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Sniglet"/>
      <p:regular r:id="rId46"/>
    </p:embeddedFont>
    <p:embeddedFont>
      <p:font typeface="Montserrat"/>
      <p:regular r:id="rId47"/>
      <p:bold r:id="rId48"/>
      <p:italic r:id="rId49"/>
      <p:boldItalic r:id="rId50"/>
    </p:embeddedFont>
    <p:embeddedFont>
      <p:font typeface="ABeeZee"/>
      <p:regular r:id="rId51"/>
      <p: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C23C5A2-A0DD-4E79-BE04-7D119BC8A5BD}">
  <a:tblStyle styleId="{0C23C5A2-A0DD-4E79-BE04-7D119BC8A5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9B248E0-1565-4C16-AEEE-CBC98B609FD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Sniglet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.fntdata"/><Relationship Id="rId47" Type="http://schemas.openxmlformats.org/officeDocument/2006/relationships/font" Target="fonts/Montserrat-regular.fntdata"/><Relationship Id="rId4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ABeeZee-regular.fntdata"/><Relationship Id="rId50" Type="http://schemas.openxmlformats.org/officeDocument/2006/relationships/font" Target="fonts/Montserrat-boldItalic.fntdata"/><Relationship Id="rId52" Type="http://schemas.openxmlformats.org/officeDocument/2006/relationships/font" Target="fonts/ABeeZee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cae371eeb0_0_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cae371eeb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cae371eeb0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cae371eeb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cae371eeb0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cae371eeb0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cae371eeb0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cae371eeb0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cae371eeb0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cae371eeb0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cae371eeb0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cae371eeb0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cae371eeb0_0_2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" name="Google Shape;1057;gcae371eeb0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cae371eeb0_0_2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cae371eeb0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cae371eeb0_0_2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Google Shape;1097;gcae371eeb0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cae371eeb0_0_3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cae371eeb0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120b2e4c81_0_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4" name="Google Shape;1194;g120b2e4c8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4" name="Google Shape;1414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g77bddb21f9_1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3" name="Google Shape;1703;g77bddb21f9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2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11370a77ce_1405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11370a77ce_140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9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73d719b9e2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73d719b9e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0" y="0"/>
            <a:ext cx="6593211" cy="5143591"/>
          </a:xfrm>
          <a:custGeom>
            <a:rect b="b" l="l" r="r" t="t"/>
            <a:pathLst>
              <a:path extrusionOk="0" h="98939" w="126823">
                <a:moveTo>
                  <a:pt x="8625" y="1"/>
                </a:moveTo>
                <a:lnTo>
                  <a:pt x="8114" y="891"/>
                </a:lnTo>
                <a:lnTo>
                  <a:pt x="7133" y="2705"/>
                </a:lnTo>
                <a:lnTo>
                  <a:pt x="6209" y="4543"/>
                </a:lnTo>
                <a:lnTo>
                  <a:pt x="5352" y="6407"/>
                </a:lnTo>
                <a:lnTo>
                  <a:pt x="4544" y="8287"/>
                </a:lnTo>
                <a:lnTo>
                  <a:pt x="3810" y="10191"/>
                </a:lnTo>
                <a:lnTo>
                  <a:pt x="3134" y="12120"/>
                </a:lnTo>
                <a:lnTo>
                  <a:pt x="2515" y="14066"/>
                </a:lnTo>
                <a:lnTo>
                  <a:pt x="1971" y="16037"/>
                </a:lnTo>
                <a:lnTo>
                  <a:pt x="1485" y="18015"/>
                </a:lnTo>
                <a:lnTo>
                  <a:pt x="1064" y="20019"/>
                </a:lnTo>
                <a:lnTo>
                  <a:pt x="718" y="22047"/>
                </a:lnTo>
                <a:lnTo>
                  <a:pt x="438" y="24084"/>
                </a:lnTo>
                <a:lnTo>
                  <a:pt x="223" y="26137"/>
                </a:lnTo>
                <a:lnTo>
                  <a:pt x="75" y="28206"/>
                </a:lnTo>
                <a:lnTo>
                  <a:pt x="9" y="30292"/>
                </a:lnTo>
                <a:lnTo>
                  <a:pt x="1" y="31339"/>
                </a:lnTo>
                <a:lnTo>
                  <a:pt x="9" y="32716"/>
                </a:lnTo>
                <a:lnTo>
                  <a:pt x="133" y="35453"/>
                </a:lnTo>
                <a:lnTo>
                  <a:pt x="380" y="38158"/>
                </a:lnTo>
                <a:lnTo>
                  <a:pt x="751" y="40837"/>
                </a:lnTo>
                <a:lnTo>
                  <a:pt x="1229" y="43492"/>
                </a:lnTo>
                <a:lnTo>
                  <a:pt x="1831" y="46114"/>
                </a:lnTo>
                <a:lnTo>
                  <a:pt x="2548" y="48703"/>
                </a:lnTo>
                <a:lnTo>
                  <a:pt x="3373" y="51259"/>
                </a:lnTo>
                <a:lnTo>
                  <a:pt x="4305" y="53781"/>
                </a:lnTo>
                <a:lnTo>
                  <a:pt x="5343" y="56263"/>
                </a:lnTo>
                <a:lnTo>
                  <a:pt x="6489" y="58704"/>
                </a:lnTo>
                <a:lnTo>
                  <a:pt x="7734" y="61111"/>
                </a:lnTo>
                <a:lnTo>
                  <a:pt x="9087" y="63469"/>
                </a:lnTo>
                <a:lnTo>
                  <a:pt x="10538" y="65786"/>
                </a:lnTo>
                <a:lnTo>
                  <a:pt x="12079" y="68053"/>
                </a:lnTo>
                <a:lnTo>
                  <a:pt x="13720" y="70271"/>
                </a:lnTo>
                <a:lnTo>
                  <a:pt x="14578" y="71368"/>
                </a:lnTo>
                <a:lnTo>
                  <a:pt x="10439" y="81674"/>
                </a:lnTo>
                <a:lnTo>
                  <a:pt x="21297" y="78763"/>
                </a:lnTo>
                <a:lnTo>
                  <a:pt x="22122" y="79555"/>
                </a:lnTo>
                <a:lnTo>
                  <a:pt x="23804" y="81105"/>
                </a:lnTo>
                <a:lnTo>
                  <a:pt x="25543" y="82614"/>
                </a:lnTo>
                <a:lnTo>
                  <a:pt x="27332" y="84089"/>
                </a:lnTo>
                <a:lnTo>
                  <a:pt x="29163" y="85524"/>
                </a:lnTo>
                <a:lnTo>
                  <a:pt x="31051" y="86917"/>
                </a:lnTo>
                <a:lnTo>
                  <a:pt x="32988" y="88269"/>
                </a:lnTo>
                <a:lnTo>
                  <a:pt x="34967" y="89580"/>
                </a:lnTo>
                <a:lnTo>
                  <a:pt x="36987" y="90850"/>
                </a:lnTo>
                <a:lnTo>
                  <a:pt x="39056" y="92079"/>
                </a:lnTo>
                <a:lnTo>
                  <a:pt x="41175" y="93266"/>
                </a:lnTo>
                <a:lnTo>
                  <a:pt x="43327" y="94395"/>
                </a:lnTo>
                <a:lnTo>
                  <a:pt x="45520" y="95492"/>
                </a:lnTo>
                <a:lnTo>
                  <a:pt x="47755" y="96539"/>
                </a:lnTo>
                <a:lnTo>
                  <a:pt x="50030" y="97537"/>
                </a:lnTo>
                <a:lnTo>
                  <a:pt x="52339" y="98485"/>
                </a:lnTo>
                <a:lnTo>
                  <a:pt x="53510" y="98938"/>
                </a:lnTo>
                <a:lnTo>
                  <a:pt x="126822" y="98938"/>
                </a:lnTo>
                <a:lnTo>
                  <a:pt x="1268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rotWithShape="0" algn="bl" dir="3600000" dist="114300">
              <a:schemeClr val="dk2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609600" y="1991850"/>
            <a:ext cx="5345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flipH="1">
            <a:off x="0" y="0"/>
            <a:ext cx="6593211" cy="5143591"/>
          </a:xfrm>
          <a:custGeom>
            <a:rect b="b" l="l" r="r" t="t"/>
            <a:pathLst>
              <a:path extrusionOk="0" h="98939" w="126823">
                <a:moveTo>
                  <a:pt x="8625" y="1"/>
                </a:moveTo>
                <a:lnTo>
                  <a:pt x="8114" y="891"/>
                </a:lnTo>
                <a:lnTo>
                  <a:pt x="7133" y="2705"/>
                </a:lnTo>
                <a:lnTo>
                  <a:pt x="6209" y="4543"/>
                </a:lnTo>
                <a:lnTo>
                  <a:pt x="5352" y="6407"/>
                </a:lnTo>
                <a:lnTo>
                  <a:pt x="4544" y="8287"/>
                </a:lnTo>
                <a:lnTo>
                  <a:pt x="3810" y="10191"/>
                </a:lnTo>
                <a:lnTo>
                  <a:pt x="3134" y="12120"/>
                </a:lnTo>
                <a:lnTo>
                  <a:pt x="2515" y="14066"/>
                </a:lnTo>
                <a:lnTo>
                  <a:pt x="1971" y="16037"/>
                </a:lnTo>
                <a:lnTo>
                  <a:pt x="1485" y="18015"/>
                </a:lnTo>
                <a:lnTo>
                  <a:pt x="1064" y="20019"/>
                </a:lnTo>
                <a:lnTo>
                  <a:pt x="718" y="22047"/>
                </a:lnTo>
                <a:lnTo>
                  <a:pt x="438" y="24084"/>
                </a:lnTo>
                <a:lnTo>
                  <a:pt x="223" y="26137"/>
                </a:lnTo>
                <a:lnTo>
                  <a:pt x="75" y="28206"/>
                </a:lnTo>
                <a:lnTo>
                  <a:pt x="9" y="30292"/>
                </a:lnTo>
                <a:lnTo>
                  <a:pt x="1" y="31339"/>
                </a:lnTo>
                <a:lnTo>
                  <a:pt x="9" y="32716"/>
                </a:lnTo>
                <a:lnTo>
                  <a:pt x="133" y="35453"/>
                </a:lnTo>
                <a:lnTo>
                  <a:pt x="380" y="38158"/>
                </a:lnTo>
                <a:lnTo>
                  <a:pt x="751" y="40837"/>
                </a:lnTo>
                <a:lnTo>
                  <a:pt x="1229" y="43492"/>
                </a:lnTo>
                <a:lnTo>
                  <a:pt x="1831" y="46114"/>
                </a:lnTo>
                <a:lnTo>
                  <a:pt x="2548" y="48703"/>
                </a:lnTo>
                <a:lnTo>
                  <a:pt x="3373" y="51259"/>
                </a:lnTo>
                <a:lnTo>
                  <a:pt x="4305" y="53781"/>
                </a:lnTo>
                <a:lnTo>
                  <a:pt x="5343" y="56263"/>
                </a:lnTo>
                <a:lnTo>
                  <a:pt x="6489" y="58704"/>
                </a:lnTo>
                <a:lnTo>
                  <a:pt x="7734" y="61111"/>
                </a:lnTo>
                <a:lnTo>
                  <a:pt x="9087" y="63469"/>
                </a:lnTo>
                <a:lnTo>
                  <a:pt x="10538" y="65786"/>
                </a:lnTo>
                <a:lnTo>
                  <a:pt x="12079" y="68053"/>
                </a:lnTo>
                <a:lnTo>
                  <a:pt x="13720" y="70271"/>
                </a:lnTo>
                <a:lnTo>
                  <a:pt x="14578" y="71368"/>
                </a:lnTo>
                <a:lnTo>
                  <a:pt x="10439" y="81674"/>
                </a:lnTo>
                <a:lnTo>
                  <a:pt x="21297" y="78763"/>
                </a:lnTo>
                <a:lnTo>
                  <a:pt x="22122" y="79555"/>
                </a:lnTo>
                <a:lnTo>
                  <a:pt x="23804" y="81105"/>
                </a:lnTo>
                <a:lnTo>
                  <a:pt x="25543" y="82614"/>
                </a:lnTo>
                <a:lnTo>
                  <a:pt x="27332" y="84089"/>
                </a:lnTo>
                <a:lnTo>
                  <a:pt x="29163" y="85524"/>
                </a:lnTo>
                <a:lnTo>
                  <a:pt x="31051" y="86917"/>
                </a:lnTo>
                <a:lnTo>
                  <a:pt x="32988" y="88269"/>
                </a:lnTo>
                <a:lnTo>
                  <a:pt x="34967" y="89580"/>
                </a:lnTo>
                <a:lnTo>
                  <a:pt x="36987" y="90850"/>
                </a:lnTo>
                <a:lnTo>
                  <a:pt x="39056" y="92079"/>
                </a:lnTo>
                <a:lnTo>
                  <a:pt x="41175" y="93266"/>
                </a:lnTo>
                <a:lnTo>
                  <a:pt x="43327" y="94395"/>
                </a:lnTo>
                <a:lnTo>
                  <a:pt x="45520" y="95492"/>
                </a:lnTo>
                <a:lnTo>
                  <a:pt x="47755" y="96539"/>
                </a:lnTo>
                <a:lnTo>
                  <a:pt x="50030" y="97537"/>
                </a:lnTo>
                <a:lnTo>
                  <a:pt x="52339" y="98485"/>
                </a:lnTo>
                <a:lnTo>
                  <a:pt x="53510" y="98938"/>
                </a:lnTo>
                <a:lnTo>
                  <a:pt x="126822" y="98938"/>
                </a:lnTo>
                <a:lnTo>
                  <a:pt x="1268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rotWithShape="0" algn="bl" dir="3600000" dist="114300">
              <a:schemeClr val="dk2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1964350"/>
            <a:ext cx="4905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85800" y="3221052"/>
            <a:ext cx="4905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 flipH="1">
            <a:off x="0" y="0"/>
            <a:ext cx="8093362" cy="5143539"/>
          </a:xfrm>
          <a:custGeom>
            <a:rect b="b" l="l" r="r" t="t"/>
            <a:pathLst>
              <a:path extrusionOk="0" h="98938" w="155679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rotWithShape="0" algn="bl" dir="3600000" dist="114300">
              <a:schemeClr val="dk2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810450" y="1399800"/>
            <a:ext cx="51909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×"/>
              <a:defRPr i="1" sz="3000"/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Char char="×"/>
              <a:defRPr i="1" sz="3000"/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Char char="×"/>
              <a:defRPr i="1" sz="3000"/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Char char="×"/>
              <a:defRPr i="1" sz="3000"/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Char char="×"/>
              <a:defRPr i="1" sz="3000"/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Char char="×"/>
              <a:defRPr i="1" sz="3000"/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i="1" sz="3000"/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734249" y="642050"/>
            <a:ext cx="15450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>
                <a:solidFill>
                  <a:srgbClr val="6D9EEB"/>
                </a:solidFill>
                <a:latin typeface="ABeeZee"/>
                <a:ea typeface="ABeeZee"/>
                <a:cs typeface="ABeeZee"/>
                <a:sym typeface="ABeeZee"/>
              </a:rPr>
              <a:t>“</a:t>
            </a:r>
            <a:endParaRPr sz="11000">
              <a:solidFill>
                <a:srgbClr val="6D9EEB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0" y="0"/>
            <a:ext cx="8093362" cy="5143539"/>
          </a:xfrm>
          <a:custGeom>
            <a:rect b="b" l="l" r="r" t="t"/>
            <a:pathLst>
              <a:path extrusionOk="0" h="98938" w="155679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rotWithShape="0" algn="bl" dir="3600000" dist="114300">
              <a:schemeClr val="dk2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53625" y="1526915"/>
            <a:ext cx="5969100" cy="32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×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 flipH="1">
            <a:off x="0" y="0"/>
            <a:ext cx="8093362" cy="5143539"/>
          </a:xfrm>
          <a:custGeom>
            <a:rect b="b" l="l" r="r" t="t"/>
            <a:pathLst>
              <a:path extrusionOk="0" h="98938" w="155679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rotWithShape="0" algn="bl" dir="3600000" dist="114300">
              <a:schemeClr val="dk2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6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653625" y="1527625"/>
            <a:ext cx="2897100" cy="30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3725502" y="1527625"/>
            <a:ext cx="2897100" cy="30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 flipH="1">
            <a:off x="0" y="0"/>
            <a:ext cx="8093362" cy="5143539"/>
          </a:xfrm>
          <a:custGeom>
            <a:rect b="b" l="l" r="r" t="t"/>
            <a:pathLst>
              <a:path extrusionOk="0" h="98938" w="155679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rotWithShape="0" algn="bl" dir="3600000" dist="114300">
              <a:schemeClr val="dk2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7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653625" y="1545725"/>
            <a:ext cx="1923900" cy="28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2676150" y="1545725"/>
            <a:ext cx="1923900" cy="28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698675" y="1545725"/>
            <a:ext cx="1923900" cy="28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 flipH="1">
            <a:off x="0" y="0"/>
            <a:ext cx="8093362" cy="5143539"/>
          </a:xfrm>
          <a:custGeom>
            <a:rect b="b" l="l" r="r" t="t"/>
            <a:pathLst>
              <a:path extrusionOk="0" h="98938" w="155679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rotWithShape="0" algn="bl" dir="3600000" dist="114300">
              <a:schemeClr val="dk2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8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 flipH="1">
            <a:off x="0" y="0"/>
            <a:ext cx="8093362" cy="5143539"/>
          </a:xfrm>
          <a:custGeom>
            <a:rect b="b" l="l" r="r" t="t"/>
            <a:pathLst>
              <a:path extrusionOk="0" h="98938" w="155679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rotWithShape="0" algn="bl" dir="3600000" dist="114300">
              <a:schemeClr val="dk2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5235525" y="660650"/>
            <a:ext cx="21534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53625" y="1374515"/>
            <a:ext cx="59691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eeZee"/>
              <a:buChar char="×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eeZee"/>
              <a:buChar char="×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eeZee"/>
              <a:buChar char="×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eeZee"/>
              <a:buChar char="●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eeZee"/>
              <a:buChar char="○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eeZee"/>
              <a:buChar char="■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creativecommons.org/licenses/by/4.0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sniglet" TargetMode="External"/><Relationship Id="rId4" Type="http://schemas.openxmlformats.org/officeDocument/2006/relationships/hyperlink" Target="https://www.fontsquirrel.com/fonts/abeezee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image" Target="../media/image7.jpg"/><Relationship Id="rId6" Type="http://schemas.openxmlformats.org/officeDocument/2006/relationships/image" Target="../media/image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ctrTitle"/>
          </p:nvPr>
        </p:nvSpPr>
        <p:spPr>
          <a:xfrm>
            <a:off x="609600" y="1991850"/>
            <a:ext cx="5345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55" name="Google Shape;55;p11"/>
          <p:cNvGrpSpPr/>
          <p:nvPr/>
        </p:nvGrpSpPr>
        <p:grpSpPr>
          <a:xfrm flipH="1">
            <a:off x="6297048" y="2765569"/>
            <a:ext cx="2611543" cy="2377924"/>
            <a:chOff x="5930700" y="247325"/>
            <a:chExt cx="1451825" cy="1321950"/>
          </a:xfrm>
        </p:grpSpPr>
        <p:sp>
          <p:nvSpPr>
            <p:cNvPr id="56" name="Google Shape;56;p11"/>
            <p:cNvSpPr/>
            <p:nvPr/>
          </p:nvSpPr>
          <p:spPr>
            <a:xfrm>
              <a:off x="5930700" y="247325"/>
              <a:ext cx="1155875" cy="1152650"/>
            </a:xfrm>
            <a:custGeom>
              <a:rect b="b" l="l" r="r" t="t"/>
              <a:pathLst>
                <a:path extrusionOk="0" h="46106" w="46235">
                  <a:moveTo>
                    <a:pt x="23448" y="0"/>
                  </a:moveTo>
                  <a:lnTo>
                    <a:pt x="22863" y="25"/>
                  </a:lnTo>
                  <a:lnTo>
                    <a:pt x="21819" y="331"/>
                  </a:lnTo>
                  <a:lnTo>
                    <a:pt x="20903" y="917"/>
                  </a:lnTo>
                  <a:lnTo>
                    <a:pt x="20190" y="1706"/>
                  </a:lnTo>
                  <a:lnTo>
                    <a:pt x="19935" y="2189"/>
                  </a:lnTo>
                  <a:lnTo>
                    <a:pt x="19553" y="1808"/>
                  </a:lnTo>
                  <a:lnTo>
                    <a:pt x="18637" y="1247"/>
                  </a:lnTo>
                  <a:lnTo>
                    <a:pt x="17593" y="967"/>
                  </a:lnTo>
                  <a:lnTo>
                    <a:pt x="16498" y="993"/>
                  </a:lnTo>
                  <a:lnTo>
                    <a:pt x="15964" y="1146"/>
                  </a:lnTo>
                  <a:lnTo>
                    <a:pt x="15429" y="1349"/>
                  </a:lnTo>
                  <a:lnTo>
                    <a:pt x="14512" y="1960"/>
                  </a:lnTo>
                  <a:lnTo>
                    <a:pt x="13850" y="2800"/>
                  </a:lnTo>
                  <a:lnTo>
                    <a:pt x="13418" y="3793"/>
                  </a:lnTo>
                  <a:lnTo>
                    <a:pt x="13341" y="4328"/>
                  </a:lnTo>
                  <a:lnTo>
                    <a:pt x="12858" y="4099"/>
                  </a:lnTo>
                  <a:lnTo>
                    <a:pt x="11814" y="3870"/>
                  </a:lnTo>
                  <a:lnTo>
                    <a:pt x="10719" y="3946"/>
                  </a:lnTo>
                  <a:lnTo>
                    <a:pt x="9701" y="4328"/>
                  </a:lnTo>
                  <a:lnTo>
                    <a:pt x="9217" y="4634"/>
                  </a:lnTo>
                  <a:lnTo>
                    <a:pt x="8784" y="5015"/>
                  </a:lnTo>
                  <a:lnTo>
                    <a:pt x="8122" y="5906"/>
                  </a:lnTo>
                  <a:lnTo>
                    <a:pt x="7766" y="6899"/>
                  </a:lnTo>
                  <a:lnTo>
                    <a:pt x="7689" y="7969"/>
                  </a:lnTo>
                  <a:lnTo>
                    <a:pt x="7791" y="8503"/>
                  </a:lnTo>
                  <a:lnTo>
                    <a:pt x="7257" y="8452"/>
                  </a:lnTo>
                  <a:lnTo>
                    <a:pt x="6187" y="8580"/>
                  </a:lnTo>
                  <a:lnTo>
                    <a:pt x="5194" y="8987"/>
                  </a:lnTo>
                  <a:lnTo>
                    <a:pt x="4329" y="9674"/>
                  </a:lnTo>
                  <a:lnTo>
                    <a:pt x="3998" y="10133"/>
                  </a:lnTo>
                  <a:lnTo>
                    <a:pt x="3692" y="10616"/>
                  </a:lnTo>
                  <a:lnTo>
                    <a:pt x="3361" y="11660"/>
                  </a:lnTo>
                  <a:lnTo>
                    <a:pt x="3336" y="12729"/>
                  </a:lnTo>
                  <a:lnTo>
                    <a:pt x="3616" y="13773"/>
                  </a:lnTo>
                  <a:lnTo>
                    <a:pt x="3871" y="14257"/>
                  </a:lnTo>
                  <a:lnTo>
                    <a:pt x="3336" y="14359"/>
                  </a:lnTo>
                  <a:lnTo>
                    <a:pt x="2369" y="14817"/>
                  </a:lnTo>
                  <a:lnTo>
                    <a:pt x="1554" y="15530"/>
                  </a:lnTo>
                  <a:lnTo>
                    <a:pt x="968" y="16472"/>
                  </a:lnTo>
                  <a:lnTo>
                    <a:pt x="790" y="17006"/>
                  </a:lnTo>
                  <a:lnTo>
                    <a:pt x="663" y="17567"/>
                  </a:lnTo>
                  <a:lnTo>
                    <a:pt x="688" y="18661"/>
                  </a:lnTo>
                  <a:lnTo>
                    <a:pt x="1019" y="19705"/>
                  </a:lnTo>
                  <a:lnTo>
                    <a:pt x="1630" y="20596"/>
                  </a:lnTo>
                  <a:lnTo>
                    <a:pt x="2038" y="20953"/>
                  </a:lnTo>
                  <a:lnTo>
                    <a:pt x="1554" y="21233"/>
                  </a:lnTo>
                  <a:lnTo>
                    <a:pt x="790" y="21971"/>
                  </a:lnTo>
                  <a:lnTo>
                    <a:pt x="255" y="22913"/>
                  </a:lnTo>
                  <a:lnTo>
                    <a:pt x="1" y="23982"/>
                  </a:lnTo>
                  <a:lnTo>
                    <a:pt x="1" y="24568"/>
                  </a:lnTo>
                  <a:lnTo>
                    <a:pt x="26" y="24771"/>
                  </a:lnTo>
                  <a:lnTo>
                    <a:pt x="52" y="24975"/>
                  </a:lnTo>
                  <a:lnTo>
                    <a:pt x="52" y="25153"/>
                  </a:lnTo>
                  <a:lnTo>
                    <a:pt x="77" y="25357"/>
                  </a:lnTo>
                  <a:lnTo>
                    <a:pt x="154" y="25943"/>
                  </a:lnTo>
                  <a:lnTo>
                    <a:pt x="561" y="26961"/>
                  </a:lnTo>
                  <a:lnTo>
                    <a:pt x="1248" y="27801"/>
                  </a:lnTo>
                  <a:lnTo>
                    <a:pt x="2114" y="28412"/>
                  </a:lnTo>
                  <a:lnTo>
                    <a:pt x="2623" y="28616"/>
                  </a:lnTo>
                  <a:lnTo>
                    <a:pt x="2292" y="29048"/>
                  </a:lnTo>
                  <a:lnTo>
                    <a:pt x="1834" y="30016"/>
                  </a:lnTo>
                  <a:lnTo>
                    <a:pt x="1656" y="31085"/>
                  </a:lnTo>
                  <a:lnTo>
                    <a:pt x="1808" y="32180"/>
                  </a:lnTo>
                  <a:lnTo>
                    <a:pt x="2012" y="32715"/>
                  </a:lnTo>
                  <a:lnTo>
                    <a:pt x="2267" y="33224"/>
                  </a:lnTo>
                  <a:lnTo>
                    <a:pt x="3005" y="34038"/>
                  </a:lnTo>
                  <a:lnTo>
                    <a:pt x="3922" y="34624"/>
                  </a:lnTo>
                  <a:lnTo>
                    <a:pt x="4940" y="34929"/>
                  </a:lnTo>
                  <a:lnTo>
                    <a:pt x="5475" y="34955"/>
                  </a:lnTo>
                  <a:lnTo>
                    <a:pt x="5296" y="35464"/>
                  </a:lnTo>
                  <a:lnTo>
                    <a:pt x="5194" y="36533"/>
                  </a:lnTo>
                  <a:lnTo>
                    <a:pt x="5373" y="37577"/>
                  </a:lnTo>
                  <a:lnTo>
                    <a:pt x="5856" y="38570"/>
                  </a:lnTo>
                  <a:lnTo>
                    <a:pt x="6238" y="39003"/>
                  </a:lnTo>
                  <a:lnTo>
                    <a:pt x="6646" y="39410"/>
                  </a:lnTo>
                  <a:lnTo>
                    <a:pt x="7588" y="39945"/>
                  </a:lnTo>
                  <a:lnTo>
                    <a:pt x="8631" y="40199"/>
                  </a:lnTo>
                  <a:lnTo>
                    <a:pt x="9701" y="40174"/>
                  </a:lnTo>
                  <a:lnTo>
                    <a:pt x="10235" y="40021"/>
                  </a:lnTo>
                  <a:lnTo>
                    <a:pt x="10235" y="40556"/>
                  </a:lnTo>
                  <a:lnTo>
                    <a:pt x="10464" y="41600"/>
                  </a:lnTo>
                  <a:lnTo>
                    <a:pt x="10974" y="42542"/>
                  </a:lnTo>
                  <a:lnTo>
                    <a:pt x="11763" y="43331"/>
                  </a:lnTo>
                  <a:lnTo>
                    <a:pt x="12247" y="43611"/>
                  </a:lnTo>
                  <a:lnTo>
                    <a:pt x="12756" y="43865"/>
                  </a:lnTo>
                  <a:lnTo>
                    <a:pt x="13850" y="44069"/>
                  </a:lnTo>
                  <a:lnTo>
                    <a:pt x="14920" y="43967"/>
                  </a:lnTo>
                  <a:lnTo>
                    <a:pt x="15913" y="43585"/>
                  </a:lnTo>
                  <a:lnTo>
                    <a:pt x="16371" y="43280"/>
                  </a:lnTo>
                  <a:lnTo>
                    <a:pt x="16524" y="43789"/>
                  </a:lnTo>
                  <a:lnTo>
                    <a:pt x="17084" y="44706"/>
                  </a:lnTo>
                  <a:lnTo>
                    <a:pt x="17898" y="45444"/>
                  </a:lnTo>
                  <a:lnTo>
                    <a:pt x="18891" y="45928"/>
                  </a:lnTo>
                  <a:lnTo>
                    <a:pt x="19451" y="46055"/>
                  </a:lnTo>
                  <a:lnTo>
                    <a:pt x="20012" y="46106"/>
                  </a:lnTo>
                  <a:lnTo>
                    <a:pt x="21106" y="45953"/>
                  </a:lnTo>
                  <a:lnTo>
                    <a:pt x="22074" y="45520"/>
                  </a:lnTo>
                  <a:lnTo>
                    <a:pt x="22914" y="44833"/>
                  </a:lnTo>
                  <a:lnTo>
                    <a:pt x="23219" y="44400"/>
                  </a:lnTo>
                  <a:lnTo>
                    <a:pt x="23525" y="44782"/>
                  </a:lnTo>
                  <a:lnTo>
                    <a:pt x="24263" y="45418"/>
                  </a:lnTo>
                  <a:lnTo>
                    <a:pt x="25129" y="45851"/>
                  </a:lnTo>
                  <a:lnTo>
                    <a:pt x="26096" y="46055"/>
                  </a:lnTo>
                  <a:lnTo>
                    <a:pt x="26605" y="46055"/>
                  </a:lnTo>
                  <a:lnTo>
                    <a:pt x="26809" y="46029"/>
                  </a:lnTo>
                  <a:lnTo>
                    <a:pt x="27013" y="46004"/>
                  </a:lnTo>
                  <a:lnTo>
                    <a:pt x="27573" y="45877"/>
                  </a:lnTo>
                  <a:lnTo>
                    <a:pt x="28566" y="45393"/>
                  </a:lnTo>
                  <a:lnTo>
                    <a:pt x="29355" y="44655"/>
                  </a:lnTo>
                  <a:lnTo>
                    <a:pt x="29915" y="43738"/>
                  </a:lnTo>
                  <a:lnTo>
                    <a:pt x="30068" y="43229"/>
                  </a:lnTo>
                  <a:lnTo>
                    <a:pt x="30526" y="43535"/>
                  </a:lnTo>
                  <a:lnTo>
                    <a:pt x="31519" y="43916"/>
                  </a:lnTo>
                  <a:lnTo>
                    <a:pt x="32588" y="43993"/>
                  </a:lnTo>
                  <a:lnTo>
                    <a:pt x="33683" y="43789"/>
                  </a:lnTo>
                  <a:lnTo>
                    <a:pt x="34192" y="43535"/>
                  </a:lnTo>
                  <a:lnTo>
                    <a:pt x="34676" y="43229"/>
                  </a:lnTo>
                  <a:lnTo>
                    <a:pt x="35465" y="42440"/>
                  </a:lnTo>
                  <a:lnTo>
                    <a:pt x="35974" y="41498"/>
                  </a:lnTo>
                  <a:lnTo>
                    <a:pt x="36203" y="40454"/>
                  </a:lnTo>
                  <a:lnTo>
                    <a:pt x="36178" y="39919"/>
                  </a:lnTo>
                  <a:lnTo>
                    <a:pt x="36713" y="40047"/>
                  </a:lnTo>
                  <a:lnTo>
                    <a:pt x="37782" y="40098"/>
                  </a:lnTo>
                  <a:lnTo>
                    <a:pt x="38826" y="39818"/>
                  </a:lnTo>
                  <a:lnTo>
                    <a:pt x="39768" y="39257"/>
                  </a:lnTo>
                  <a:lnTo>
                    <a:pt x="40175" y="38876"/>
                  </a:lnTo>
                  <a:lnTo>
                    <a:pt x="40531" y="38417"/>
                  </a:lnTo>
                  <a:lnTo>
                    <a:pt x="41015" y="37450"/>
                  </a:lnTo>
                  <a:lnTo>
                    <a:pt x="41193" y="36381"/>
                  </a:lnTo>
                  <a:lnTo>
                    <a:pt x="41066" y="35311"/>
                  </a:lnTo>
                  <a:lnTo>
                    <a:pt x="40888" y="34802"/>
                  </a:lnTo>
                  <a:lnTo>
                    <a:pt x="41422" y="34777"/>
                  </a:lnTo>
                  <a:lnTo>
                    <a:pt x="42466" y="34471"/>
                  </a:lnTo>
                  <a:lnTo>
                    <a:pt x="43357" y="33886"/>
                  </a:lnTo>
                  <a:lnTo>
                    <a:pt x="44070" y="33046"/>
                  </a:lnTo>
                  <a:lnTo>
                    <a:pt x="44325" y="32536"/>
                  </a:lnTo>
                  <a:lnTo>
                    <a:pt x="44528" y="32002"/>
                  </a:lnTo>
                  <a:lnTo>
                    <a:pt x="44681" y="30907"/>
                  </a:lnTo>
                  <a:lnTo>
                    <a:pt x="44503" y="29838"/>
                  </a:lnTo>
                  <a:lnTo>
                    <a:pt x="44045" y="28870"/>
                  </a:lnTo>
                  <a:lnTo>
                    <a:pt x="43688" y="28437"/>
                  </a:lnTo>
                  <a:lnTo>
                    <a:pt x="44197" y="28234"/>
                  </a:lnTo>
                  <a:lnTo>
                    <a:pt x="45063" y="27623"/>
                  </a:lnTo>
                  <a:lnTo>
                    <a:pt x="45725" y="26757"/>
                  </a:lnTo>
                  <a:lnTo>
                    <a:pt x="46132" y="25739"/>
                  </a:lnTo>
                  <a:lnTo>
                    <a:pt x="46209" y="25179"/>
                  </a:lnTo>
                  <a:lnTo>
                    <a:pt x="46234" y="24593"/>
                  </a:lnTo>
                  <a:lnTo>
                    <a:pt x="46005" y="23524"/>
                  </a:lnTo>
                  <a:lnTo>
                    <a:pt x="45496" y="22582"/>
                  </a:lnTo>
                  <a:lnTo>
                    <a:pt x="44758" y="21818"/>
                  </a:lnTo>
                  <a:lnTo>
                    <a:pt x="44299" y="21538"/>
                  </a:lnTo>
                  <a:lnTo>
                    <a:pt x="44707" y="21182"/>
                  </a:lnTo>
                  <a:lnTo>
                    <a:pt x="45318" y="20291"/>
                  </a:lnTo>
                  <a:lnTo>
                    <a:pt x="45674" y="19272"/>
                  </a:lnTo>
                  <a:lnTo>
                    <a:pt x="45750" y="18178"/>
                  </a:lnTo>
                  <a:lnTo>
                    <a:pt x="45623" y="17617"/>
                  </a:lnTo>
                  <a:lnTo>
                    <a:pt x="45470" y="17083"/>
                  </a:lnTo>
                  <a:lnTo>
                    <a:pt x="44910" y="16115"/>
                  </a:lnTo>
                  <a:lnTo>
                    <a:pt x="44121" y="15403"/>
                  </a:lnTo>
                  <a:lnTo>
                    <a:pt x="43154" y="14919"/>
                  </a:lnTo>
                  <a:lnTo>
                    <a:pt x="42619" y="14792"/>
                  </a:lnTo>
                  <a:lnTo>
                    <a:pt x="42899" y="14308"/>
                  </a:lnTo>
                  <a:lnTo>
                    <a:pt x="43205" y="13289"/>
                  </a:lnTo>
                  <a:lnTo>
                    <a:pt x="43230" y="12195"/>
                  </a:lnTo>
                  <a:lnTo>
                    <a:pt x="42924" y="11151"/>
                  </a:lnTo>
                  <a:lnTo>
                    <a:pt x="42644" y="10642"/>
                  </a:lnTo>
                  <a:lnTo>
                    <a:pt x="42313" y="10184"/>
                  </a:lnTo>
                  <a:lnTo>
                    <a:pt x="41473" y="9471"/>
                  </a:lnTo>
                  <a:lnTo>
                    <a:pt x="40480" y="9038"/>
                  </a:lnTo>
                  <a:lnTo>
                    <a:pt x="39411" y="8885"/>
                  </a:lnTo>
                  <a:lnTo>
                    <a:pt x="38877" y="8936"/>
                  </a:lnTo>
                  <a:lnTo>
                    <a:pt x="38978" y="8401"/>
                  </a:lnTo>
                  <a:lnTo>
                    <a:pt x="38953" y="7332"/>
                  </a:lnTo>
                  <a:lnTo>
                    <a:pt x="38596" y="6314"/>
                  </a:lnTo>
                  <a:lnTo>
                    <a:pt x="37985" y="5397"/>
                  </a:lnTo>
                  <a:lnTo>
                    <a:pt x="37553" y="5041"/>
                  </a:lnTo>
                  <a:lnTo>
                    <a:pt x="37069" y="4710"/>
                  </a:lnTo>
                  <a:lnTo>
                    <a:pt x="36051" y="4303"/>
                  </a:lnTo>
                  <a:lnTo>
                    <a:pt x="34981" y="4201"/>
                  </a:lnTo>
                  <a:lnTo>
                    <a:pt x="33937" y="4404"/>
                  </a:lnTo>
                  <a:lnTo>
                    <a:pt x="33428" y="4608"/>
                  </a:lnTo>
                  <a:lnTo>
                    <a:pt x="33377" y="4073"/>
                  </a:lnTo>
                  <a:lnTo>
                    <a:pt x="32970" y="3081"/>
                  </a:lnTo>
                  <a:lnTo>
                    <a:pt x="32334" y="2215"/>
                  </a:lnTo>
                  <a:lnTo>
                    <a:pt x="31443" y="1553"/>
                  </a:lnTo>
                  <a:lnTo>
                    <a:pt x="30908" y="1349"/>
                  </a:lnTo>
                  <a:lnTo>
                    <a:pt x="30373" y="1171"/>
                  </a:lnTo>
                  <a:lnTo>
                    <a:pt x="29279" y="1120"/>
                  </a:lnTo>
                  <a:lnTo>
                    <a:pt x="28235" y="1375"/>
                  </a:lnTo>
                  <a:lnTo>
                    <a:pt x="27293" y="1909"/>
                  </a:lnTo>
                  <a:lnTo>
                    <a:pt x="26885" y="2266"/>
                  </a:lnTo>
                  <a:lnTo>
                    <a:pt x="26656" y="1782"/>
                  </a:lnTo>
                  <a:lnTo>
                    <a:pt x="25969" y="967"/>
                  </a:lnTo>
                  <a:lnTo>
                    <a:pt x="25078" y="382"/>
                  </a:lnTo>
                  <a:lnTo>
                    <a:pt x="24009" y="51"/>
                  </a:lnTo>
                  <a:lnTo>
                    <a:pt x="23448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1"/>
            <p:cNvSpPr/>
            <p:nvPr/>
          </p:nvSpPr>
          <p:spPr>
            <a:xfrm>
              <a:off x="6102550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2725" y="0"/>
                  </a:moveTo>
                  <a:lnTo>
                    <a:pt x="2165" y="51"/>
                  </a:lnTo>
                  <a:lnTo>
                    <a:pt x="1172" y="459"/>
                  </a:lnTo>
                  <a:lnTo>
                    <a:pt x="434" y="1197"/>
                  </a:lnTo>
                  <a:lnTo>
                    <a:pt x="26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26" y="5474"/>
                  </a:lnTo>
                  <a:lnTo>
                    <a:pt x="434" y="6467"/>
                  </a:lnTo>
                  <a:lnTo>
                    <a:pt x="1172" y="7205"/>
                  </a:lnTo>
                  <a:lnTo>
                    <a:pt x="2165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1"/>
            <p:cNvSpPr/>
            <p:nvPr/>
          </p:nvSpPr>
          <p:spPr>
            <a:xfrm>
              <a:off x="6847225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1" y="0"/>
                  </a:moveTo>
                  <a:lnTo>
                    <a:pt x="1" y="7638"/>
                  </a:lnTo>
                  <a:lnTo>
                    <a:pt x="535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74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74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35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1"/>
            <p:cNvSpPr/>
            <p:nvPr/>
          </p:nvSpPr>
          <p:spPr>
            <a:xfrm>
              <a:off x="6403600" y="1254850"/>
              <a:ext cx="210700" cy="264150"/>
            </a:xfrm>
            <a:custGeom>
              <a:rect b="b" l="l" r="r" t="t"/>
              <a:pathLst>
                <a:path extrusionOk="0" h="10566" w="8428">
                  <a:moveTo>
                    <a:pt x="1" y="0"/>
                  </a:moveTo>
                  <a:lnTo>
                    <a:pt x="1" y="10566"/>
                  </a:lnTo>
                  <a:lnTo>
                    <a:pt x="8428" y="10566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1"/>
            <p:cNvSpPr/>
            <p:nvPr/>
          </p:nvSpPr>
          <p:spPr>
            <a:xfrm>
              <a:off x="6157925" y="439525"/>
              <a:ext cx="701425" cy="875800"/>
            </a:xfrm>
            <a:custGeom>
              <a:rect b="b" l="l" r="r" t="t"/>
              <a:pathLst>
                <a:path extrusionOk="0" h="35032" w="28057">
                  <a:moveTo>
                    <a:pt x="14028" y="1"/>
                  </a:moveTo>
                  <a:lnTo>
                    <a:pt x="13316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217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609" y="3641"/>
                  </a:lnTo>
                  <a:lnTo>
                    <a:pt x="3641" y="4583"/>
                  </a:lnTo>
                  <a:lnTo>
                    <a:pt x="2801" y="5627"/>
                  </a:lnTo>
                  <a:lnTo>
                    <a:pt x="2037" y="6747"/>
                  </a:lnTo>
                  <a:lnTo>
                    <a:pt x="1375" y="7944"/>
                  </a:lnTo>
                  <a:lnTo>
                    <a:pt x="866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26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66" y="25841"/>
                  </a:lnTo>
                  <a:lnTo>
                    <a:pt x="1375" y="27089"/>
                  </a:lnTo>
                  <a:lnTo>
                    <a:pt x="2037" y="28285"/>
                  </a:lnTo>
                  <a:lnTo>
                    <a:pt x="2801" y="29405"/>
                  </a:lnTo>
                  <a:lnTo>
                    <a:pt x="3641" y="30449"/>
                  </a:lnTo>
                  <a:lnTo>
                    <a:pt x="4609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06"/>
                  </a:lnTo>
                  <a:lnTo>
                    <a:pt x="14028" y="35032"/>
                  </a:lnTo>
                  <a:lnTo>
                    <a:pt x="14767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74" y="31391"/>
                  </a:lnTo>
                  <a:lnTo>
                    <a:pt x="24416" y="30449"/>
                  </a:lnTo>
                  <a:lnTo>
                    <a:pt x="25281" y="29405"/>
                  </a:lnTo>
                  <a:lnTo>
                    <a:pt x="26045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56" y="21717"/>
                  </a:lnTo>
                  <a:lnTo>
                    <a:pt x="28056" y="21004"/>
                  </a:lnTo>
                  <a:lnTo>
                    <a:pt x="28056" y="14028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45" y="6747"/>
                  </a:lnTo>
                  <a:lnTo>
                    <a:pt x="25281" y="5627"/>
                  </a:lnTo>
                  <a:lnTo>
                    <a:pt x="24416" y="4583"/>
                  </a:lnTo>
                  <a:lnTo>
                    <a:pt x="23474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66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1"/>
            <p:cNvSpPr/>
            <p:nvPr/>
          </p:nvSpPr>
          <p:spPr>
            <a:xfrm>
              <a:off x="6282675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34" y="1"/>
                  </a:moveTo>
                  <a:lnTo>
                    <a:pt x="1452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1"/>
            <p:cNvSpPr/>
            <p:nvPr/>
          </p:nvSpPr>
          <p:spPr>
            <a:xfrm>
              <a:off x="6643550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1"/>
            <p:cNvSpPr/>
            <p:nvPr/>
          </p:nvSpPr>
          <p:spPr>
            <a:xfrm>
              <a:off x="5987350" y="1359225"/>
              <a:ext cx="1042575" cy="210050"/>
            </a:xfrm>
            <a:custGeom>
              <a:rect b="b" l="l" r="r" t="t"/>
              <a:pathLst>
                <a:path extrusionOk="0" h="8402" w="41703">
                  <a:moveTo>
                    <a:pt x="16651" y="1"/>
                  </a:moveTo>
                  <a:lnTo>
                    <a:pt x="12323" y="153"/>
                  </a:lnTo>
                  <a:lnTo>
                    <a:pt x="11177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5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5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2979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4"/>
                  </a:lnTo>
                  <a:lnTo>
                    <a:pt x="30526" y="179"/>
                  </a:lnTo>
                  <a:lnTo>
                    <a:pt x="29406" y="153"/>
                  </a:lnTo>
                  <a:lnTo>
                    <a:pt x="25078" y="1"/>
                  </a:lnTo>
                  <a:lnTo>
                    <a:pt x="25052" y="433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59"/>
                  </a:lnTo>
                  <a:lnTo>
                    <a:pt x="22863" y="3692"/>
                  </a:lnTo>
                  <a:lnTo>
                    <a:pt x="22124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604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3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1"/>
            <p:cNvSpPr/>
            <p:nvPr/>
          </p:nvSpPr>
          <p:spPr>
            <a:xfrm>
              <a:off x="6364150" y="1359225"/>
              <a:ext cx="288975" cy="148950"/>
            </a:xfrm>
            <a:custGeom>
              <a:rect b="b" l="l" r="r" t="t"/>
              <a:pathLst>
                <a:path extrusionOk="0" h="5958" w="11559">
                  <a:moveTo>
                    <a:pt x="1579" y="1"/>
                  </a:moveTo>
                  <a:lnTo>
                    <a:pt x="26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113" y="4659"/>
                  </a:lnTo>
                  <a:lnTo>
                    <a:pt x="3030" y="5270"/>
                  </a:lnTo>
                  <a:lnTo>
                    <a:pt x="4074" y="5703"/>
                  </a:lnTo>
                  <a:lnTo>
                    <a:pt x="5194" y="5958"/>
                  </a:lnTo>
                  <a:lnTo>
                    <a:pt x="6390" y="5958"/>
                  </a:lnTo>
                  <a:lnTo>
                    <a:pt x="7511" y="5703"/>
                  </a:lnTo>
                  <a:lnTo>
                    <a:pt x="8555" y="5270"/>
                  </a:lnTo>
                  <a:lnTo>
                    <a:pt x="9471" y="4659"/>
                  </a:lnTo>
                  <a:lnTo>
                    <a:pt x="10260" y="3870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59" y="51"/>
                  </a:lnTo>
                  <a:lnTo>
                    <a:pt x="10006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59"/>
                  </a:lnTo>
                  <a:lnTo>
                    <a:pt x="7791" y="3692"/>
                  </a:lnTo>
                  <a:lnTo>
                    <a:pt x="7052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8" y="3692"/>
                  </a:lnTo>
                  <a:lnTo>
                    <a:pt x="3106" y="3259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6457075" y="974800"/>
              <a:ext cx="99950" cy="119675"/>
            </a:xfrm>
            <a:custGeom>
              <a:rect b="b" l="l" r="r" t="t"/>
              <a:pathLst>
                <a:path extrusionOk="0" h="4787" w="3998">
                  <a:moveTo>
                    <a:pt x="1884" y="0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1"/>
            <p:cNvSpPr/>
            <p:nvPr/>
          </p:nvSpPr>
          <p:spPr>
            <a:xfrm>
              <a:off x="6457075" y="1083625"/>
              <a:ext cx="99950" cy="37575"/>
            </a:xfrm>
            <a:custGeom>
              <a:rect b="b" l="l" r="r" t="t"/>
              <a:pathLst>
                <a:path extrusionOk="0" h="1503" w="3998">
                  <a:moveTo>
                    <a:pt x="0" y="1"/>
                  </a:moveTo>
                  <a:lnTo>
                    <a:pt x="0" y="306"/>
                  </a:lnTo>
                  <a:lnTo>
                    <a:pt x="331" y="841"/>
                  </a:lnTo>
                  <a:lnTo>
                    <a:pt x="917" y="1248"/>
                  </a:lnTo>
                  <a:lnTo>
                    <a:pt x="1553" y="1477"/>
                  </a:lnTo>
                  <a:lnTo>
                    <a:pt x="1833" y="1503"/>
                  </a:lnTo>
                  <a:lnTo>
                    <a:pt x="2139" y="1503"/>
                  </a:lnTo>
                  <a:lnTo>
                    <a:pt x="2419" y="1477"/>
                  </a:lnTo>
                  <a:lnTo>
                    <a:pt x="3081" y="1248"/>
                  </a:lnTo>
                  <a:lnTo>
                    <a:pt x="3641" y="841"/>
                  </a:lnTo>
                  <a:lnTo>
                    <a:pt x="3997" y="306"/>
                  </a:lnTo>
                  <a:lnTo>
                    <a:pt x="3997" y="1"/>
                  </a:lnTo>
                  <a:lnTo>
                    <a:pt x="3514" y="205"/>
                  </a:lnTo>
                  <a:lnTo>
                    <a:pt x="2495" y="434"/>
                  </a:lnTo>
                  <a:lnTo>
                    <a:pt x="1477" y="434"/>
                  </a:lnTo>
                  <a:lnTo>
                    <a:pt x="484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1"/>
            <p:cNvSpPr/>
            <p:nvPr/>
          </p:nvSpPr>
          <p:spPr>
            <a:xfrm>
              <a:off x="6301775" y="949350"/>
              <a:ext cx="26750" cy="26100"/>
            </a:xfrm>
            <a:custGeom>
              <a:rect b="b" l="l" r="r" t="t"/>
              <a:pathLst>
                <a:path extrusionOk="0" h="1044" w="1070">
                  <a:moveTo>
                    <a:pt x="535" y="0"/>
                  </a:moveTo>
                  <a:lnTo>
                    <a:pt x="331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4" y="738"/>
                  </a:lnTo>
                  <a:lnTo>
                    <a:pt x="1070" y="509"/>
                  </a:lnTo>
                  <a:lnTo>
                    <a:pt x="1044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1"/>
            <p:cNvSpPr/>
            <p:nvPr/>
          </p:nvSpPr>
          <p:spPr>
            <a:xfrm>
              <a:off x="6662650" y="949350"/>
              <a:ext cx="26750" cy="26100"/>
            </a:xfrm>
            <a:custGeom>
              <a:rect b="b" l="l" r="r" t="t"/>
              <a:pathLst>
                <a:path extrusionOk="0" h="1044" w="107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1"/>
            <p:cNvSpPr/>
            <p:nvPr/>
          </p:nvSpPr>
          <p:spPr>
            <a:xfrm>
              <a:off x="6255300" y="1037175"/>
              <a:ext cx="146425" cy="68750"/>
            </a:xfrm>
            <a:custGeom>
              <a:rect b="b" l="l" r="r" t="t"/>
              <a:pathLst>
                <a:path extrusionOk="0" h="2750" w="5857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6" y="2750"/>
                  </a:lnTo>
                  <a:lnTo>
                    <a:pt x="4762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1"/>
            <p:cNvSpPr/>
            <p:nvPr/>
          </p:nvSpPr>
          <p:spPr>
            <a:xfrm>
              <a:off x="6616200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5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>
              <a:off x="6273125" y="857050"/>
              <a:ext cx="110775" cy="21675"/>
            </a:xfrm>
            <a:custGeom>
              <a:rect b="b" l="l" r="r" t="t"/>
              <a:pathLst>
                <a:path extrusionOk="0" fill="none" h="867" w="4431">
                  <a:moveTo>
                    <a:pt x="4431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cap="rnd" cmpd="sng" w="38100">
              <a:solidFill>
                <a:srgbClr val="14090B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6634000" y="857050"/>
              <a:ext cx="110150" cy="21675"/>
            </a:xfrm>
            <a:custGeom>
              <a:rect b="b" l="l" r="r" t="t"/>
              <a:pathLst>
                <a:path extrusionOk="0" fill="none" h="867" w="4406">
                  <a:moveTo>
                    <a:pt x="4405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39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cap="rnd" cmpd="sng" w="38100">
              <a:solidFill>
                <a:srgbClr val="14090B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6446875" y="1172750"/>
              <a:ext cx="123500" cy="35650"/>
            </a:xfrm>
            <a:custGeom>
              <a:rect b="b" l="l" r="r" t="t"/>
              <a:pathLst>
                <a:path extrusionOk="0" h="1426" w="494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00"/>
                  </a:lnTo>
                  <a:lnTo>
                    <a:pt x="2470" y="1426"/>
                  </a:lnTo>
                  <a:lnTo>
                    <a:pt x="2903" y="1400"/>
                  </a:lnTo>
                  <a:lnTo>
                    <a:pt x="3667" y="1197"/>
                  </a:lnTo>
                  <a:lnTo>
                    <a:pt x="4329" y="815"/>
                  </a:lnTo>
                  <a:lnTo>
                    <a:pt x="4787" y="306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5A10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6081550" y="405800"/>
              <a:ext cx="852250" cy="528300"/>
            </a:xfrm>
            <a:custGeom>
              <a:rect b="b" l="l" r="r" t="t"/>
              <a:pathLst>
                <a:path extrusionOk="0" h="21132" w="34090">
                  <a:moveTo>
                    <a:pt x="17185" y="0"/>
                  </a:moveTo>
                  <a:lnTo>
                    <a:pt x="16345" y="51"/>
                  </a:lnTo>
                  <a:lnTo>
                    <a:pt x="14741" y="153"/>
                  </a:lnTo>
                  <a:lnTo>
                    <a:pt x="11839" y="739"/>
                  </a:lnTo>
                  <a:lnTo>
                    <a:pt x="9344" y="1681"/>
                  </a:lnTo>
                  <a:lnTo>
                    <a:pt x="7231" y="2928"/>
                  </a:lnTo>
                  <a:lnTo>
                    <a:pt x="5474" y="4430"/>
                  </a:lnTo>
                  <a:lnTo>
                    <a:pt x="4023" y="6110"/>
                  </a:lnTo>
                  <a:lnTo>
                    <a:pt x="2852" y="7943"/>
                  </a:lnTo>
                  <a:lnTo>
                    <a:pt x="1910" y="9827"/>
                  </a:lnTo>
                  <a:lnTo>
                    <a:pt x="1223" y="11762"/>
                  </a:lnTo>
                  <a:lnTo>
                    <a:pt x="713" y="13621"/>
                  </a:lnTo>
                  <a:lnTo>
                    <a:pt x="230" y="16268"/>
                  </a:lnTo>
                  <a:lnTo>
                    <a:pt x="1" y="20291"/>
                  </a:lnTo>
                  <a:lnTo>
                    <a:pt x="26" y="20902"/>
                  </a:lnTo>
                  <a:lnTo>
                    <a:pt x="408" y="20978"/>
                  </a:lnTo>
                  <a:lnTo>
                    <a:pt x="1146" y="20978"/>
                  </a:lnTo>
                  <a:lnTo>
                    <a:pt x="1910" y="20826"/>
                  </a:lnTo>
                  <a:lnTo>
                    <a:pt x="2597" y="20520"/>
                  </a:lnTo>
                  <a:lnTo>
                    <a:pt x="3234" y="20087"/>
                  </a:lnTo>
                  <a:lnTo>
                    <a:pt x="3769" y="19502"/>
                  </a:lnTo>
                  <a:lnTo>
                    <a:pt x="4150" y="18814"/>
                  </a:lnTo>
                  <a:lnTo>
                    <a:pt x="4354" y="18000"/>
                  </a:lnTo>
                  <a:lnTo>
                    <a:pt x="4380" y="17541"/>
                  </a:lnTo>
                  <a:lnTo>
                    <a:pt x="4812" y="17363"/>
                  </a:lnTo>
                  <a:lnTo>
                    <a:pt x="5474" y="16727"/>
                  </a:lnTo>
                  <a:lnTo>
                    <a:pt x="5678" y="16294"/>
                  </a:lnTo>
                  <a:lnTo>
                    <a:pt x="5805" y="15810"/>
                  </a:lnTo>
                  <a:lnTo>
                    <a:pt x="5729" y="14868"/>
                  </a:lnTo>
                  <a:lnTo>
                    <a:pt x="5500" y="14461"/>
                  </a:lnTo>
                  <a:lnTo>
                    <a:pt x="5983" y="14435"/>
                  </a:lnTo>
                  <a:lnTo>
                    <a:pt x="6849" y="14028"/>
                  </a:lnTo>
                  <a:lnTo>
                    <a:pt x="7180" y="13672"/>
                  </a:lnTo>
                  <a:lnTo>
                    <a:pt x="7460" y="13264"/>
                  </a:lnTo>
                  <a:lnTo>
                    <a:pt x="7664" y="12297"/>
                  </a:lnTo>
                  <a:lnTo>
                    <a:pt x="7587" y="11839"/>
                  </a:lnTo>
                  <a:lnTo>
                    <a:pt x="7587" y="11839"/>
                  </a:lnTo>
                  <a:lnTo>
                    <a:pt x="8071" y="11940"/>
                  </a:lnTo>
                  <a:lnTo>
                    <a:pt x="9038" y="11813"/>
                  </a:lnTo>
                  <a:lnTo>
                    <a:pt x="9471" y="11559"/>
                  </a:lnTo>
                  <a:lnTo>
                    <a:pt x="9675" y="11406"/>
                  </a:lnTo>
                  <a:lnTo>
                    <a:pt x="10006" y="11024"/>
                  </a:lnTo>
                  <a:lnTo>
                    <a:pt x="10337" y="10362"/>
                  </a:lnTo>
                  <a:lnTo>
                    <a:pt x="10388" y="9878"/>
                  </a:lnTo>
                  <a:lnTo>
                    <a:pt x="10821" y="10133"/>
                  </a:lnTo>
                  <a:lnTo>
                    <a:pt x="11533" y="10235"/>
                  </a:lnTo>
                  <a:lnTo>
                    <a:pt x="12043" y="10184"/>
                  </a:lnTo>
                  <a:lnTo>
                    <a:pt x="12297" y="10107"/>
                  </a:lnTo>
                  <a:lnTo>
                    <a:pt x="12552" y="10006"/>
                  </a:lnTo>
                  <a:lnTo>
                    <a:pt x="12959" y="9725"/>
                  </a:lnTo>
                  <a:lnTo>
                    <a:pt x="13443" y="9165"/>
                  </a:lnTo>
                  <a:lnTo>
                    <a:pt x="13621" y="8707"/>
                  </a:lnTo>
                  <a:lnTo>
                    <a:pt x="13978" y="9038"/>
                  </a:lnTo>
                  <a:lnTo>
                    <a:pt x="14665" y="9318"/>
                  </a:lnTo>
                  <a:lnTo>
                    <a:pt x="15174" y="9395"/>
                  </a:lnTo>
                  <a:lnTo>
                    <a:pt x="15429" y="9369"/>
                  </a:lnTo>
                  <a:lnTo>
                    <a:pt x="15683" y="9344"/>
                  </a:lnTo>
                  <a:lnTo>
                    <a:pt x="16167" y="9165"/>
                  </a:lnTo>
                  <a:lnTo>
                    <a:pt x="16778" y="8707"/>
                  </a:lnTo>
                  <a:lnTo>
                    <a:pt x="17058" y="8300"/>
                  </a:lnTo>
                  <a:lnTo>
                    <a:pt x="17313" y="8707"/>
                  </a:lnTo>
                  <a:lnTo>
                    <a:pt x="17924" y="9165"/>
                  </a:lnTo>
                  <a:lnTo>
                    <a:pt x="18407" y="9344"/>
                  </a:lnTo>
                  <a:lnTo>
                    <a:pt x="18662" y="9369"/>
                  </a:lnTo>
                  <a:lnTo>
                    <a:pt x="18942" y="9395"/>
                  </a:lnTo>
                  <a:lnTo>
                    <a:pt x="19426" y="9318"/>
                  </a:lnTo>
                  <a:lnTo>
                    <a:pt x="20113" y="9038"/>
                  </a:lnTo>
                  <a:lnTo>
                    <a:pt x="20495" y="8682"/>
                  </a:lnTo>
                  <a:lnTo>
                    <a:pt x="20648" y="9165"/>
                  </a:lnTo>
                  <a:lnTo>
                    <a:pt x="21131" y="9725"/>
                  </a:lnTo>
                  <a:lnTo>
                    <a:pt x="21564" y="10006"/>
                  </a:lnTo>
                  <a:lnTo>
                    <a:pt x="21793" y="10107"/>
                  </a:lnTo>
                  <a:lnTo>
                    <a:pt x="22048" y="10184"/>
                  </a:lnTo>
                  <a:lnTo>
                    <a:pt x="22557" y="10235"/>
                  </a:lnTo>
                  <a:lnTo>
                    <a:pt x="23270" y="10107"/>
                  </a:lnTo>
                  <a:lnTo>
                    <a:pt x="23703" y="9878"/>
                  </a:lnTo>
                  <a:lnTo>
                    <a:pt x="23754" y="10362"/>
                  </a:lnTo>
                  <a:lnTo>
                    <a:pt x="24085" y="11024"/>
                  </a:lnTo>
                  <a:lnTo>
                    <a:pt x="24416" y="11406"/>
                  </a:lnTo>
                  <a:lnTo>
                    <a:pt x="24619" y="11559"/>
                  </a:lnTo>
                  <a:lnTo>
                    <a:pt x="25078" y="11813"/>
                  </a:lnTo>
                  <a:lnTo>
                    <a:pt x="26045" y="11940"/>
                  </a:lnTo>
                  <a:lnTo>
                    <a:pt x="26503" y="11813"/>
                  </a:lnTo>
                  <a:lnTo>
                    <a:pt x="26427" y="12297"/>
                  </a:lnTo>
                  <a:lnTo>
                    <a:pt x="26631" y="13239"/>
                  </a:lnTo>
                  <a:lnTo>
                    <a:pt x="26911" y="13672"/>
                  </a:lnTo>
                  <a:lnTo>
                    <a:pt x="27267" y="14028"/>
                  </a:lnTo>
                  <a:lnTo>
                    <a:pt x="28133" y="14410"/>
                  </a:lnTo>
                  <a:lnTo>
                    <a:pt x="28591" y="14435"/>
                  </a:lnTo>
                  <a:lnTo>
                    <a:pt x="28387" y="14868"/>
                  </a:lnTo>
                  <a:lnTo>
                    <a:pt x="28285" y="15785"/>
                  </a:lnTo>
                  <a:lnTo>
                    <a:pt x="28438" y="16268"/>
                  </a:lnTo>
                  <a:lnTo>
                    <a:pt x="28642" y="16727"/>
                  </a:lnTo>
                  <a:lnTo>
                    <a:pt x="29329" y="17363"/>
                  </a:lnTo>
                  <a:lnTo>
                    <a:pt x="29762" y="17541"/>
                  </a:lnTo>
                  <a:lnTo>
                    <a:pt x="29787" y="18000"/>
                  </a:lnTo>
                  <a:lnTo>
                    <a:pt x="29991" y="18840"/>
                  </a:lnTo>
                  <a:lnTo>
                    <a:pt x="30373" y="19578"/>
                  </a:lnTo>
                  <a:lnTo>
                    <a:pt x="30908" y="20189"/>
                  </a:lnTo>
                  <a:lnTo>
                    <a:pt x="31544" y="20673"/>
                  </a:lnTo>
                  <a:lnTo>
                    <a:pt x="32257" y="20978"/>
                  </a:lnTo>
                  <a:lnTo>
                    <a:pt x="32995" y="21131"/>
                  </a:lnTo>
                  <a:lnTo>
                    <a:pt x="33734" y="21055"/>
                  </a:lnTo>
                  <a:lnTo>
                    <a:pt x="34090" y="20902"/>
                  </a:lnTo>
                  <a:lnTo>
                    <a:pt x="34090" y="20240"/>
                  </a:lnTo>
                  <a:lnTo>
                    <a:pt x="33555" y="15937"/>
                  </a:lnTo>
                  <a:lnTo>
                    <a:pt x="32893" y="13137"/>
                  </a:lnTo>
                  <a:lnTo>
                    <a:pt x="32257" y="11151"/>
                  </a:lnTo>
                  <a:lnTo>
                    <a:pt x="31417" y="9165"/>
                  </a:lnTo>
                  <a:lnTo>
                    <a:pt x="30373" y="7205"/>
                  </a:lnTo>
                  <a:lnTo>
                    <a:pt x="29075" y="5372"/>
                  </a:lnTo>
                  <a:lnTo>
                    <a:pt x="27496" y="3692"/>
                  </a:lnTo>
                  <a:lnTo>
                    <a:pt x="25638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189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7025450" y="970350"/>
              <a:ext cx="357075" cy="585575"/>
            </a:xfrm>
            <a:custGeom>
              <a:rect b="b" l="l" r="r" t="t"/>
              <a:pathLst>
                <a:path extrusionOk="0" h="23423" w="14283">
                  <a:moveTo>
                    <a:pt x="9216" y="0"/>
                  </a:moveTo>
                  <a:lnTo>
                    <a:pt x="8783" y="77"/>
                  </a:lnTo>
                  <a:lnTo>
                    <a:pt x="8427" y="357"/>
                  </a:lnTo>
                  <a:lnTo>
                    <a:pt x="8172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29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78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71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09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8" y="17669"/>
                  </a:lnTo>
                  <a:lnTo>
                    <a:pt x="10285" y="17694"/>
                  </a:lnTo>
                  <a:lnTo>
                    <a:pt x="10718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2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2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322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8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65" y="2139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>
              <a:off x="7109450" y="1230025"/>
              <a:ext cx="675" cy="25"/>
            </a:xfrm>
            <a:custGeom>
              <a:rect b="b" l="l" r="r" t="t"/>
              <a:pathLst>
                <a:path extrusionOk="0" h="1" w="27">
                  <a:moveTo>
                    <a:pt x="1" y="0"/>
                  </a:moveTo>
                  <a:lnTo>
                    <a:pt x="1" y="0"/>
                  </a:lnTo>
                  <a:lnTo>
                    <a:pt x="26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7143175" y="1174650"/>
              <a:ext cx="190975" cy="55400"/>
            </a:xfrm>
            <a:custGeom>
              <a:rect b="b" l="l" r="r" t="t"/>
              <a:pathLst>
                <a:path extrusionOk="0" h="2216" w="7639">
                  <a:moveTo>
                    <a:pt x="103" y="0"/>
                  </a:moveTo>
                  <a:lnTo>
                    <a:pt x="1" y="484"/>
                  </a:lnTo>
                  <a:lnTo>
                    <a:pt x="7537" y="2215"/>
                  </a:lnTo>
                  <a:lnTo>
                    <a:pt x="7639" y="1732"/>
                  </a:lnTo>
                  <a:lnTo>
                    <a:pt x="6544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1"/>
            <p:cNvSpPr/>
            <p:nvPr/>
          </p:nvSpPr>
          <p:spPr>
            <a:xfrm>
              <a:off x="7110100" y="1223650"/>
              <a:ext cx="105675" cy="159150"/>
            </a:xfrm>
            <a:custGeom>
              <a:rect b="b" l="l" r="r" t="t"/>
              <a:pathLst>
                <a:path extrusionOk="0" h="6366" w="4227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29" y="306"/>
                  </a:lnTo>
                  <a:lnTo>
                    <a:pt x="1120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5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6" y="5118"/>
                  </a:lnTo>
                  <a:lnTo>
                    <a:pt x="4175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1"/>
            <p:cNvSpPr/>
            <p:nvPr/>
          </p:nvSpPr>
          <p:spPr>
            <a:xfrm>
              <a:off x="7087825" y="1403775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7048350" y="1425425"/>
              <a:ext cx="237425" cy="100575"/>
            </a:xfrm>
            <a:custGeom>
              <a:rect b="b" l="l" r="r" t="t"/>
              <a:pathLst>
                <a:path extrusionOk="0" h="4023" w="9497">
                  <a:moveTo>
                    <a:pt x="433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497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7026075" y="1463600"/>
              <a:ext cx="251425" cy="105675"/>
            </a:xfrm>
            <a:custGeom>
              <a:rect b="b" l="l" r="r" t="t"/>
              <a:pathLst>
                <a:path extrusionOk="0" h="4227" w="10057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57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0"/>
          <p:cNvSpPr txBox="1"/>
          <p:nvPr>
            <p:ph type="title"/>
          </p:nvPr>
        </p:nvSpPr>
        <p:spPr>
          <a:xfrm>
            <a:off x="3244425" y="815575"/>
            <a:ext cx="33615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375" name="Google Shape;375;p20"/>
          <p:cNvSpPr txBox="1"/>
          <p:nvPr>
            <p:ph idx="1" type="body"/>
          </p:nvPr>
        </p:nvSpPr>
        <p:spPr>
          <a:xfrm>
            <a:off x="3244425" y="1632575"/>
            <a:ext cx="3958800" cy="25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grpSp>
        <p:nvGrpSpPr>
          <p:cNvPr id="376" name="Google Shape;376;p20"/>
          <p:cNvGrpSpPr/>
          <p:nvPr/>
        </p:nvGrpSpPr>
        <p:grpSpPr>
          <a:xfrm flipH="1">
            <a:off x="7488547" y="3753778"/>
            <a:ext cx="1655447" cy="1389731"/>
            <a:chOff x="238125" y="394325"/>
            <a:chExt cx="1399600" cy="1174950"/>
          </a:xfrm>
        </p:grpSpPr>
        <p:sp>
          <p:nvSpPr>
            <p:cNvPr id="377" name="Google Shape;377;p20"/>
            <p:cNvSpPr/>
            <p:nvPr/>
          </p:nvSpPr>
          <p:spPr>
            <a:xfrm>
              <a:off x="352675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2725" y="0"/>
                  </a:moveTo>
                  <a:lnTo>
                    <a:pt x="2190" y="51"/>
                  </a:lnTo>
                  <a:lnTo>
                    <a:pt x="1197" y="459"/>
                  </a:lnTo>
                  <a:lnTo>
                    <a:pt x="459" y="1197"/>
                  </a:lnTo>
                  <a:lnTo>
                    <a:pt x="52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52" y="5474"/>
                  </a:lnTo>
                  <a:lnTo>
                    <a:pt x="459" y="6467"/>
                  </a:lnTo>
                  <a:lnTo>
                    <a:pt x="1197" y="7205"/>
                  </a:lnTo>
                  <a:lnTo>
                    <a:pt x="2190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1097350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0" y="0"/>
                  </a:moveTo>
                  <a:lnTo>
                    <a:pt x="0" y="7638"/>
                  </a:lnTo>
                  <a:lnTo>
                    <a:pt x="561" y="7613"/>
                  </a:lnTo>
                  <a:lnTo>
                    <a:pt x="1553" y="7205"/>
                  </a:lnTo>
                  <a:lnTo>
                    <a:pt x="2292" y="6467"/>
                  </a:lnTo>
                  <a:lnTo>
                    <a:pt x="2699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99" y="2190"/>
                  </a:lnTo>
                  <a:lnTo>
                    <a:pt x="2292" y="1197"/>
                  </a:lnTo>
                  <a:lnTo>
                    <a:pt x="1553" y="459"/>
                  </a:lnTo>
                  <a:lnTo>
                    <a:pt x="561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654375" y="1254850"/>
              <a:ext cx="210675" cy="264150"/>
            </a:xfrm>
            <a:custGeom>
              <a:rect b="b" l="l" r="r" t="t"/>
              <a:pathLst>
                <a:path extrusionOk="0" h="10566" w="8427">
                  <a:moveTo>
                    <a:pt x="0" y="0"/>
                  </a:moveTo>
                  <a:lnTo>
                    <a:pt x="0" y="10566"/>
                  </a:lnTo>
                  <a:lnTo>
                    <a:pt x="8427" y="10566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408675" y="439525"/>
              <a:ext cx="701425" cy="875800"/>
            </a:xfrm>
            <a:custGeom>
              <a:rect b="b" l="l" r="r" t="t"/>
              <a:pathLst>
                <a:path extrusionOk="0" h="35032" w="28057">
                  <a:moveTo>
                    <a:pt x="14029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2" y="841"/>
                  </a:lnTo>
                  <a:lnTo>
                    <a:pt x="7944" y="1375"/>
                  </a:lnTo>
                  <a:lnTo>
                    <a:pt x="6748" y="2037"/>
                  </a:lnTo>
                  <a:lnTo>
                    <a:pt x="5627" y="2776"/>
                  </a:lnTo>
                  <a:lnTo>
                    <a:pt x="4584" y="3641"/>
                  </a:lnTo>
                  <a:lnTo>
                    <a:pt x="3642" y="4583"/>
                  </a:lnTo>
                  <a:lnTo>
                    <a:pt x="2776" y="5627"/>
                  </a:lnTo>
                  <a:lnTo>
                    <a:pt x="2038" y="6747"/>
                  </a:lnTo>
                  <a:lnTo>
                    <a:pt x="1376" y="7944"/>
                  </a:lnTo>
                  <a:lnTo>
                    <a:pt x="841" y="9191"/>
                  </a:lnTo>
                  <a:lnTo>
                    <a:pt x="434" y="10515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1" y="21717"/>
                  </a:lnTo>
                  <a:lnTo>
                    <a:pt x="154" y="23143"/>
                  </a:lnTo>
                  <a:lnTo>
                    <a:pt x="434" y="24517"/>
                  </a:lnTo>
                  <a:lnTo>
                    <a:pt x="841" y="25841"/>
                  </a:lnTo>
                  <a:lnTo>
                    <a:pt x="1376" y="27089"/>
                  </a:lnTo>
                  <a:lnTo>
                    <a:pt x="2038" y="28285"/>
                  </a:lnTo>
                  <a:lnTo>
                    <a:pt x="2776" y="29405"/>
                  </a:lnTo>
                  <a:lnTo>
                    <a:pt x="3642" y="30449"/>
                  </a:lnTo>
                  <a:lnTo>
                    <a:pt x="4584" y="31391"/>
                  </a:lnTo>
                  <a:lnTo>
                    <a:pt x="5627" y="32257"/>
                  </a:lnTo>
                  <a:lnTo>
                    <a:pt x="6748" y="32995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9" y="35032"/>
                  </a:lnTo>
                  <a:lnTo>
                    <a:pt x="14742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49" y="31391"/>
                  </a:lnTo>
                  <a:lnTo>
                    <a:pt x="24416" y="30449"/>
                  </a:lnTo>
                  <a:lnTo>
                    <a:pt x="25282" y="29405"/>
                  </a:lnTo>
                  <a:lnTo>
                    <a:pt x="26020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31" y="21717"/>
                  </a:lnTo>
                  <a:lnTo>
                    <a:pt x="28057" y="21004"/>
                  </a:lnTo>
                  <a:lnTo>
                    <a:pt x="28057" y="14028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20" y="6747"/>
                  </a:lnTo>
                  <a:lnTo>
                    <a:pt x="25282" y="5627"/>
                  </a:lnTo>
                  <a:lnTo>
                    <a:pt x="24416" y="4583"/>
                  </a:lnTo>
                  <a:lnTo>
                    <a:pt x="23449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41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533425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2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894325" y="933425"/>
              <a:ext cx="91025" cy="90400"/>
            </a:xfrm>
            <a:custGeom>
              <a:rect b="b" l="l" r="r" t="t"/>
              <a:pathLst>
                <a:path extrusionOk="0" h="3616" w="3641">
                  <a:moveTo>
                    <a:pt x="1808" y="1"/>
                  </a:moveTo>
                  <a:lnTo>
                    <a:pt x="1451" y="26"/>
                  </a:lnTo>
                  <a:lnTo>
                    <a:pt x="789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89" y="3310"/>
                  </a:lnTo>
                  <a:lnTo>
                    <a:pt x="1451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238125" y="1359225"/>
              <a:ext cx="1042550" cy="210050"/>
            </a:xfrm>
            <a:custGeom>
              <a:rect b="b" l="l" r="r" t="t"/>
              <a:pathLst>
                <a:path extrusionOk="0" h="8402" w="41702">
                  <a:moveTo>
                    <a:pt x="16625" y="1"/>
                  </a:moveTo>
                  <a:lnTo>
                    <a:pt x="12297" y="153"/>
                  </a:lnTo>
                  <a:lnTo>
                    <a:pt x="11176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2979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5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5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2979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4"/>
                  </a:lnTo>
                  <a:lnTo>
                    <a:pt x="30525" y="179"/>
                  </a:lnTo>
                  <a:lnTo>
                    <a:pt x="29380" y="153"/>
                  </a:lnTo>
                  <a:lnTo>
                    <a:pt x="25051" y="1"/>
                  </a:lnTo>
                  <a:lnTo>
                    <a:pt x="25051" y="433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59"/>
                  </a:lnTo>
                  <a:lnTo>
                    <a:pt x="22862" y="3692"/>
                  </a:lnTo>
                  <a:lnTo>
                    <a:pt x="22098" y="4023"/>
                  </a:lnTo>
                  <a:lnTo>
                    <a:pt x="21284" y="4201"/>
                  </a:lnTo>
                  <a:lnTo>
                    <a:pt x="20418" y="4201"/>
                  </a:lnTo>
                  <a:lnTo>
                    <a:pt x="19603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614900" y="1359225"/>
              <a:ext cx="288975" cy="148950"/>
            </a:xfrm>
            <a:custGeom>
              <a:rect b="b" l="l" r="r" t="t"/>
              <a:pathLst>
                <a:path extrusionOk="0" h="5958" w="11559">
                  <a:moveTo>
                    <a:pt x="1554" y="1"/>
                  </a:moveTo>
                  <a:lnTo>
                    <a:pt x="1" y="51"/>
                  </a:lnTo>
                  <a:lnTo>
                    <a:pt x="1" y="128"/>
                  </a:lnTo>
                  <a:lnTo>
                    <a:pt x="1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088" y="4659"/>
                  </a:lnTo>
                  <a:lnTo>
                    <a:pt x="3030" y="5270"/>
                  </a:lnTo>
                  <a:lnTo>
                    <a:pt x="4049" y="5703"/>
                  </a:lnTo>
                  <a:lnTo>
                    <a:pt x="5194" y="5958"/>
                  </a:lnTo>
                  <a:lnTo>
                    <a:pt x="6365" y="5958"/>
                  </a:lnTo>
                  <a:lnTo>
                    <a:pt x="7486" y="5703"/>
                  </a:lnTo>
                  <a:lnTo>
                    <a:pt x="8529" y="5270"/>
                  </a:lnTo>
                  <a:lnTo>
                    <a:pt x="9446" y="4659"/>
                  </a:lnTo>
                  <a:lnTo>
                    <a:pt x="10235" y="3870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3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9" y="3692"/>
                  </a:lnTo>
                  <a:lnTo>
                    <a:pt x="3107" y="3259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52C5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716100" y="974800"/>
              <a:ext cx="82775" cy="119675"/>
            </a:xfrm>
            <a:custGeom>
              <a:rect b="b" l="l" r="r" t="t"/>
              <a:pathLst>
                <a:path extrusionOk="0" h="4787" w="3311">
                  <a:moveTo>
                    <a:pt x="1554" y="0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0"/>
                  </a:lnTo>
                  <a:close/>
                </a:path>
              </a:pathLst>
            </a:custGeom>
            <a:solidFill>
              <a:srgbClr val="D3A6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716100" y="1083625"/>
              <a:ext cx="82775" cy="37575"/>
            </a:xfrm>
            <a:custGeom>
              <a:rect b="b" l="l" r="r" t="t"/>
              <a:pathLst>
                <a:path extrusionOk="0" h="1503" w="3311">
                  <a:moveTo>
                    <a:pt x="1" y="1"/>
                  </a:moveTo>
                  <a:lnTo>
                    <a:pt x="1" y="306"/>
                  </a:lnTo>
                  <a:lnTo>
                    <a:pt x="281" y="841"/>
                  </a:lnTo>
                  <a:lnTo>
                    <a:pt x="764" y="1248"/>
                  </a:lnTo>
                  <a:lnTo>
                    <a:pt x="1299" y="1477"/>
                  </a:lnTo>
                  <a:lnTo>
                    <a:pt x="1528" y="1503"/>
                  </a:lnTo>
                  <a:lnTo>
                    <a:pt x="1783" y="1503"/>
                  </a:lnTo>
                  <a:lnTo>
                    <a:pt x="2012" y="1477"/>
                  </a:lnTo>
                  <a:lnTo>
                    <a:pt x="2546" y="1248"/>
                  </a:lnTo>
                  <a:lnTo>
                    <a:pt x="3030" y="841"/>
                  </a:lnTo>
                  <a:lnTo>
                    <a:pt x="3310" y="306"/>
                  </a:lnTo>
                  <a:lnTo>
                    <a:pt x="3310" y="1"/>
                  </a:lnTo>
                  <a:lnTo>
                    <a:pt x="2903" y="205"/>
                  </a:lnTo>
                  <a:lnTo>
                    <a:pt x="2063" y="434"/>
                  </a:lnTo>
                  <a:lnTo>
                    <a:pt x="1223" y="434"/>
                  </a:lnTo>
                  <a:lnTo>
                    <a:pt x="408" y="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552525" y="949350"/>
              <a:ext cx="26750" cy="26100"/>
            </a:xfrm>
            <a:custGeom>
              <a:rect b="b" l="l" r="r" t="t"/>
              <a:pathLst>
                <a:path extrusionOk="0" h="1044" w="107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913400" y="949350"/>
              <a:ext cx="26125" cy="26100"/>
            </a:xfrm>
            <a:custGeom>
              <a:rect b="b" l="l" r="r" t="t"/>
              <a:pathLst>
                <a:path extrusionOk="0" h="1044" w="1045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10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45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506075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866950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19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363500" y="394325"/>
              <a:ext cx="791800" cy="526400"/>
            </a:xfrm>
            <a:custGeom>
              <a:rect b="b" l="l" r="r" t="t"/>
              <a:pathLst>
                <a:path extrusionOk="0" h="21056" w="31672">
                  <a:moveTo>
                    <a:pt x="15836" y="1"/>
                  </a:moveTo>
                  <a:lnTo>
                    <a:pt x="15021" y="26"/>
                  </a:lnTo>
                  <a:lnTo>
                    <a:pt x="13417" y="179"/>
                  </a:lnTo>
                  <a:lnTo>
                    <a:pt x="11890" y="510"/>
                  </a:lnTo>
                  <a:lnTo>
                    <a:pt x="10388" y="968"/>
                  </a:lnTo>
                  <a:lnTo>
                    <a:pt x="8962" y="1554"/>
                  </a:lnTo>
                  <a:lnTo>
                    <a:pt x="7638" y="2292"/>
                  </a:lnTo>
                  <a:lnTo>
                    <a:pt x="6365" y="3158"/>
                  </a:lnTo>
                  <a:lnTo>
                    <a:pt x="5194" y="4125"/>
                  </a:lnTo>
                  <a:lnTo>
                    <a:pt x="4125" y="5195"/>
                  </a:lnTo>
                  <a:lnTo>
                    <a:pt x="3157" y="6366"/>
                  </a:lnTo>
                  <a:lnTo>
                    <a:pt x="2292" y="7639"/>
                  </a:lnTo>
                  <a:lnTo>
                    <a:pt x="1553" y="8988"/>
                  </a:lnTo>
                  <a:lnTo>
                    <a:pt x="968" y="10388"/>
                  </a:lnTo>
                  <a:lnTo>
                    <a:pt x="484" y="11890"/>
                  </a:lnTo>
                  <a:lnTo>
                    <a:pt x="179" y="13418"/>
                  </a:lnTo>
                  <a:lnTo>
                    <a:pt x="26" y="15022"/>
                  </a:lnTo>
                  <a:lnTo>
                    <a:pt x="0" y="15836"/>
                  </a:lnTo>
                  <a:lnTo>
                    <a:pt x="0" y="21055"/>
                  </a:lnTo>
                  <a:lnTo>
                    <a:pt x="739" y="20597"/>
                  </a:lnTo>
                  <a:lnTo>
                    <a:pt x="2979" y="19044"/>
                  </a:lnTo>
                  <a:lnTo>
                    <a:pt x="5729" y="16702"/>
                  </a:lnTo>
                  <a:lnTo>
                    <a:pt x="7893" y="14411"/>
                  </a:lnTo>
                  <a:lnTo>
                    <a:pt x="9293" y="12654"/>
                  </a:lnTo>
                  <a:lnTo>
                    <a:pt x="9980" y="11687"/>
                  </a:lnTo>
                  <a:lnTo>
                    <a:pt x="10031" y="11839"/>
                  </a:lnTo>
                  <a:lnTo>
                    <a:pt x="10591" y="12883"/>
                  </a:lnTo>
                  <a:lnTo>
                    <a:pt x="11279" y="13825"/>
                  </a:lnTo>
                  <a:lnTo>
                    <a:pt x="12272" y="14894"/>
                  </a:lnTo>
                  <a:lnTo>
                    <a:pt x="13595" y="15989"/>
                  </a:lnTo>
                  <a:lnTo>
                    <a:pt x="15301" y="17007"/>
                  </a:lnTo>
                  <a:lnTo>
                    <a:pt x="17414" y="17822"/>
                  </a:lnTo>
                  <a:lnTo>
                    <a:pt x="18662" y="18102"/>
                  </a:lnTo>
                  <a:lnTo>
                    <a:pt x="18713" y="17440"/>
                  </a:lnTo>
                  <a:lnTo>
                    <a:pt x="18611" y="14971"/>
                  </a:lnTo>
                  <a:lnTo>
                    <a:pt x="18764" y="15098"/>
                  </a:lnTo>
                  <a:lnTo>
                    <a:pt x="20393" y="16346"/>
                  </a:lnTo>
                  <a:lnTo>
                    <a:pt x="22735" y="17720"/>
                  </a:lnTo>
                  <a:lnTo>
                    <a:pt x="24772" y="18662"/>
                  </a:lnTo>
                  <a:lnTo>
                    <a:pt x="27216" y="19579"/>
                  </a:lnTo>
                  <a:lnTo>
                    <a:pt x="30067" y="20368"/>
                  </a:lnTo>
                  <a:lnTo>
                    <a:pt x="31671" y="20674"/>
                  </a:lnTo>
                  <a:lnTo>
                    <a:pt x="31671" y="15836"/>
                  </a:lnTo>
                  <a:lnTo>
                    <a:pt x="31646" y="15022"/>
                  </a:lnTo>
                  <a:lnTo>
                    <a:pt x="31493" y="13418"/>
                  </a:lnTo>
                  <a:lnTo>
                    <a:pt x="31162" y="11890"/>
                  </a:lnTo>
                  <a:lnTo>
                    <a:pt x="30704" y="10388"/>
                  </a:lnTo>
                  <a:lnTo>
                    <a:pt x="30093" y="8988"/>
                  </a:lnTo>
                  <a:lnTo>
                    <a:pt x="29380" y="7639"/>
                  </a:lnTo>
                  <a:lnTo>
                    <a:pt x="28514" y="6366"/>
                  </a:lnTo>
                  <a:lnTo>
                    <a:pt x="27547" y="5195"/>
                  </a:lnTo>
                  <a:lnTo>
                    <a:pt x="26478" y="4125"/>
                  </a:lnTo>
                  <a:lnTo>
                    <a:pt x="25306" y="3158"/>
                  </a:lnTo>
                  <a:lnTo>
                    <a:pt x="24034" y="2292"/>
                  </a:lnTo>
                  <a:lnTo>
                    <a:pt x="22684" y="1554"/>
                  </a:lnTo>
                  <a:lnTo>
                    <a:pt x="21284" y="968"/>
                  </a:lnTo>
                  <a:lnTo>
                    <a:pt x="19782" y="510"/>
                  </a:lnTo>
                  <a:lnTo>
                    <a:pt x="18254" y="179"/>
                  </a:lnTo>
                  <a:lnTo>
                    <a:pt x="16650" y="26"/>
                  </a:lnTo>
                  <a:lnTo>
                    <a:pt x="15836" y="1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523900" y="857050"/>
              <a:ext cx="110125" cy="21675"/>
            </a:xfrm>
            <a:custGeom>
              <a:rect b="b" l="l" r="r" t="t"/>
              <a:pathLst>
                <a:path extrusionOk="0" fill="none" h="867" w="4405">
                  <a:moveTo>
                    <a:pt x="4404" y="866"/>
                  </a:moveTo>
                  <a:lnTo>
                    <a:pt x="4175" y="662"/>
                  </a:lnTo>
                  <a:lnTo>
                    <a:pt x="3666" y="306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713C2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884775" y="857050"/>
              <a:ext cx="110125" cy="21675"/>
            </a:xfrm>
            <a:custGeom>
              <a:rect b="b" l="l" r="r" t="t"/>
              <a:pathLst>
                <a:path extrusionOk="0" fill="none" h="867" w="4405">
                  <a:moveTo>
                    <a:pt x="4405" y="866"/>
                  </a:moveTo>
                  <a:lnTo>
                    <a:pt x="4175" y="662"/>
                  </a:lnTo>
                  <a:lnTo>
                    <a:pt x="3641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713C2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697650" y="1161925"/>
              <a:ext cx="123500" cy="35650"/>
            </a:xfrm>
            <a:custGeom>
              <a:rect b="b" l="l" r="r" t="t"/>
              <a:pathLst>
                <a:path extrusionOk="0" fill="none" h="1426" w="4940">
                  <a:moveTo>
                    <a:pt x="0" y="0"/>
                  </a:moveTo>
                  <a:lnTo>
                    <a:pt x="128" y="306"/>
                  </a:lnTo>
                  <a:lnTo>
                    <a:pt x="611" y="815"/>
                  </a:lnTo>
                  <a:lnTo>
                    <a:pt x="1248" y="1197"/>
                  </a:lnTo>
                  <a:lnTo>
                    <a:pt x="2037" y="1426"/>
                  </a:lnTo>
                  <a:lnTo>
                    <a:pt x="2470" y="1426"/>
                  </a:lnTo>
                  <a:lnTo>
                    <a:pt x="2903" y="1426"/>
                  </a:lnTo>
                  <a:lnTo>
                    <a:pt x="3666" y="1222"/>
                  </a:lnTo>
                  <a:lnTo>
                    <a:pt x="4303" y="840"/>
                  </a:lnTo>
                  <a:lnTo>
                    <a:pt x="4787" y="331"/>
                  </a:lnTo>
                  <a:lnTo>
                    <a:pt x="4939" y="26"/>
                  </a:lnTo>
                </a:path>
              </a:pathLst>
            </a:custGeom>
            <a:noFill/>
            <a:ln cap="rnd" cmpd="sng" w="21000">
              <a:solidFill>
                <a:srgbClr val="AE4C3F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1280650" y="970350"/>
              <a:ext cx="357075" cy="585575"/>
            </a:xfrm>
            <a:custGeom>
              <a:rect b="b" l="l" r="r" t="t"/>
              <a:pathLst>
                <a:path extrusionOk="0" h="23423" w="14283">
                  <a:moveTo>
                    <a:pt x="9217" y="0"/>
                  </a:moveTo>
                  <a:lnTo>
                    <a:pt x="8784" y="77"/>
                  </a:lnTo>
                  <a:lnTo>
                    <a:pt x="8427" y="357"/>
                  </a:lnTo>
                  <a:lnTo>
                    <a:pt x="8173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280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11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30" y="6594"/>
                  </a:lnTo>
                  <a:lnTo>
                    <a:pt x="968" y="6110"/>
                  </a:lnTo>
                  <a:lnTo>
                    <a:pt x="408" y="6034"/>
                  </a:lnTo>
                  <a:lnTo>
                    <a:pt x="332" y="6059"/>
                  </a:lnTo>
                  <a:lnTo>
                    <a:pt x="179" y="6136"/>
                  </a:lnTo>
                  <a:lnTo>
                    <a:pt x="1" y="6441"/>
                  </a:lnTo>
                  <a:lnTo>
                    <a:pt x="1" y="6950"/>
                  </a:lnTo>
                  <a:lnTo>
                    <a:pt x="51" y="7052"/>
                  </a:lnTo>
                  <a:lnTo>
                    <a:pt x="561" y="9980"/>
                  </a:lnTo>
                  <a:lnTo>
                    <a:pt x="1172" y="13493"/>
                  </a:lnTo>
                  <a:lnTo>
                    <a:pt x="1223" y="13875"/>
                  </a:lnTo>
                  <a:lnTo>
                    <a:pt x="1426" y="14537"/>
                  </a:lnTo>
                  <a:lnTo>
                    <a:pt x="1910" y="15301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9" y="17669"/>
                  </a:lnTo>
                  <a:lnTo>
                    <a:pt x="10286" y="17694"/>
                  </a:lnTo>
                  <a:lnTo>
                    <a:pt x="10719" y="17592"/>
                  </a:lnTo>
                  <a:lnTo>
                    <a:pt x="11228" y="17312"/>
                  </a:lnTo>
                  <a:lnTo>
                    <a:pt x="11635" y="16778"/>
                  </a:lnTo>
                  <a:lnTo>
                    <a:pt x="11763" y="16396"/>
                  </a:lnTo>
                  <a:lnTo>
                    <a:pt x="12094" y="14944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7"/>
                  </a:lnTo>
                  <a:lnTo>
                    <a:pt x="14232" y="5627"/>
                  </a:lnTo>
                  <a:lnTo>
                    <a:pt x="14283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3" y="4354"/>
                  </a:lnTo>
                  <a:lnTo>
                    <a:pt x="13519" y="4277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583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2" y="9573"/>
                  </a:lnTo>
                  <a:lnTo>
                    <a:pt x="12323" y="3284"/>
                  </a:lnTo>
                  <a:lnTo>
                    <a:pt x="12374" y="3030"/>
                  </a:lnTo>
                  <a:lnTo>
                    <a:pt x="12323" y="2546"/>
                  </a:lnTo>
                  <a:lnTo>
                    <a:pt x="12094" y="2164"/>
                  </a:lnTo>
                  <a:lnTo>
                    <a:pt x="11763" y="1884"/>
                  </a:lnTo>
                  <a:lnTo>
                    <a:pt x="11559" y="1808"/>
                  </a:lnTo>
                  <a:lnTo>
                    <a:pt x="11330" y="1782"/>
                  </a:lnTo>
                  <a:lnTo>
                    <a:pt x="10922" y="1884"/>
                  </a:lnTo>
                  <a:lnTo>
                    <a:pt x="10566" y="2139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7" y="0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1365300" y="12300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1398400" y="1174650"/>
              <a:ext cx="190975" cy="55400"/>
            </a:xfrm>
            <a:custGeom>
              <a:rect b="b" l="l" r="r" t="t"/>
              <a:pathLst>
                <a:path extrusionOk="0" h="2216" w="7639">
                  <a:moveTo>
                    <a:pt x="102" y="0"/>
                  </a:moveTo>
                  <a:lnTo>
                    <a:pt x="0" y="484"/>
                  </a:lnTo>
                  <a:lnTo>
                    <a:pt x="7536" y="2215"/>
                  </a:lnTo>
                  <a:lnTo>
                    <a:pt x="7638" y="1732"/>
                  </a:lnTo>
                  <a:lnTo>
                    <a:pt x="6569" y="1477"/>
                  </a:lnTo>
                  <a:lnTo>
                    <a:pt x="6543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1365300" y="1223650"/>
              <a:ext cx="105675" cy="159150"/>
            </a:xfrm>
            <a:custGeom>
              <a:rect b="b" l="l" r="r" t="t"/>
              <a:pathLst>
                <a:path extrusionOk="0" h="6366" w="4227">
                  <a:moveTo>
                    <a:pt x="77" y="1"/>
                  </a:moveTo>
                  <a:lnTo>
                    <a:pt x="52" y="26"/>
                  </a:lnTo>
                  <a:lnTo>
                    <a:pt x="1" y="255"/>
                  </a:lnTo>
                  <a:lnTo>
                    <a:pt x="230" y="306"/>
                  </a:lnTo>
                  <a:lnTo>
                    <a:pt x="1121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8" y="3794"/>
                  </a:lnTo>
                  <a:lnTo>
                    <a:pt x="3896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7" y="5118"/>
                  </a:lnTo>
                  <a:lnTo>
                    <a:pt x="4176" y="4125"/>
                  </a:lnTo>
                  <a:lnTo>
                    <a:pt x="3896" y="3005"/>
                  </a:lnTo>
                  <a:lnTo>
                    <a:pt x="3336" y="1936"/>
                  </a:lnTo>
                  <a:lnTo>
                    <a:pt x="2394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1343025" y="1403775"/>
              <a:ext cx="183975" cy="84675"/>
            </a:xfrm>
            <a:custGeom>
              <a:rect b="b" l="l" r="r" t="t"/>
              <a:pathLst>
                <a:path extrusionOk="0" h="3387" w="7359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0"/>
            <p:cNvSpPr/>
            <p:nvPr/>
          </p:nvSpPr>
          <p:spPr>
            <a:xfrm>
              <a:off x="1303575" y="1425425"/>
              <a:ext cx="237425" cy="100575"/>
            </a:xfrm>
            <a:custGeom>
              <a:rect b="b" l="l" r="r" t="t"/>
              <a:pathLst>
                <a:path extrusionOk="0" h="4023" w="9497">
                  <a:moveTo>
                    <a:pt x="433" y="0"/>
                  </a:moveTo>
                  <a:lnTo>
                    <a:pt x="0" y="1935"/>
                  </a:lnTo>
                  <a:lnTo>
                    <a:pt x="9063" y="4023"/>
                  </a:lnTo>
                  <a:lnTo>
                    <a:pt x="9496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52C5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1281300" y="1463600"/>
              <a:ext cx="251425" cy="105675"/>
            </a:xfrm>
            <a:custGeom>
              <a:rect b="b" l="l" r="r" t="t"/>
              <a:pathLst>
                <a:path extrusionOk="0" h="4227" w="10057">
                  <a:moveTo>
                    <a:pt x="967" y="1"/>
                  </a:moveTo>
                  <a:lnTo>
                    <a:pt x="0" y="4227"/>
                  </a:lnTo>
                  <a:lnTo>
                    <a:pt x="9547" y="4227"/>
                  </a:lnTo>
                  <a:lnTo>
                    <a:pt x="10056" y="2088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photo-1429216967620-ece20ff3a5f9.jpg" id="402" name="Google Shape;402;p20"/>
          <p:cNvPicPr preferRelativeResize="0"/>
          <p:nvPr/>
        </p:nvPicPr>
        <p:blipFill rotWithShape="1">
          <a:blip r:embed="rId3">
            <a:alphaModFix/>
          </a:blip>
          <a:srcRect b="0" l="47451" r="9101" t="0"/>
          <a:stretch/>
        </p:blipFill>
        <p:spPr>
          <a:xfrm>
            <a:off x="0" y="0"/>
            <a:ext cx="29796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0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1"/>
          <p:cNvSpPr txBox="1"/>
          <p:nvPr>
            <p:ph idx="4294967295" type="title"/>
          </p:nvPr>
        </p:nvSpPr>
        <p:spPr>
          <a:xfrm>
            <a:off x="4708250" y="3251575"/>
            <a:ext cx="3265500" cy="109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FFFFFF"/>
                </a:solidFill>
              </a:rPr>
              <a:t>Want big impact?</a:t>
            </a:r>
            <a:endParaRPr b="0" sz="2400">
              <a:solidFill>
                <a:srgbClr val="FFFFFF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Use big image.</a:t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409" name="Google Shape;409;p21"/>
          <p:cNvGrpSpPr/>
          <p:nvPr/>
        </p:nvGrpSpPr>
        <p:grpSpPr>
          <a:xfrm flipH="1">
            <a:off x="7494560" y="3754514"/>
            <a:ext cx="1649444" cy="1388992"/>
            <a:chOff x="2062875" y="1879850"/>
            <a:chExt cx="1394525" cy="1174325"/>
          </a:xfrm>
        </p:grpSpPr>
        <p:sp>
          <p:nvSpPr>
            <p:cNvPr id="410" name="Google Shape;410;p21"/>
            <p:cNvSpPr/>
            <p:nvPr/>
          </p:nvSpPr>
          <p:spPr>
            <a:xfrm>
              <a:off x="2098525" y="2337475"/>
              <a:ext cx="969350" cy="705875"/>
            </a:xfrm>
            <a:custGeom>
              <a:rect b="b" l="l" r="r" t="t"/>
              <a:pathLst>
                <a:path extrusionOk="0" h="28235" w="38774">
                  <a:moveTo>
                    <a:pt x="15505" y="1"/>
                  </a:moveTo>
                  <a:lnTo>
                    <a:pt x="12195" y="153"/>
                  </a:lnTo>
                  <a:lnTo>
                    <a:pt x="11559" y="204"/>
                  </a:lnTo>
                  <a:lnTo>
                    <a:pt x="10107" y="586"/>
                  </a:lnTo>
                  <a:lnTo>
                    <a:pt x="8529" y="1248"/>
                  </a:lnTo>
                  <a:lnTo>
                    <a:pt x="6950" y="2190"/>
                  </a:lnTo>
                  <a:lnTo>
                    <a:pt x="5474" y="3412"/>
                  </a:lnTo>
                  <a:lnTo>
                    <a:pt x="4201" y="4838"/>
                  </a:lnTo>
                  <a:lnTo>
                    <a:pt x="3463" y="6085"/>
                  </a:lnTo>
                  <a:lnTo>
                    <a:pt x="3081" y="6976"/>
                  </a:lnTo>
                  <a:lnTo>
                    <a:pt x="2826" y="7944"/>
                  </a:lnTo>
                  <a:lnTo>
                    <a:pt x="2699" y="8937"/>
                  </a:lnTo>
                  <a:lnTo>
                    <a:pt x="2699" y="9446"/>
                  </a:lnTo>
                  <a:lnTo>
                    <a:pt x="2724" y="10286"/>
                  </a:lnTo>
                  <a:lnTo>
                    <a:pt x="3055" y="11534"/>
                  </a:lnTo>
                  <a:lnTo>
                    <a:pt x="3463" y="12501"/>
                  </a:lnTo>
                  <a:lnTo>
                    <a:pt x="3666" y="13570"/>
                  </a:lnTo>
                  <a:lnTo>
                    <a:pt x="3590" y="14232"/>
                  </a:lnTo>
                  <a:lnTo>
                    <a:pt x="3412" y="15021"/>
                  </a:lnTo>
                  <a:lnTo>
                    <a:pt x="2826" y="16091"/>
                  </a:lnTo>
                  <a:lnTo>
                    <a:pt x="2088" y="16905"/>
                  </a:lnTo>
                  <a:lnTo>
                    <a:pt x="1273" y="17796"/>
                  </a:lnTo>
                  <a:lnTo>
                    <a:pt x="917" y="18407"/>
                  </a:lnTo>
                  <a:lnTo>
                    <a:pt x="637" y="18942"/>
                  </a:lnTo>
                  <a:lnTo>
                    <a:pt x="255" y="20062"/>
                  </a:lnTo>
                  <a:lnTo>
                    <a:pt x="26" y="21208"/>
                  </a:lnTo>
                  <a:lnTo>
                    <a:pt x="0" y="22379"/>
                  </a:lnTo>
                  <a:lnTo>
                    <a:pt x="178" y="23525"/>
                  </a:lnTo>
                  <a:lnTo>
                    <a:pt x="560" y="24619"/>
                  </a:lnTo>
                  <a:lnTo>
                    <a:pt x="1197" y="25587"/>
                  </a:lnTo>
                  <a:lnTo>
                    <a:pt x="2037" y="26427"/>
                  </a:lnTo>
                  <a:lnTo>
                    <a:pt x="2572" y="26783"/>
                  </a:lnTo>
                  <a:lnTo>
                    <a:pt x="2902" y="26962"/>
                  </a:lnTo>
                  <a:lnTo>
                    <a:pt x="4048" y="27292"/>
                  </a:lnTo>
                  <a:lnTo>
                    <a:pt x="6518" y="27674"/>
                  </a:lnTo>
                  <a:lnTo>
                    <a:pt x="11100" y="28056"/>
                  </a:lnTo>
                  <a:lnTo>
                    <a:pt x="16548" y="28234"/>
                  </a:lnTo>
                  <a:lnTo>
                    <a:pt x="22251" y="28234"/>
                  </a:lnTo>
                  <a:lnTo>
                    <a:pt x="27674" y="28056"/>
                  </a:lnTo>
                  <a:lnTo>
                    <a:pt x="32257" y="27674"/>
                  </a:lnTo>
                  <a:lnTo>
                    <a:pt x="34752" y="27292"/>
                  </a:lnTo>
                  <a:lnTo>
                    <a:pt x="35872" y="26962"/>
                  </a:lnTo>
                  <a:lnTo>
                    <a:pt x="36228" y="26783"/>
                  </a:lnTo>
                  <a:lnTo>
                    <a:pt x="36763" y="26427"/>
                  </a:lnTo>
                  <a:lnTo>
                    <a:pt x="37603" y="25587"/>
                  </a:lnTo>
                  <a:lnTo>
                    <a:pt x="38214" y="24619"/>
                  </a:lnTo>
                  <a:lnTo>
                    <a:pt x="38621" y="23525"/>
                  </a:lnTo>
                  <a:lnTo>
                    <a:pt x="38774" y="22379"/>
                  </a:lnTo>
                  <a:lnTo>
                    <a:pt x="38749" y="21208"/>
                  </a:lnTo>
                  <a:lnTo>
                    <a:pt x="38545" y="20062"/>
                  </a:lnTo>
                  <a:lnTo>
                    <a:pt x="38138" y="18942"/>
                  </a:lnTo>
                  <a:lnTo>
                    <a:pt x="37883" y="18407"/>
                  </a:lnTo>
                  <a:lnTo>
                    <a:pt x="37527" y="17796"/>
                  </a:lnTo>
                  <a:lnTo>
                    <a:pt x="36712" y="16905"/>
                  </a:lnTo>
                  <a:lnTo>
                    <a:pt x="35948" y="16091"/>
                  </a:lnTo>
                  <a:lnTo>
                    <a:pt x="35388" y="15021"/>
                  </a:lnTo>
                  <a:lnTo>
                    <a:pt x="35210" y="14232"/>
                  </a:lnTo>
                  <a:lnTo>
                    <a:pt x="35133" y="13570"/>
                  </a:lnTo>
                  <a:lnTo>
                    <a:pt x="35337" y="12501"/>
                  </a:lnTo>
                  <a:lnTo>
                    <a:pt x="35719" y="11534"/>
                  </a:lnTo>
                  <a:lnTo>
                    <a:pt x="36050" y="10286"/>
                  </a:lnTo>
                  <a:lnTo>
                    <a:pt x="36101" y="9446"/>
                  </a:lnTo>
                  <a:lnTo>
                    <a:pt x="36101" y="8937"/>
                  </a:lnTo>
                  <a:lnTo>
                    <a:pt x="35974" y="7944"/>
                  </a:lnTo>
                  <a:lnTo>
                    <a:pt x="35693" y="6976"/>
                  </a:lnTo>
                  <a:lnTo>
                    <a:pt x="35337" y="6085"/>
                  </a:lnTo>
                  <a:lnTo>
                    <a:pt x="34599" y="4838"/>
                  </a:lnTo>
                  <a:lnTo>
                    <a:pt x="33326" y="3412"/>
                  </a:lnTo>
                  <a:lnTo>
                    <a:pt x="31849" y="2190"/>
                  </a:lnTo>
                  <a:lnTo>
                    <a:pt x="30271" y="1248"/>
                  </a:lnTo>
                  <a:lnTo>
                    <a:pt x="28692" y="586"/>
                  </a:lnTo>
                  <a:lnTo>
                    <a:pt x="27241" y="204"/>
                  </a:lnTo>
                  <a:lnTo>
                    <a:pt x="26605" y="153"/>
                  </a:lnTo>
                  <a:lnTo>
                    <a:pt x="2329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217745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2724" y="0"/>
                  </a:moveTo>
                  <a:lnTo>
                    <a:pt x="2164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26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26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64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2922100" y="2352125"/>
              <a:ext cx="68150" cy="190950"/>
            </a:xfrm>
            <a:custGeom>
              <a:rect b="b" l="l" r="r" t="t"/>
              <a:pathLst>
                <a:path extrusionOk="0" h="7638" w="2726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700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700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1"/>
            <p:cNvSpPr/>
            <p:nvPr/>
          </p:nvSpPr>
          <p:spPr>
            <a:xfrm>
              <a:off x="2479125" y="2740375"/>
              <a:ext cx="210050" cy="263525"/>
            </a:xfrm>
            <a:custGeom>
              <a:rect b="b" l="l" r="r" t="t"/>
              <a:pathLst>
                <a:path extrusionOk="0" h="10541" w="8402">
                  <a:moveTo>
                    <a:pt x="1" y="0"/>
                  </a:moveTo>
                  <a:lnTo>
                    <a:pt x="1" y="10540"/>
                  </a:lnTo>
                  <a:lnTo>
                    <a:pt x="8402" y="10540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1"/>
            <p:cNvSpPr/>
            <p:nvPr/>
          </p:nvSpPr>
          <p:spPr>
            <a:xfrm>
              <a:off x="2233450" y="1924400"/>
              <a:ext cx="700775" cy="875825"/>
            </a:xfrm>
            <a:custGeom>
              <a:rect b="b" l="l" r="r" t="t"/>
              <a:pathLst>
                <a:path extrusionOk="0" h="35033" w="28031">
                  <a:moveTo>
                    <a:pt x="14028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1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583" y="3642"/>
                  </a:lnTo>
                  <a:lnTo>
                    <a:pt x="3641" y="4609"/>
                  </a:lnTo>
                  <a:lnTo>
                    <a:pt x="2775" y="5653"/>
                  </a:lnTo>
                  <a:lnTo>
                    <a:pt x="2012" y="6773"/>
                  </a:lnTo>
                  <a:lnTo>
                    <a:pt x="1375" y="7944"/>
                  </a:lnTo>
                  <a:lnTo>
                    <a:pt x="841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0" y="13316"/>
                  </a:lnTo>
                  <a:lnTo>
                    <a:pt x="0" y="14029"/>
                  </a:lnTo>
                  <a:lnTo>
                    <a:pt x="0" y="21004"/>
                  </a:lnTo>
                  <a:lnTo>
                    <a:pt x="0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41" y="25842"/>
                  </a:lnTo>
                  <a:lnTo>
                    <a:pt x="1375" y="27089"/>
                  </a:lnTo>
                  <a:lnTo>
                    <a:pt x="2012" y="28286"/>
                  </a:lnTo>
                  <a:lnTo>
                    <a:pt x="2775" y="29406"/>
                  </a:lnTo>
                  <a:lnTo>
                    <a:pt x="3641" y="30450"/>
                  </a:lnTo>
                  <a:lnTo>
                    <a:pt x="4583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1" y="35032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7" y="33657"/>
                  </a:lnTo>
                  <a:lnTo>
                    <a:pt x="21284" y="33021"/>
                  </a:lnTo>
                  <a:lnTo>
                    <a:pt x="22404" y="32257"/>
                  </a:lnTo>
                  <a:lnTo>
                    <a:pt x="23448" y="31392"/>
                  </a:lnTo>
                  <a:lnTo>
                    <a:pt x="24390" y="30450"/>
                  </a:lnTo>
                  <a:lnTo>
                    <a:pt x="25256" y="29406"/>
                  </a:lnTo>
                  <a:lnTo>
                    <a:pt x="26019" y="28286"/>
                  </a:lnTo>
                  <a:lnTo>
                    <a:pt x="26656" y="27089"/>
                  </a:lnTo>
                  <a:lnTo>
                    <a:pt x="27191" y="25842"/>
                  </a:lnTo>
                  <a:lnTo>
                    <a:pt x="27598" y="24518"/>
                  </a:lnTo>
                  <a:lnTo>
                    <a:pt x="27878" y="23143"/>
                  </a:lnTo>
                  <a:lnTo>
                    <a:pt x="28031" y="21743"/>
                  </a:lnTo>
                  <a:lnTo>
                    <a:pt x="28031" y="21004"/>
                  </a:lnTo>
                  <a:lnTo>
                    <a:pt x="28031" y="14029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41"/>
                  </a:lnTo>
                  <a:lnTo>
                    <a:pt x="27191" y="9217"/>
                  </a:lnTo>
                  <a:lnTo>
                    <a:pt x="26656" y="7944"/>
                  </a:lnTo>
                  <a:lnTo>
                    <a:pt x="26019" y="6773"/>
                  </a:lnTo>
                  <a:lnTo>
                    <a:pt x="25256" y="5653"/>
                  </a:lnTo>
                  <a:lnTo>
                    <a:pt x="24390" y="4609"/>
                  </a:lnTo>
                  <a:lnTo>
                    <a:pt x="23448" y="3642"/>
                  </a:lnTo>
                  <a:lnTo>
                    <a:pt x="22404" y="2801"/>
                  </a:lnTo>
                  <a:lnTo>
                    <a:pt x="21284" y="2038"/>
                  </a:lnTo>
                  <a:lnTo>
                    <a:pt x="20087" y="1401"/>
                  </a:lnTo>
                  <a:lnTo>
                    <a:pt x="18840" y="867"/>
                  </a:lnTo>
                  <a:lnTo>
                    <a:pt x="17516" y="459"/>
                  </a:lnTo>
                  <a:lnTo>
                    <a:pt x="16167" y="179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2358200" y="2418300"/>
              <a:ext cx="91050" cy="91050"/>
            </a:xfrm>
            <a:custGeom>
              <a:rect b="b" l="l" r="r" t="t"/>
              <a:pathLst>
                <a:path extrusionOk="0" h="3642" w="3642">
                  <a:moveTo>
                    <a:pt x="1808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1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1"/>
            <p:cNvSpPr/>
            <p:nvPr/>
          </p:nvSpPr>
          <p:spPr>
            <a:xfrm>
              <a:off x="2718450" y="2418300"/>
              <a:ext cx="91025" cy="91050"/>
            </a:xfrm>
            <a:custGeom>
              <a:rect b="b" l="l" r="r" t="t"/>
              <a:pathLst>
                <a:path extrusionOk="0" h="3642" w="3641">
                  <a:moveTo>
                    <a:pt x="1833" y="1"/>
                  </a:moveTo>
                  <a:lnTo>
                    <a:pt x="1451" y="26"/>
                  </a:lnTo>
                  <a:lnTo>
                    <a:pt x="815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815" y="3336"/>
                  </a:lnTo>
                  <a:lnTo>
                    <a:pt x="1451" y="3616"/>
                  </a:lnTo>
                  <a:lnTo>
                    <a:pt x="1833" y="3642"/>
                  </a:lnTo>
                  <a:lnTo>
                    <a:pt x="2190" y="3616"/>
                  </a:lnTo>
                  <a:lnTo>
                    <a:pt x="2851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51" y="306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1"/>
            <p:cNvSpPr/>
            <p:nvPr/>
          </p:nvSpPr>
          <p:spPr>
            <a:xfrm>
              <a:off x="2062875" y="2844100"/>
              <a:ext cx="1041925" cy="210075"/>
            </a:xfrm>
            <a:custGeom>
              <a:rect b="b" l="l" r="r" t="t"/>
              <a:pathLst>
                <a:path extrusionOk="0" h="8403" w="41677">
                  <a:moveTo>
                    <a:pt x="16625" y="1"/>
                  </a:moveTo>
                  <a:lnTo>
                    <a:pt x="12297" y="154"/>
                  </a:lnTo>
                  <a:lnTo>
                    <a:pt x="11177" y="179"/>
                  </a:lnTo>
                  <a:lnTo>
                    <a:pt x="9115" y="485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6"/>
                  </a:lnTo>
                  <a:lnTo>
                    <a:pt x="0" y="8402"/>
                  </a:lnTo>
                  <a:lnTo>
                    <a:pt x="41677" y="8402"/>
                  </a:lnTo>
                  <a:lnTo>
                    <a:pt x="41142" y="7486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0" y="3005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2" y="485"/>
                  </a:lnTo>
                  <a:lnTo>
                    <a:pt x="30500" y="179"/>
                  </a:lnTo>
                  <a:lnTo>
                    <a:pt x="29380" y="154"/>
                  </a:lnTo>
                  <a:lnTo>
                    <a:pt x="25052" y="1"/>
                  </a:lnTo>
                  <a:lnTo>
                    <a:pt x="25027" y="434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4" y="3260"/>
                  </a:lnTo>
                  <a:lnTo>
                    <a:pt x="22863" y="3718"/>
                  </a:lnTo>
                  <a:lnTo>
                    <a:pt x="22099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578" y="4023"/>
                  </a:lnTo>
                  <a:lnTo>
                    <a:pt x="18840" y="3718"/>
                  </a:lnTo>
                  <a:lnTo>
                    <a:pt x="18153" y="3260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1"/>
            <p:cNvSpPr/>
            <p:nvPr/>
          </p:nvSpPr>
          <p:spPr>
            <a:xfrm>
              <a:off x="2439675" y="2844100"/>
              <a:ext cx="288325" cy="149600"/>
            </a:xfrm>
            <a:custGeom>
              <a:rect b="b" l="l" r="r" t="t"/>
              <a:pathLst>
                <a:path extrusionOk="0" h="5984" w="11533">
                  <a:moveTo>
                    <a:pt x="1553" y="1"/>
                  </a:moveTo>
                  <a:lnTo>
                    <a:pt x="0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1"/>
                  </a:lnTo>
                  <a:lnTo>
                    <a:pt x="2088" y="4660"/>
                  </a:lnTo>
                  <a:lnTo>
                    <a:pt x="3004" y="5296"/>
                  </a:lnTo>
                  <a:lnTo>
                    <a:pt x="4048" y="5729"/>
                  </a:lnTo>
                  <a:lnTo>
                    <a:pt x="5168" y="5958"/>
                  </a:lnTo>
                  <a:lnTo>
                    <a:pt x="5779" y="5984"/>
                  </a:lnTo>
                  <a:lnTo>
                    <a:pt x="6365" y="5958"/>
                  </a:lnTo>
                  <a:lnTo>
                    <a:pt x="7485" y="5729"/>
                  </a:lnTo>
                  <a:lnTo>
                    <a:pt x="8529" y="5296"/>
                  </a:lnTo>
                  <a:lnTo>
                    <a:pt x="9445" y="4660"/>
                  </a:lnTo>
                  <a:lnTo>
                    <a:pt x="10235" y="3871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205"/>
                  </a:lnTo>
                  <a:lnTo>
                    <a:pt x="11533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55" y="434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2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2" y="4202"/>
                  </a:lnTo>
                  <a:lnTo>
                    <a:pt x="5346" y="4202"/>
                  </a:lnTo>
                  <a:lnTo>
                    <a:pt x="4506" y="4023"/>
                  </a:lnTo>
                  <a:lnTo>
                    <a:pt x="3768" y="3718"/>
                  </a:lnTo>
                  <a:lnTo>
                    <a:pt x="3081" y="3260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4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1"/>
            <p:cNvSpPr/>
            <p:nvPr/>
          </p:nvSpPr>
          <p:spPr>
            <a:xfrm>
              <a:off x="2540875" y="2459675"/>
              <a:ext cx="82125" cy="119700"/>
            </a:xfrm>
            <a:custGeom>
              <a:rect b="b" l="l" r="r" t="t"/>
              <a:pathLst>
                <a:path extrusionOk="0" h="4788" w="3285">
                  <a:moveTo>
                    <a:pt x="1553" y="1"/>
                  </a:moveTo>
                  <a:lnTo>
                    <a:pt x="1375" y="306"/>
                  </a:lnTo>
                  <a:lnTo>
                    <a:pt x="1298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07" y="4558"/>
                  </a:lnTo>
                  <a:lnTo>
                    <a:pt x="1222" y="4787"/>
                  </a:lnTo>
                  <a:lnTo>
                    <a:pt x="2062" y="4787"/>
                  </a:lnTo>
                  <a:lnTo>
                    <a:pt x="2902" y="4558"/>
                  </a:lnTo>
                  <a:lnTo>
                    <a:pt x="3284" y="4354"/>
                  </a:lnTo>
                  <a:lnTo>
                    <a:pt x="3284" y="4303"/>
                  </a:lnTo>
                  <a:lnTo>
                    <a:pt x="3284" y="4252"/>
                  </a:lnTo>
                  <a:lnTo>
                    <a:pt x="2011" y="586"/>
                  </a:lnTo>
                  <a:lnTo>
                    <a:pt x="1935" y="306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1"/>
            <p:cNvSpPr/>
            <p:nvPr/>
          </p:nvSpPr>
          <p:spPr>
            <a:xfrm>
              <a:off x="2540875" y="2568525"/>
              <a:ext cx="82125" cy="38200"/>
            </a:xfrm>
            <a:custGeom>
              <a:rect b="b" l="l" r="r" t="t"/>
              <a:pathLst>
                <a:path extrusionOk="0" h="1528" w="3285">
                  <a:moveTo>
                    <a:pt x="0" y="0"/>
                  </a:moveTo>
                  <a:lnTo>
                    <a:pt x="0" y="306"/>
                  </a:lnTo>
                  <a:lnTo>
                    <a:pt x="280" y="840"/>
                  </a:lnTo>
                  <a:lnTo>
                    <a:pt x="764" y="1273"/>
                  </a:lnTo>
                  <a:lnTo>
                    <a:pt x="1298" y="1502"/>
                  </a:lnTo>
                  <a:lnTo>
                    <a:pt x="1528" y="1528"/>
                  </a:lnTo>
                  <a:lnTo>
                    <a:pt x="1782" y="1528"/>
                  </a:lnTo>
                  <a:lnTo>
                    <a:pt x="2011" y="1502"/>
                  </a:lnTo>
                  <a:lnTo>
                    <a:pt x="2521" y="1273"/>
                  </a:lnTo>
                  <a:lnTo>
                    <a:pt x="3004" y="840"/>
                  </a:lnTo>
                  <a:lnTo>
                    <a:pt x="3284" y="306"/>
                  </a:lnTo>
                  <a:lnTo>
                    <a:pt x="3284" y="0"/>
                  </a:lnTo>
                  <a:lnTo>
                    <a:pt x="2902" y="204"/>
                  </a:lnTo>
                  <a:lnTo>
                    <a:pt x="2062" y="433"/>
                  </a:lnTo>
                  <a:lnTo>
                    <a:pt x="1222" y="433"/>
                  </a:lnTo>
                  <a:lnTo>
                    <a:pt x="407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1"/>
            <p:cNvSpPr/>
            <p:nvPr/>
          </p:nvSpPr>
          <p:spPr>
            <a:xfrm>
              <a:off x="2377300" y="2434225"/>
              <a:ext cx="26100" cy="26750"/>
            </a:xfrm>
            <a:custGeom>
              <a:rect b="b" l="l" r="r" t="t"/>
              <a:pathLst>
                <a:path extrusionOk="0" h="1070" w="1044">
                  <a:moveTo>
                    <a:pt x="509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09" y="1070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44" y="535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1"/>
            <p:cNvSpPr/>
            <p:nvPr/>
          </p:nvSpPr>
          <p:spPr>
            <a:xfrm>
              <a:off x="2737525" y="2434225"/>
              <a:ext cx="26775" cy="26750"/>
            </a:xfrm>
            <a:custGeom>
              <a:rect b="b" l="l" r="r" t="t"/>
              <a:pathLst>
                <a:path extrusionOk="0" h="1070" w="1071">
                  <a:moveTo>
                    <a:pt x="535" y="0"/>
                  </a:moveTo>
                  <a:lnTo>
                    <a:pt x="332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32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45" y="739"/>
                  </a:lnTo>
                  <a:lnTo>
                    <a:pt x="1070" y="535"/>
                  </a:lnTo>
                  <a:lnTo>
                    <a:pt x="1045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1"/>
            <p:cNvSpPr/>
            <p:nvPr/>
          </p:nvSpPr>
          <p:spPr>
            <a:xfrm>
              <a:off x="2330825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50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30" y="586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50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20" y="2521"/>
                  </a:lnTo>
                  <a:lnTo>
                    <a:pt x="5602" y="2139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586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1"/>
            <p:cNvSpPr/>
            <p:nvPr/>
          </p:nvSpPr>
          <p:spPr>
            <a:xfrm>
              <a:off x="2691075" y="2522700"/>
              <a:ext cx="146400" cy="68750"/>
            </a:xfrm>
            <a:custGeom>
              <a:rect b="b" l="l" r="r" t="t"/>
              <a:pathLst>
                <a:path extrusionOk="0" h="2750" w="5856">
                  <a:moveTo>
                    <a:pt x="1375" y="0"/>
                  </a:moveTo>
                  <a:lnTo>
                    <a:pt x="1095" y="26"/>
                  </a:lnTo>
                  <a:lnTo>
                    <a:pt x="611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611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81" y="2750"/>
                  </a:lnTo>
                  <a:lnTo>
                    <a:pt x="4761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0" y="1655"/>
                  </a:lnTo>
                  <a:lnTo>
                    <a:pt x="5856" y="1375"/>
                  </a:lnTo>
                  <a:lnTo>
                    <a:pt x="5830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1"/>
            <p:cNvSpPr/>
            <p:nvPr/>
          </p:nvSpPr>
          <p:spPr>
            <a:xfrm>
              <a:off x="2188250" y="1879850"/>
              <a:ext cx="791175" cy="525750"/>
            </a:xfrm>
            <a:custGeom>
              <a:rect b="b" l="l" r="r" t="t"/>
              <a:pathLst>
                <a:path extrusionOk="0" h="21030" w="31647">
                  <a:moveTo>
                    <a:pt x="15022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66" y="3132"/>
                  </a:lnTo>
                  <a:lnTo>
                    <a:pt x="5194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79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52" y="14436"/>
                  </a:lnTo>
                  <a:lnTo>
                    <a:pt x="11890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7007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83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3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820" y="20317"/>
                  </a:lnTo>
                  <a:lnTo>
                    <a:pt x="30526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3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78" y="4100"/>
                  </a:lnTo>
                  <a:lnTo>
                    <a:pt x="25282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1"/>
            <p:cNvSpPr/>
            <p:nvPr/>
          </p:nvSpPr>
          <p:spPr>
            <a:xfrm>
              <a:off x="2348025" y="2341925"/>
              <a:ext cx="110750" cy="22300"/>
            </a:xfrm>
            <a:custGeom>
              <a:rect b="b" l="l" r="r" t="t"/>
              <a:pathLst>
                <a:path extrusionOk="0" fill="none" h="892" w="4430">
                  <a:moveTo>
                    <a:pt x="4430" y="892"/>
                  </a:moveTo>
                  <a:lnTo>
                    <a:pt x="4201" y="663"/>
                  </a:lnTo>
                  <a:lnTo>
                    <a:pt x="3666" y="332"/>
                  </a:lnTo>
                  <a:lnTo>
                    <a:pt x="2826" y="1"/>
                  </a:lnTo>
                  <a:lnTo>
                    <a:pt x="1629" y="1"/>
                  </a:lnTo>
                  <a:lnTo>
                    <a:pt x="764" y="332"/>
                  </a:lnTo>
                  <a:lnTo>
                    <a:pt x="255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95653C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1"/>
            <p:cNvSpPr/>
            <p:nvPr/>
          </p:nvSpPr>
          <p:spPr>
            <a:xfrm>
              <a:off x="2708900" y="2341925"/>
              <a:ext cx="110775" cy="22300"/>
            </a:xfrm>
            <a:custGeom>
              <a:rect b="b" l="l" r="r" t="t"/>
              <a:pathLst>
                <a:path extrusionOk="0" fill="none" h="892" w="4431">
                  <a:moveTo>
                    <a:pt x="4430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95653C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1"/>
            <p:cNvSpPr/>
            <p:nvPr/>
          </p:nvSpPr>
          <p:spPr>
            <a:xfrm>
              <a:off x="2521775" y="2657625"/>
              <a:ext cx="124125" cy="35675"/>
            </a:xfrm>
            <a:custGeom>
              <a:rect b="b" l="l" r="r" t="t"/>
              <a:pathLst>
                <a:path extrusionOk="0" h="1427" w="4965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2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1"/>
                  </a:lnTo>
                  <a:lnTo>
                    <a:pt x="4812" y="331"/>
                  </a:lnTo>
                  <a:lnTo>
                    <a:pt x="496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64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1"/>
            <p:cNvSpPr/>
            <p:nvPr/>
          </p:nvSpPr>
          <p:spPr>
            <a:xfrm>
              <a:off x="3100950" y="2455225"/>
              <a:ext cx="356450" cy="586225"/>
            </a:xfrm>
            <a:custGeom>
              <a:rect b="b" l="l" r="r" t="t"/>
              <a:pathLst>
                <a:path extrusionOk="0" h="23449" w="14258">
                  <a:moveTo>
                    <a:pt x="9192" y="1"/>
                  </a:moveTo>
                  <a:lnTo>
                    <a:pt x="8784" y="102"/>
                  </a:lnTo>
                  <a:lnTo>
                    <a:pt x="8402" y="357"/>
                  </a:lnTo>
                  <a:lnTo>
                    <a:pt x="8148" y="764"/>
                  </a:lnTo>
                  <a:lnTo>
                    <a:pt x="8071" y="993"/>
                  </a:lnTo>
                  <a:lnTo>
                    <a:pt x="6340" y="8529"/>
                  </a:lnTo>
                  <a:lnTo>
                    <a:pt x="6035" y="8453"/>
                  </a:lnTo>
                  <a:lnTo>
                    <a:pt x="7588" y="1757"/>
                  </a:lnTo>
                  <a:lnTo>
                    <a:pt x="7613" y="1503"/>
                  </a:lnTo>
                  <a:lnTo>
                    <a:pt x="7562" y="1044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798" y="306"/>
                  </a:lnTo>
                  <a:lnTo>
                    <a:pt x="6595" y="255"/>
                  </a:lnTo>
                  <a:lnTo>
                    <a:pt x="6162" y="357"/>
                  </a:lnTo>
                  <a:lnTo>
                    <a:pt x="5805" y="637"/>
                  </a:lnTo>
                  <a:lnTo>
                    <a:pt x="5551" y="1019"/>
                  </a:lnTo>
                  <a:lnTo>
                    <a:pt x="5475" y="1273"/>
                  </a:lnTo>
                  <a:lnTo>
                    <a:pt x="3361" y="10439"/>
                  </a:lnTo>
                  <a:lnTo>
                    <a:pt x="3132" y="9548"/>
                  </a:lnTo>
                  <a:lnTo>
                    <a:pt x="2623" y="8173"/>
                  </a:lnTo>
                  <a:lnTo>
                    <a:pt x="2114" y="7231"/>
                  </a:lnTo>
                  <a:lnTo>
                    <a:pt x="1630" y="6594"/>
                  </a:lnTo>
                  <a:lnTo>
                    <a:pt x="943" y="6111"/>
                  </a:lnTo>
                  <a:lnTo>
                    <a:pt x="383" y="6034"/>
                  </a:lnTo>
                  <a:lnTo>
                    <a:pt x="332" y="6060"/>
                  </a:lnTo>
                  <a:lnTo>
                    <a:pt x="154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26" y="7078"/>
                  </a:lnTo>
                  <a:lnTo>
                    <a:pt x="561" y="10006"/>
                  </a:lnTo>
                  <a:lnTo>
                    <a:pt x="1147" y="13494"/>
                  </a:lnTo>
                  <a:lnTo>
                    <a:pt x="1197" y="13901"/>
                  </a:lnTo>
                  <a:lnTo>
                    <a:pt x="1427" y="14563"/>
                  </a:lnTo>
                  <a:lnTo>
                    <a:pt x="1885" y="15327"/>
                  </a:lnTo>
                  <a:lnTo>
                    <a:pt x="2929" y="16116"/>
                  </a:lnTo>
                  <a:lnTo>
                    <a:pt x="3158" y="16192"/>
                  </a:lnTo>
                  <a:lnTo>
                    <a:pt x="1859" y="21844"/>
                  </a:lnTo>
                  <a:lnTo>
                    <a:pt x="8784" y="23448"/>
                  </a:lnTo>
                  <a:lnTo>
                    <a:pt x="10133" y="17694"/>
                  </a:lnTo>
                  <a:lnTo>
                    <a:pt x="10261" y="17694"/>
                  </a:lnTo>
                  <a:lnTo>
                    <a:pt x="10694" y="17618"/>
                  </a:lnTo>
                  <a:lnTo>
                    <a:pt x="11203" y="17338"/>
                  </a:lnTo>
                  <a:lnTo>
                    <a:pt x="11610" y="16803"/>
                  </a:lnTo>
                  <a:lnTo>
                    <a:pt x="11737" y="16396"/>
                  </a:lnTo>
                  <a:lnTo>
                    <a:pt x="12068" y="14970"/>
                  </a:lnTo>
                  <a:lnTo>
                    <a:pt x="12832" y="11737"/>
                  </a:lnTo>
                  <a:lnTo>
                    <a:pt x="13087" y="10617"/>
                  </a:lnTo>
                  <a:lnTo>
                    <a:pt x="13189" y="10108"/>
                  </a:lnTo>
                  <a:lnTo>
                    <a:pt x="14232" y="5652"/>
                  </a:lnTo>
                  <a:lnTo>
                    <a:pt x="14258" y="5423"/>
                  </a:lnTo>
                  <a:lnTo>
                    <a:pt x="14207" y="4965"/>
                  </a:lnTo>
                  <a:lnTo>
                    <a:pt x="14029" y="4609"/>
                  </a:lnTo>
                  <a:lnTo>
                    <a:pt x="13698" y="4354"/>
                  </a:lnTo>
                  <a:lnTo>
                    <a:pt x="13520" y="4303"/>
                  </a:lnTo>
                  <a:lnTo>
                    <a:pt x="13316" y="4252"/>
                  </a:lnTo>
                  <a:lnTo>
                    <a:pt x="12908" y="4354"/>
                  </a:lnTo>
                  <a:lnTo>
                    <a:pt x="12578" y="4609"/>
                  </a:lnTo>
                  <a:lnTo>
                    <a:pt x="12348" y="4965"/>
                  </a:lnTo>
                  <a:lnTo>
                    <a:pt x="12272" y="5194"/>
                  </a:lnTo>
                  <a:lnTo>
                    <a:pt x="11254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48" y="3030"/>
                  </a:lnTo>
                  <a:lnTo>
                    <a:pt x="12297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34" y="1834"/>
                  </a:lnTo>
                  <a:lnTo>
                    <a:pt x="11330" y="1783"/>
                  </a:lnTo>
                  <a:lnTo>
                    <a:pt x="10897" y="1884"/>
                  </a:lnTo>
                  <a:lnTo>
                    <a:pt x="10541" y="2165"/>
                  </a:lnTo>
                  <a:lnTo>
                    <a:pt x="10286" y="2546"/>
                  </a:lnTo>
                  <a:lnTo>
                    <a:pt x="10210" y="2801"/>
                  </a:lnTo>
                  <a:lnTo>
                    <a:pt x="8759" y="9089"/>
                  </a:lnTo>
                  <a:lnTo>
                    <a:pt x="8453" y="9013"/>
                  </a:lnTo>
                  <a:lnTo>
                    <a:pt x="10184" y="1503"/>
                  </a:lnTo>
                  <a:lnTo>
                    <a:pt x="10235" y="1248"/>
                  </a:lnTo>
                  <a:lnTo>
                    <a:pt x="10159" y="764"/>
                  </a:lnTo>
                  <a:lnTo>
                    <a:pt x="9955" y="357"/>
                  </a:lnTo>
                  <a:lnTo>
                    <a:pt x="9624" y="102"/>
                  </a:lnTo>
                  <a:lnTo>
                    <a:pt x="9421" y="26"/>
                  </a:lnTo>
                  <a:lnTo>
                    <a:pt x="9192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3184975" y="2714900"/>
              <a:ext cx="25" cy="675"/>
            </a:xfrm>
            <a:custGeom>
              <a:rect b="b" l="l" r="r" t="t"/>
              <a:pathLst>
                <a:path extrusionOk="0" h="27" w="1">
                  <a:moveTo>
                    <a:pt x="0" y="1"/>
                  </a:moveTo>
                  <a:lnTo>
                    <a:pt x="0" y="1"/>
                  </a:lnTo>
                  <a:lnTo>
                    <a:pt x="0" y="2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1"/>
            <p:cNvSpPr/>
            <p:nvPr/>
          </p:nvSpPr>
          <p:spPr>
            <a:xfrm>
              <a:off x="3218075" y="2659525"/>
              <a:ext cx="190950" cy="55400"/>
            </a:xfrm>
            <a:custGeom>
              <a:rect b="b" l="l" r="r" t="t"/>
              <a:pathLst>
                <a:path extrusionOk="0" h="2216" w="7638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3184975" y="2708550"/>
              <a:ext cx="105675" cy="159775"/>
            </a:xfrm>
            <a:custGeom>
              <a:rect b="b" l="l" r="r" t="t"/>
              <a:pathLst>
                <a:path extrusionOk="0" h="6391" w="4227">
                  <a:moveTo>
                    <a:pt x="77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125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61" y="1935"/>
                  </a:lnTo>
                  <a:lnTo>
                    <a:pt x="2419" y="968"/>
                  </a:lnTo>
                  <a:lnTo>
                    <a:pt x="1401" y="407"/>
                  </a:lnTo>
                  <a:lnTo>
                    <a:pt x="561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1"/>
            <p:cNvSpPr/>
            <p:nvPr/>
          </p:nvSpPr>
          <p:spPr>
            <a:xfrm>
              <a:off x="3162700" y="2888650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8" y="1"/>
                  </a:moveTo>
                  <a:lnTo>
                    <a:pt x="0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1"/>
            <p:cNvSpPr/>
            <p:nvPr/>
          </p:nvSpPr>
          <p:spPr>
            <a:xfrm>
              <a:off x="3123225" y="2910950"/>
              <a:ext cx="238075" cy="100575"/>
            </a:xfrm>
            <a:custGeom>
              <a:rect b="b" l="l" r="r" t="t"/>
              <a:pathLst>
                <a:path extrusionOk="0" h="4023" w="9523">
                  <a:moveTo>
                    <a:pt x="434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523" y="2088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3100950" y="2948500"/>
              <a:ext cx="251450" cy="105675"/>
            </a:xfrm>
            <a:custGeom>
              <a:rect b="b" l="l" r="r" t="t"/>
              <a:pathLst>
                <a:path extrusionOk="0" h="4227" w="10058">
                  <a:moveTo>
                    <a:pt x="994" y="0"/>
                  </a:moveTo>
                  <a:lnTo>
                    <a:pt x="1" y="4226"/>
                  </a:lnTo>
                  <a:lnTo>
                    <a:pt x="9573" y="4226"/>
                  </a:lnTo>
                  <a:lnTo>
                    <a:pt x="10057" y="208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6" name="Google Shape;436;p21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2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442" name="Google Shape;442;p22"/>
          <p:cNvSpPr/>
          <p:nvPr/>
        </p:nvSpPr>
        <p:spPr>
          <a:xfrm>
            <a:off x="780200" y="1732325"/>
            <a:ext cx="2133000" cy="2133000"/>
          </a:xfrm>
          <a:prstGeom prst="ellipse">
            <a:avLst/>
          </a:prstGeom>
          <a:solidFill>
            <a:schemeClr val="accent4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White</a:t>
            </a:r>
            <a:endParaRPr b="1"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443" name="Google Shape;443;p22"/>
          <p:cNvSpPr/>
          <p:nvPr/>
        </p:nvSpPr>
        <p:spPr>
          <a:xfrm>
            <a:off x="4424450" y="1732325"/>
            <a:ext cx="2133000" cy="2133000"/>
          </a:xfrm>
          <a:prstGeom prst="ellipse">
            <a:avLst/>
          </a:prstGeom>
          <a:solidFill>
            <a:schemeClr val="accent6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Black</a:t>
            </a:r>
            <a:endParaRPr b="1"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pSp>
        <p:nvGrpSpPr>
          <p:cNvPr id="444" name="Google Shape;444;p22"/>
          <p:cNvGrpSpPr/>
          <p:nvPr/>
        </p:nvGrpSpPr>
        <p:grpSpPr>
          <a:xfrm flipH="1">
            <a:off x="7488534" y="3637864"/>
            <a:ext cx="1655476" cy="1505645"/>
            <a:chOff x="4163225" y="296325"/>
            <a:chExt cx="1399625" cy="1272950"/>
          </a:xfrm>
        </p:grpSpPr>
        <p:sp>
          <p:nvSpPr>
            <p:cNvPr id="445" name="Google Shape;445;p22"/>
            <p:cNvSpPr/>
            <p:nvPr/>
          </p:nvSpPr>
          <p:spPr>
            <a:xfrm>
              <a:off x="4209700" y="296325"/>
              <a:ext cx="949000" cy="996100"/>
            </a:xfrm>
            <a:custGeom>
              <a:rect b="b" l="l" r="r" t="t"/>
              <a:pathLst>
                <a:path extrusionOk="0" h="39844" w="37960">
                  <a:moveTo>
                    <a:pt x="16727" y="0"/>
                  </a:moveTo>
                  <a:lnTo>
                    <a:pt x="16345" y="26"/>
                  </a:lnTo>
                  <a:lnTo>
                    <a:pt x="15963" y="102"/>
                  </a:lnTo>
                  <a:lnTo>
                    <a:pt x="15275" y="382"/>
                  </a:lnTo>
                  <a:lnTo>
                    <a:pt x="14715" y="815"/>
                  </a:lnTo>
                  <a:lnTo>
                    <a:pt x="14308" y="1401"/>
                  </a:lnTo>
                  <a:lnTo>
                    <a:pt x="14155" y="1706"/>
                  </a:lnTo>
                  <a:lnTo>
                    <a:pt x="13850" y="1502"/>
                  </a:lnTo>
                  <a:lnTo>
                    <a:pt x="13188" y="1222"/>
                  </a:lnTo>
                  <a:lnTo>
                    <a:pt x="12450" y="1146"/>
                  </a:lnTo>
                  <a:lnTo>
                    <a:pt x="11711" y="1222"/>
                  </a:lnTo>
                  <a:lnTo>
                    <a:pt x="11355" y="1375"/>
                  </a:lnTo>
                  <a:lnTo>
                    <a:pt x="10998" y="1528"/>
                  </a:lnTo>
                  <a:lnTo>
                    <a:pt x="10413" y="1986"/>
                  </a:lnTo>
                  <a:lnTo>
                    <a:pt x="10005" y="2546"/>
                  </a:lnTo>
                  <a:lnTo>
                    <a:pt x="9776" y="3183"/>
                  </a:lnTo>
                  <a:lnTo>
                    <a:pt x="9725" y="3539"/>
                  </a:lnTo>
                  <a:lnTo>
                    <a:pt x="9394" y="3412"/>
                  </a:lnTo>
                  <a:lnTo>
                    <a:pt x="8656" y="3310"/>
                  </a:lnTo>
                  <a:lnTo>
                    <a:pt x="7943" y="3412"/>
                  </a:lnTo>
                  <a:lnTo>
                    <a:pt x="7256" y="3692"/>
                  </a:lnTo>
                  <a:lnTo>
                    <a:pt x="6925" y="3921"/>
                  </a:lnTo>
                  <a:lnTo>
                    <a:pt x="6645" y="4150"/>
                  </a:lnTo>
                  <a:lnTo>
                    <a:pt x="6212" y="4736"/>
                  </a:lnTo>
                  <a:lnTo>
                    <a:pt x="5983" y="5398"/>
                  </a:lnTo>
                  <a:lnTo>
                    <a:pt x="5932" y="6060"/>
                  </a:lnTo>
                  <a:lnTo>
                    <a:pt x="6008" y="6416"/>
                  </a:lnTo>
                  <a:lnTo>
                    <a:pt x="5627" y="6390"/>
                  </a:lnTo>
                  <a:lnTo>
                    <a:pt x="4914" y="6467"/>
                  </a:lnTo>
                  <a:lnTo>
                    <a:pt x="4226" y="6747"/>
                  </a:lnTo>
                  <a:lnTo>
                    <a:pt x="3641" y="7180"/>
                  </a:lnTo>
                  <a:lnTo>
                    <a:pt x="3412" y="7485"/>
                  </a:lnTo>
                  <a:lnTo>
                    <a:pt x="3208" y="7791"/>
                  </a:lnTo>
                  <a:lnTo>
                    <a:pt x="2953" y="8453"/>
                  </a:lnTo>
                  <a:lnTo>
                    <a:pt x="2928" y="9140"/>
                  </a:lnTo>
                  <a:lnTo>
                    <a:pt x="3081" y="9802"/>
                  </a:lnTo>
                  <a:lnTo>
                    <a:pt x="3233" y="10133"/>
                  </a:lnTo>
                  <a:lnTo>
                    <a:pt x="2877" y="10184"/>
                  </a:lnTo>
                  <a:lnTo>
                    <a:pt x="2215" y="10464"/>
                  </a:lnTo>
                  <a:lnTo>
                    <a:pt x="1630" y="10897"/>
                  </a:lnTo>
                  <a:lnTo>
                    <a:pt x="1197" y="11482"/>
                  </a:lnTo>
                  <a:lnTo>
                    <a:pt x="1044" y="11813"/>
                  </a:lnTo>
                  <a:lnTo>
                    <a:pt x="942" y="12170"/>
                  </a:lnTo>
                  <a:lnTo>
                    <a:pt x="891" y="12857"/>
                  </a:lnTo>
                  <a:lnTo>
                    <a:pt x="1069" y="13544"/>
                  </a:lnTo>
                  <a:lnTo>
                    <a:pt x="1400" y="14130"/>
                  </a:lnTo>
                  <a:lnTo>
                    <a:pt x="1655" y="14410"/>
                  </a:lnTo>
                  <a:lnTo>
                    <a:pt x="1324" y="14563"/>
                  </a:lnTo>
                  <a:lnTo>
                    <a:pt x="764" y="14996"/>
                  </a:lnTo>
                  <a:lnTo>
                    <a:pt x="331" y="15556"/>
                  </a:lnTo>
                  <a:lnTo>
                    <a:pt x="77" y="16218"/>
                  </a:lnTo>
                  <a:lnTo>
                    <a:pt x="51" y="16574"/>
                  </a:lnTo>
                  <a:lnTo>
                    <a:pt x="26" y="16930"/>
                  </a:lnTo>
                  <a:lnTo>
                    <a:pt x="178" y="17567"/>
                  </a:lnTo>
                  <a:lnTo>
                    <a:pt x="484" y="18127"/>
                  </a:lnTo>
                  <a:lnTo>
                    <a:pt x="917" y="18611"/>
                  </a:lnTo>
                  <a:lnTo>
                    <a:pt x="1197" y="18814"/>
                  </a:lnTo>
                  <a:lnTo>
                    <a:pt x="917" y="18993"/>
                  </a:lnTo>
                  <a:lnTo>
                    <a:pt x="484" y="19451"/>
                  </a:lnTo>
                  <a:lnTo>
                    <a:pt x="178" y="19985"/>
                  </a:lnTo>
                  <a:lnTo>
                    <a:pt x="26" y="20596"/>
                  </a:lnTo>
                  <a:lnTo>
                    <a:pt x="0" y="20902"/>
                  </a:lnTo>
                  <a:lnTo>
                    <a:pt x="26" y="21258"/>
                  </a:lnTo>
                  <a:lnTo>
                    <a:pt x="204" y="21895"/>
                  </a:lnTo>
                  <a:lnTo>
                    <a:pt x="560" y="22455"/>
                  </a:lnTo>
                  <a:lnTo>
                    <a:pt x="1044" y="22913"/>
                  </a:lnTo>
                  <a:lnTo>
                    <a:pt x="1324" y="23091"/>
                  </a:lnTo>
                  <a:lnTo>
                    <a:pt x="1044" y="23321"/>
                  </a:lnTo>
                  <a:lnTo>
                    <a:pt x="637" y="23881"/>
                  </a:lnTo>
                  <a:lnTo>
                    <a:pt x="382" y="24517"/>
                  </a:lnTo>
                  <a:lnTo>
                    <a:pt x="306" y="25205"/>
                  </a:lnTo>
                  <a:lnTo>
                    <a:pt x="382" y="25561"/>
                  </a:lnTo>
                  <a:lnTo>
                    <a:pt x="458" y="25917"/>
                  </a:lnTo>
                  <a:lnTo>
                    <a:pt x="815" y="26554"/>
                  </a:lnTo>
                  <a:lnTo>
                    <a:pt x="1324" y="27063"/>
                  </a:lnTo>
                  <a:lnTo>
                    <a:pt x="1960" y="27419"/>
                  </a:lnTo>
                  <a:lnTo>
                    <a:pt x="2291" y="27521"/>
                  </a:lnTo>
                  <a:lnTo>
                    <a:pt x="2088" y="27801"/>
                  </a:lnTo>
                  <a:lnTo>
                    <a:pt x="1859" y="28463"/>
                  </a:lnTo>
                  <a:lnTo>
                    <a:pt x="1782" y="29151"/>
                  </a:lnTo>
                  <a:lnTo>
                    <a:pt x="1935" y="29838"/>
                  </a:lnTo>
                  <a:lnTo>
                    <a:pt x="2088" y="30169"/>
                  </a:lnTo>
                  <a:lnTo>
                    <a:pt x="2291" y="30475"/>
                  </a:lnTo>
                  <a:lnTo>
                    <a:pt x="2801" y="30984"/>
                  </a:lnTo>
                  <a:lnTo>
                    <a:pt x="3437" y="31340"/>
                  </a:lnTo>
                  <a:lnTo>
                    <a:pt x="4150" y="31518"/>
                  </a:lnTo>
                  <a:lnTo>
                    <a:pt x="4506" y="31544"/>
                  </a:lnTo>
                  <a:lnTo>
                    <a:pt x="4405" y="31875"/>
                  </a:lnTo>
                  <a:lnTo>
                    <a:pt x="4354" y="32562"/>
                  </a:lnTo>
                  <a:lnTo>
                    <a:pt x="4481" y="33224"/>
                  </a:lnTo>
                  <a:lnTo>
                    <a:pt x="4812" y="33861"/>
                  </a:lnTo>
                  <a:lnTo>
                    <a:pt x="5066" y="34141"/>
                  </a:lnTo>
                  <a:lnTo>
                    <a:pt x="5347" y="34395"/>
                  </a:lnTo>
                  <a:lnTo>
                    <a:pt x="5983" y="34752"/>
                  </a:lnTo>
                  <a:lnTo>
                    <a:pt x="6696" y="34955"/>
                  </a:lnTo>
                  <a:lnTo>
                    <a:pt x="7434" y="34955"/>
                  </a:lnTo>
                  <a:lnTo>
                    <a:pt x="7791" y="34879"/>
                  </a:lnTo>
                  <a:lnTo>
                    <a:pt x="7791" y="35210"/>
                  </a:lnTo>
                  <a:lnTo>
                    <a:pt x="7918" y="35872"/>
                  </a:lnTo>
                  <a:lnTo>
                    <a:pt x="8249" y="36508"/>
                  </a:lnTo>
                  <a:lnTo>
                    <a:pt x="8758" y="37017"/>
                  </a:lnTo>
                  <a:lnTo>
                    <a:pt x="9089" y="37221"/>
                  </a:lnTo>
                  <a:lnTo>
                    <a:pt x="9420" y="37399"/>
                  </a:lnTo>
                  <a:lnTo>
                    <a:pt x="10158" y="37578"/>
                  </a:lnTo>
                  <a:lnTo>
                    <a:pt x="10871" y="37578"/>
                  </a:lnTo>
                  <a:lnTo>
                    <a:pt x="11584" y="37399"/>
                  </a:lnTo>
                  <a:lnTo>
                    <a:pt x="11915" y="37247"/>
                  </a:lnTo>
                  <a:lnTo>
                    <a:pt x="11991" y="37578"/>
                  </a:lnTo>
                  <a:lnTo>
                    <a:pt x="12322" y="38189"/>
                  </a:lnTo>
                  <a:lnTo>
                    <a:pt x="12831" y="38698"/>
                  </a:lnTo>
                  <a:lnTo>
                    <a:pt x="13468" y="39054"/>
                  </a:lnTo>
                  <a:lnTo>
                    <a:pt x="13824" y="39181"/>
                  </a:lnTo>
                  <a:lnTo>
                    <a:pt x="14206" y="39258"/>
                  </a:lnTo>
                  <a:lnTo>
                    <a:pt x="14970" y="39258"/>
                  </a:lnTo>
                  <a:lnTo>
                    <a:pt x="15683" y="39054"/>
                  </a:lnTo>
                  <a:lnTo>
                    <a:pt x="16294" y="38698"/>
                  </a:lnTo>
                  <a:lnTo>
                    <a:pt x="16574" y="38469"/>
                  </a:lnTo>
                  <a:lnTo>
                    <a:pt x="16752" y="38749"/>
                  </a:lnTo>
                  <a:lnTo>
                    <a:pt x="17236" y="39258"/>
                  </a:lnTo>
                  <a:lnTo>
                    <a:pt x="17872" y="39614"/>
                  </a:lnTo>
                  <a:lnTo>
                    <a:pt x="18585" y="39818"/>
                  </a:lnTo>
                  <a:lnTo>
                    <a:pt x="18992" y="39843"/>
                  </a:lnTo>
                  <a:lnTo>
                    <a:pt x="19069" y="39843"/>
                  </a:lnTo>
                  <a:lnTo>
                    <a:pt x="19451" y="39818"/>
                  </a:lnTo>
                  <a:lnTo>
                    <a:pt x="20164" y="39614"/>
                  </a:lnTo>
                  <a:lnTo>
                    <a:pt x="20800" y="39258"/>
                  </a:lnTo>
                  <a:lnTo>
                    <a:pt x="21284" y="38749"/>
                  </a:lnTo>
                  <a:lnTo>
                    <a:pt x="21462" y="38443"/>
                  </a:lnTo>
                  <a:lnTo>
                    <a:pt x="21742" y="38698"/>
                  </a:lnTo>
                  <a:lnTo>
                    <a:pt x="22353" y="39054"/>
                  </a:lnTo>
                  <a:lnTo>
                    <a:pt x="23066" y="39232"/>
                  </a:lnTo>
                  <a:lnTo>
                    <a:pt x="23804" y="39232"/>
                  </a:lnTo>
                  <a:lnTo>
                    <a:pt x="24186" y="39156"/>
                  </a:lnTo>
                  <a:lnTo>
                    <a:pt x="24568" y="39029"/>
                  </a:lnTo>
                  <a:lnTo>
                    <a:pt x="25204" y="38672"/>
                  </a:lnTo>
                  <a:lnTo>
                    <a:pt x="25688" y="38163"/>
                  </a:lnTo>
                  <a:lnTo>
                    <a:pt x="26019" y="37527"/>
                  </a:lnTo>
                  <a:lnTo>
                    <a:pt x="26121" y="37196"/>
                  </a:lnTo>
                  <a:lnTo>
                    <a:pt x="26452" y="37374"/>
                  </a:lnTo>
                  <a:lnTo>
                    <a:pt x="27139" y="37552"/>
                  </a:lnTo>
                  <a:lnTo>
                    <a:pt x="27878" y="37552"/>
                  </a:lnTo>
                  <a:lnTo>
                    <a:pt x="28616" y="37374"/>
                  </a:lnTo>
                  <a:lnTo>
                    <a:pt x="28947" y="37196"/>
                  </a:lnTo>
                  <a:lnTo>
                    <a:pt x="29278" y="36966"/>
                  </a:lnTo>
                  <a:lnTo>
                    <a:pt x="29762" y="36457"/>
                  </a:lnTo>
                  <a:lnTo>
                    <a:pt x="30093" y="35846"/>
                  </a:lnTo>
                  <a:lnTo>
                    <a:pt x="30245" y="35159"/>
                  </a:lnTo>
                  <a:lnTo>
                    <a:pt x="30220" y="34828"/>
                  </a:lnTo>
                  <a:lnTo>
                    <a:pt x="30576" y="34904"/>
                  </a:lnTo>
                  <a:lnTo>
                    <a:pt x="31315" y="34904"/>
                  </a:lnTo>
                  <a:lnTo>
                    <a:pt x="32027" y="34701"/>
                  </a:lnTo>
                  <a:lnTo>
                    <a:pt x="32664" y="34344"/>
                  </a:lnTo>
                  <a:lnTo>
                    <a:pt x="32944" y="34090"/>
                  </a:lnTo>
                  <a:lnTo>
                    <a:pt x="33198" y="33810"/>
                  </a:lnTo>
                  <a:lnTo>
                    <a:pt x="33529" y="33173"/>
                  </a:lnTo>
                  <a:lnTo>
                    <a:pt x="33657" y="32511"/>
                  </a:lnTo>
                  <a:lnTo>
                    <a:pt x="33606" y="31824"/>
                  </a:lnTo>
                  <a:lnTo>
                    <a:pt x="33504" y="31493"/>
                  </a:lnTo>
                  <a:lnTo>
                    <a:pt x="33860" y="31467"/>
                  </a:lnTo>
                  <a:lnTo>
                    <a:pt x="34573" y="31289"/>
                  </a:lnTo>
                  <a:lnTo>
                    <a:pt x="35184" y="30933"/>
                  </a:lnTo>
                  <a:lnTo>
                    <a:pt x="35719" y="30424"/>
                  </a:lnTo>
                  <a:lnTo>
                    <a:pt x="35897" y="30093"/>
                  </a:lnTo>
                  <a:lnTo>
                    <a:pt x="36075" y="29762"/>
                  </a:lnTo>
                  <a:lnTo>
                    <a:pt x="36203" y="29074"/>
                  </a:lnTo>
                  <a:lnTo>
                    <a:pt x="36152" y="28387"/>
                  </a:lnTo>
                  <a:lnTo>
                    <a:pt x="35897" y="27750"/>
                  </a:lnTo>
                  <a:lnTo>
                    <a:pt x="35693" y="27445"/>
                  </a:lnTo>
                  <a:lnTo>
                    <a:pt x="36024" y="27343"/>
                  </a:lnTo>
                  <a:lnTo>
                    <a:pt x="36661" y="26987"/>
                  </a:lnTo>
                  <a:lnTo>
                    <a:pt x="37170" y="26477"/>
                  </a:lnTo>
                  <a:lnTo>
                    <a:pt x="37501" y="25841"/>
                  </a:lnTo>
                  <a:lnTo>
                    <a:pt x="37603" y="25510"/>
                  </a:lnTo>
                  <a:lnTo>
                    <a:pt x="37654" y="25128"/>
                  </a:lnTo>
                  <a:lnTo>
                    <a:pt x="37603" y="24441"/>
                  </a:lnTo>
                  <a:lnTo>
                    <a:pt x="37348" y="23804"/>
                  </a:lnTo>
                  <a:lnTo>
                    <a:pt x="36915" y="23244"/>
                  </a:lnTo>
                  <a:lnTo>
                    <a:pt x="36635" y="23041"/>
                  </a:lnTo>
                  <a:lnTo>
                    <a:pt x="36941" y="22837"/>
                  </a:lnTo>
                  <a:lnTo>
                    <a:pt x="37399" y="22379"/>
                  </a:lnTo>
                  <a:lnTo>
                    <a:pt x="37756" y="21819"/>
                  </a:lnTo>
                  <a:lnTo>
                    <a:pt x="37934" y="21182"/>
                  </a:lnTo>
                  <a:lnTo>
                    <a:pt x="37959" y="20851"/>
                  </a:lnTo>
                  <a:lnTo>
                    <a:pt x="37934" y="20520"/>
                  </a:lnTo>
                  <a:lnTo>
                    <a:pt x="37781" y="19909"/>
                  </a:lnTo>
                  <a:lnTo>
                    <a:pt x="37476" y="19374"/>
                  </a:lnTo>
                  <a:lnTo>
                    <a:pt x="37043" y="18916"/>
                  </a:lnTo>
                  <a:lnTo>
                    <a:pt x="36788" y="18738"/>
                  </a:lnTo>
                  <a:lnTo>
                    <a:pt x="37043" y="18560"/>
                  </a:lnTo>
                  <a:lnTo>
                    <a:pt x="37476" y="18076"/>
                  </a:lnTo>
                  <a:lnTo>
                    <a:pt x="37781" y="17491"/>
                  </a:lnTo>
                  <a:lnTo>
                    <a:pt x="37934" y="16854"/>
                  </a:lnTo>
                  <a:lnTo>
                    <a:pt x="37908" y="16523"/>
                  </a:lnTo>
                  <a:lnTo>
                    <a:pt x="37883" y="16141"/>
                  </a:lnTo>
                  <a:lnTo>
                    <a:pt x="37628" y="15479"/>
                  </a:lnTo>
                  <a:lnTo>
                    <a:pt x="37196" y="14919"/>
                  </a:lnTo>
                  <a:lnTo>
                    <a:pt x="36635" y="14486"/>
                  </a:lnTo>
                  <a:lnTo>
                    <a:pt x="36304" y="14334"/>
                  </a:lnTo>
                  <a:lnTo>
                    <a:pt x="36534" y="14079"/>
                  </a:lnTo>
                  <a:lnTo>
                    <a:pt x="36890" y="13468"/>
                  </a:lnTo>
                  <a:lnTo>
                    <a:pt x="37043" y="12806"/>
                  </a:lnTo>
                  <a:lnTo>
                    <a:pt x="36992" y="12093"/>
                  </a:lnTo>
                  <a:lnTo>
                    <a:pt x="36890" y="11737"/>
                  </a:lnTo>
                  <a:lnTo>
                    <a:pt x="36737" y="11406"/>
                  </a:lnTo>
                  <a:lnTo>
                    <a:pt x="36304" y="10820"/>
                  </a:lnTo>
                  <a:lnTo>
                    <a:pt x="35719" y="10388"/>
                  </a:lnTo>
                  <a:lnTo>
                    <a:pt x="35057" y="10133"/>
                  </a:lnTo>
                  <a:lnTo>
                    <a:pt x="34701" y="10057"/>
                  </a:lnTo>
                  <a:lnTo>
                    <a:pt x="34853" y="9751"/>
                  </a:lnTo>
                  <a:lnTo>
                    <a:pt x="35006" y="9089"/>
                  </a:lnTo>
                  <a:lnTo>
                    <a:pt x="34955" y="8402"/>
                  </a:lnTo>
                  <a:lnTo>
                    <a:pt x="34701" y="7740"/>
                  </a:lnTo>
                  <a:lnTo>
                    <a:pt x="34497" y="7434"/>
                  </a:lnTo>
                  <a:lnTo>
                    <a:pt x="34268" y="7129"/>
                  </a:lnTo>
                  <a:lnTo>
                    <a:pt x="33682" y="6696"/>
                  </a:lnTo>
                  <a:lnTo>
                    <a:pt x="32995" y="6416"/>
                  </a:lnTo>
                  <a:lnTo>
                    <a:pt x="32282" y="6340"/>
                  </a:lnTo>
                  <a:lnTo>
                    <a:pt x="31900" y="6365"/>
                  </a:lnTo>
                  <a:lnTo>
                    <a:pt x="31976" y="6034"/>
                  </a:lnTo>
                  <a:lnTo>
                    <a:pt x="31926" y="5347"/>
                  </a:lnTo>
                  <a:lnTo>
                    <a:pt x="31696" y="4685"/>
                  </a:lnTo>
                  <a:lnTo>
                    <a:pt x="31264" y="4099"/>
                  </a:lnTo>
                  <a:lnTo>
                    <a:pt x="30958" y="3870"/>
                  </a:lnTo>
                  <a:lnTo>
                    <a:pt x="30653" y="3641"/>
                  </a:lnTo>
                  <a:lnTo>
                    <a:pt x="29965" y="3361"/>
                  </a:lnTo>
                  <a:lnTo>
                    <a:pt x="29227" y="3285"/>
                  </a:lnTo>
                  <a:lnTo>
                    <a:pt x="28514" y="3386"/>
                  </a:lnTo>
                  <a:lnTo>
                    <a:pt x="28158" y="3514"/>
                  </a:lnTo>
                  <a:lnTo>
                    <a:pt x="28132" y="3157"/>
                  </a:lnTo>
                  <a:lnTo>
                    <a:pt x="27878" y="2521"/>
                  </a:lnTo>
                  <a:lnTo>
                    <a:pt x="27470" y="1935"/>
                  </a:lnTo>
                  <a:lnTo>
                    <a:pt x="26885" y="1502"/>
                  </a:lnTo>
                  <a:lnTo>
                    <a:pt x="26528" y="1324"/>
                  </a:lnTo>
                  <a:lnTo>
                    <a:pt x="26172" y="1197"/>
                  </a:lnTo>
                  <a:lnTo>
                    <a:pt x="25434" y="1121"/>
                  </a:lnTo>
                  <a:lnTo>
                    <a:pt x="24695" y="1222"/>
                  </a:lnTo>
                  <a:lnTo>
                    <a:pt x="24033" y="1477"/>
                  </a:lnTo>
                  <a:lnTo>
                    <a:pt x="23728" y="1706"/>
                  </a:lnTo>
                  <a:lnTo>
                    <a:pt x="23601" y="1375"/>
                  </a:lnTo>
                  <a:lnTo>
                    <a:pt x="23168" y="815"/>
                  </a:lnTo>
                  <a:lnTo>
                    <a:pt x="22608" y="382"/>
                  </a:lnTo>
                  <a:lnTo>
                    <a:pt x="21920" y="77"/>
                  </a:lnTo>
                  <a:lnTo>
                    <a:pt x="21538" y="26"/>
                  </a:lnTo>
                  <a:lnTo>
                    <a:pt x="21156" y="0"/>
                  </a:lnTo>
                  <a:lnTo>
                    <a:pt x="20393" y="102"/>
                  </a:lnTo>
                  <a:lnTo>
                    <a:pt x="19731" y="382"/>
                  </a:lnTo>
                  <a:lnTo>
                    <a:pt x="19171" y="815"/>
                  </a:lnTo>
                  <a:lnTo>
                    <a:pt x="18942" y="1095"/>
                  </a:lnTo>
                  <a:lnTo>
                    <a:pt x="18712" y="815"/>
                  </a:lnTo>
                  <a:lnTo>
                    <a:pt x="18152" y="382"/>
                  </a:lnTo>
                  <a:lnTo>
                    <a:pt x="17490" y="102"/>
                  </a:lnTo>
                  <a:lnTo>
                    <a:pt x="16727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4277800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2724" y="0"/>
                  </a:moveTo>
                  <a:lnTo>
                    <a:pt x="2164" y="51"/>
                  </a:lnTo>
                  <a:lnTo>
                    <a:pt x="1197" y="459"/>
                  </a:lnTo>
                  <a:lnTo>
                    <a:pt x="459" y="1197"/>
                  </a:lnTo>
                  <a:lnTo>
                    <a:pt x="26" y="2190"/>
                  </a:lnTo>
                  <a:lnTo>
                    <a:pt x="0" y="2750"/>
                  </a:lnTo>
                  <a:lnTo>
                    <a:pt x="0" y="4914"/>
                  </a:lnTo>
                  <a:lnTo>
                    <a:pt x="26" y="5474"/>
                  </a:lnTo>
                  <a:lnTo>
                    <a:pt x="459" y="6467"/>
                  </a:lnTo>
                  <a:lnTo>
                    <a:pt x="1197" y="7205"/>
                  </a:lnTo>
                  <a:lnTo>
                    <a:pt x="2164" y="7613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5022475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0" y="0"/>
                  </a:moveTo>
                  <a:lnTo>
                    <a:pt x="0" y="7638"/>
                  </a:lnTo>
                  <a:lnTo>
                    <a:pt x="560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99" y="5474"/>
                  </a:lnTo>
                  <a:lnTo>
                    <a:pt x="2724" y="4914"/>
                  </a:lnTo>
                  <a:lnTo>
                    <a:pt x="2724" y="2750"/>
                  </a:lnTo>
                  <a:lnTo>
                    <a:pt x="2699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6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4579475" y="1254850"/>
              <a:ext cx="210075" cy="264150"/>
            </a:xfrm>
            <a:custGeom>
              <a:rect b="b" l="l" r="r" t="t"/>
              <a:pathLst>
                <a:path extrusionOk="0" h="10566" w="8403">
                  <a:moveTo>
                    <a:pt x="1" y="0"/>
                  </a:moveTo>
                  <a:lnTo>
                    <a:pt x="1" y="10566"/>
                  </a:lnTo>
                  <a:lnTo>
                    <a:pt x="8402" y="10566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4333800" y="439525"/>
              <a:ext cx="700775" cy="875800"/>
            </a:xfrm>
            <a:custGeom>
              <a:rect b="b" l="l" r="r" t="t"/>
              <a:pathLst>
                <a:path extrusionOk="0" h="35032" w="28031">
                  <a:moveTo>
                    <a:pt x="14028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1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583" y="3641"/>
                  </a:lnTo>
                  <a:lnTo>
                    <a:pt x="3641" y="4583"/>
                  </a:lnTo>
                  <a:lnTo>
                    <a:pt x="2776" y="5627"/>
                  </a:lnTo>
                  <a:lnTo>
                    <a:pt x="2012" y="6747"/>
                  </a:lnTo>
                  <a:lnTo>
                    <a:pt x="1375" y="7944"/>
                  </a:lnTo>
                  <a:lnTo>
                    <a:pt x="841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1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1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41" y="25841"/>
                  </a:lnTo>
                  <a:lnTo>
                    <a:pt x="1375" y="27089"/>
                  </a:lnTo>
                  <a:lnTo>
                    <a:pt x="2012" y="28285"/>
                  </a:lnTo>
                  <a:lnTo>
                    <a:pt x="2776" y="29405"/>
                  </a:lnTo>
                  <a:lnTo>
                    <a:pt x="3641" y="30449"/>
                  </a:lnTo>
                  <a:lnTo>
                    <a:pt x="4583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8" y="35032"/>
                  </a:lnTo>
                  <a:lnTo>
                    <a:pt x="14741" y="35006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8" y="33657"/>
                  </a:lnTo>
                  <a:lnTo>
                    <a:pt x="21284" y="32995"/>
                  </a:lnTo>
                  <a:lnTo>
                    <a:pt x="22404" y="32257"/>
                  </a:lnTo>
                  <a:lnTo>
                    <a:pt x="23448" y="31391"/>
                  </a:lnTo>
                  <a:lnTo>
                    <a:pt x="24390" y="30449"/>
                  </a:lnTo>
                  <a:lnTo>
                    <a:pt x="25256" y="29405"/>
                  </a:lnTo>
                  <a:lnTo>
                    <a:pt x="26020" y="28285"/>
                  </a:lnTo>
                  <a:lnTo>
                    <a:pt x="26656" y="27089"/>
                  </a:lnTo>
                  <a:lnTo>
                    <a:pt x="27191" y="25841"/>
                  </a:lnTo>
                  <a:lnTo>
                    <a:pt x="27598" y="24517"/>
                  </a:lnTo>
                  <a:lnTo>
                    <a:pt x="27878" y="23143"/>
                  </a:lnTo>
                  <a:lnTo>
                    <a:pt x="28031" y="21717"/>
                  </a:lnTo>
                  <a:lnTo>
                    <a:pt x="28031" y="21004"/>
                  </a:lnTo>
                  <a:lnTo>
                    <a:pt x="28031" y="14028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15"/>
                  </a:lnTo>
                  <a:lnTo>
                    <a:pt x="27191" y="9191"/>
                  </a:lnTo>
                  <a:lnTo>
                    <a:pt x="26656" y="7944"/>
                  </a:lnTo>
                  <a:lnTo>
                    <a:pt x="26020" y="6747"/>
                  </a:lnTo>
                  <a:lnTo>
                    <a:pt x="25256" y="5627"/>
                  </a:lnTo>
                  <a:lnTo>
                    <a:pt x="24390" y="4583"/>
                  </a:lnTo>
                  <a:lnTo>
                    <a:pt x="23448" y="3641"/>
                  </a:lnTo>
                  <a:lnTo>
                    <a:pt x="22404" y="2776"/>
                  </a:lnTo>
                  <a:lnTo>
                    <a:pt x="21284" y="2037"/>
                  </a:lnTo>
                  <a:lnTo>
                    <a:pt x="20088" y="1375"/>
                  </a:lnTo>
                  <a:lnTo>
                    <a:pt x="18840" y="841"/>
                  </a:lnTo>
                  <a:lnTo>
                    <a:pt x="17516" y="433"/>
                  </a:lnTo>
                  <a:lnTo>
                    <a:pt x="16167" y="153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4458550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08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4818800" y="933425"/>
              <a:ext cx="91025" cy="90400"/>
            </a:xfrm>
            <a:custGeom>
              <a:rect b="b" l="l" r="r" t="t"/>
              <a:pathLst>
                <a:path extrusionOk="0" h="3616" w="3641">
                  <a:moveTo>
                    <a:pt x="1833" y="1"/>
                  </a:moveTo>
                  <a:lnTo>
                    <a:pt x="1451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1" y="3590"/>
                  </a:lnTo>
                  <a:lnTo>
                    <a:pt x="1833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4163225" y="1359225"/>
              <a:ext cx="1041925" cy="210050"/>
            </a:xfrm>
            <a:custGeom>
              <a:rect b="b" l="l" r="r" t="t"/>
              <a:pathLst>
                <a:path extrusionOk="0" h="8402" w="41677">
                  <a:moveTo>
                    <a:pt x="16625" y="1"/>
                  </a:moveTo>
                  <a:lnTo>
                    <a:pt x="12297" y="153"/>
                  </a:lnTo>
                  <a:lnTo>
                    <a:pt x="11177" y="179"/>
                  </a:lnTo>
                  <a:lnTo>
                    <a:pt x="9115" y="484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5"/>
                  </a:lnTo>
                  <a:lnTo>
                    <a:pt x="1" y="8402"/>
                  </a:lnTo>
                  <a:lnTo>
                    <a:pt x="41677" y="8402"/>
                  </a:lnTo>
                  <a:lnTo>
                    <a:pt x="41142" y="7485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1" y="2979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3" y="484"/>
                  </a:lnTo>
                  <a:lnTo>
                    <a:pt x="30500" y="179"/>
                  </a:lnTo>
                  <a:lnTo>
                    <a:pt x="29380" y="153"/>
                  </a:lnTo>
                  <a:lnTo>
                    <a:pt x="25052" y="1"/>
                  </a:lnTo>
                  <a:lnTo>
                    <a:pt x="25027" y="433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5" y="3259"/>
                  </a:lnTo>
                  <a:lnTo>
                    <a:pt x="22863" y="3692"/>
                  </a:lnTo>
                  <a:lnTo>
                    <a:pt x="22099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579" y="4023"/>
                  </a:lnTo>
                  <a:lnTo>
                    <a:pt x="18840" y="3692"/>
                  </a:lnTo>
                  <a:lnTo>
                    <a:pt x="18153" y="3259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4679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4540025" y="1359225"/>
              <a:ext cx="288350" cy="148950"/>
            </a:xfrm>
            <a:custGeom>
              <a:rect b="b" l="l" r="r" t="t"/>
              <a:pathLst>
                <a:path extrusionOk="0" h="5958" w="11534">
                  <a:moveTo>
                    <a:pt x="1553" y="1"/>
                  </a:moveTo>
                  <a:lnTo>
                    <a:pt x="0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0"/>
                  </a:lnTo>
                  <a:lnTo>
                    <a:pt x="2088" y="4659"/>
                  </a:lnTo>
                  <a:lnTo>
                    <a:pt x="3004" y="5270"/>
                  </a:lnTo>
                  <a:lnTo>
                    <a:pt x="4048" y="5703"/>
                  </a:lnTo>
                  <a:lnTo>
                    <a:pt x="5168" y="5958"/>
                  </a:lnTo>
                  <a:lnTo>
                    <a:pt x="6365" y="5958"/>
                  </a:lnTo>
                  <a:lnTo>
                    <a:pt x="7485" y="5703"/>
                  </a:lnTo>
                  <a:lnTo>
                    <a:pt x="8529" y="5270"/>
                  </a:lnTo>
                  <a:lnTo>
                    <a:pt x="9446" y="4659"/>
                  </a:lnTo>
                  <a:lnTo>
                    <a:pt x="10235" y="3870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179"/>
                  </a:lnTo>
                  <a:lnTo>
                    <a:pt x="11533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55" y="433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3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07" y="4023"/>
                  </a:lnTo>
                  <a:lnTo>
                    <a:pt x="3768" y="3692"/>
                  </a:lnTo>
                  <a:lnTo>
                    <a:pt x="3081" y="3259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3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6CA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4632300" y="974800"/>
              <a:ext cx="99950" cy="119675"/>
            </a:xfrm>
            <a:custGeom>
              <a:rect b="b" l="l" r="r" t="t"/>
              <a:pathLst>
                <a:path extrusionOk="0" h="4787" w="3998">
                  <a:moveTo>
                    <a:pt x="1885" y="0"/>
                  </a:moveTo>
                  <a:lnTo>
                    <a:pt x="1656" y="306"/>
                  </a:lnTo>
                  <a:lnTo>
                    <a:pt x="157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85" y="4558"/>
                  </a:lnTo>
                  <a:lnTo>
                    <a:pt x="1503" y="4787"/>
                  </a:lnTo>
                  <a:lnTo>
                    <a:pt x="2521" y="4787"/>
                  </a:lnTo>
                  <a:lnTo>
                    <a:pt x="3514" y="4558"/>
                  </a:lnTo>
                  <a:lnTo>
                    <a:pt x="3998" y="4354"/>
                  </a:lnTo>
                  <a:lnTo>
                    <a:pt x="3998" y="4303"/>
                  </a:lnTo>
                  <a:lnTo>
                    <a:pt x="3998" y="4252"/>
                  </a:lnTo>
                  <a:lnTo>
                    <a:pt x="2445" y="586"/>
                  </a:lnTo>
                  <a:lnTo>
                    <a:pt x="2343" y="306"/>
                  </a:lnTo>
                  <a:lnTo>
                    <a:pt x="2114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4632300" y="1083625"/>
              <a:ext cx="99950" cy="37575"/>
            </a:xfrm>
            <a:custGeom>
              <a:rect b="b" l="l" r="r" t="t"/>
              <a:pathLst>
                <a:path extrusionOk="0" h="1503" w="3998">
                  <a:moveTo>
                    <a:pt x="1" y="1"/>
                  </a:moveTo>
                  <a:lnTo>
                    <a:pt x="1" y="306"/>
                  </a:lnTo>
                  <a:lnTo>
                    <a:pt x="357" y="841"/>
                  </a:lnTo>
                  <a:lnTo>
                    <a:pt x="917" y="1248"/>
                  </a:lnTo>
                  <a:lnTo>
                    <a:pt x="1579" y="1477"/>
                  </a:lnTo>
                  <a:lnTo>
                    <a:pt x="1834" y="1503"/>
                  </a:lnTo>
                  <a:lnTo>
                    <a:pt x="2165" y="1503"/>
                  </a:lnTo>
                  <a:lnTo>
                    <a:pt x="2445" y="1477"/>
                  </a:lnTo>
                  <a:lnTo>
                    <a:pt x="3081" y="1248"/>
                  </a:lnTo>
                  <a:lnTo>
                    <a:pt x="3667" y="841"/>
                  </a:lnTo>
                  <a:lnTo>
                    <a:pt x="3998" y="306"/>
                  </a:lnTo>
                  <a:lnTo>
                    <a:pt x="3998" y="1"/>
                  </a:lnTo>
                  <a:lnTo>
                    <a:pt x="3514" y="205"/>
                  </a:lnTo>
                  <a:lnTo>
                    <a:pt x="2521" y="434"/>
                  </a:lnTo>
                  <a:lnTo>
                    <a:pt x="1503" y="434"/>
                  </a:lnTo>
                  <a:lnTo>
                    <a:pt x="485" y="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4477650" y="949350"/>
              <a:ext cx="26125" cy="26100"/>
            </a:xfrm>
            <a:custGeom>
              <a:rect b="b" l="l" r="r" t="t"/>
              <a:pathLst>
                <a:path extrusionOk="0" h="1044" w="1045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10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44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4837900" y="949350"/>
              <a:ext cx="26750" cy="26100"/>
            </a:xfrm>
            <a:custGeom>
              <a:rect b="b" l="l" r="r" t="t"/>
              <a:pathLst>
                <a:path extrusionOk="0" h="1044" w="1070">
                  <a:moveTo>
                    <a:pt x="535" y="0"/>
                  </a:moveTo>
                  <a:lnTo>
                    <a:pt x="331" y="26"/>
                  </a:lnTo>
                  <a:lnTo>
                    <a:pt x="25" y="306"/>
                  </a:lnTo>
                  <a:lnTo>
                    <a:pt x="0" y="509"/>
                  </a:lnTo>
                  <a:lnTo>
                    <a:pt x="25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8" y="1018"/>
                  </a:lnTo>
                  <a:lnTo>
                    <a:pt x="1044" y="738"/>
                  </a:lnTo>
                  <a:lnTo>
                    <a:pt x="1069" y="509"/>
                  </a:lnTo>
                  <a:lnTo>
                    <a:pt x="1044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4431175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50" y="0"/>
                  </a:moveTo>
                  <a:lnTo>
                    <a:pt x="1096" y="26"/>
                  </a:lnTo>
                  <a:lnTo>
                    <a:pt x="586" y="229"/>
                  </a:lnTo>
                  <a:lnTo>
                    <a:pt x="230" y="611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64"/>
                  </a:lnTo>
                  <a:lnTo>
                    <a:pt x="586" y="2521"/>
                  </a:lnTo>
                  <a:lnTo>
                    <a:pt x="1096" y="2750"/>
                  </a:lnTo>
                  <a:lnTo>
                    <a:pt x="4736" y="2750"/>
                  </a:lnTo>
                  <a:lnTo>
                    <a:pt x="5220" y="2521"/>
                  </a:lnTo>
                  <a:lnTo>
                    <a:pt x="5602" y="2164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611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4791425" y="1037175"/>
              <a:ext cx="146425" cy="68750"/>
            </a:xfrm>
            <a:custGeom>
              <a:rect b="b" l="l" r="r" t="t"/>
              <a:pathLst>
                <a:path extrusionOk="0" h="2750" w="5857">
                  <a:moveTo>
                    <a:pt x="1375" y="0"/>
                  </a:moveTo>
                  <a:lnTo>
                    <a:pt x="1095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5" y="2750"/>
                  </a:lnTo>
                  <a:lnTo>
                    <a:pt x="4761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4448375" y="857050"/>
              <a:ext cx="110775" cy="21675"/>
            </a:xfrm>
            <a:custGeom>
              <a:rect b="b" l="l" r="r" t="t"/>
              <a:pathLst>
                <a:path extrusionOk="0" fill="none" h="867" w="4431">
                  <a:moveTo>
                    <a:pt x="4430" y="866"/>
                  </a:moveTo>
                  <a:lnTo>
                    <a:pt x="4201" y="662"/>
                  </a:lnTo>
                  <a:lnTo>
                    <a:pt x="3666" y="306"/>
                  </a:lnTo>
                  <a:lnTo>
                    <a:pt x="2826" y="1"/>
                  </a:lnTo>
                  <a:lnTo>
                    <a:pt x="1630" y="1"/>
                  </a:lnTo>
                  <a:lnTo>
                    <a:pt x="764" y="306"/>
                  </a:lnTo>
                  <a:lnTo>
                    <a:pt x="255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14090B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4809250" y="857050"/>
              <a:ext cx="110775" cy="21675"/>
            </a:xfrm>
            <a:custGeom>
              <a:rect b="b" l="l" r="r" t="t"/>
              <a:pathLst>
                <a:path extrusionOk="0" fill="none" h="867" w="4431">
                  <a:moveTo>
                    <a:pt x="4430" y="866"/>
                  </a:moveTo>
                  <a:lnTo>
                    <a:pt x="4176" y="662"/>
                  </a:lnTo>
                  <a:lnTo>
                    <a:pt x="3666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14090B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4622125" y="1161925"/>
              <a:ext cx="124125" cy="35650"/>
            </a:xfrm>
            <a:custGeom>
              <a:rect b="b" l="l" r="r" t="t"/>
              <a:pathLst>
                <a:path extrusionOk="0" fill="none" h="1426" w="4965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3" y="1426"/>
                  </a:lnTo>
                  <a:lnTo>
                    <a:pt x="2495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0"/>
                  </a:lnTo>
                  <a:lnTo>
                    <a:pt x="4812" y="331"/>
                  </a:lnTo>
                  <a:lnTo>
                    <a:pt x="4965" y="26"/>
                  </a:lnTo>
                </a:path>
              </a:pathLst>
            </a:custGeom>
            <a:noFill/>
            <a:ln cap="rnd" cmpd="sng" w="21000">
              <a:solidFill>
                <a:srgbClr val="5A1016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4258075" y="405800"/>
              <a:ext cx="852250" cy="528300"/>
            </a:xfrm>
            <a:custGeom>
              <a:rect b="b" l="l" r="r" t="t"/>
              <a:pathLst>
                <a:path extrusionOk="0" h="21132" w="34090">
                  <a:moveTo>
                    <a:pt x="17185" y="0"/>
                  </a:moveTo>
                  <a:lnTo>
                    <a:pt x="16370" y="51"/>
                  </a:lnTo>
                  <a:lnTo>
                    <a:pt x="14741" y="153"/>
                  </a:lnTo>
                  <a:lnTo>
                    <a:pt x="11864" y="739"/>
                  </a:lnTo>
                  <a:lnTo>
                    <a:pt x="9369" y="1681"/>
                  </a:lnTo>
                  <a:lnTo>
                    <a:pt x="7256" y="2928"/>
                  </a:lnTo>
                  <a:lnTo>
                    <a:pt x="5499" y="4430"/>
                  </a:lnTo>
                  <a:lnTo>
                    <a:pt x="4023" y="6110"/>
                  </a:lnTo>
                  <a:lnTo>
                    <a:pt x="2851" y="7943"/>
                  </a:lnTo>
                  <a:lnTo>
                    <a:pt x="1935" y="9827"/>
                  </a:lnTo>
                  <a:lnTo>
                    <a:pt x="1222" y="11762"/>
                  </a:lnTo>
                  <a:lnTo>
                    <a:pt x="738" y="13621"/>
                  </a:lnTo>
                  <a:lnTo>
                    <a:pt x="255" y="16268"/>
                  </a:lnTo>
                  <a:lnTo>
                    <a:pt x="0" y="20291"/>
                  </a:lnTo>
                  <a:lnTo>
                    <a:pt x="51" y="20902"/>
                  </a:lnTo>
                  <a:lnTo>
                    <a:pt x="407" y="20978"/>
                  </a:lnTo>
                  <a:lnTo>
                    <a:pt x="1171" y="20978"/>
                  </a:lnTo>
                  <a:lnTo>
                    <a:pt x="1909" y="20826"/>
                  </a:lnTo>
                  <a:lnTo>
                    <a:pt x="2622" y="20520"/>
                  </a:lnTo>
                  <a:lnTo>
                    <a:pt x="3259" y="20087"/>
                  </a:lnTo>
                  <a:lnTo>
                    <a:pt x="3768" y="19502"/>
                  </a:lnTo>
                  <a:lnTo>
                    <a:pt x="4175" y="18814"/>
                  </a:lnTo>
                  <a:lnTo>
                    <a:pt x="4379" y="18000"/>
                  </a:lnTo>
                  <a:lnTo>
                    <a:pt x="4379" y="17541"/>
                  </a:lnTo>
                  <a:lnTo>
                    <a:pt x="4812" y="17363"/>
                  </a:lnTo>
                  <a:lnTo>
                    <a:pt x="5499" y="16727"/>
                  </a:lnTo>
                  <a:lnTo>
                    <a:pt x="5703" y="16294"/>
                  </a:lnTo>
                  <a:lnTo>
                    <a:pt x="5830" y="15810"/>
                  </a:lnTo>
                  <a:lnTo>
                    <a:pt x="5728" y="14868"/>
                  </a:lnTo>
                  <a:lnTo>
                    <a:pt x="5525" y="14461"/>
                  </a:lnTo>
                  <a:lnTo>
                    <a:pt x="5983" y="14435"/>
                  </a:lnTo>
                  <a:lnTo>
                    <a:pt x="6848" y="14028"/>
                  </a:lnTo>
                  <a:lnTo>
                    <a:pt x="7205" y="13672"/>
                  </a:lnTo>
                  <a:lnTo>
                    <a:pt x="7485" y="13264"/>
                  </a:lnTo>
                  <a:lnTo>
                    <a:pt x="7689" y="12297"/>
                  </a:lnTo>
                  <a:lnTo>
                    <a:pt x="7612" y="11839"/>
                  </a:lnTo>
                  <a:lnTo>
                    <a:pt x="8070" y="11940"/>
                  </a:lnTo>
                  <a:lnTo>
                    <a:pt x="9038" y="11813"/>
                  </a:lnTo>
                  <a:lnTo>
                    <a:pt x="9496" y="11559"/>
                  </a:lnTo>
                  <a:lnTo>
                    <a:pt x="9700" y="11406"/>
                  </a:lnTo>
                  <a:lnTo>
                    <a:pt x="10031" y="11024"/>
                  </a:lnTo>
                  <a:lnTo>
                    <a:pt x="10362" y="10362"/>
                  </a:lnTo>
                  <a:lnTo>
                    <a:pt x="10413" y="9878"/>
                  </a:lnTo>
                  <a:lnTo>
                    <a:pt x="10820" y="10133"/>
                  </a:lnTo>
                  <a:lnTo>
                    <a:pt x="11558" y="10235"/>
                  </a:lnTo>
                  <a:lnTo>
                    <a:pt x="12068" y="10184"/>
                  </a:lnTo>
                  <a:lnTo>
                    <a:pt x="12322" y="10107"/>
                  </a:lnTo>
                  <a:lnTo>
                    <a:pt x="12551" y="10006"/>
                  </a:lnTo>
                  <a:lnTo>
                    <a:pt x="12984" y="9725"/>
                  </a:lnTo>
                  <a:lnTo>
                    <a:pt x="13468" y="9165"/>
                  </a:lnTo>
                  <a:lnTo>
                    <a:pt x="13621" y="8707"/>
                  </a:lnTo>
                  <a:lnTo>
                    <a:pt x="13977" y="9038"/>
                  </a:lnTo>
                  <a:lnTo>
                    <a:pt x="14664" y="9318"/>
                  </a:lnTo>
                  <a:lnTo>
                    <a:pt x="15173" y="9395"/>
                  </a:lnTo>
                  <a:lnTo>
                    <a:pt x="15454" y="9369"/>
                  </a:lnTo>
                  <a:lnTo>
                    <a:pt x="15708" y="9344"/>
                  </a:lnTo>
                  <a:lnTo>
                    <a:pt x="16192" y="9165"/>
                  </a:lnTo>
                  <a:lnTo>
                    <a:pt x="16777" y="8707"/>
                  </a:lnTo>
                  <a:lnTo>
                    <a:pt x="17057" y="8300"/>
                  </a:lnTo>
                  <a:lnTo>
                    <a:pt x="17337" y="8707"/>
                  </a:lnTo>
                  <a:lnTo>
                    <a:pt x="17949" y="9165"/>
                  </a:lnTo>
                  <a:lnTo>
                    <a:pt x="18432" y="9344"/>
                  </a:lnTo>
                  <a:lnTo>
                    <a:pt x="18687" y="9369"/>
                  </a:lnTo>
                  <a:lnTo>
                    <a:pt x="18941" y="9395"/>
                  </a:lnTo>
                  <a:lnTo>
                    <a:pt x="19451" y="9318"/>
                  </a:lnTo>
                  <a:lnTo>
                    <a:pt x="20138" y="9038"/>
                  </a:lnTo>
                  <a:lnTo>
                    <a:pt x="20494" y="8682"/>
                  </a:lnTo>
                  <a:lnTo>
                    <a:pt x="20673" y="9165"/>
                  </a:lnTo>
                  <a:lnTo>
                    <a:pt x="21156" y="9725"/>
                  </a:lnTo>
                  <a:lnTo>
                    <a:pt x="21564" y="10006"/>
                  </a:lnTo>
                  <a:lnTo>
                    <a:pt x="21818" y="10107"/>
                  </a:lnTo>
                  <a:lnTo>
                    <a:pt x="22073" y="10184"/>
                  </a:lnTo>
                  <a:lnTo>
                    <a:pt x="22557" y="10235"/>
                  </a:lnTo>
                  <a:lnTo>
                    <a:pt x="23295" y="10107"/>
                  </a:lnTo>
                  <a:lnTo>
                    <a:pt x="23728" y="9878"/>
                  </a:lnTo>
                  <a:lnTo>
                    <a:pt x="23779" y="10362"/>
                  </a:lnTo>
                  <a:lnTo>
                    <a:pt x="24110" y="11024"/>
                  </a:lnTo>
                  <a:lnTo>
                    <a:pt x="24441" y="11406"/>
                  </a:lnTo>
                  <a:lnTo>
                    <a:pt x="24644" y="11559"/>
                  </a:lnTo>
                  <a:lnTo>
                    <a:pt x="25077" y="11813"/>
                  </a:lnTo>
                  <a:lnTo>
                    <a:pt x="26044" y="11940"/>
                  </a:lnTo>
                  <a:lnTo>
                    <a:pt x="26528" y="11813"/>
                  </a:lnTo>
                  <a:lnTo>
                    <a:pt x="26452" y="12297"/>
                  </a:lnTo>
                  <a:lnTo>
                    <a:pt x="26655" y="13239"/>
                  </a:lnTo>
                  <a:lnTo>
                    <a:pt x="26935" y="13672"/>
                  </a:lnTo>
                  <a:lnTo>
                    <a:pt x="27292" y="14028"/>
                  </a:lnTo>
                  <a:lnTo>
                    <a:pt x="28158" y="14410"/>
                  </a:lnTo>
                  <a:lnTo>
                    <a:pt x="28616" y="14435"/>
                  </a:lnTo>
                  <a:lnTo>
                    <a:pt x="28412" y="14868"/>
                  </a:lnTo>
                  <a:lnTo>
                    <a:pt x="28310" y="15785"/>
                  </a:lnTo>
                  <a:lnTo>
                    <a:pt x="28438" y="16268"/>
                  </a:lnTo>
                  <a:lnTo>
                    <a:pt x="28667" y="16727"/>
                  </a:lnTo>
                  <a:lnTo>
                    <a:pt x="29329" y="17363"/>
                  </a:lnTo>
                  <a:lnTo>
                    <a:pt x="29761" y="17541"/>
                  </a:lnTo>
                  <a:lnTo>
                    <a:pt x="29787" y="18000"/>
                  </a:lnTo>
                  <a:lnTo>
                    <a:pt x="30016" y="18840"/>
                  </a:lnTo>
                  <a:lnTo>
                    <a:pt x="30398" y="19578"/>
                  </a:lnTo>
                  <a:lnTo>
                    <a:pt x="30933" y="20189"/>
                  </a:lnTo>
                  <a:lnTo>
                    <a:pt x="31569" y="20673"/>
                  </a:lnTo>
                  <a:lnTo>
                    <a:pt x="32282" y="20978"/>
                  </a:lnTo>
                  <a:lnTo>
                    <a:pt x="33020" y="21131"/>
                  </a:lnTo>
                  <a:lnTo>
                    <a:pt x="33733" y="21055"/>
                  </a:lnTo>
                  <a:lnTo>
                    <a:pt x="34089" y="20902"/>
                  </a:lnTo>
                  <a:lnTo>
                    <a:pt x="34089" y="20240"/>
                  </a:lnTo>
                  <a:lnTo>
                    <a:pt x="33580" y="15937"/>
                  </a:lnTo>
                  <a:lnTo>
                    <a:pt x="32918" y="13137"/>
                  </a:lnTo>
                  <a:lnTo>
                    <a:pt x="32282" y="11151"/>
                  </a:lnTo>
                  <a:lnTo>
                    <a:pt x="31442" y="9165"/>
                  </a:lnTo>
                  <a:lnTo>
                    <a:pt x="30398" y="7205"/>
                  </a:lnTo>
                  <a:lnTo>
                    <a:pt x="29099" y="5372"/>
                  </a:lnTo>
                  <a:lnTo>
                    <a:pt x="27521" y="3692"/>
                  </a:lnTo>
                  <a:lnTo>
                    <a:pt x="25663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214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5205775" y="970350"/>
              <a:ext cx="357075" cy="585575"/>
            </a:xfrm>
            <a:custGeom>
              <a:rect b="b" l="l" r="r" t="t"/>
              <a:pathLst>
                <a:path extrusionOk="0" h="23423" w="14283">
                  <a:moveTo>
                    <a:pt x="9216" y="0"/>
                  </a:moveTo>
                  <a:lnTo>
                    <a:pt x="8784" y="77"/>
                  </a:lnTo>
                  <a:lnTo>
                    <a:pt x="8427" y="357"/>
                  </a:lnTo>
                  <a:lnTo>
                    <a:pt x="8173" y="738"/>
                  </a:lnTo>
                  <a:lnTo>
                    <a:pt x="8096" y="993"/>
                  </a:lnTo>
                  <a:lnTo>
                    <a:pt x="6339" y="8529"/>
                  </a:lnTo>
                  <a:lnTo>
                    <a:pt x="6034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594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50" y="1019"/>
                  </a:lnTo>
                  <a:lnTo>
                    <a:pt x="5474" y="1273"/>
                  </a:lnTo>
                  <a:lnTo>
                    <a:pt x="3386" y="10413"/>
                  </a:lnTo>
                  <a:lnTo>
                    <a:pt x="3132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30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53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46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10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784" y="23422"/>
                  </a:lnTo>
                  <a:lnTo>
                    <a:pt x="10158" y="17669"/>
                  </a:lnTo>
                  <a:lnTo>
                    <a:pt x="10286" y="17694"/>
                  </a:lnTo>
                  <a:lnTo>
                    <a:pt x="10693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3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3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48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297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9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40" y="2139"/>
                  </a:lnTo>
                  <a:lnTo>
                    <a:pt x="10286" y="2546"/>
                  </a:lnTo>
                  <a:lnTo>
                    <a:pt x="10209" y="2801"/>
                  </a:lnTo>
                  <a:lnTo>
                    <a:pt x="8758" y="9089"/>
                  </a:lnTo>
                  <a:lnTo>
                    <a:pt x="8453" y="9013"/>
                  </a:lnTo>
                  <a:lnTo>
                    <a:pt x="10184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24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5289775" y="12300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5322875" y="1174650"/>
              <a:ext cx="191600" cy="55400"/>
            </a:xfrm>
            <a:custGeom>
              <a:rect b="b" l="l" r="r" t="t"/>
              <a:pathLst>
                <a:path extrusionOk="0" h="2216" w="7664">
                  <a:moveTo>
                    <a:pt x="128" y="0"/>
                  </a:moveTo>
                  <a:lnTo>
                    <a:pt x="1" y="484"/>
                  </a:lnTo>
                  <a:lnTo>
                    <a:pt x="7536" y="2215"/>
                  </a:lnTo>
                  <a:lnTo>
                    <a:pt x="7664" y="1732"/>
                  </a:lnTo>
                  <a:lnTo>
                    <a:pt x="6569" y="1477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9" y="841"/>
                  </a:lnTo>
                  <a:lnTo>
                    <a:pt x="1681" y="357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5290425" y="1223650"/>
              <a:ext cx="105675" cy="159150"/>
            </a:xfrm>
            <a:custGeom>
              <a:rect b="b" l="l" r="r" t="t"/>
              <a:pathLst>
                <a:path extrusionOk="0" h="6366" w="4227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04" y="306"/>
                  </a:lnTo>
                  <a:lnTo>
                    <a:pt x="1120" y="612"/>
                  </a:lnTo>
                  <a:lnTo>
                    <a:pt x="1833" y="1019"/>
                  </a:lnTo>
                  <a:lnTo>
                    <a:pt x="2597" y="1656"/>
                  </a:lnTo>
                  <a:lnTo>
                    <a:pt x="3234" y="2572"/>
                  </a:lnTo>
                  <a:lnTo>
                    <a:pt x="3717" y="3794"/>
                  </a:lnTo>
                  <a:lnTo>
                    <a:pt x="3870" y="5347"/>
                  </a:lnTo>
                  <a:lnTo>
                    <a:pt x="3794" y="6315"/>
                  </a:lnTo>
                  <a:lnTo>
                    <a:pt x="4099" y="6365"/>
                  </a:lnTo>
                  <a:lnTo>
                    <a:pt x="4125" y="6213"/>
                  </a:lnTo>
                  <a:lnTo>
                    <a:pt x="4226" y="5118"/>
                  </a:lnTo>
                  <a:lnTo>
                    <a:pt x="4150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5268150" y="1403775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8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5228050" y="1425425"/>
              <a:ext cx="238050" cy="100575"/>
            </a:xfrm>
            <a:custGeom>
              <a:rect b="b" l="l" r="r" t="t"/>
              <a:pathLst>
                <a:path extrusionOk="0" h="4023" w="9522">
                  <a:moveTo>
                    <a:pt x="459" y="0"/>
                  </a:moveTo>
                  <a:lnTo>
                    <a:pt x="0" y="1935"/>
                  </a:lnTo>
                  <a:lnTo>
                    <a:pt x="9089" y="4023"/>
                  </a:lnTo>
                  <a:lnTo>
                    <a:pt x="9522" y="2113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6CA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5206400" y="1463600"/>
              <a:ext cx="250800" cy="105675"/>
            </a:xfrm>
            <a:custGeom>
              <a:rect b="b" l="l" r="r" t="t"/>
              <a:pathLst>
                <a:path extrusionOk="0" h="4227" w="10032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31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4679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1" name="Google Shape;471;p22"/>
          <p:cNvSpPr/>
          <p:nvPr/>
        </p:nvSpPr>
        <p:spPr>
          <a:xfrm>
            <a:off x="2602325" y="1732325"/>
            <a:ext cx="2133000" cy="2133000"/>
          </a:xfrm>
          <a:prstGeom prst="ellipse">
            <a:avLst/>
          </a:prstGeom>
          <a:solidFill>
            <a:schemeClr val="accent1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Gray</a:t>
            </a:r>
            <a:endParaRPr b="1"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472" name="Google Shape;472;p22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3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478" name="Google Shape;478;p23"/>
          <p:cNvGraphicFramePr/>
          <p:nvPr/>
        </p:nvGraphicFramePr>
        <p:xfrm>
          <a:off x="671900" y="1716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{0C23C5A2-A0DD-4E79-BE04-7D119BC8A5BD}</a:tableStyleId>
              </a:tblPr>
              <a:tblGrid>
                <a:gridCol w="1219600"/>
                <a:gridCol w="1219600"/>
                <a:gridCol w="1219600"/>
                <a:gridCol w="1219600"/>
              </a:tblGrid>
              <a:tr h="65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74F67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endParaRPr sz="1100">
                        <a:solidFill>
                          <a:srgbClr val="474F67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</a:t>
                      </a:r>
                      <a:endParaRPr sz="1100">
                        <a:solidFill>
                          <a:srgbClr val="474F67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</a:t>
                      </a:r>
                      <a:endParaRPr sz="1100">
                        <a:solidFill>
                          <a:srgbClr val="474F67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Yellow</a:t>
                      </a:r>
                      <a:endParaRPr sz="1100">
                        <a:solidFill>
                          <a:srgbClr val="474F67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10</a:t>
                      </a:r>
                      <a:endParaRPr b="1" sz="1800">
                        <a:solidFill>
                          <a:srgbClr val="474F67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20</a:t>
                      </a:r>
                      <a:endParaRPr b="1" sz="1800">
                        <a:solidFill>
                          <a:srgbClr val="474F67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7</a:t>
                      </a:r>
                      <a:endParaRPr b="1" sz="1800">
                        <a:solidFill>
                          <a:srgbClr val="474F67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Blue</a:t>
                      </a:r>
                      <a:endParaRPr sz="1100">
                        <a:solidFill>
                          <a:srgbClr val="474F67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30</a:t>
                      </a:r>
                      <a:endParaRPr b="1" sz="1800">
                        <a:solidFill>
                          <a:srgbClr val="474F67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15</a:t>
                      </a:r>
                      <a:endParaRPr b="1" sz="1800">
                        <a:solidFill>
                          <a:srgbClr val="474F67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10</a:t>
                      </a:r>
                      <a:endParaRPr b="1" sz="1800">
                        <a:solidFill>
                          <a:srgbClr val="474F67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Orange</a:t>
                      </a:r>
                      <a:endParaRPr sz="1100">
                        <a:solidFill>
                          <a:srgbClr val="474F67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5</a:t>
                      </a:r>
                      <a:endParaRPr b="1" sz="1800">
                        <a:solidFill>
                          <a:srgbClr val="474F67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24</a:t>
                      </a:r>
                      <a:endParaRPr b="1" sz="1800">
                        <a:solidFill>
                          <a:srgbClr val="474F67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16</a:t>
                      </a:r>
                      <a:endParaRPr b="1" sz="1800">
                        <a:solidFill>
                          <a:srgbClr val="474F67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9DA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479" name="Google Shape;479;p23"/>
          <p:cNvGrpSpPr/>
          <p:nvPr/>
        </p:nvGrpSpPr>
        <p:grpSpPr>
          <a:xfrm flipH="1">
            <a:off x="7493797" y="3754514"/>
            <a:ext cx="1650213" cy="1388992"/>
            <a:chOff x="5987350" y="1879850"/>
            <a:chExt cx="1395175" cy="1174325"/>
          </a:xfrm>
        </p:grpSpPr>
        <p:sp>
          <p:nvSpPr>
            <p:cNvPr id="480" name="Google Shape;480;p23"/>
            <p:cNvSpPr/>
            <p:nvPr/>
          </p:nvSpPr>
          <p:spPr>
            <a:xfrm>
              <a:off x="6143300" y="2465400"/>
              <a:ext cx="315075" cy="493925"/>
            </a:xfrm>
            <a:custGeom>
              <a:rect b="b" l="l" r="r" t="t"/>
              <a:pathLst>
                <a:path extrusionOk="0" h="19757" w="12603">
                  <a:moveTo>
                    <a:pt x="0" y="1"/>
                  </a:moveTo>
                  <a:lnTo>
                    <a:pt x="0" y="19757"/>
                  </a:lnTo>
                  <a:lnTo>
                    <a:pt x="12602" y="19757"/>
                  </a:lnTo>
                  <a:lnTo>
                    <a:pt x="12602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6555725" y="2465400"/>
              <a:ext cx="315075" cy="493925"/>
            </a:xfrm>
            <a:custGeom>
              <a:rect b="b" l="l" r="r" t="t"/>
              <a:pathLst>
                <a:path extrusionOk="0" h="19757" w="12603">
                  <a:moveTo>
                    <a:pt x="0" y="1"/>
                  </a:moveTo>
                  <a:lnTo>
                    <a:pt x="0" y="19757"/>
                  </a:lnTo>
                  <a:lnTo>
                    <a:pt x="12603" y="19757"/>
                  </a:lnTo>
                  <a:lnTo>
                    <a:pt x="12603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611275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2724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51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51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683640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6403600" y="2740375"/>
              <a:ext cx="210700" cy="263525"/>
            </a:xfrm>
            <a:custGeom>
              <a:rect b="b" l="l" r="r" t="t"/>
              <a:pathLst>
                <a:path extrusionOk="0" h="10541" w="8428">
                  <a:moveTo>
                    <a:pt x="1" y="0"/>
                  </a:moveTo>
                  <a:lnTo>
                    <a:pt x="1" y="10540"/>
                  </a:lnTo>
                  <a:lnTo>
                    <a:pt x="8428" y="10540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6157925" y="1924400"/>
              <a:ext cx="701425" cy="875825"/>
            </a:xfrm>
            <a:custGeom>
              <a:rect b="b" l="l" r="r" t="t"/>
              <a:pathLst>
                <a:path extrusionOk="0" h="35033" w="28057">
                  <a:moveTo>
                    <a:pt x="14028" y="1"/>
                  </a:moveTo>
                  <a:lnTo>
                    <a:pt x="13316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217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609" y="3642"/>
                  </a:lnTo>
                  <a:lnTo>
                    <a:pt x="3641" y="4609"/>
                  </a:lnTo>
                  <a:lnTo>
                    <a:pt x="2801" y="5653"/>
                  </a:lnTo>
                  <a:lnTo>
                    <a:pt x="2037" y="6773"/>
                  </a:lnTo>
                  <a:lnTo>
                    <a:pt x="1375" y="7944"/>
                  </a:lnTo>
                  <a:lnTo>
                    <a:pt x="866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26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66" y="25842"/>
                  </a:lnTo>
                  <a:lnTo>
                    <a:pt x="1375" y="27089"/>
                  </a:lnTo>
                  <a:lnTo>
                    <a:pt x="2037" y="28286"/>
                  </a:lnTo>
                  <a:lnTo>
                    <a:pt x="2801" y="29406"/>
                  </a:lnTo>
                  <a:lnTo>
                    <a:pt x="3641" y="30450"/>
                  </a:lnTo>
                  <a:lnTo>
                    <a:pt x="4609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32"/>
                  </a:lnTo>
                  <a:lnTo>
                    <a:pt x="14767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74" y="31392"/>
                  </a:lnTo>
                  <a:lnTo>
                    <a:pt x="24416" y="30450"/>
                  </a:lnTo>
                  <a:lnTo>
                    <a:pt x="25281" y="29406"/>
                  </a:lnTo>
                  <a:lnTo>
                    <a:pt x="26045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56" y="21743"/>
                  </a:lnTo>
                  <a:lnTo>
                    <a:pt x="28056" y="21004"/>
                  </a:lnTo>
                  <a:lnTo>
                    <a:pt x="28056" y="14029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45" y="6773"/>
                  </a:lnTo>
                  <a:lnTo>
                    <a:pt x="25281" y="5653"/>
                  </a:lnTo>
                  <a:lnTo>
                    <a:pt x="24416" y="4609"/>
                  </a:lnTo>
                  <a:lnTo>
                    <a:pt x="23474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66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5987350" y="2844100"/>
              <a:ext cx="1042575" cy="210075"/>
            </a:xfrm>
            <a:custGeom>
              <a:rect b="b" l="l" r="r" t="t"/>
              <a:pathLst>
                <a:path extrusionOk="0" h="8403" w="41703">
                  <a:moveTo>
                    <a:pt x="16651" y="1"/>
                  </a:moveTo>
                  <a:lnTo>
                    <a:pt x="12323" y="154"/>
                  </a:lnTo>
                  <a:lnTo>
                    <a:pt x="11177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6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6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3005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5"/>
                  </a:lnTo>
                  <a:lnTo>
                    <a:pt x="30526" y="179"/>
                  </a:lnTo>
                  <a:lnTo>
                    <a:pt x="29406" y="154"/>
                  </a:lnTo>
                  <a:lnTo>
                    <a:pt x="25078" y="1"/>
                  </a:lnTo>
                  <a:lnTo>
                    <a:pt x="25052" y="434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60"/>
                  </a:lnTo>
                  <a:lnTo>
                    <a:pt x="22863" y="3718"/>
                  </a:lnTo>
                  <a:lnTo>
                    <a:pt x="22124" y="4023"/>
                  </a:lnTo>
                  <a:lnTo>
                    <a:pt x="21284" y="4202"/>
                  </a:lnTo>
                  <a:lnTo>
                    <a:pt x="20419" y="4202"/>
                  </a:lnTo>
                  <a:lnTo>
                    <a:pt x="19604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CD36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6364150" y="2844100"/>
              <a:ext cx="288975" cy="149600"/>
            </a:xfrm>
            <a:custGeom>
              <a:rect b="b" l="l" r="r" t="t"/>
              <a:pathLst>
                <a:path extrusionOk="0" h="5984" w="11559">
                  <a:moveTo>
                    <a:pt x="1579" y="1"/>
                  </a:moveTo>
                  <a:lnTo>
                    <a:pt x="26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113" y="4660"/>
                  </a:lnTo>
                  <a:lnTo>
                    <a:pt x="3030" y="5296"/>
                  </a:lnTo>
                  <a:lnTo>
                    <a:pt x="4074" y="5729"/>
                  </a:lnTo>
                  <a:lnTo>
                    <a:pt x="5194" y="5958"/>
                  </a:lnTo>
                  <a:lnTo>
                    <a:pt x="5779" y="5984"/>
                  </a:lnTo>
                  <a:lnTo>
                    <a:pt x="6390" y="5958"/>
                  </a:lnTo>
                  <a:lnTo>
                    <a:pt x="7511" y="5729"/>
                  </a:lnTo>
                  <a:lnTo>
                    <a:pt x="8555" y="5296"/>
                  </a:lnTo>
                  <a:lnTo>
                    <a:pt x="9471" y="4660"/>
                  </a:lnTo>
                  <a:lnTo>
                    <a:pt x="10260" y="3871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59" y="52"/>
                  </a:lnTo>
                  <a:lnTo>
                    <a:pt x="10006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60"/>
                  </a:lnTo>
                  <a:lnTo>
                    <a:pt x="7791" y="3718"/>
                  </a:lnTo>
                  <a:lnTo>
                    <a:pt x="7052" y="4023"/>
                  </a:lnTo>
                  <a:lnTo>
                    <a:pt x="6212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8" y="3718"/>
                  </a:lnTo>
                  <a:lnTo>
                    <a:pt x="3106" y="3260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35E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457075" y="2459675"/>
              <a:ext cx="99950" cy="119700"/>
            </a:xfrm>
            <a:custGeom>
              <a:rect b="b" l="l" r="r" t="t"/>
              <a:pathLst>
                <a:path extrusionOk="0" h="4788" w="3998">
                  <a:moveTo>
                    <a:pt x="1884" y="1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EEB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6457075" y="2568525"/>
              <a:ext cx="99950" cy="38200"/>
            </a:xfrm>
            <a:custGeom>
              <a:rect b="b" l="l" r="r" t="t"/>
              <a:pathLst>
                <a:path extrusionOk="0" h="1528" w="3998">
                  <a:moveTo>
                    <a:pt x="0" y="0"/>
                  </a:moveTo>
                  <a:lnTo>
                    <a:pt x="0" y="306"/>
                  </a:lnTo>
                  <a:lnTo>
                    <a:pt x="331" y="840"/>
                  </a:lnTo>
                  <a:lnTo>
                    <a:pt x="917" y="1273"/>
                  </a:lnTo>
                  <a:lnTo>
                    <a:pt x="1553" y="1502"/>
                  </a:lnTo>
                  <a:lnTo>
                    <a:pt x="1833" y="1528"/>
                  </a:lnTo>
                  <a:lnTo>
                    <a:pt x="2139" y="1528"/>
                  </a:lnTo>
                  <a:lnTo>
                    <a:pt x="2419" y="1502"/>
                  </a:lnTo>
                  <a:lnTo>
                    <a:pt x="3081" y="1273"/>
                  </a:lnTo>
                  <a:lnTo>
                    <a:pt x="3641" y="840"/>
                  </a:lnTo>
                  <a:lnTo>
                    <a:pt x="3997" y="306"/>
                  </a:lnTo>
                  <a:lnTo>
                    <a:pt x="3997" y="0"/>
                  </a:lnTo>
                  <a:lnTo>
                    <a:pt x="3514" y="204"/>
                  </a:lnTo>
                  <a:lnTo>
                    <a:pt x="2495" y="433"/>
                  </a:lnTo>
                  <a:lnTo>
                    <a:pt x="1477" y="433"/>
                  </a:lnTo>
                  <a:lnTo>
                    <a:pt x="484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6255300" y="2522700"/>
              <a:ext cx="146425" cy="68750"/>
            </a:xfrm>
            <a:custGeom>
              <a:rect b="b" l="l" r="r" t="t"/>
              <a:pathLst>
                <a:path extrusionOk="0" h="2750" w="5857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586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39"/>
                  </a:lnTo>
                  <a:lnTo>
                    <a:pt x="612" y="2521"/>
                  </a:lnTo>
                  <a:lnTo>
                    <a:pt x="1096" y="2724"/>
                  </a:lnTo>
                  <a:lnTo>
                    <a:pt x="1376" y="2750"/>
                  </a:lnTo>
                  <a:lnTo>
                    <a:pt x="4482" y="2750"/>
                  </a:lnTo>
                  <a:lnTo>
                    <a:pt x="4762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6616200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5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6112750" y="1879850"/>
              <a:ext cx="791775" cy="541675"/>
            </a:xfrm>
            <a:custGeom>
              <a:rect b="b" l="l" r="r" t="t"/>
              <a:pathLst>
                <a:path extrusionOk="0" h="21667" w="31671">
                  <a:moveTo>
                    <a:pt x="15021" y="1"/>
                  </a:moveTo>
                  <a:lnTo>
                    <a:pt x="13442" y="154"/>
                  </a:lnTo>
                  <a:lnTo>
                    <a:pt x="11889" y="485"/>
                  </a:lnTo>
                  <a:lnTo>
                    <a:pt x="10413" y="943"/>
                  </a:lnTo>
                  <a:lnTo>
                    <a:pt x="8987" y="1554"/>
                  </a:lnTo>
                  <a:lnTo>
                    <a:pt x="7638" y="2267"/>
                  </a:lnTo>
                  <a:lnTo>
                    <a:pt x="6365" y="3132"/>
                  </a:lnTo>
                  <a:lnTo>
                    <a:pt x="5194" y="4100"/>
                  </a:lnTo>
                  <a:lnTo>
                    <a:pt x="4124" y="5169"/>
                  </a:lnTo>
                  <a:lnTo>
                    <a:pt x="3157" y="6340"/>
                  </a:lnTo>
                  <a:lnTo>
                    <a:pt x="2291" y="7613"/>
                  </a:lnTo>
                  <a:lnTo>
                    <a:pt x="1579" y="8962"/>
                  </a:lnTo>
                  <a:lnTo>
                    <a:pt x="968" y="10388"/>
                  </a:lnTo>
                  <a:lnTo>
                    <a:pt x="509" y="11865"/>
                  </a:lnTo>
                  <a:lnTo>
                    <a:pt x="178" y="13418"/>
                  </a:lnTo>
                  <a:lnTo>
                    <a:pt x="26" y="14996"/>
                  </a:lnTo>
                  <a:lnTo>
                    <a:pt x="0" y="15811"/>
                  </a:lnTo>
                  <a:lnTo>
                    <a:pt x="0" y="21463"/>
                  </a:lnTo>
                  <a:lnTo>
                    <a:pt x="357" y="21513"/>
                  </a:lnTo>
                  <a:lnTo>
                    <a:pt x="1146" y="21437"/>
                  </a:lnTo>
                  <a:lnTo>
                    <a:pt x="2037" y="21132"/>
                  </a:lnTo>
                  <a:lnTo>
                    <a:pt x="2953" y="20673"/>
                  </a:lnTo>
                  <a:lnTo>
                    <a:pt x="4303" y="19757"/>
                  </a:lnTo>
                  <a:lnTo>
                    <a:pt x="5856" y="18306"/>
                  </a:lnTo>
                  <a:lnTo>
                    <a:pt x="6416" y="17593"/>
                  </a:lnTo>
                  <a:lnTo>
                    <a:pt x="6899" y="10515"/>
                  </a:lnTo>
                  <a:lnTo>
                    <a:pt x="10846" y="16727"/>
                  </a:lnTo>
                  <a:lnTo>
                    <a:pt x="11431" y="17160"/>
                  </a:lnTo>
                  <a:lnTo>
                    <a:pt x="13417" y="18077"/>
                  </a:lnTo>
                  <a:lnTo>
                    <a:pt x="16065" y="19019"/>
                  </a:lnTo>
                  <a:lnTo>
                    <a:pt x="19171" y="19910"/>
                  </a:lnTo>
                  <a:lnTo>
                    <a:pt x="22455" y="20699"/>
                  </a:lnTo>
                  <a:lnTo>
                    <a:pt x="25663" y="21284"/>
                  </a:lnTo>
                  <a:lnTo>
                    <a:pt x="28539" y="21641"/>
                  </a:lnTo>
                  <a:lnTo>
                    <a:pt x="30856" y="21666"/>
                  </a:lnTo>
                  <a:lnTo>
                    <a:pt x="31671" y="21513"/>
                  </a:lnTo>
                  <a:lnTo>
                    <a:pt x="31671" y="15811"/>
                  </a:lnTo>
                  <a:lnTo>
                    <a:pt x="31645" y="14996"/>
                  </a:lnTo>
                  <a:lnTo>
                    <a:pt x="31493" y="13418"/>
                  </a:lnTo>
                  <a:lnTo>
                    <a:pt x="31187" y="11865"/>
                  </a:lnTo>
                  <a:lnTo>
                    <a:pt x="30703" y="10388"/>
                  </a:lnTo>
                  <a:lnTo>
                    <a:pt x="30118" y="8962"/>
                  </a:lnTo>
                  <a:lnTo>
                    <a:pt x="29380" y="7613"/>
                  </a:lnTo>
                  <a:lnTo>
                    <a:pt x="28514" y="6340"/>
                  </a:lnTo>
                  <a:lnTo>
                    <a:pt x="27547" y="5169"/>
                  </a:lnTo>
                  <a:lnTo>
                    <a:pt x="26477" y="4100"/>
                  </a:lnTo>
                  <a:lnTo>
                    <a:pt x="25306" y="3132"/>
                  </a:lnTo>
                  <a:lnTo>
                    <a:pt x="24059" y="2267"/>
                  </a:lnTo>
                  <a:lnTo>
                    <a:pt x="22709" y="1554"/>
                  </a:lnTo>
                  <a:lnTo>
                    <a:pt x="21284" y="943"/>
                  </a:lnTo>
                  <a:lnTo>
                    <a:pt x="19807" y="485"/>
                  </a:lnTo>
                  <a:lnTo>
                    <a:pt x="18254" y="154"/>
                  </a:lnTo>
                  <a:lnTo>
                    <a:pt x="16650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6273125" y="2341925"/>
              <a:ext cx="110775" cy="22300"/>
            </a:xfrm>
            <a:custGeom>
              <a:rect b="b" l="l" r="r" t="t"/>
              <a:pathLst>
                <a:path extrusionOk="0" fill="none" h="892" w="4431">
                  <a:moveTo>
                    <a:pt x="4431" y="892"/>
                  </a:moveTo>
                  <a:lnTo>
                    <a:pt x="4176" y="663"/>
                  </a:lnTo>
                  <a:lnTo>
                    <a:pt x="3667" y="332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32"/>
                  </a:lnTo>
                  <a:lnTo>
                    <a:pt x="230" y="663"/>
                  </a:lnTo>
                  <a:lnTo>
                    <a:pt x="1" y="892"/>
                  </a:lnTo>
                </a:path>
              </a:pathLst>
            </a:custGeom>
            <a:noFill/>
            <a:ln cap="rnd" cmpd="sng" w="21000">
              <a:solidFill>
                <a:srgbClr val="1F2F45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6446875" y="2657625"/>
              <a:ext cx="123500" cy="35675"/>
            </a:xfrm>
            <a:custGeom>
              <a:rect b="b" l="l" r="r" t="t"/>
              <a:pathLst>
                <a:path extrusionOk="0" h="1427" w="494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26"/>
                  </a:lnTo>
                  <a:lnTo>
                    <a:pt x="2903" y="1426"/>
                  </a:lnTo>
                  <a:lnTo>
                    <a:pt x="3667" y="1222"/>
                  </a:lnTo>
                  <a:lnTo>
                    <a:pt x="4329" y="841"/>
                  </a:lnTo>
                  <a:lnTo>
                    <a:pt x="4787" y="331"/>
                  </a:lnTo>
                  <a:lnTo>
                    <a:pt x="494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57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6621925" y="2429125"/>
              <a:ext cx="130500" cy="66850"/>
            </a:xfrm>
            <a:custGeom>
              <a:rect b="b" l="l" r="r" t="t"/>
              <a:pathLst>
                <a:path extrusionOk="0" h="2674" w="5220">
                  <a:moveTo>
                    <a:pt x="2852" y="1"/>
                  </a:moveTo>
                  <a:lnTo>
                    <a:pt x="2291" y="103"/>
                  </a:lnTo>
                  <a:lnTo>
                    <a:pt x="1782" y="281"/>
                  </a:lnTo>
                  <a:lnTo>
                    <a:pt x="942" y="866"/>
                  </a:lnTo>
                  <a:lnTo>
                    <a:pt x="102" y="1808"/>
                  </a:lnTo>
                  <a:lnTo>
                    <a:pt x="0" y="1987"/>
                  </a:lnTo>
                  <a:lnTo>
                    <a:pt x="204" y="2114"/>
                  </a:lnTo>
                  <a:lnTo>
                    <a:pt x="1375" y="2547"/>
                  </a:lnTo>
                  <a:lnTo>
                    <a:pt x="2393" y="2674"/>
                  </a:lnTo>
                  <a:lnTo>
                    <a:pt x="2928" y="2572"/>
                  </a:lnTo>
                  <a:lnTo>
                    <a:pt x="3437" y="2394"/>
                  </a:lnTo>
                  <a:lnTo>
                    <a:pt x="4303" y="1808"/>
                  </a:lnTo>
                  <a:lnTo>
                    <a:pt x="5117" y="866"/>
                  </a:lnTo>
                  <a:lnTo>
                    <a:pt x="5219" y="663"/>
                  </a:lnTo>
                  <a:lnTo>
                    <a:pt x="5041" y="561"/>
                  </a:lnTo>
                  <a:lnTo>
                    <a:pt x="3870" y="103"/>
                  </a:lnTo>
                  <a:lnTo>
                    <a:pt x="2852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6261675" y="2429125"/>
              <a:ext cx="129875" cy="66850"/>
            </a:xfrm>
            <a:custGeom>
              <a:rect b="b" l="l" r="r" t="t"/>
              <a:pathLst>
                <a:path extrusionOk="0" h="2674" w="5195">
                  <a:moveTo>
                    <a:pt x="2368" y="1"/>
                  </a:moveTo>
                  <a:lnTo>
                    <a:pt x="1350" y="103"/>
                  </a:lnTo>
                  <a:lnTo>
                    <a:pt x="179" y="561"/>
                  </a:lnTo>
                  <a:lnTo>
                    <a:pt x="0" y="663"/>
                  </a:lnTo>
                  <a:lnTo>
                    <a:pt x="102" y="866"/>
                  </a:lnTo>
                  <a:lnTo>
                    <a:pt x="917" y="1808"/>
                  </a:lnTo>
                  <a:lnTo>
                    <a:pt x="1757" y="2394"/>
                  </a:lnTo>
                  <a:lnTo>
                    <a:pt x="2292" y="2572"/>
                  </a:lnTo>
                  <a:lnTo>
                    <a:pt x="2826" y="2674"/>
                  </a:lnTo>
                  <a:lnTo>
                    <a:pt x="3845" y="2547"/>
                  </a:lnTo>
                  <a:lnTo>
                    <a:pt x="5016" y="2114"/>
                  </a:lnTo>
                  <a:lnTo>
                    <a:pt x="5194" y="1987"/>
                  </a:lnTo>
                  <a:lnTo>
                    <a:pt x="5092" y="1808"/>
                  </a:lnTo>
                  <a:lnTo>
                    <a:pt x="4278" y="866"/>
                  </a:lnTo>
                  <a:lnTo>
                    <a:pt x="3437" y="281"/>
                  </a:lnTo>
                  <a:lnTo>
                    <a:pt x="2903" y="103"/>
                  </a:lnTo>
                  <a:lnTo>
                    <a:pt x="236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6294775" y="2438675"/>
              <a:ext cx="26750" cy="26750"/>
            </a:xfrm>
            <a:custGeom>
              <a:rect b="b" l="l" r="r" t="t"/>
              <a:pathLst>
                <a:path extrusionOk="0" h="1070" w="1070">
                  <a:moveTo>
                    <a:pt x="535" y="1"/>
                  </a:moveTo>
                  <a:lnTo>
                    <a:pt x="306" y="26"/>
                  </a:lnTo>
                  <a:lnTo>
                    <a:pt x="26" y="332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44"/>
                  </a:lnTo>
                  <a:lnTo>
                    <a:pt x="535" y="1070"/>
                  </a:lnTo>
                  <a:lnTo>
                    <a:pt x="739" y="1044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32"/>
                  </a:lnTo>
                  <a:lnTo>
                    <a:pt x="739" y="26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6660750" y="2445050"/>
              <a:ext cx="26750" cy="26125"/>
            </a:xfrm>
            <a:custGeom>
              <a:rect b="b" l="l" r="r" t="t"/>
              <a:pathLst>
                <a:path extrusionOk="0" h="1045" w="107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44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69" y="509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7025450" y="2455225"/>
              <a:ext cx="357075" cy="586225"/>
            </a:xfrm>
            <a:custGeom>
              <a:rect b="b" l="l" r="r" t="t"/>
              <a:pathLst>
                <a:path extrusionOk="0" h="23449" w="14283">
                  <a:moveTo>
                    <a:pt x="9216" y="1"/>
                  </a:moveTo>
                  <a:lnTo>
                    <a:pt x="8783" y="102"/>
                  </a:lnTo>
                  <a:lnTo>
                    <a:pt x="8427" y="357"/>
                  </a:lnTo>
                  <a:lnTo>
                    <a:pt x="8172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306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37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29" y="6594"/>
                  </a:lnTo>
                  <a:lnTo>
                    <a:pt x="968" y="6111"/>
                  </a:lnTo>
                  <a:lnTo>
                    <a:pt x="382" y="6034"/>
                  </a:lnTo>
                  <a:lnTo>
                    <a:pt x="331" y="6060"/>
                  </a:lnTo>
                  <a:lnTo>
                    <a:pt x="178" y="6136"/>
                  </a:lnTo>
                  <a:lnTo>
                    <a:pt x="0" y="6442"/>
                  </a:lnTo>
                  <a:lnTo>
                    <a:pt x="0" y="6951"/>
                  </a:lnTo>
                  <a:lnTo>
                    <a:pt x="26" y="7078"/>
                  </a:lnTo>
                  <a:lnTo>
                    <a:pt x="560" y="10006"/>
                  </a:lnTo>
                  <a:lnTo>
                    <a:pt x="1171" y="13494"/>
                  </a:lnTo>
                  <a:lnTo>
                    <a:pt x="1222" y="13901"/>
                  </a:lnTo>
                  <a:lnTo>
                    <a:pt x="1426" y="14563"/>
                  </a:lnTo>
                  <a:lnTo>
                    <a:pt x="1909" y="15327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8" y="17694"/>
                  </a:lnTo>
                  <a:lnTo>
                    <a:pt x="10285" y="17694"/>
                  </a:lnTo>
                  <a:lnTo>
                    <a:pt x="10718" y="17618"/>
                  </a:lnTo>
                  <a:lnTo>
                    <a:pt x="11202" y="17338"/>
                  </a:lnTo>
                  <a:lnTo>
                    <a:pt x="11635" y="16803"/>
                  </a:lnTo>
                  <a:lnTo>
                    <a:pt x="11762" y="16396"/>
                  </a:lnTo>
                  <a:lnTo>
                    <a:pt x="12093" y="14970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8"/>
                  </a:lnTo>
                  <a:lnTo>
                    <a:pt x="14232" y="5652"/>
                  </a:lnTo>
                  <a:lnTo>
                    <a:pt x="14282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2" y="4354"/>
                  </a:lnTo>
                  <a:lnTo>
                    <a:pt x="13519" y="4303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609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1" y="9573"/>
                  </a:lnTo>
                  <a:lnTo>
                    <a:pt x="12322" y="3285"/>
                  </a:lnTo>
                  <a:lnTo>
                    <a:pt x="12373" y="3030"/>
                  </a:lnTo>
                  <a:lnTo>
                    <a:pt x="12322" y="2572"/>
                  </a:lnTo>
                  <a:lnTo>
                    <a:pt x="12093" y="2165"/>
                  </a:lnTo>
                  <a:lnTo>
                    <a:pt x="11762" y="1884"/>
                  </a:lnTo>
                  <a:lnTo>
                    <a:pt x="11558" y="1834"/>
                  </a:lnTo>
                  <a:lnTo>
                    <a:pt x="11329" y="1783"/>
                  </a:lnTo>
                  <a:lnTo>
                    <a:pt x="10922" y="1884"/>
                  </a:lnTo>
                  <a:lnTo>
                    <a:pt x="10565" y="2165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7109450" y="2714900"/>
              <a:ext cx="675" cy="675"/>
            </a:xfrm>
            <a:custGeom>
              <a:rect b="b" l="l" r="r" t="t"/>
              <a:pathLst>
                <a:path extrusionOk="0" h="27" w="27">
                  <a:moveTo>
                    <a:pt x="1" y="1"/>
                  </a:moveTo>
                  <a:lnTo>
                    <a:pt x="1" y="1"/>
                  </a:lnTo>
                  <a:lnTo>
                    <a:pt x="26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7143175" y="2659525"/>
              <a:ext cx="190975" cy="55400"/>
            </a:xfrm>
            <a:custGeom>
              <a:rect b="b" l="l" r="r" t="t"/>
              <a:pathLst>
                <a:path extrusionOk="0" h="2216" w="7639">
                  <a:moveTo>
                    <a:pt x="103" y="1"/>
                  </a:moveTo>
                  <a:lnTo>
                    <a:pt x="1" y="485"/>
                  </a:lnTo>
                  <a:lnTo>
                    <a:pt x="7537" y="2216"/>
                  </a:lnTo>
                  <a:lnTo>
                    <a:pt x="7639" y="1732"/>
                  </a:lnTo>
                  <a:lnTo>
                    <a:pt x="6544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7110100" y="2708550"/>
              <a:ext cx="105675" cy="159775"/>
            </a:xfrm>
            <a:custGeom>
              <a:rect b="b" l="l" r="r" t="t"/>
              <a:pathLst>
                <a:path extrusionOk="0" h="6391" w="4227">
                  <a:moveTo>
                    <a:pt x="51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29" y="306"/>
                  </a:lnTo>
                  <a:lnTo>
                    <a:pt x="1120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5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6" y="5117"/>
                  </a:lnTo>
                  <a:lnTo>
                    <a:pt x="4175" y="4124"/>
                  </a:lnTo>
                  <a:lnTo>
                    <a:pt x="3895" y="3030"/>
                  </a:lnTo>
                  <a:lnTo>
                    <a:pt x="3335" y="1935"/>
                  </a:lnTo>
                  <a:lnTo>
                    <a:pt x="2393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7087825" y="2888650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7048350" y="2910950"/>
              <a:ext cx="237425" cy="100575"/>
            </a:xfrm>
            <a:custGeom>
              <a:rect b="b" l="l" r="r" t="t"/>
              <a:pathLst>
                <a:path extrusionOk="0" h="4023" w="9497">
                  <a:moveTo>
                    <a:pt x="433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497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35E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7026075" y="2948500"/>
              <a:ext cx="251425" cy="105675"/>
            </a:xfrm>
            <a:custGeom>
              <a:rect b="b" l="l" r="r" t="t"/>
              <a:pathLst>
                <a:path extrusionOk="0" h="4227" w="10057">
                  <a:moveTo>
                    <a:pt x="968" y="0"/>
                  </a:moveTo>
                  <a:lnTo>
                    <a:pt x="1" y="4226"/>
                  </a:lnTo>
                  <a:lnTo>
                    <a:pt x="9548" y="4226"/>
                  </a:lnTo>
                  <a:lnTo>
                    <a:pt x="10057" y="2088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CD36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6" name="Google Shape;506;p23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4"/>
          <p:cNvSpPr/>
          <p:nvPr/>
        </p:nvSpPr>
        <p:spPr>
          <a:xfrm>
            <a:off x="514725" y="1095225"/>
            <a:ext cx="6653689" cy="3169671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24"/>
          <p:cNvSpPr txBox="1"/>
          <p:nvPr>
            <p:ph type="title"/>
          </p:nvPr>
        </p:nvSpPr>
        <p:spPr>
          <a:xfrm>
            <a:off x="653625" y="2821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513" name="Google Shape;513;p24"/>
          <p:cNvSpPr/>
          <p:nvPr/>
        </p:nvSpPr>
        <p:spPr>
          <a:xfrm>
            <a:off x="1636725" y="1734100"/>
            <a:ext cx="796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our office</a:t>
            </a:r>
            <a:endParaRPr sz="10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514" name="Google Shape;514;p24"/>
          <p:cNvGrpSpPr/>
          <p:nvPr/>
        </p:nvGrpSpPr>
        <p:grpSpPr>
          <a:xfrm flipH="1">
            <a:off x="7488547" y="3754514"/>
            <a:ext cx="1655447" cy="1388992"/>
            <a:chOff x="238125" y="1879850"/>
            <a:chExt cx="1399600" cy="1174325"/>
          </a:xfrm>
        </p:grpSpPr>
        <p:sp>
          <p:nvSpPr>
            <p:cNvPr id="515" name="Google Shape;515;p24"/>
            <p:cNvSpPr/>
            <p:nvPr/>
          </p:nvSpPr>
          <p:spPr>
            <a:xfrm>
              <a:off x="352675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2725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9" y="1197"/>
                  </a:lnTo>
                  <a:lnTo>
                    <a:pt x="52" y="2164"/>
                  </a:lnTo>
                  <a:lnTo>
                    <a:pt x="1" y="2724"/>
                  </a:lnTo>
                  <a:lnTo>
                    <a:pt x="1" y="4914"/>
                  </a:lnTo>
                  <a:lnTo>
                    <a:pt x="52" y="5448"/>
                  </a:lnTo>
                  <a:lnTo>
                    <a:pt x="459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109735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0" y="0"/>
                  </a:moveTo>
                  <a:lnTo>
                    <a:pt x="0" y="7638"/>
                  </a:lnTo>
                  <a:lnTo>
                    <a:pt x="561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1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654375" y="2740375"/>
              <a:ext cx="210675" cy="263525"/>
            </a:xfrm>
            <a:custGeom>
              <a:rect b="b" l="l" r="r" t="t"/>
              <a:pathLst>
                <a:path extrusionOk="0" h="10541" w="8427">
                  <a:moveTo>
                    <a:pt x="0" y="0"/>
                  </a:moveTo>
                  <a:lnTo>
                    <a:pt x="0" y="10540"/>
                  </a:lnTo>
                  <a:lnTo>
                    <a:pt x="8427" y="10540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408675" y="1924400"/>
              <a:ext cx="701425" cy="875825"/>
            </a:xfrm>
            <a:custGeom>
              <a:rect b="b" l="l" r="r" t="t"/>
              <a:pathLst>
                <a:path extrusionOk="0" h="35033" w="28057">
                  <a:moveTo>
                    <a:pt x="14029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2" y="867"/>
                  </a:lnTo>
                  <a:lnTo>
                    <a:pt x="7944" y="1401"/>
                  </a:lnTo>
                  <a:lnTo>
                    <a:pt x="6748" y="2038"/>
                  </a:lnTo>
                  <a:lnTo>
                    <a:pt x="5627" y="2801"/>
                  </a:lnTo>
                  <a:lnTo>
                    <a:pt x="4584" y="3642"/>
                  </a:lnTo>
                  <a:lnTo>
                    <a:pt x="3642" y="4609"/>
                  </a:lnTo>
                  <a:lnTo>
                    <a:pt x="2776" y="5653"/>
                  </a:lnTo>
                  <a:lnTo>
                    <a:pt x="2038" y="6773"/>
                  </a:lnTo>
                  <a:lnTo>
                    <a:pt x="1376" y="7944"/>
                  </a:lnTo>
                  <a:lnTo>
                    <a:pt x="841" y="9217"/>
                  </a:lnTo>
                  <a:lnTo>
                    <a:pt x="434" y="10541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4" y="23143"/>
                  </a:lnTo>
                  <a:lnTo>
                    <a:pt x="434" y="24518"/>
                  </a:lnTo>
                  <a:lnTo>
                    <a:pt x="841" y="25842"/>
                  </a:lnTo>
                  <a:lnTo>
                    <a:pt x="1376" y="27089"/>
                  </a:lnTo>
                  <a:lnTo>
                    <a:pt x="2038" y="28286"/>
                  </a:lnTo>
                  <a:lnTo>
                    <a:pt x="2776" y="29406"/>
                  </a:lnTo>
                  <a:lnTo>
                    <a:pt x="3642" y="30450"/>
                  </a:lnTo>
                  <a:lnTo>
                    <a:pt x="4584" y="31392"/>
                  </a:lnTo>
                  <a:lnTo>
                    <a:pt x="5627" y="32257"/>
                  </a:lnTo>
                  <a:lnTo>
                    <a:pt x="6748" y="33021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2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49" y="31392"/>
                  </a:lnTo>
                  <a:lnTo>
                    <a:pt x="24416" y="30450"/>
                  </a:lnTo>
                  <a:lnTo>
                    <a:pt x="25282" y="29406"/>
                  </a:lnTo>
                  <a:lnTo>
                    <a:pt x="26020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31" y="21743"/>
                  </a:lnTo>
                  <a:lnTo>
                    <a:pt x="28057" y="21004"/>
                  </a:lnTo>
                  <a:lnTo>
                    <a:pt x="28057" y="14029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20" y="6773"/>
                  </a:lnTo>
                  <a:lnTo>
                    <a:pt x="25282" y="5653"/>
                  </a:lnTo>
                  <a:lnTo>
                    <a:pt x="24416" y="4609"/>
                  </a:lnTo>
                  <a:lnTo>
                    <a:pt x="23449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41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533425" y="2418300"/>
              <a:ext cx="91050" cy="91050"/>
            </a:xfrm>
            <a:custGeom>
              <a:rect b="b" l="l" r="r" t="t"/>
              <a:pathLst>
                <a:path extrusionOk="0" h="3642" w="3642">
                  <a:moveTo>
                    <a:pt x="1834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1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34" y="3642"/>
                  </a:lnTo>
                  <a:lnTo>
                    <a:pt x="2190" y="3616"/>
                  </a:lnTo>
                  <a:lnTo>
                    <a:pt x="2852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2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52" y="306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894325" y="2418300"/>
              <a:ext cx="91025" cy="91050"/>
            </a:xfrm>
            <a:custGeom>
              <a:rect b="b" l="l" r="r" t="t"/>
              <a:pathLst>
                <a:path extrusionOk="0" h="3642" w="3641">
                  <a:moveTo>
                    <a:pt x="1808" y="1"/>
                  </a:moveTo>
                  <a:lnTo>
                    <a:pt x="1451" y="26"/>
                  </a:lnTo>
                  <a:lnTo>
                    <a:pt x="789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89" y="3336"/>
                  </a:lnTo>
                  <a:lnTo>
                    <a:pt x="1451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238125" y="2844100"/>
              <a:ext cx="1042550" cy="210075"/>
            </a:xfrm>
            <a:custGeom>
              <a:rect b="b" l="l" r="r" t="t"/>
              <a:pathLst>
                <a:path extrusionOk="0" h="8403" w="41702">
                  <a:moveTo>
                    <a:pt x="16625" y="1"/>
                  </a:moveTo>
                  <a:lnTo>
                    <a:pt x="12297" y="154"/>
                  </a:lnTo>
                  <a:lnTo>
                    <a:pt x="11176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3005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6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6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3005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5"/>
                  </a:lnTo>
                  <a:lnTo>
                    <a:pt x="30525" y="179"/>
                  </a:lnTo>
                  <a:lnTo>
                    <a:pt x="29380" y="154"/>
                  </a:lnTo>
                  <a:lnTo>
                    <a:pt x="25051" y="1"/>
                  </a:lnTo>
                  <a:lnTo>
                    <a:pt x="25051" y="434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60"/>
                  </a:lnTo>
                  <a:lnTo>
                    <a:pt x="22862" y="3718"/>
                  </a:lnTo>
                  <a:lnTo>
                    <a:pt x="22098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603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614900" y="2844100"/>
              <a:ext cx="288975" cy="149600"/>
            </a:xfrm>
            <a:custGeom>
              <a:rect b="b" l="l" r="r" t="t"/>
              <a:pathLst>
                <a:path extrusionOk="0" h="5984" w="11559">
                  <a:moveTo>
                    <a:pt x="1554" y="1"/>
                  </a:moveTo>
                  <a:lnTo>
                    <a:pt x="1" y="52"/>
                  </a:lnTo>
                  <a:lnTo>
                    <a:pt x="1" y="128"/>
                  </a:lnTo>
                  <a:lnTo>
                    <a:pt x="1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088" y="4660"/>
                  </a:lnTo>
                  <a:lnTo>
                    <a:pt x="3030" y="5296"/>
                  </a:lnTo>
                  <a:lnTo>
                    <a:pt x="4049" y="5729"/>
                  </a:lnTo>
                  <a:lnTo>
                    <a:pt x="5194" y="5958"/>
                  </a:lnTo>
                  <a:lnTo>
                    <a:pt x="5780" y="5984"/>
                  </a:lnTo>
                  <a:lnTo>
                    <a:pt x="6365" y="5958"/>
                  </a:lnTo>
                  <a:lnTo>
                    <a:pt x="7486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3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9" y="3718"/>
                  </a:lnTo>
                  <a:lnTo>
                    <a:pt x="3107" y="3260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716100" y="2459675"/>
              <a:ext cx="82775" cy="119700"/>
            </a:xfrm>
            <a:custGeom>
              <a:rect b="b" l="l" r="r" t="t"/>
              <a:pathLst>
                <a:path extrusionOk="0" h="4788" w="3311">
                  <a:moveTo>
                    <a:pt x="1554" y="1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716100" y="2568525"/>
              <a:ext cx="82775" cy="38200"/>
            </a:xfrm>
            <a:custGeom>
              <a:rect b="b" l="l" r="r" t="t"/>
              <a:pathLst>
                <a:path extrusionOk="0" h="1528" w="3311">
                  <a:moveTo>
                    <a:pt x="1" y="0"/>
                  </a:moveTo>
                  <a:lnTo>
                    <a:pt x="1" y="306"/>
                  </a:lnTo>
                  <a:lnTo>
                    <a:pt x="281" y="840"/>
                  </a:lnTo>
                  <a:lnTo>
                    <a:pt x="764" y="1273"/>
                  </a:lnTo>
                  <a:lnTo>
                    <a:pt x="1299" y="1502"/>
                  </a:lnTo>
                  <a:lnTo>
                    <a:pt x="1528" y="1528"/>
                  </a:lnTo>
                  <a:lnTo>
                    <a:pt x="1783" y="1528"/>
                  </a:lnTo>
                  <a:lnTo>
                    <a:pt x="2012" y="1502"/>
                  </a:lnTo>
                  <a:lnTo>
                    <a:pt x="2546" y="1273"/>
                  </a:lnTo>
                  <a:lnTo>
                    <a:pt x="3030" y="840"/>
                  </a:lnTo>
                  <a:lnTo>
                    <a:pt x="3310" y="306"/>
                  </a:lnTo>
                  <a:lnTo>
                    <a:pt x="3310" y="0"/>
                  </a:lnTo>
                  <a:lnTo>
                    <a:pt x="2903" y="204"/>
                  </a:lnTo>
                  <a:lnTo>
                    <a:pt x="2063" y="433"/>
                  </a:lnTo>
                  <a:lnTo>
                    <a:pt x="1223" y="433"/>
                  </a:lnTo>
                  <a:lnTo>
                    <a:pt x="408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552525" y="2434225"/>
              <a:ext cx="26750" cy="26750"/>
            </a:xfrm>
            <a:custGeom>
              <a:rect b="b" l="l" r="r" t="t"/>
              <a:pathLst>
                <a:path extrusionOk="0" h="1070" w="107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913400" y="2434225"/>
              <a:ext cx="26125" cy="26750"/>
            </a:xfrm>
            <a:custGeom>
              <a:rect b="b" l="l" r="r" t="t"/>
              <a:pathLst>
                <a:path extrusionOk="0" h="1070" w="1045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10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45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506075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6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866950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19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523900" y="2341925"/>
              <a:ext cx="110125" cy="22300"/>
            </a:xfrm>
            <a:custGeom>
              <a:rect b="b" l="l" r="r" t="t"/>
              <a:pathLst>
                <a:path extrusionOk="0" fill="none" h="892" w="4405">
                  <a:moveTo>
                    <a:pt x="4404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95653C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884775" y="2341925"/>
              <a:ext cx="110125" cy="22300"/>
            </a:xfrm>
            <a:custGeom>
              <a:rect b="b" l="l" r="r" t="t"/>
              <a:pathLst>
                <a:path extrusionOk="0" fill="none" h="892" w="4405">
                  <a:moveTo>
                    <a:pt x="4405" y="892"/>
                  </a:moveTo>
                  <a:lnTo>
                    <a:pt x="4175" y="663"/>
                  </a:lnTo>
                  <a:lnTo>
                    <a:pt x="3641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95653C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697650" y="2646800"/>
              <a:ext cx="123500" cy="36300"/>
            </a:xfrm>
            <a:custGeom>
              <a:rect b="b" l="l" r="r" t="t"/>
              <a:pathLst>
                <a:path extrusionOk="0" fill="none" h="1452" w="4940">
                  <a:moveTo>
                    <a:pt x="0" y="1"/>
                  </a:moveTo>
                  <a:lnTo>
                    <a:pt x="128" y="306"/>
                  </a:lnTo>
                  <a:lnTo>
                    <a:pt x="611" y="841"/>
                  </a:lnTo>
                  <a:lnTo>
                    <a:pt x="1248" y="1223"/>
                  </a:lnTo>
                  <a:lnTo>
                    <a:pt x="2037" y="1426"/>
                  </a:lnTo>
                  <a:lnTo>
                    <a:pt x="2470" y="1452"/>
                  </a:lnTo>
                  <a:lnTo>
                    <a:pt x="2903" y="1426"/>
                  </a:lnTo>
                  <a:lnTo>
                    <a:pt x="3666" y="1223"/>
                  </a:lnTo>
                  <a:lnTo>
                    <a:pt x="4303" y="841"/>
                  </a:lnTo>
                  <a:lnTo>
                    <a:pt x="4787" y="332"/>
                  </a:lnTo>
                  <a:lnTo>
                    <a:pt x="4939" y="26"/>
                  </a:lnTo>
                </a:path>
              </a:pathLst>
            </a:custGeom>
            <a:noFill/>
            <a:ln cap="rnd" cmpd="sng" w="21000">
              <a:solidFill>
                <a:srgbClr val="D5645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364125" y="1879850"/>
              <a:ext cx="791175" cy="525750"/>
            </a:xfrm>
            <a:custGeom>
              <a:rect b="b" l="l" r="r" t="t"/>
              <a:pathLst>
                <a:path extrusionOk="0" h="21030" w="31647">
                  <a:moveTo>
                    <a:pt x="14996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40" y="3132"/>
                  </a:lnTo>
                  <a:lnTo>
                    <a:pt x="5169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54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26" y="14436"/>
                  </a:lnTo>
                  <a:lnTo>
                    <a:pt x="11865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6982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57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2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795" y="20317"/>
                  </a:lnTo>
                  <a:lnTo>
                    <a:pt x="30501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2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53" y="4100"/>
                  </a:lnTo>
                  <a:lnTo>
                    <a:pt x="25281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1280650" y="2455225"/>
              <a:ext cx="357075" cy="586225"/>
            </a:xfrm>
            <a:custGeom>
              <a:rect b="b" l="l" r="r" t="t"/>
              <a:pathLst>
                <a:path extrusionOk="0" h="23449" w="14283">
                  <a:moveTo>
                    <a:pt x="9217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306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37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408" y="6034"/>
                  </a:lnTo>
                  <a:lnTo>
                    <a:pt x="332" y="6060"/>
                  </a:lnTo>
                  <a:lnTo>
                    <a:pt x="179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51" y="7078"/>
                  </a:lnTo>
                  <a:lnTo>
                    <a:pt x="561" y="10006"/>
                  </a:lnTo>
                  <a:lnTo>
                    <a:pt x="1172" y="13494"/>
                  </a:lnTo>
                  <a:lnTo>
                    <a:pt x="1223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9" y="17694"/>
                  </a:lnTo>
                  <a:lnTo>
                    <a:pt x="10286" y="17694"/>
                  </a:lnTo>
                  <a:lnTo>
                    <a:pt x="10719" y="17618"/>
                  </a:lnTo>
                  <a:lnTo>
                    <a:pt x="11228" y="17338"/>
                  </a:lnTo>
                  <a:lnTo>
                    <a:pt x="11635" y="16803"/>
                  </a:lnTo>
                  <a:lnTo>
                    <a:pt x="11763" y="16396"/>
                  </a:lnTo>
                  <a:lnTo>
                    <a:pt x="12094" y="14970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609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74" y="3030"/>
                  </a:lnTo>
                  <a:lnTo>
                    <a:pt x="12323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59" y="1834"/>
                  </a:lnTo>
                  <a:lnTo>
                    <a:pt x="11330" y="1783"/>
                  </a:lnTo>
                  <a:lnTo>
                    <a:pt x="10922" y="1884"/>
                  </a:lnTo>
                  <a:lnTo>
                    <a:pt x="10566" y="2165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7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1365300" y="2714900"/>
              <a:ext cx="25" cy="675"/>
            </a:xfrm>
            <a:custGeom>
              <a:rect b="b" l="l" r="r" t="t"/>
              <a:pathLst>
                <a:path extrusionOk="0" h="27" w="1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1398400" y="2659525"/>
              <a:ext cx="190975" cy="55400"/>
            </a:xfrm>
            <a:custGeom>
              <a:rect b="b" l="l" r="r" t="t"/>
              <a:pathLst>
                <a:path extrusionOk="0" h="2216" w="7639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543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1365300" y="2708550"/>
              <a:ext cx="105675" cy="159775"/>
            </a:xfrm>
            <a:custGeom>
              <a:rect b="b" l="l" r="r" t="t"/>
              <a:pathLst>
                <a:path extrusionOk="0" h="6391" w="4227">
                  <a:moveTo>
                    <a:pt x="77" y="0"/>
                  </a:moveTo>
                  <a:lnTo>
                    <a:pt x="52" y="51"/>
                  </a:lnTo>
                  <a:lnTo>
                    <a:pt x="1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8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36" y="1935"/>
                  </a:lnTo>
                  <a:lnTo>
                    <a:pt x="2394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1343025" y="2888650"/>
              <a:ext cx="183975" cy="84675"/>
            </a:xfrm>
            <a:custGeom>
              <a:rect b="b" l="l" r="r" t="t"/>
              <a:pathLst>
                <a:path extrusionOk="0" h="3387" w="7359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1303575" y="2910950"/>
              <a:ext cx="237425" cy="100575"/>
            </a:xfrm>
            <a:custGeom>
              <a:rect b="b" l="l" r="r" t="t"/>
              <a:pathLst>
                <a:path extrusionOk="0" h="4023" w="9497">
                  <a:moveTo>
                    <a:pt x="433" y="0"/>
                  </a:moveTo>
                  <a:lnTo>
                    <a:pt x="0" y="1909"/>
                  </a:lnTo>
                  <a:lnTo>
                    <a:pt x="9063" y="4023"/>
                  </a:lnTo>
                  <a:lnTo>
                    <a:pt x="9496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1281300" y="2948500"/>
              <a:ext cx="251425" cy="105675"/>
            </a:xfrm>
            <a:custGeom>
              <a:rect b="b" l="l" r="r" t="t"/>
              <a:pathLst>
                <a:path extrusionOk="0" h="4227" w="10057">
                  <a:moveTo>
                    <a:pt x="967" y="0"/>
                  </a:moveTo>
                  <a:lnTo>
                    <a:pt x="0" y="4226"/>
                  </a:lnTo>
                  <a:lnTo>
                    <a:pt x="9547" y="4226"/>
                  </a:lnTo>
                  <a:lnTo>
                    <a:pt x="10056" y="2088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0" name="Google Shape;540;p24"/>
          <p:cNvSpPr/>
          <p:nvPr/>
        </p:nvSpPr>
        <p:spPr>
          <a:xfrm>
            <a:off x="989400" y="212332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F14C4C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4"/>
          <p:cNvSpPr/>
          <p:nvPr/>
        </p:nvSpPr>
        <p:spPr>
          <a:xfrm>
            <a:off x="2432925" y="328822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F14C4C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24"/>
          <p:cNvSpPr/>
          <p:nvPr/>
        </p:nvSpPr>
        <p:spPr>
          <a:xfrm>
            <a:off x="3209275" y="1884250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F14C4C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24"/>
          <p:cNvSpPr/>
          <p:nvPr/>
        </p:nvSpPr>
        <p:spPr>
          <a:xfrm>
            <a:off x="3778250" y="3645100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F14C4C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4"/>
          <p:cNvSpPr/>
          <p:nvPr/>
        </p:nvSpPr>
        <p:spPr>
          <a:xfrm>
            <a:off x="5544850" y="232582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F14C4C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4"/>
          <p:cNvSpPr/>
          <p:nvPr/>
        </p:nvSpPr>
        <p:spPr>
          <a:xfrm>
            <a:off x="6073325" y="3645100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F14C4C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4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5"/>
          <p:cNvSpPr txBox="1"/>
          <p:nvPr>
            <p:ph idx="4294967295" type="ctrTitle"/>
          </p:nvPr>
        </p:nvSpPr>
        <p:spPr>
          <a:xfrm>
            <a:off x="685800" y="18119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552" name="Google Shape;552;p25"/>
          <p:cNvSpPr txBox="1"/>
          <p:nvPr>
            <p:ph idx="4294967295" type="subTitle"/>
          </p:nvPr>
        </p:nvSpPr>
        <p:spPr>
          <a:xfrm>
            <a:off x="685800" y="2763850"/>
            <a:ext cx="4203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Whoa! That’s a big number, aren’t you proud?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553" name="Google Shape;553;p25"/>
          <p:cNvGrpSpPr/>
          <p:nvPr/>
        </p:nvGrpSpPr>
        <p:grpSpPr>
          <a:xfrm flipH="1">
            <a:off x="7494560" y="3753778"/>
            <a:ext cx="1649444" cy="1389731"/>
            <a:chOff x="2062875" y="394325"/>
            <a:chExt cx="1394525" cy="1174950"/>
          </a:xfrm>
        </p:grpSpPr>
        <p:sp>
          <p:nvSpPr>
            <p:cNvPr id="554" name="Google Shape;554;p25"/>
            <p:cNvSpPr/>
            <p:nvPr/>
          </p:nvSpPr>
          <p:spPr>
            <a:xfrm>
              <a:off x="2154525" y="1037175"/>
              <a:ext cx="357725" cy="437275"/>
            </a:xfrm>
            <a:custGeom>
              <a:rect b="b" l="l" r="r" t="t"/>
              <a:pathLst>
                <a:path extrusionOk="0" h="17491" w="14309">
                  <a:moveTo>
                    <a:pt x="1706" y="0"/>
                  </a:moveTo>
                  <a:lnTo>
                    <a:pt x="1" y="17491"/>
                  </a:lnTo>
                  <a:lnTo>
                    <a:pt x="14308" y="17491"/>
                  </a:lnTo>
                  <a:lnTo>
                    <a:pt x="14308" y="0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5"/>
            <p:cNvSpPr/>
            <p:nvPr/>
          </p:nvSpPr>
          <p:spPr>
            <a:xfrm>
              <a:off x="2652250" y="1037175"/>
              <a:ext cx="357075" cy="437275"/>
            </a:xfrm>
            <a:custGeom>
              <a:rect b="b" l="l" r="r" t="t"/>
              <a:pathLst>
                <a:path extrusionOk="0" h="17491" w="14283">
                  <a:moveTo>
                    <a:pt x="0" y="0"/>
                  </a:moveTo>
                  <a:lnTo>
                    <a:pt x="0" y="17491"/>
                  </a:lnTo>
                  <a:lnTo>
                    <a:pt x="14283" y="17491"/>
                  </a:lnTo>
                  <a:lnTo>
                    <a:pt x="12603" y="0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5"/>
            <p:cNvSpPr/>
            <p:nvPr/>
          </p:nvSpPr>
          <p:spPr>
            <a:xfrm>
              <a:off x="2177450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2724" y="0"/>
                  </a:moveTo>
                  <a:lnTo>
                    <a:pt x="2164" y="51"/>
                  </a:lnTo>
                  <a:lnTo>
                    <a:pt x="1197" y="459"/>
                  </a:lnTo>
                  <a:lnTo>
                    <a:pt x="458" y="1197"/>
                  </a:lnTo>
                  <a:lnTo>
                    <a:pt x="26" y="2190"/>
                  </a:lnTo>
                  <a:lnTo>
                    <a:pt x="0" y="2750"/>
                  </a:lnTo>
                  <a:lnTo>
                    <a:pt x="0" y="4914"/>
                  </a:lnTo>
                  <a:lnTo>
                    <a:pt x="26" y="5474"/>
                  </a:lnTo>
                  <a:lnTo>
                    <a:pt x="458" y="6467"/>
                  </a:lnTo>
                  <a:lnTo>
                    <a:pt x="1197" y="7205"/>
                  </a:lnTo>
                  <a:lnTo>
                    <a:pt x="2164" y="7613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2922100" y="866600"/>
              <a:ext cx="68150" cy="190975"/>
            </a:xfrm>
            <a:custGeom>
              <a:rect b="b" l="l" r="r" t="t"/>
              <a:pathLst>
                <a:path extrusionOk="0" h="7639" w="2726">
                  <a:moveTo>
                    <a:pt x="1" y="0"/>
                  </a:moveTo>
                  <a:lnTo>
                    <a:pt x="1" y="7638"/>
                  </a:lnTo>
                  <a:lnTo>
                    <a:pt x="561" y="7613"/>
                  </a:lnTo>
                  <a:lnTo>
                    <a:pt x="1528" y="7205"/>
                  </a:lnTo>
                  <a:lnTo>
                    <a:pt x="2267" y="6467"/>
                  </a:lnTo>
                  <a:lnTo>
                    <a:pt x="2700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700" y="2190"/>
                  </a:lnTo>
                  <a:lnTo>
                    <a:pt x="2267" y="1197"/>
                  </a:lnTo>
                  <a:lnTo>
                    <a:pt x="1528" y="459"/>
                  </a:lnTo>
                  <a:lnTo>
                    <a:pt x="561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2479125" y="1254850"/>
              <a:ext cx="210050" cy="264150"/>
            </a:xfrm>
            <a:custGeom>
              <a:rect b="b" l="l" r="r" t="t"/>
              <a:pathLst>
                <a:path extrusionOk="0" h="10566" w="8402">
                  <a:moveTo>
                    <a:pt x="1" y="0"/>
                  </a:moveTo>
                  <a:lnTo>
                    <a:pt x="1" y="10566"/>
                  </a:lnTo>
                  <a:lnTo>
                    <a:pt x="8402" y="10566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5"/>
            <p:cNvSpPr/>
            <p:nvPr/>
          </p:nvSpPr>
          <p:spPr>
            <a:xfrm>
              <a:off x="2233450" y="439525"/>
              <a:ext cx="700775" cy="875800"/>
            </a:xfrm>
            <a:custGeom>
              <a:rect b="b" l="l" r="r" t="t"/>
              <a:pathLst>
                <a:path extrusionOk="0" h="35032" w="28031">
                  <a:moveTo>
                    <a:pt x="14028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1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583" y="3641"/>
                  </a:lnTo>
                  <a:lnTo>
                    <a:pt x="3641" y="4583"/>
                  </a:lnTo>
                  <a:lnTo>
                    <a:pt x="2775" y="5627"/>
                  </a:lnTo>
                  <a:lnTo>
                    <a:pt x="2012" y="6747"/>
                  </a:lnTo>
                  <a:lnTo>
                    <a:pt x="1375" y="7944"/>
                  </a:lnTo>
                  <a:lnTo>
                    <a:pt x="841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0" y="13316"/>
                  </a:lnTo>
                  <a:lnTo>
                    <a:pt x="0" y="14028"/>
                  </a:lnTo>
                  <a:lnTo>
                    <a:pt x="0" y="21004"/>
                  </a:lnTo>
                  <a:lnTo>
                    <a:pt x="0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41" y="25841"/>
                  </a:lnTo>
                  <a:lnTo>
                    <a:pt x="1375" y="27089"/>
                  </a:lnTo>
                  <a:lnTo>
                    <a:pt x="2012" y="28285"/>
                  </a:lnTo>
                  <a:lnTo>
                    <a:pt x="2775" y="29405"/>
                  </a:lnTo>
                  <a:lnTo>
                    <a:pt x="3641" y="30449"/>
                  </a:lnTo>
                  <a:lnTo>
                    <a:pt x="4583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8" y="35032"/>
                  </a:lnTo>
                  <a:lnTo>
                    <a:pt x="14741" y="35006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7" y="33657"/>
                  </a:lnTo>
                  <a:lnTo>
                    <a:pt x="21284" y="32995"/>
                  </a:lnTo>
                  <a:lnTo>
                    <a:pt x="22404" y="32257"/>
                  </a:lnTo>
                  <a:lnTo>
                    <a:pt x="23448" y="31391"/>
                  </a:lnTo>
                  <a:lnTo>
                    <a:pt x="24390" y="30449"/>
                  </a:lnTo>
                  <a:lnTo>
                    <a:pt x="25256" y="29405"/>
                  </a:lnTo>
                  <a:lnTo>
                    <a:pt x="26019" y="28285"/>
                  </a:lnTo>
                  <a:lnTo>
                    <a:pt x="26656" y="27089"/>
                  </a:lnTo>
                  <a:lnTo>
                    <a:pt x="27191" y="25841"/>
                  </a:lnTo>
                  <a:lnTo>
                    <a:pt x="27598" y="24517"/>
                  </a:lnTo>
                  <a:lnTo>
                    <a:pt x="27878" y="23143"/>
                  </a:lnTo>
                  <a:lnTo>
                    <a:pt x="28031" y="21717"/>
                  </a:lnTo>
                  <a:lnTo>
                    <a:pt x="28031" y="21004"/>
                  </a:lnTo>
                  <a:lnTo>
                    <a:pt x="28031" y="14028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15"/>
                  </a:lnTo>
                  <a:lnTo>
                    <a:pt x="27191" y="9191"/>
                  </a:lnTo>
                  <a:lnTo>
                    <a:pt x="26656" y="7944"/>
                  </a:lnTo>
                  <a:lnTo>
                    <a:pt x="26019" y="6747"/>
                  </a:lnTo>
                  <a:lnTo>
                    <a:pt x="25256" y="5627"/>
                  </a:lnTo>
                  <a:lnTo>
                    <a:pt x="24390" y="4583"/>
                  </a:lnTo>
                  <a:lnTo>
                    <a:pt x="23448" y="3641"/>
                  </a:lnTo>
                  <a:lnTo>
                    <a:pt x="22404" y="2776"/>
                  </a:lnTo>
                  <a:lnTo>
                    <a:pt x="21284" y="2037"/>
                  </a:lnTo>
                  <a:lnTo>
                    <a:pt x="20087" y="1375"/>
                  </a:lnTo>
                  <a:lnTo>
                    <a:pt x="18840" y="841"/>
                  </a:lnTo>
                  <a:lnTo>
                    <a:pt x="17516" y="433"/>
                  </a:lnTo>
                  <a:lnTo>
                    <a:pt x="16167" y="153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5"/>
            <p:cNvSpPr/>
            <p:nvPr/>
          </p:nvSpPr>
          <p:spPr>
            <a:xfrm>
              <a:off x="2358200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08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5"/>
            <p:cNvSpPr/>
            <p:nvPr/>
          </p:nvSpPr>
          <p:spPr>
            <a:xfrm>
              <a:off x="2718450" y="933425"/>
              <a:ext cx="91025" cy="90400"/>
            </a:xfrm>
            <a:custGeom>
              <a:rect b="b" l="l" r="r" t="t"/>
              <a:pathLst>
                <a:path extrusionOk="0" h="3616" w="3641">
                  <a:moveTo>
                    <a:pt x="1833" y="1"/>
                  </a:moveTo>
                  <a:lnTo>
                    <a:pt x="1451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1" y="3590"/>
                  </a:lnTo>
                  <a:lnTo>
                    <a:pt x="1833" y="3616"/>
                  </a:lnTo>
                  <a:lnTo>
                    <a:pt x="2190" y="3590"/>
                  </a:lnTo>
                  <a:lnTo>
                    <a:pt x="2851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51" y="281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5"/>
            <p:cNvSpPr/>
            <p:nvPr/>
          </p:nvSpPr>
          <p:spPr>
            <a:xfrm>
              <a:off x="2062875" y="1359225"/>
              <a:ext cx="1041925" cy="210050"/>
            </a:xfrm>
            <a:custGeom>
              <a:rect b="b" l="l" r="r" t="t"/>
              <a:pathLst>
                <a:path extrusionOk="0" h="8402" w="41677">
                  <a:moveTo>
                    <a:pt x="16625" y="1"/>
                  </a:moveTo>
                  <a:lnTo>
                    <a:pt x="12297" y="153"/>
                  </a:lnTo>
                  <a:lnTo>
                    <a:pt x="11177" y="179"/>
                  </a:lnTo>
                  <a:lnTo>
                    <a:pt x="9115" y="484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5"/>
                  </a:lnTo>
                  <a:lnTo>
                    <a:pt x="0" y="8402"/>
                  </a:lnTo>
                  <a:lnTo>
                    <a:pt x="41677" y="8402"/>
                  </a:lnTo>
                  <a:lnTo>
                    <a:pt x="41142" y="7485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0" y="2979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2" y="484"/>
                  </a:lnTo>
                  <a:lnTo>
                    <a:pt x="30500" y="179"/>
                  </a:lnTo>
                  <a:lnTo>
                    <a:pt x="29380" y="153"/>
                  </a:lnTo>
                  <a:lnTo>
                    <a:pt x="25052" y="1"/>
                  </a:lnTo>
                  <a:lnTo>
                    <a:pt x="25027" y="433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4" y="3259"/>
                  </a:lnTo>
                  <a:lnTo>
                    <a:pt x="22863" y="3692"/>
                  </a:lnTo>
                  <a:lnTo>
                    <a:pt x="22099" y="4023"/>
                  </a:lnTo>
                  <a:lnTo>
                    <a:pt x="21284" y="4201"/>
                  </a:lnTo>
                  <a:lnTo>
                    <a:pt x="20418" y="4201"/>
                  </a:lnTo>
                  <a:lnTo>
                    <a:pt x="19578" y="4023"/>
                  </a:lnTo>
                  <a:lnTo>
                    <a:pt x="18840" y="3692"/>
                  </a:lnTo>
                  <a:lnTo>
                    <a:pt x="18153" y="3259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5"/>
            <p:cNvSpPr/>
            <p:nvPr/>
          </p:nvSpPr>
          <p:spPr>
            <a:xfrm>
              <a:off x="2439675" y="1359225"/>
              <a:ext cx="288325" cy="148950"/>
            </a:xfrm>
            <a:custGeom>
              <a:rect b="b" l="l" r="r" t="t"/>
              <a:pathLst>
                <a:path extrusionOk="0" h="5958" w="11533">
                  <a:moveTo>
                    <a:pt x="1553" y="1"/>
                  </a:moveTo>
                  <a:lnTo>
                    <a:pt x="0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0"/>
                  </a:lnTo>
                  <a:lnTo>
                    <a:pt x="2088" y="4659"/>
                  </a:lnTo>
                  <a:lnTo>
                    <a:pt x="3004" y="5270"/>
                  </a:lnTo>
                  <a:lnTo>
                    <a:pt x="4048" y="5703"/>
                  </a:lnTo>
                  <a:lnTo>
                    <a:pt x="5168" y="5958"/>
                  </a:lnTo>
                  <a:lnTo>
                    <a:pt x="6365" y="5958"/>
                  </a:lnTo>
                  <a:lnTo>
                    <a:pt x="7485" y="5703"/>
                  </a:lnTo>
                  <a:lnTo>
                    <a:pt x="8529" y="5270"/>
                  </a:lnTo>
                  <a:lnTo>
                    <a:pt x="9445" y="4659"/>
                  </a:lnTo>
                  <a:lnTo>
                    <a:pt x="10235" y="3870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179"/>
                  </a:lnTo>
                  <a:lnTo>
                    <a:pt x="11533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55" y="433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2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2" y="4201"/>
                  </a:lnTo>
                  <a:lnTo>
                    <a:pt x="5346" y="4201"/>
                  </a:lnTo>
                  <a:lnTo>
                    <a:pt x="4506" y="4023"/>
                  </a:lnTo>
                  <a:lnTo>
                    <a:pt x="3768" y="3692"/>
                  </a:lnTo>
                  <a:lnTo>
                    <a:pt x="3081" y="3259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3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E5C1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5"/>
            <p:cNvSpPr/>
            <p:nvPr/>
          </p:nvSpPr>
          <p:spPr>
            <a:xfrm>
              <a:off x="2540875" y="974800"/>
              <a:ext cx="82125" cy="119675"/>
            </a:xfrm>
            <a:custGeom>
              <a:rect b="b" l="l" r="r" t="t"/>
              <a:pathLst>
                <a:path extrusionOk="0" h="4787" w="3285">
                  <a:moveTo>
                    <a:pt x="1553" y="0"/>
                  </a:moveTo>
                  <a:lnTo>
                    <a:pt x="1375" y="306"/>
                  </a:lnTo>
                  <a:lnTo>
                    <a:pt x="1298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07" y="4558"/>
                  </a:lnTo>
                  <a:lnTo>
                    <a:pt x="1222" y="4787"/>
                  </a:lnTo>
                  <a:lnTo>
                    <a:pt x="2062" y="4787"/>
                  </a:lnTo>
                  <a:lnTo>
                    <a:pt x="2902" y="4558"/>
                  </a:lnTo>
                  <a:lnTo>
                    <a:pt x="3284" y="4354"/>
                  </a:lnTo>
                  <a:lnTo>
                    <a:pt x="3284" y="4303"/>
                  </a:lnTo>
                  <a:lnTo>
                    <a:pt x="3284" y="4252"/>
                  </a:lnTo>
                  <a:lnTo>
                    <a:pt x="2011" y="586"/>
                  </a:lnTo>
                  <a:lnTo>
                    <a:pt x="1935" y="306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rgbClr val="D3A6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5"/>
            <p:cNvSpPr/>
            <p:nvPr/>
          </p:nvSpPr>
          <p:spPr>
            <a:xfrm>
              <a:off x="2540875" y="1083625"/>
              <a:ext cx="82125" cy="37575"/>
            </a:xfrm>
            <a:custGeom>
              <a:rect b="b" l="l" r="r" t="t"/>
              <a:pathLst>
                <a:path extrusionOk="0" h="1503" w="3285">
                  <a:moveTo>
                    <a:pt x="0" y="1"/>
                  </a:moveTo>
                  <a:lnTo>
                    <a:pt x="0" y="306"/>
                  </a:lnTo>
                  <a:lnTo>
                    <a:pt x="280" y="841"/>
                  </a:lnTo>
                  <a:lnTo>
                    <a:pt x="764" y="1248"/>
                  </a:lnTo>
                  <a:lnTo>
                    <a:pt x="1298" y="1477"/>
                  </a:lnTo>
                  <a:lnTo>
                    <a:pt x="1528" y="1503"/>
                  </a:lnTo>
                  <a:lnTo>
                    <a:pt x="1782" y="1503"/>
                  </a:lnTo>
                  <a:lnTo>
                    <a:pt x="2011" y="1477"/>
                  </a:lnTo>
                  <a:lnTo>
                    <a:pt x="2521" y="1248"/>
                  </a:lnTo>
                  <a:lnTo>
                    <a:pt x="3004" y="841"/>
                  </a:lnTo>
                  <a:lnTo>
                    <a:pt x="3284" y="306"/>
                  </a:lnTo>
                  <a:lnTo>
                    <a:pt x="3284" y="1"/>
                  </a:lnTo>
                  <a:lnTo>
                    <a:pt x="2902" y="205"/>
                  </a:lnTo>
                  <a:lnTo>
                    <a:pt x="2062" y="434"/>
                  </a:lnTo>
                  <a:lnTo>
                    <a:pt x="1222" y="434"/>
                  </a:lnTo>
                  <a:lnTo>
                    <a:pt x="407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5"/>
            <p:cNvSpPr/>
            <p:nvPr/>
          </p:nvSpPr>
          <p:spPr>
            <a:xfrm>
              <a:off x="2377300" y="949350"/>
              <a:ext cx="26100" cy="26100"/>
            </a:xfrm>
            <a:custGeom>
              <a:rect b="b" l="l" r="r" t="t"/>
              <a:pathLst>
                <a:path extrusionOk="0" h="1044" w="1044">
                  <a:moveTo>
                    <a:pt x="509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09" y="1044"/>
                  </a:lnTo>
                  <a:lnTo>
                    <a:pt x="738" y="1018"/>
                  </a:lnTo>
                  <a:lnTo>
                    <a:pt x="1019" y="738"/>
                  </a:lnTo>
                  <a:lnTo>
                    <a:pt x="1044" y="509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5"/>
            <p:cNvSpPr/>
            <p:nvPr/>
          </p:nvSpPr>
          <p:spPr>
            <a:xfrm>
              <a:off x="2737525" y="949350"/>
              <a:ext cx="26775" cy="26100"/>
            </a:xfrm>
            <a:custGeom>
              <a:rect b="b" l="l" r="r" t="t"/>
              <a:pathLst>
                <a:path extrusionOk="0" h="1044" w="1071">
                  <a:moveTo>
                    <a:pt x="535" y="0"/>
                  </a:moveTo>
                  <a:lnTo>
                    <a:pt x="332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32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5" y="738"/>
                  </a:lnTo>
                  <a:lnTo>
                    <a:pt x="1070" y="509"/>
                  </a:lnTo>
                  <a:lnTo>
                    <a:pt x="1045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5"/>
            <p:cNvSpPr/>
            <p:nvPr/>
          </p:nvSpPr>
          <p:spPr>
            <a:xfrm>
              <a:off x="2330825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50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30" y="611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20" y="2521"/>
                  </a:lnTo>
                  <a:lnTo>
                    <a:pt x="5602" y="2164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611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2691075" y="1037175"/>
              <a:ext cx="146400" cy="68750"/>
            </a:xfrm>
            <a:custGeom>
              <a:rect b="b" l="l" r="r" t="t"/>
              <a:pathLst>
                <a:path extrusionOk="0" h="2750" w="5856">
                  <a:moveTo>
                    <a:pt x="1375" y="0"/>
                  </a:moveTo>
                  <a:lnTo>
                    <a:pt x="1095" y="26"/>
                  </a:lnTo>
                  <a:lnTo>
                    <a:pt x="611" y="229"/>
                  </a:lnTo>
                  <a:lnTo>
                    <a:pt x="229" y="611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64"/>
                  </a:lnTo>
                  <a:lnTo>
                    <a:pt x="611" y="2521"/>
                  </a:lnTo>
                  <a:lnTo>
                    <a:pt x="1095" y="2750"/>
                  </a:lnTo>
                  <a:lnTo>
                    <a:pt x="4761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0" y="1655"/>
                  </a:lnTo>
                  <a:lnTo>
                    <a:pt x="5856" y="1375"/>
                  </a:lnTo>
                  <a:lnTo>
                    <a:pt x="5830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5"/>
            <p:cNvSpPr/>
            <p:nvPr/>
          </p:nvSpPr>
          <p:spPr>
            <a:xfrm>
              <a:off x="2188250" y="394325"/>
              <a:ext cx="791175" cy="526400"/>
            </a:xfrm>
            <a:custGeom>
              <a:rect b="b" l="l" r="r" t="t"/>
              <a:pathLst>
                <a:path extrusionOk="0" h="21056" w="31647">
                  <a:moveTo>
                    <a:pt x="15836" y="1"/>
                  </a:moveTo>
                  <a:lnTo>
                    <a:pt x="15022" y="26"/>
                  </a:lnTo>
                  <a:lnTo>
                    <a:pt x="13418" y="179"/>
                  </a:lnTo>
                  <a:lnTo>
                    <a:pt x="11865" y="510"/>
                  </a:lnTo>
                  <a:lnTo>
                    <a:pt x="10388" y="968"/>
                  </a:lnTo>
                  <a:lnTo>
                    <a:pt x="8962" y="1554"/>
                  </a:lnTo>
                  <a:lnTo>
                    <a:pt x="7613" y="2292"/>
                  </a:lnTo>
                  <a:lnTo>
                    <a:pt x="6366" y="3158"/>
                  </a:lnTo>
                  <a:lnTo>
                    <a:pt x="5194" y="4125"/>
                  </a:lnTo>
                  <a:lnTo>
                    <a:pt x="4100" y="5195"/>
                  </a:lnTo>
                  <a:lnTo>
                    <a:pt x="3132" y="6366"/>
                  </a:lnTo>
                  <a:lnTo>
                    <a:pt x="2292" y="7639"/>
                  </a:lnTo>
                  <a:lnTo>
                    <a:pt x="1554" y="8988"/>
                  </a:lnTo>
                  <a:lnTo>
                    <a:pt x="943" y="10388"/>
                  </a:lnTo>
                  <a:lnTo>
                    <a:pt x="485" y="11890"/>
                  </a:lnTo>
                  <a:lnTo>
                    <a:pt x="179" y="13418"/>
                  </a:lnTo>
                  <a:lnTo>
                    <a:pt x="1" y="15022"/>
                  </a:lnTo>
                  <a:lnTo>
                    <a:pt x="1" y="15836"/>
                  </a:lnTo>
                  <a:lnTo>
                    <a:pt x="1" y="21055"/>
                  </a:lnTo>
                  <a:lnTo>
                    <a:pt x="739" y="20597"/>
                  </a:lnTo>
                  <a:lnTo>
                    <a:pt x="2954" y="19044"/>
                  </a:lnTo>
                  <a:lnTo>
                    <a:pt x="5704" y="16702"/>
                  </a:lnTo>
                  <a:lnTo>
                    <a:pt x="7893" y="14411"/>
                  </a:lnTo>
                  <a:lnTo>
                    <a:pt x="9293" y="12654"/>
                  </a:lnTo>
                  <a:lnTo>
                    <a:pt x="9955" y="11687"/>
                  </a:lnTo>
                  <a:lnTo>
                    <a:pt x="10006" y="11839"/>
                  </a:lnTo>
                  <a:lnTo>
                    <a:pt x="10592" y="12883"/>
                  </a:lnTo>
                  <a:lnTo>
                    <a:pt x="11279" y="13825"/>
                  </a:lnTo>
                  <a:lnTo>
                    <a:pt x="12247" y="14894"/>
                  </a:lnTo>
                  <a:lnTo>
                    <a:pt x="13570" y="15989"/>
                  </a:lnTo>
                  <a:lnTo>
                    <a:pt x="15276" y="17007"/>
                  </a:lnTo>
                  <a:lnTo>
                    <a:pt x="17415" y="17822"/>
                  </a:lnTo>
                  <a:lnTo>
                    <a:pt x="18662" y="18102"/>
                  </a:lnTo>
                  <a:lnTo>
                    <a:pt x="18713" y="17440"/>
                  </a:lnTo>
                  <a:lnTo>
                    <a:pt x="18611" y="14971"/>
                  </a:lnTo>
                  <a:lnTo>
                    <a:pt x="18739" y="15098"/>
                  </a:lnTo>
                  <a:lnTo>
                    <a:pt x="20393" y="16346"/>
                  </a:lnTo>
                  <a:lnTo>
                    <a:pt x="22736" y="17720"/>
                  </a:lnTo>
                  <a:lnTo>
                    <a:pt x="24772" y="18662"/>
                  </a:lnTo>
                  <a:lnTo>
                    <a:pt x="27216" y="19579"/>
                  </a:lnTo>
                  <a:lnTo>
                    <a:pt x="30068" y="20368"/>
                  </a:lnTo>
                  <a:lnTo>
                    <a:pt x="31646" y="20674"/>
                  </a:lnTo>
                  <a:lnTo>
                    <a:pt x="31646" y="15836"/>
                  </a:lnTo>
                  <a:lnTo>
                    <a:pt x="31646" y="15022"/>
                  </a:lnTo>
                  <a:lnTo>
                    <a:pt x="31468" y="13418"/>
                  </a:lnTo>
                  <a:lnTo>
                    <a:pt x="31163" y="11890"/>
                  </a:lnTo>
                  <a:lnTo>
                    <a:pt x="30704" y="10388"/>
                  </a:lnTo>
                  <a:lnTo>
                    <a:pt x="30093" y="8988"/>
                  </a:lnTo>
                  <a:lnTo>
                    <a:pt x="29355" y="7639"/>
                  </a:lnTo>
                  <a:lnTo>
                    <a:pt x="28515" y="6366"/>
                  </a:lnTo>
                  <a:lnTo>
                    <a:pt x="27547" y="5195"/>
                  </a:lnTo>
                  <a:lnTo>
                    <a:pt x="26478" y="4125"/>
                  </a:lnTo>
                  <a:lnTo>
                    <a:pt x="25282" y="3158"/>
                  </a:lnTo>
                  <a:lnTo>
                    <a:pt x="24034" y="2292"/>
                  </a:lnTo>
                  <a:lnTo>
                    <a:pt x="22685" y="1554"/>
                  </a:lnTo>
                  <a:lnTo>
                    <a:pt x="21259" y="968"/>
                  </a:lnTo>
                  <a:lnTo>
                    <a:pt x="19782" y="510"/>
                  </a:lnTo>
                  <a:lnTo>
                    <a:pt x="18229" y="179"/>
                  </a:lnTo>
                  <a:lnTo>
                    <a:pt x="16651" y="26"/>
                  </a:lnTo>
                  <a:lnTo>
                    <a:pt x="15836" y="1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2348025" y="857050"/>
              <a:ext cx="110750" cy="21675"/>
            </a:xfrm>
            <a:custGeom>
              <a:rect b="b" l="l" r="r" t="t"/>
              <a:pathLst>
                <a:path extrusionOk="0" fill="none" h="867" w="4430">
                  <a:moveTo>
                    <a:pt x="4430" y="866"/>
                  </a:moveTo>
                  <a:lnTo>
                    <a:pt x="4201" y="662"/>
                  </a:lnTo>
                  <a:lnTo>
                    <a:pt x="3666" y="306"/>
                  </a:lnTo>
                  <a:lnTo>
                    <a:pt x="2826" y="1"/>
                  </a:lnTo>
                  <a:lnTo>
                    <a:pt x="1629" y="1"/>
                  </a:lnTo>
                  <a:lnTo>
                    <a:pt x="764" y="306"/>
                  </a:lnTo>
                  <a:lnTo>
                    <a:pt x="255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713C2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2708900" y="857050"/>
              <a:ext cx="110775" cy="21675"/>
            </a:xfrm>
            <a:custGeom>
              <a:rect b="b" l="l" r="r" t="t"/>
              <a:pathLst>
                <a:path extrusionOk="0" fill="none" h="867" w="4431">
                  <a:moveTo>
                    <a:pt x="4430" y="866"/>
                  </a:moveTo>
                  <a:lnTo>
                    <a:pt x="4175" y="662"/>
                  </a:lnTo>
                  <a:lnTo>
                    <a:pt x="3666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713C2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2521775" y="1172750"/>
              <a:ext cx="124125" cy="35650"/>
            </a:xfrm>
            <a:custGeom>
              <a:rect b="b" l="l" r="r" t="t"/>
              <a:pathLst>
                <a:path extrusionOk="0" h="1426" w="4965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2" y="1400"/>
                  </a:lnTo>
                  <a:lnTo>
                    <a:pt x="2495" y="1426"/>
                  </a:lnTo>
                  <a:lnTo>
                    <a:pt x="2903" y="1400"/>
                  </a:lnTo>
                  <a:lnTo>
                    <a:pt x="3692" y="1197"/>
                  </a:lnTo>
                  <a:lnTo>
                    <a:pt x="4328" y="815"/>
                  </a:lnTo>
                  <a:lnTo>
                    <a:pt x="4812" y="306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AE4C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3100950" y="970350"/>
              <a:ext cx="356450" cy="585575"/>
            </a:xfrm>
            <a:custGeom>
              <a:rect b="b" l="l" r="r" t="t"/>
              <a:pathLst>
                <a:path extrusionOk="0" h="23423" w="14258">
                  <a:moveTo>
                    <a:pt x="9192" y="0"/>
                  </a:moveTo>
                  <a:lnTo>
                    <a:pt x="8784" y="77"/>
                  </a:lnTo>
                  <a:lnTo>
                    <a:pt x="8402" y="357"/>
                  </a:lnTo>
                  <a:lnTo>
                    <a:pt x="8148" y="738"/>
                  </a:lnTo>
                  <a:lnTo>
                    <a:pt x="8071" y="993"/>
                  </a:lnTo>
                  <a:lnTo>
                    <a:pt x="6340" y="8529"/>
                  </a:lnTo>
                  <a:lnTo>
                    <a:pt x="6035" y="8453"/>
                  </a:lnTo>
                  <a:lnTo>
                    <a:pt x="7588" y="1757"/>
                  </a:lnTo>
                  <a:lnTo>
                    <a:pt x="7613" y="1502"/>
                  </a:lnTo>
                  <a:lnTo>
                    <a:pt x="7562" y="1019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798" y="280"/>
                  </a:lnTo>
                  <a:lnTo>
                    <a:pt x="6595" y="255"/>
                  </a:lnTo>
                  <a:lnTo>
                    <a:pt x="6162" y="357"/>
                  </a:lnTo>
                  <a:lnTo>
                    <a:pt x="5805" y="611"/>
                  </a:lnTo>
                  <a:lnTo>
                    <a:pt x="5551" y="1019"/>
                  </a:lnTo>
                  <a:lnTo>
                    <a:pt x="5475" y="1273"/>
                  </a:lnTo>
                  <a:lnTo>
                    <a:pt x="3361" y="10413"/>
                  </a:lnTo>
                  <a:lnTo>
                    <a:pt x="3132" y="9547"/>
                  </a:lnTo>
                  <a:lnTo>
                    <a:pt x="2623" y="8172"/>
                  </a:lnTo>
                  <a:lnTo>
                    <a:pt x="2114" y="7205"/>
                  </a:lnTo>
                  <a:lnTo>
                    <a:pt x="1630" y="6594"/>
                  </a:lnTo>
                  <a:lnTo>
                    <a:pt x="943" y="6110"/>
                  </a:lnTo>
                  <a:lnTo>
                    <a:pt x="383" y="6034"/>
                  </a:lnTo>
                  <a:lnTo>
                    <a:pt x="332" y="6059"/>
                  </a:lnTo>
                  <a:lnTo>
                    <a:pt x="154" y="6136"/>
                  </a:lnTo>
                  <a:lnTo>
                    <a:pt x="1" y="6441"/>
                  </a:lnTo>
                  <a:lnTo>
                    <a:pt x="1" y="6950"/>
                  </a:lnTo>
                  <a:lnTo>
                    <a:pt x="26" y="7052"/>
                  </a:lnTo>
                  <a:lnTo>
                    <a:pt x="561" y="9980"/>
                  </a:lnTo>
                  <a:lnTo>
                    <a:pt x="1147" y="13493"/>
                  </a:lnTo>
                  <a:lnTo>
                    <a:pt x="1197" y="13875"/>
                  </a:lnTo>
                  <a:lnTo>
                    <a:pt x="1427" y="14537"/>
                  </a:lnTo>
                  <a:lnTo>
                    <a:pt x="1885" y="15301"/>
                  </a:lnTo>
                  <a:lnTo>
                    <a:pt x="2929" y="16116"/>
                  </a:lnTo>
                  <a:lnTo>
                    <a:pt x="3158" y="16192"/>
                  </a:lnTo>
                  <a:lnTo>
                    <a:pt x="1859" y="21844"/>
                  </a:lnTo>
                  <a:lnTo>
                    <a:pt x="8784" y="23422"/>
                  </a:lnTo>
                  <a:lnTo>
                    <a:pt x="10133" y="17669"/>
                  </a:lnTo>
                  <a:lnTo>
                    <a:pt x="10261" y="17694"/>
                  </a:lnTo>
                  <a:lnTo>
                    <a:pt x="10694" y="17592"/>
                  </a:lnTo>
                  <a:lnTo>
                    <a:pt x="11203" y="17312"/>
                  </a:lnTo>
                  <a:lnTo>
                    <a:pt x="11610" y="16778"/>
                  </a:lnTo>
                  <a:lnTo>
                    <a:pt x="11737" y="16396"/>
                  </a:lnTo>
                  <a:lnTo>
                    <a:pt x="12068" y="14944"/>
                  </a:lnTo>
                  <a:lnTo>
                    <a:pt x="12832" y="11737"/>
                  </a:lnTo>
                  <a:lnTo>
                    <a:pt x="13087" y="10617"/>
                  </a:lnTo>
                  <a:lnTo>
                    <a:pt x="13189" y="10107"/>
                  </a:lnTo>
                  <a:lnTo>
                    <a:pt x="14232" y="5627"/>
                  </a:lnTo>
                  <a:lnTo>
                    <a:pt x="14258" y="5397"/>
                  </a:lnTo>
                  <a:lnTo>
                    <a:pt x="14207" y="4965"/>
                  </a:lnTo>
                  <a:lnTo>
                    <a:pt x="14029" y="4608"/>
                  </a:lnTo>
                  <a:lnTo>
                    <a:pt x="13698" y="4354"/>
                  </a:lnTo>
                  <a:lnTo>
                    <a:pt x="13520" y="4277"/>
                  </a:lnTo>
                  <a:lnTo>
                    <a:pt x="13316" y="4252"/>
                  </a:lnTo>
                  <a:lnTo>
                    <a:pt x="12908" y="4354"/>
                  </a:lnTo>
                  <a:lnTo>
                    <a:pt x="12578" y="4583"/>
                  </a:lnTo>
                  <a:lnTo>
                    <a:pt x="12348" y="4965"/>
                  </a:lnTo>
                  <a:lnTo>
                    <a:pt x="12272" y="5194"/>
                  </a:lnTo>
                  <a:lnTo>
                    <a:pt x="11254" y="9649"/>
                  </a:lnTo>
                  <a:lnTo>
                    <a:pt x="10872" y="9573"/>
                  </a:lnTo>
                  <a:lnTo>
                    <a:pt x="12323" y="3284"/>
                  </a:lnTo>
                  <a:lnTo>
                    <a:pt x="12348" y="3030"/>
                  </a:lnTo>
                  <a:lnTo>
                    <a:pt x="12297" y="2546"/>
                  </a:lnTo>
                  <a:lnTo>
                    <a:pt x="12094" y="2164"/>
                  </a:lnTo>
                  <a:lnTo>
                    <a:pt x="11763" y="1884"/>
                  </a:lnTo>
                  <a:lnTo>
                    <a:pt x="11534" y="1808"/>
                  </a:lnTo>
                  <a:lnTo>
                    <a:pt x="11330" y="1782"/>
                  </a:lnTo>
                  <a:lnTo>
                    <a:pt x="10897" y="1884"/>
                  </a:lnTo>
                  <a:lnTo>
                    <a:pt x="10541" y="2139"/>
                  </a:lnTo>
                  <a:lnTo>
                    <a:pt x="10286" y="2546"/>
                  </a:lnTo>
                  <a:lnTo>
                    <a:pt x="10210" y="2801"/>
                  </a:lnTo>
                  <a:lnTo>
                    <a:pt x="8759" y="9089"/>
                  </a:lnTo>
                  <a:lnTo>
                    <a:pt x="8453" y="9013"/>
                  </a:lnTo>
                  <a:lnTo>
                    <a:pt x="10184" y="1477"/>
                  </a:lnTo>
                  <a:lnTo>
                    <a:pt x="10235" y="1222"/>
                  </a:lnTo>
                  <a:lnTo>
                    <a:pt x="10159" y="764"/>
                  </a:lnTo>
                  <a:lnTo>
                    <a:pt x="9955" y="357"/>
                  </a:lnTo>
                  <a:lnTo>
                    <a:pt x="9624" y="77"/>
                  </a:lnTo>
                  <a:lnTo>
                    <a:pt x="9421" y="26"/>
                  </a:lnTo>
                  <a:lnTo>
                    <a:pt x="9192" y="0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3184975" y="12300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3218075" y="1174650"/>
              <a:ext cx="190950" cy="55400"/>
            </a:xfrm>
            <a:custGeom>
              <a:rect b="b" l="l" r="r" t="t"/>
              <a:pathLst>
                <a:path extrusionOk="0" h="2216" w="7638">
                  <a:moveTo>
                    <a:pt x="102" y="0"/>
                  </a:moveTo>
                  <a:lnTo>
                    <a:pt x="0" y="484"/>
                  </a:lnTo>
                  <a:lnTo>
                    <a:pt x="7536" y="2215"/>
                  </a:lnTo>
                  <a:lnTo>
                    <a:pt x="7638" y="1732"/>
                  </a:lnTo>
                  <a:lnTo>
                    <a:pt x="6569" y="1477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3184975" y="1223650"/>
              <a:ext cx="105675" cy="159150"/>
            </a:xfrm>
            <a:custGeom>
              <a:rect b="b" l="l" r="r" t="t"/>
              <a:pathLst>
                <a:path extrusionOk="0" h="6366" w="4227">
                  <a:moveTo>
                    <a:pt x="77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30" y="306"/>
                  </a:lnTo>
                  <a:lnTo>
                    <a:pt x="1121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6" y="5347"/>
                  </a:lnTo>
                  <a:lnTo>
                    <a:pt x="3819" y="6315"/>
                  </a:lnTo>
                  <a:lnTo>
                    <a:pt x="4125" y="6365"/>
                  </a:lnTo>
                  <a:lnTo>
                    <a:pt x="4150" y="6213"/>
                  </a:lnTo>
                  <a:lnTo>
                    <a:pt x="4227" y="5118"/>
                  </a:lnTo>
                  <a:lnTo>
                    <a:pt x="4176" y="4125"/>
                  </a:lnTo>
                  <a:lnTo>
                    <a:pt x="3896" y="3005"/>
                  </a:lnTo>
                  <a:lnTo>
                    <a:pt x="3361" y="1936"/>
                  </a:lnTo>
                  <a:lnTo>
                    <a:pt x="2419" y="968"/>
                  </a:lnTo>
                  <a:lnTo>
                    <a:pt x="1401" y="383"/>
                  </a:lnTo>
                  <a:lnTo>
                    <a:pt x="561" y="10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3162700" y="1403775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8" y="1"/>
                  </a:moveTo>
                  <a:lnTo>
                    <a:pt x="0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3123225" y="1425425"/>
              <a:ext cx="238075" cy="100575"/>
            </a:xfrm>
            <a:custGeom>
              <a:rect b="b" l="l" r="r" t="t"/>
              <a:pathLst>
                <a:path extrusionOk="0" h="4023" w="9523">
                  <a:moveTo>
                    <a:pt x="434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523" y="2113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E5C1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3100950" y="1463600"/>
              <a:ext cx="251450" cy="105675"/>
            </a:xfrm>
            <a:custGeom>
              <a:rect b="b" l="l" r="r" t="t"/>
              <a:pathLst>
                <a:path extrusionOk="0" h="4227" w="10058">
                  <a:moveTo>
                    <a:pt x="994" y="1"/>
                  </a:moveTo>
                  <a:lnTo>
                    <a:pt x="1" y="4227"/>
                  </a:lnTo>
                  <a:lnTo>
                    <a:pt x="9573" y="4227"/>
                  </a:lnTo>
                  <a:lnTo>
                    <a:pt x="10057" y="2088"/>
                  </a:lnTo>
                  <a:lnTo>
                    <a:pt x="99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1" name="Google Shape;581;p25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6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89,526,124$</a:t>
            </a:r>
            <a:endParaRPr sz="7200"/>
          </a:p>
        </p:txBody>
      </p:sp>
      <p:sp>
        <p:nvSpPr>
          <p:cNvPr id="587" name="Google Shape;587;p26"/>
          <p:cNvSpPr txBox="1"/>
          <p:nvPr>
            <p:ph idx="4294967295" type="subTitle"/>
          </p:nvPr>
        </p:nvSpPr>
        <p:spPr>
          <a:xfrm>
            <a:off x="685800" y="1258908"/>
            <a:ext cx="6419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588" name="Google Shape;588;p26"/>
          <p:cNvSpPr txBox="1"/>
          <p:nvPr>
            <p:ph idx="4294967295" type="ctrTitle"/>
          </p:nvPr>
        </p:nvSpPr>
        <p:spPr>
          <a:xfrm>
            <a:off x="685800" y="3734093"/>
            <a:ext cx="6419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100%</a:t>
            </a:r>
            <a:endParaRPr sz="7200"/>
          </a:p>
        </p:txBody>
      </p:sp>
      <p:sp>
        <p:nvSpPr>
          <p:cNvPr id="589" name="Google Shape;589;p26"/>
          <p:cNvSpPr txBox="1"/>
          <p:nvPr>
            <p:ph idx="4294967295" type="subTitle"/>
          </p:nvPr>
        </p:nvSpPr>
        <p:spPr>
          <a:xfrm>
            <a:off x="685800" y="4192601"/>
            <a:ext cx="6419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590" name="Google Shape;590;p26"/>
          <p:cNvSpPr txBox="1"/>
          <p:nvPr>
            <p:ph idx="4294967295" type="ctrTitle"/>
          </p:nvPr>
        </p:nvSpPr>
        <p:spPr>
          <a:xfrm>
            <a:off x="685800" y="2267247"/>
            <a:ext cx="6419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185,244</a:t>
            </a:r>
            <a:r>
              <a:rPr lang="en" sz="4800"/>
              <a:t> users</a:t>
            </a:r>
            <a:endParaRPr sz="4800"/>
          </a:p>
        </p:txBody>
      </p:sp>
      <p:sp>
        <p:nvSpPr>
          <p:cNvPr id="591" name="Google Shape;591;p26"/>
          <p:cNvSpPr txBox="1"/>
          <p:nvPr>
            <p:ph idx="4294967295" type="subTitle"/>
          </p:nvPr>
        </p:nvSpPr>
        <p:spPr>
          <a:xfrm>
            <a:off x="685800" y="2725755"/>
            <a:ext cx="6419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grpSp>
        <p:nvGrpSpPr>
          <p:cNvPr id="592" name="Google Shape;592;p26"/>
          <p:cNvGrpSpPr/>
          <p:nvPr/>
        </p:nvGrpSpPr>
        <p:grpSpPr>
          <a:xfrm flipH="1">
            <a:off x="7488534" y="3754514"/>
            <a:ext cx="1655476" cy="1388992"/>
            <a:chOff x="4163225" y="1879850"/>
            <a:chExt cx="1399625" cy="1174325"/>
          </a:xfrm>
        </p:grpSpPr>
        <p:sp>
          <p:nvSpPr>
            <p:cNvPr id="593" name="Google Shape;593;p26"/>
            <p:cNvSpPr/>
            <p:nvPr/>
          </p:nvSpPr>
          <p:spPr>
            <a:xfrm>
              <a:off x="4288625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2724" y="0"/>
                  </a:moveTo>
                  <a:lnTo>
                    <a:pt x="2164" y="26"/>
                  </a:lnTo>
                  <a:lnTo>
                    <a:pt x="1171" y="433"/>
                  </a:lnTo>
                  <a:lnTo>
                    <a:pt x="433" y="1197"/>
                  </a:lnTo>
                  <a:lnTo>
                    <a:pt x="26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26" y="5448"/>
                  </a:lnTo>
                  <a:lnTo>
                    <a:pt x="433" y="6441"/>
                  </a:lnTo>
                  <a:lnTo>
                    <a:pt x="1171" y="7180"/>
                  </a:lnTo>
                  <a:lnTo>
                    <a:pt x="2164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6"/>
            <p:cNvSpPr/>
            <p:nvPr/>
          </p:nvSpPr>
          <p:spPr>
            <a:xfrm>
              <a:off x="501165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0" y="0"/>
                  </a:moveTo>
                  <a:lnTo>
                    <a:pt x="0" y="7638"/>
                  </a:lnTo>
                  <a:lnTo>
                    <a:pt x="560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4" y="4914"/>
                  </a:lnTo>
                  <a:lnTo>
                    <a:pt x="2724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6"/>
            <p:cNvSpPr/>
            <p:nvPr/>
          </p:nvSpPr>
          <p:spPr>
            <a:xfrm>
              <a:off x="4579475" y="2740375"/>
              <a:ext cx="210075" cy="263525"/>
            </a:xfrm>
            <a:custGeom>
              <a:rect b="b" l="l" r="r" t="t"/>
              <a:pathLst>
                <a:path extrusionOk="0" h="10541" w="8403">
                  <a:moveTo>
                    <a:pt x="1" y="0"/>
                  </a:moveTo>
                  <a:lnTo>
                    <a:pt x="1" y="10540"/>
                  </a:lnTo>
                  <a:lnTo>
                    <a:pt x="8402" y="10540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6"/>
            <p:cNvSpPr/>
            <p:nvPr/>
          </p:nvSpPr>
          <p:spPr>
            <a:xfrm>
              <a:off x="4333800" y="1924400"/>
              <a:ext cx="700775" cy="875825"/>
            </a:xfrm>
            <a:custGeom>
              <a:rect b="b" l="l" r="r" t="t"/>
              <a:pathLst>
                <a:path extrusionOk="0" h="35033" w="28031">
                  <a:moveTo>
                    <a:pt x="14028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1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583" y="3642"/>
                  </a:lnTo>
                  <a:lnTo>
                    <a:pt x="3641" y="4609"/>
                  </a:lnTo>
                  <a:lnTo>
                    <a:pt x="2776" y="5653"/>
                  </a:lnTo>
                  <a:lnTo>
                    <a:pt x="2012" y="6773"/>
                  </a:lnTo>
                  <a:lnTo>
                    <a:pt x="1375" y="7944"/>
                  </a:lnTo>
                  <a:lnTo>
                    <a:pt x="841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41" y="25842"/>
                  </a:lnTo>
                  <a:lnTo>
                    <a:pt x="1375" y="27089"/>
                  </a:lnTo>
                  <a:lnTo>
                    <a:pt x="2012" y="28286"/>
                  </a:lnTo>
                  <a:lnTo>
                    <a:pt x="2776" y="29406"/>
                  </a:lnTo>
                  <a:lnTo>
                    <a:pt x="3641" y="30450"/>
                  </a:lnTo>
                  <a:lnTo>
                    <a:pt x="4583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1" y="35032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8" y="33657"/>
                  </a:lnTo>
                  <a:lnTo>
                    <a:pt x="21284" y="33021"/>
                  </a:lnTo>
                  <a:lnTo>
                    <a:pt x="22404" y="32257"/>
                  </a:lnTo>
                  <a:lnTo>
                    <a:pt x="23448" y="31392"/>
                  </a:lnTo>
                  <a:lnTo>
                    <a:pt x="24390" y="30450"/>
                  </a:lnTo>
                  <a:lnTo>
                    <a:pt x="25256" y="29406"/>
                  </a:lnTo>
                  <a:lnTo>
                    <a:pt x="26020" y="28286"/>
                  </a:lnTo>
                  <a:lnTo>
                    <a:pt x="26656" y="27089"/>
                  </a:lnTo>
                  <a:lnTo>
                    <a:pt x="27191" y="25842"/>
                  </a:lnTo>
                  <a:lnTo>
                    <a:pt x="27598" y="24518"/>
                  </a:lnTo>
                  <a:lnTo>
                    <a:pt x="27878" y="23143"/>
                  </a:lnTo>
                  <a:lnTo>
                    <a:pt x="28031" y="21743"/>
                  </a:lnTo>
                  <a:lnTo>
                    <a:pt x="28031" y="21004"/>
                  </a:lnTo>
                  <a:lnTo>
                    <a:pt x="28031" y="14029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41"/>
                  </a:lnTo>
                  <a:lnTo>
                    <a:pt x="27191" y="9217"/>
                  </a:lnTo>
                  <a:lnTo>
                    <a:pt x="26656" y="7944"/>
                  </a:lnTo>
                  <a:lnTo>
                    <a:pt x="26020" y="6773"/>
                  </a:lnTo>
                  <a:lnTo>
                    <a:pt x="25256" y="5653"/>
                  </a:lnTo>
                  <a:lnTo>
                    <a:pt x="24390" y="4609"/>
                  </a:lnTo>
                  <a:lnTo>
                    <a:pt x="23448" y="3642"/>
                  </a:lnTo>
                  <a:lnTo>
                    <a:pt x="22404" y="2801"/>
                  </a:lnTo>
                  <a:lnTo>
                    <a:pt x="21284" y="2038"/>
                  </a:lnTo>
                  <a:lnTo>
                    <a:pt x="20088" y="1401"/>
                  </a:lnTo>
                  <a:lnTo>
                    <a:pt x="18840" y="867"/>
                  </a:lnTo>
                  <a:lnTo>
                    <a:pt x="17516" y="459"/>
                  </a:lnTo>
                  <a:lnTo>
                    <a:pt x="16167" y="179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6"/>
            <p:cNvSpPr/>
            <p:nvPr/>
          </p:nvSpPr>
          <p:spPr>
            <a:xfrm>
              <a:off x="4163225" y="2844100"/>
              <a:ext cx="1041925" cy="210075"/>
            </a:xfrm>
            <a:custGeom>
              <a:rect b="b" l="l" r="r" t="t"/>
              <a:pathLst>
                <a:path extrusionOk="0" h="8403" w="41677">
                  <a:moveTo>
                    <a:pt x="16625" y="1"/>
                  </a:moveTo>
                  <a:lnTo>
                    <a:pt x="12297" y="154"/>
                  </a:lnTo>
                  <a:lnTo>
                    <a:pt x="11177" y="179"/>
                  </a:lnTo>
                  <a:lnTo>
                    <a:pt x="9115" y="485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6"/>
                  </a:lnTo>
                  <a:lnTo>
                    <a:pt x="1" y="8402"/>
                  </a:lnTo>
                  <a:lnTo>
                    <a:pt x="41677" y="8402"/>
                  </a:lnTo>
                  <a:lnTo>
                    <a:pt x="41142" y="7486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1" y="3005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3" y="485"/>
                  </a:lnTo>
                  <a:lnTo>
                    <a:pt x="30500" y="179"/>
                  </a:lnTo>
                  <a:lnTo>
                    <a:pt x="29380" y="154"/>
                  </a:lnTo>
                  <a:lnTo>
                    <a:pt x="25052" y="1"/>
                  </a:lnTo>
                  <a:lnTo>
                    <a:pt x="25027" y="434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5" y="3260"/>
                  </a:lnTo>
                  <a:lnTo>
                    <a:pt x="22863" y="3718"/>
                  </a:lnTo>
                  <a:lnTo>
                    <a:pt x="22099" y="4023"/>
                  </a:lnTo>
                  <a:lnTo>
                    <a:pt x="21284" y="4202"/>
                  </a:lnTo>
                  <a:lnTo>
                    <a:pt x="20419" y="4202"/>
                  </a:lnTo>
                  <a:lnTo>
                    <a:pt x="19579" y="4023"/>
                  </a:lnTo>
                  <a:lnTo>
                    <a:pt x="18840" y="3718"/>
                  </a:lnTo>
                  <a:lnTo>
                    <a:pt x="18153" y="3260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7DC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6"/>
            <p:cNvSpPr/>
            <p:nvPr/>
          </p:nvSpPr>
          <p:spPr>
            <a:xfrm>
              <a:off x="4540025" y="2844100"/>
              <a:ext cx="288350" cy="149600"/>
            </a:xfrm>
            <a:custGeom>
              <a:rect b="b" l="l" r="r" t="t"/>
              <a:pathLst>
                <a:path extrusionOk="0" h="5984" w="11534">
                  <a:moveTo>
                    <a:pt x="1553" y="1"/>
                  </a:moveTo>
                  <a:lnTo>
                    <a:pt x="0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1"/>
                  </a:lnTo>
                  <a:lnTo>
                    <a:pt x="2088" y="4660"/>
                  </a:lnTo>
                  <a:lnTo>
                    <a:pt x="3004" y="5296"/>
                  </a:lnTo>
                  <a:lnTo>
                    <a:pt x="4048" y="5729"/>
                  </a:lnTo>
                  <a:lnTo>
                    <a:pt x="5168" y="5958"/>
                  </a:lnTo>
                  <a:lnTo>
                    <a:pt x="5779" y="5984"/>
                  </a:lnTo>
                  <a:lnTo>
                    <a:pt x="6365" y="5958"/>
                  </a:lnTo>
                  <a:lnTo>
                    <a:pt x="7485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205"/>
                  </a:lnTo>
                  <a:lnTo>
                    <a:pt x="11533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55" y="434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2" y="4202"/>
                  </a:lnTo>
                  <a:lnTo>
                    <a:pt x="5347" y="4202"/>
                  </a:lnTo>
                  <a:lnTo>
                    <a:pt x="4507" y="4023"/>
                  </a:lnTo>
                  <a:lnTo>
                    <a:pt x="3768" y="3718"/>
                  </a:lnTo>
                  <a:lnTo>
                    <a:pt x="3081" y="3260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4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CFE6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6"/>
            <p:cNvSpPr/>
            <p:nvPr/>
          </p:nvSpPr>
          <p:spPr>
            <a:xfrm>
              <a:off x="4632300" y="2459675"/>
              <a:ext cx="99950" cy="119700"/>
            </a:xfrm>
            <a:custGeom>
              <a:rect b="b" l="l" r="r" t="t"/>
              <a:pathLst>
                <a:path extrusionOk="0" h="4788" w="3998">
                  <a:moveTo>
                    <a:pt x="1885" y="1"/>
                  </a:moveTo>
                  <a:lnTo>
                    <a:pt x="1656" y="306"/>
                  </a:lnTo>
                  <a:lnTo>
                    <a:pt x="157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85" y="4558"/>
                  </a:lnTo>
                  <a:lnTo>
                    <a:pt x="1503" y="4787"/>
                  </a:lnTo>
                  <a:lnTo>
                    <a:pt x="2521" y="4787"/>
                  </a:lnTo>
                  <a:lnTo>
                    <a:pt x="3514" y="4558"/>
                  </a:lnTo>
                  <a:lnTo>
                    <a:pt x="3998" y="4354"/>
                  </a:lnTo>
                  <a:lnTo>
                    <a:pt x="3998" y="4303"/>
                  </a:lnTo>
                  <a:lnTo>
                    <a:pt x="3998" y="4252"/>
                  </a:lnTo>
                  <a:lnTo>
                    <a:pt x="2445" y="586"/>
                  </a:lnTo>
                  <a:lnTo>
                    <a:pt x="2343" y="306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rgbClr val="FEEB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6"/>
            <p:cNvSpPr/>
            <p:nvPr/>
          </p:nvSpPr>
          <p:spPr>
            <a:xfrm>
              <a:off x="4632300" y="2568525"/>
              <a:ext cx="99950" cy="38200"/>
            </a:xfrm>
            <a:custGeom>
              <a:rect b="b" l="l" r="r" t="t"/>
              <a:pathLst>
                <a:path extrusionOk="0" h="1528" w="3998">
                  <a:moveTo>
                    <a:pt x="1" y="0"/>
                  </a:moveTo>
                  <a:lnTo>
                    <a:pt x="1" y="306"/>
                  </a:lnTo>
                  <a:lnTo>
                    <a:pt x="357" y="840"/>
                  </a:lnTo>
                  <a:lnTo>
                    <a:pt x="917" y="1273"/>
                  </a:lnTo>
                  <a:lnTo>
                    <a:pt x="1579" y="1502"/>
                  </a:lnTo>
                  <a:lnTo>
                    <a:pt x="1834" y="1528"/>
                  </a:lnTo>
                  <a:lnTo>
                    <a:pt x="2165" y="1528"/>
                  </a:lnTo>
                  <a:lnTo>
                    <a:pt x="2445" y="1502"/>
                  </a:lnTo>
                  <a:lnTo>
                    <a:pt x="3081" y="1273"/>
                  </a:lnTo>
                  <a:lnTo>
                    <a:pt x="3667" y="840"/>
                  </a:lnTo>
                  <a:lnTo>
                    <a:pt x="3998" y="306"/>
                  </a:lnTo>
                  <a:lnTo>
                    <a:pt x="3998" y="0"/>
                  </a:lnTo>
                  <a:lnTo>
                    <a:pt x="3514" y="204"/>
                  </a:lnTo>
                  <a:lnTo>
                    <a:pt x="2521" y="433"/>
                  </a:lnTo>
                  <a:lnTo>
                    <a:pt x="1503" y="433"/>
                  </a:lnTo>
                  <a:lnTo>
                    <a:pt x="485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6"/>
            <p:cNvSpPr/>
            <p:nvPr/>
          </p:nvSpPr>
          <p:spPr>
            <a:xfrm>
              <a:off x="4799700" y="2429125"/>
              <a:ext cx="129875" cy="66850"/>
            </a:xfrm>
            <a:custGeom>
              <a:rect b="b" l="l" r="r" t="t"/>
              <a:pathLst>
                <a:path extrusionOk="0" h="2674" w="5195">
                  <a:moveTo>
                    <a:pt x="2826" y="1"/>
                  </a:moveTo>
                  <a:lnTo>
                    <a:pt x="2292" y="103"/>
                  </a:lnTo>
                  <a:lnTo>
                    <a:pt x="1757" y="281"/>
                  </a:lnTo>
                  <a:lnTo>
                    <a:pt x="917" y="866"/>
                  </a:lnTo>
                  <a:lnTo>
                    <a:pt x="102" y="1808"/>
                  </a:lnTo>
                  <a:lnTo>
                    <a:pt x="1" y="1987"/>
                  </a:lnTo>
                  <a:lnTo>
                    <a:pt x="179" y="2114"/>
                  </a:lnTo>
                  <a:lnTo>
                    <a:pt x="1350" y="2547"/>
                  </a:lnTo>
                  <a:lnTo>
                    <a:pt x="2368" y="2674"/>
                  </a:lnTo>
                  <a:lnTo>
                    <a:pt x="2903" y="2572"/>
                  </a:lnTo>
                  <a:lnTo>
                    <a:pt x="3437" y="2394"/>
                  </a:lnTo>
                  <a:lnTo>
                    <a:pt x="4278" y="1808"/>
                  </a:lnTo>
                  <a:lnTo>
                    <a:pt x="5092" y="866"/>
                  </a:lnTo>
                  <a:lnTo>
                    <a:pt x="5194" y="663"/>
                  </a:lnTo>
                  <a:lnTo>
                    <a:pt x="5016" y="561"/>
                  </a:lnTo>
                  <a:lnTo>
                    <a:pt x="3845" y="10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6"/>
            <p:cNvSpPr/>
            <p:nvPr/>
          </p:nvSpPr>
          <p:spPr>
            <a:xfrm>
              <a:off x="4438825" y="2429125"/>
              <a:ext cx="130500" cy="66850"/>
            </a:xfrm>
            <a:custGeom>
              <a:rect b="b" l="l" r="r" t="t"/>
              <a:pathLst>
                <a:path extrusionOk="0" h="2674" w="5220">
                  <a:moveTo>
                    <a:pt x="2368" y="1"/>
                  </a:moveTo>
                  <a:lnTo>
                    <a:pt x="1350" y="103"/>
                  </a:lnTo>
                  <a:lnTo>
                    <a:pt x="179" y="561"/>
                  </a:lnTo>
                  <a:lnTo>
                    <a:pt x="0" y="663"/>
                  </a:lnTo>
                  <a:lnTo>
                    <a:pt x="102" y="866"/>
                  </a:lnTo>
                  <a:lnTo>
                    <a:pt x="917" y="1808"/>
                  </a:lnTo>
                  <a:lnTo>
                    <a:pt x="1757" y="2394"/>
                  </a:lnTo>
                  <a:lnTo>
                    <a:pt x="2292" y="2572"/>
                  </a:lnTo>
                  <a:lnTo>
                    <a:pt x="2826" y="2674"/>
                  </a:lnTo>
                  <a:lnTo>
                    <a:pt x="3845" y="2547"/>
                  </a:lnTo>
                  <a:lnTo>
                    <a:pt x="5016" y="2114"/>
                  </a:lnTo>
                  <a:lnTo>
                    <a:pt x="5219" y="1987"/>
                  </a:lnTo>
                  <a:lnTo>
                    <a:pt x="5092" y="1808"/>
                  </a:lnTo>
                  <a:lnTo>
                    <a:pt x="4277" y="866"/>
                  </a:lnTo>
                  <a:lnTo>
                    <a:pt x="3437" y="281"/>
                  </a:lnTo>
                  <a:lnTo>
                    <a:pt x="2903" y="103"/>
                  </a:lnTo>
                  <a:lnTo>
                    <a:pt x="236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4471925" y="2438675"/>
              <a:ext cx="26750" cy="26750"/>
            </a:xfrm>
            <a:custGeom>
              <a:rect b="b" l="l" r="r" t="t"/>
              <a:pathLst>
                <a:path extrusionOk="0" h="1070" w="1070">
                  <a:moveTo>
                    <a:pt x="535" y="1"/>
                  </a:moveTo>
                  <a:lnTo>
                    <a:pt x="331" y="26"/>
                  </a:lnTo>
                  <a:lnTo>
                    <a:pt x="26" y="332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31" y="1044"/>
                  </a:lnTo>
                  <a:lnTo>
                    <a:pt x="535" y="1070"/>
                  </a:lnTo>
                  <a:lnTo>
                    <a:pt x="739" y="1044"/>
                  </a:lnTo>
                  <a:lnTo>
                    <a:pt x="1044" y="739"/>
                  </a:lnTo>
                  <a:lnTo>
                    <a:pt x="1069" y="535"/>
                  </a:lnTo>
                  <a:lnTo>
                    <a:pt x="1044" y="332"/>
                  </a:lnTo>
                  <a:lnTo>
                    <a:pt x="739" y="26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4837900" y="2445050"/>
              <a:ext cx="26750" cy="26125"/>
            </a:xfrm>
            <a:custGeom>
              <a:rect b="b" l="l" r="r" t="t"/>
              <a:pathLst>
                <a:path extrusionOk="0" h="1045" w="1070">
                  <a:moveTo>
                    <a:pt x="535" y="0"/>
                  </a:moveTo>
                  <a:lnTo>
                    <a:pt x="331" y="26"/>
                  </a:lnTo>
                  <a:lnTo>
                    <a:pt x="25" y="306"/>
                  </a:lnTo>
                  <a:lnTo>
                    <a:pt x="0" y="509"/>
                  </a:lnTo>
                  <a:lnTo>
                    <a:pt x="25" y="739"/>
                  </a:lnTo>
                  <a:lnTo>
                    <a:pt x="331" y="1019"/>
                  </a:lnTo>
                  <a:lnTo>
                    <a:pt x="535" y="1044"/>
                  </a:lnTo>
                  <a:lnTo>
                    <a:pt x="738" y="1019"/>
                  </a:lnTo>
                  <a:lnTo>
                    <a:pt x="1044" y="739"/>
                  </a:lnTo>
                  <a:lnTo>
                    <a:pt x="1069" y="509"/>
                  </a:lnTo>
                  <a:lnTo>
                    <a:pt x="1044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4431175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50" y="0"/>
                  </a:moveTo>
                  <a:lnTo>
                    <a:pt x="1096" y="26"/>
                  </a:lnTo>
                  <a:lnTo>
                    <a:pt x="586" y="229"/>
                  </a:lnTo>
                  <a:lnTo>
                    <a:pt x="230" y="586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39"/>
                  </a:lnTo>
                  <a:lnTo>
                    <a:pt x="586" y="2521"/>
                  </a:lnTo>
                  <a:lnTo>
                    <a:pt x="1096" y="2724"/>
                  </a:lnTo>
                  <a:lnTo>
                    <a:pt x="1350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20" y="2521"/>
                  </a:lnTo>
                  <a:lnTo>
                    <a:pt x="5602" y="2139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586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4791425" y="2522700"/>
              <a:ext cx="146425" cy="68750"/>
            </a:xfrm>
            <a:custGeom>
              <a:rect b="b" l="l" r="r" t="t"/>
              <a:pathLst>
                <a:path extrusionOk="0" h="2750" w="5857">
                  <a:moveTo>
                    <a:pt x="1375" y="0"/>
                  </a:moveTo>
                  <a:lnTo>
                    <a:pt x="1095" y="26"/>
                  </a:lnTo>
                  <a:lnTo>
                    <a:pt x="612" y="229"/>
                  </a:lnTo>
                  <a:lnTo>
                    <a:pt x="230" y="586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39"/>
                  </a:lnTo>
                  <a:lnTo>
                    <a:pt x="612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81" y="2750"/>
                  </a:lnTo>
                  <a:lnTo>
                    <a:pt x="4761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4448375" y="2341925"/>
              <a:ext cx="110775" cy="22300"/>
            </a:xfrm>
            <a:custGeom>
              <a:rect b="b" l="l" r="r" t="t"/>
              <a:pathLst>
                <a:path extrusionOk="0" fill="none" h="892" w="4431">
                  <a:moveTo>
                    <a:pt x="4430" y="892"/>
                  </a:moveTo>
                  <a:lnTo>
                    <a:pt x="4201" y="663"/>
                  </a:lnTo>
                  <a:lnTo>
                    <a:pt x="3666" y="332"/>
                  </a:lnTo>
                  <a:lnTo>
                    <a:pt x="2826" y="1"/>
                  </a:lnTo>
                  <a:lnTo>
                    <a:pt x="1630" y="1"/>
                  </a:lnTo>
                  <a:lnTo>
                    <a:pt x="764" y="332"/>
                  </a:lnTo>
                  <a:lnTo>
                    <a:pt x="255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1F2F45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4809250" y="2341925"/>
              <a:ext cx="110775" cy="22300"/>
            </a:xfrm>
            <a:custGeom>
              <a:rect b="b" l="l" r="r" t="t"/>
              <a:pathLst>
                <a:path extrusionOk="0" fill="none" h="892" w="4431">
                  <a:moveTo>
                    <a:pt x="4430" y="892"/>
                  </a:moveTo>
                  <a:lnTo>
                    <a:pt x="4176" y="663"/>
                  </a:lnTo>
                  <a:lnTo>
                    <a:pt x="3666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32"/>
                  </a:lnTo>
                  <a:lnTo>
                    <a:pt x="230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1F2F45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4622125" y="2646800"/>
              <a:ext cx="124125" cy="36300"/>
            </a:xfrm>
            <a:custGeom>
              <a:rect b="b" l="l" r="r" t="t"/>
              <a:pathLst>
                <a:path extrusionOk="0" fill="none" h="1452" w="4965">
                  <a:moveTo>
                    <a:pt x="0" y="1"/>
                  </a:moveTo>
                  <a:lnTo>
                    <a:pt x="153" y="306"/>
                  </a:lnTo>
                  <a:lnTo>
                    <a:pt x="637" y="841"/>
                  </a:lnTo>
                  <a:lnTo>
                    <a:pt x="1273" y="1223"/>
                  </a:lnTo>
                  <a:lnTo>
                    <a:pt x="2063" y="1426"/>
                  </a:lnTo>
                  <a:lnTo>
                    <a:pt x="2495" y="1452"/>
                  </a:lnTo>
                  <a:lnTo>
                    <a:pt x="2903" y="1426"/>
                  </a:lnTo>
                  <a:lnTo>
                    <a:pt x="3692" y="1223"/>
                  </a:lnTo>
                  <a:lnTo>
                    <a:pt x="4328" y="841"/>
                  </a:lnTo>
                  <a:lnTo>
                    <a:pt x="4812" y="332"/>
                  </a:lnTo>
                  <a:lnTo>
                    <a:pt x="4965" y="26"/>
                  </a:lnTo>
                </a:path>
              </a:pathLst>
            </a:custGeom>
            <a:noFill/>
            <a:ln cap="rnd" cmpd="sng" w="21000">
              <a:solidFill>
                <a:srgbClr val="E15758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4288625" y="1879850"/>
              <a:ext cx="791775" cy="541675"/>
            </a:xfrm>
            <a:custGeom>
              <a:rect b="b" l="l" r="r" t="t"/>
              <a:pathLst>
                <a:path extrusionOk="0" h="21667" w="31671">
                  <a:moveTo>
                    <a:pt x="15021" y="1"/>
                  </a:moveTo>
                  <a:lnTo>
                    <a:pt x="13417" y="154"/>
                  </a:lnTo>
                  <a:lnTo>
                    <a:pt x="11889" y="485"/>
                  </a:lnTo>
                  <a:lnTo>
                    <a:pt x="10387" y="943"/>
                  </a:lnTo>
                  <a:lnTo>
                    <a:pt x="8987" y="1554"/>
                  </a:lnTo>
                  <a:lnTo>
                    <a:pt x="7638" y="2267"/>
                  </a:lnTo>
                  <a:lnTo>
                    <a:pt x="6365" y="3132"/>
                  </a:lnTo>
                  <a:lnTo>
                    <a:pt x="5194" y="4100"/>
                  </a:lnTo>
                  <a:lnTo>
                    <a:pt x="4124" y="5169"/>
                  </a:lnTo>
                  <a:lnTo>
                    <a:pt x="3157" y="6340"/>
                  </a:lnTo>
                  <a:lnTo>
                    <a:pt x="2291" y="7613"/>
                  </a:lnTo>
                  <a:lnTo>
                    <a:pt x="1553" y="8962"/>
                  </a:lnTo>
                  <a:lnTo>
                    <a:pt x="967" y="10388"/>
                  </a:lnTo>
                  <a:lnTo>
                    <a:pt x="509" y="11865"/>
                  </a:lnTo>
                  <a:lnTo>
                    <a:pt x="178" y="13418"/>
                  </a:lnTo>
                  <a:lnTo>
                    <a:pt x="26" y="14996"/>
                  </a:lnTo>
                  <a:lnTo>
                    <a:pt x="0" y="15811"/>
                  </a:lnTo>
                  <a:lnTo>
                    <a:pt x="0" y="21463"/>
                  </a:lnTo>
                  <a:lnTo>
                    <a:pt x="356" y="21513"/>
                  </a:lnTo>
                  <a:lnTo>
                    <a:pt x="1146" y="21437"/>
                  </a:lnTo>
                  <a:lnTo>
                    <a:pt x="2037" y="21132"/>
                  </a:lnTo>
                  <a:lnTo>
                    <a:pt x="2953" y="20673"/>
                  </a:lnTo>
                  <a:lnTo>
                    <a:pt x="4303" y="19757"/>
                  </a:lnTo>
                  <a:lnTo>
                    <a:pt x="5856" y="18306"/>
                  </a:lnTo>
                  <a:lnTo>
                    <a:pt x="6416" y="17593"/>
                  </a:lnTo>
                  <a:lnTo>
                    <a:pt x="6874" y="10515"/>
                  </a:lnTo>
                  <a:lnTo>
                    <a:pt x="10820" y="16727"/>
                  </a:lnTo>
                  <a:lnTo>
                    <a:pt x="11431" y="17160"/>
                  </a:lnTo>
                  <a:lnTo>
                    <a:pt x="13391" y="18077"/>
                  </a:lnTo>
                  <a:lnTo>
                    <a:pt x="16065" y="19019"/>
                  </a:lnTo>
                  <a:lnTo>
                    <a:pt x="19171" y="19910"/>
                  </a:lnTo>
                  <a:lnTo>
                    <a:pt x="22455" y="20699"/>
                  </a:lnTo>
                  <a:lnTo>
                    <a:pt x="25663" y="21284"/>
                  </a:lnTo>
                  <a:lnTo>
                    <a:pt x="28539" y="21641"/>
                  </a:lnTo>
                  <a:lnTo>
                    <a:pt x="30856" y="21666"/>
                  </a:lnTo>
                  <a:lnTo>
                    <a:pt x="31671" y="21513"/>
                  </a:lnTo>
                  <a:lnTo>
                    <a:pt x="31671" y="15811"/>
                  </a:lnTo>
                  <a:lnTo>
                    <a:pt x="31645" y="14996"/>
                  </a:lnTo>
                  <a:lnTo>
                    <a:pt x="31493" y="13418"/>
                  </a:lnTo>
                  <a:lnTo>
                    <a:pt x="31162" y="11865"/>
                  </a:lnTo>
                  <a:lnTo>
                    <a:pt x="30703" y="10388"/>
                  </a:lnTo>
                  <a:lnTo>
                    <a:pt x="30118" y="8962"/>
                  </a:lnTo>
                  <a:lnTo>
                    <a:pt x="29380" y="7613"/>
                  </a:lnTo>
                  <a:lnTo>
                    <a:pt x="28514" y="6340"/>
                  </a:lnTo>
                  <a:lnTo>
                    <a:pt x="27547" y="5169"/>
                  </a:lnTo>
                  <a:lnTo>
                    <a:pt x="26477" y="4100"/>
                  </a:lnTo>
                  <a:lnTo>
                    <a:pt x="25306" y="3132"/>
                  </a:lnTo>
                  <a:lnTo>
                    <a:pt x="24033" y="2267"/>
                  </a:lnTo>
                  <a:lnTo>
                    <a:pt x="22709" y="1554"/>
                  </a:lnTo>
                  <a:lnTo>
                    <a:pt x="21284" y="943"/>
                  </a:lnTo>
                  <a:lnTo>
                    <a:pt x="19782" y="485"/>
                  </a:lnTo>
                  <a:lnTo>
                    <a:pt x="18254" y="154"/>
                  </a:lnTo>
                  <a:lnTo>
                    <a:pt x="16650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5205775" y="2455225"/>
              <a:ext cx="357075" cy="586225"/>
            </a:xfrm>
            <a:custGeom>
              <a:rect b="b" l="l" r="r" t="t"/>
              <a:pathLst>
                <a:path extrusionOk="0" h="23449" w="14283">
                  <a:moveTo>
                    <a:pt x="9216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39" y="8529"/>
                  </a:lnTo>
                  <a:lnTo>
                    <a:pt x="6034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823" y="306"/>
                  </a:lnTo>
                  <a:lnTo>
                    <a:pt x="6594" y="255"/>
                  </a:lnTo>
                  <a:lnTo>
                    <a:pt x="6187" y="357"/>
                  </a:lnTo>
                  <a:lnTo>
                    <a:pt x="5830" y="637"/>
                  </a:lnTo>
                  <a:lnTo>
                    <a:pt x="5550" y="1019"/>
                  </a:lnTo>
                  <a:lnTo>
                    <a:pt x="5474" y="1273"/>
                  </a:lnTo>
                  <a:lnTo>
                    <a:pt x="3386" y="10439"/>
                  </a:lnTo>
                  <a:lnTo>
                    <a:pt x="3132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382" y="6034"/>
                  </a:lnTo>
                  <a:lnTo>
                    <a:pt x="331" y="6060"/>
                  </a:lnTo>
                  <a:lnTo>
                    <a:pt x="153" y="6136"/>
                  </a:lnTo>
                  <a:lnTo>
                    <a:pt x="0" y="6442"/>
                  </a:lnTo>
                  <a:lnTo>
                    <a:pt x="0" y="6951"/>
                  </a:lnTo>
                  <a:lnTo>
                    <a:pt x="26" y="7078"/>
                  </a:lnTo>
                  <a:lnTo>
                    <a:pt x="560" y="10006"/>
                  </a:lnTo>
                  <a:lnTo>
                    <a:pt x="1146" y="13494"/>
                  </a:lnTo>
                  <a:lnTo>
                    <a:pt x="1222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784" y="23448"/>
                  </a:lnTo>
                  <a:lnTo>
                    <a:pt x="10158" y="17694"/>
                  </a:lnTo>
                  <a:lnTo>
                    <a:pt x="10286" y="17694"/>
                  </a:lnTo>
                  <a:lnTo>
                    <a:pt x="10693" y="17618"/>
                  </a:lnTo>
                  <a:lnTo>
                    <a:pt x="11202" y="17338"/>
                  </a:lnTo>
                  <a:lnTo>
                    <a:pt x="11635" y="16803"/>
                  </a:lnTo>
                  <a:lnTo>
                    <a:pt x="11762" y="16396"/>
                  </a:lnTo>
                  <a:lnTo>
                    <a:pt x="12093" y="14970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609"/>
                  </a:lnTo>
                  <a:lnTo>
                    <a:pt x="12348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1" y="9573"/>
                  </a:lnTo>
                  <a:lnTo>
                    <a:pt x="12322" y="3285"/>
                  </a:lnTo>
                  <a:lnTo>
                    <a:pt x="12373" y="3030"/>
                  </a:lnTo>
                  <a:lnTo>
                    <a:pt x="12297" y="2572"/>
                  </a:lnTo>
                  <a:lnTo>
                    <a:pt x="12093" y="2165"/>
                  </a:lnTo>
                  <a:lnTo>
                    <a:pt x="11762" y="1884"/>
                  </a:lnTo>
                  <a:lnTo>
                    <a:pt x="11559" y="1834"/>
                  </a:lnTo>
                  <a:lnTo>
                    <a:pt x="11329" y="1783"/>
                  </a:lnTo>
                  <a:lnTo>
                    <a:pt x="10922" y="1884"/>
                  </a:lnTo>
                  <a:lnTo>
                    <a:pt x="10540" y="2165"/>
                  </a:lnTo>
                  <a:lnTo>
                    <a:pt x="10286" y="2546"/>
                  </a:lnTo>
                  <a:lnTo>
                    <a:pt x="10209" y="2801"/>
                  </a:lnTo>
                  <a:lnTo>
                    <a:pt x="8758" y="9089"/>
                  </a:lnTo>
                  <a:lnTo>
                    <a:pt x="8453" y="9013"/>
                  </a:lnTo>
                  <a:lnTo>
                    <a:pt x="10184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24" y="102"/>
                  </a:lnTo>
                  <a:lnTo>
                    <a:pt x="9420" y="26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5289775" y="2714900"/>
              <a:ext cx="25" cy="675"/>
            </a:xfrm>
            <a:custGeom>
              <a:rect b="b" l="l" r="r" t="t"/>
              <a:pathLst>
                <a:path extrusionOk="0" h="27" w="1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5322875" y="2659525"/>
              <a:ext cx="191600" cy="55400"/>
            </a:xfrm>
            <a:custGeom>
              <a:rect b="b" l="l" r="r" t="t"/>
              <a:pathLst>
                <a:path extrusionOk="0" h="2216" w="7664">
                  <a:moveTo>
                    <a:pt x="128" y="1"/>
                  </a:moveTo>
                  <a:lnTo>
                    <a:pt x="1" y="485"/>
                  </a:lnTo>
                  <a:lnTo>
                    <a:pt x="7536" y="2216"/>
                  </a:lnTo>
                  <a:lnTo>
                    <a:pt x="7664" y="1732"/>
                  </a:lnTo>
                  <a:lnTo>
                    <a:pt x="6569" y="1503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9" y="841"/>
                  </a:lnTo>
                  <a:lnTo>
                    <a:pt x="1681" y="357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5290425" y="2708550"/>
              <a:ext cx="105675" cy="159775"/>
            </a:xfrm>
            <a:custGeom>
              <a:rect b="b" l="l" r="r" t="t"/>
              <a:pathLst>
                <a:path extrusionOk="0" h="6391" w="4227">
                  <a:moveTo>
                    <a:pt x="51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04" y="306"/>
                  </a:lnTo>
                  <a:lnTo>
                    <a:pt x="1120" y="637"/>
                  </a:lnTo>
                  <a:lnTo>
                    <a:pt x="1833" y="1044"/>
                  </a:lnTo>
                  <a:lnTo>
                    <a:pt x="2597" y="1680"/>
                  </a:lnTo>
                  <a:lnTo>
                    <a:pt x="3234" y="2571"/>
                  </a:lnTo>
                  <a:lnTo>
                    <a:pt x="3717" y="3794"/>
                  </a:lnTo>
                  <a:lnTo>
                    <a:pt x="3870" y="5372"/>
                  </a:lnTo>
                  <a:lnTo>
                    <a:pt x="3794" y="6314"/>
                  </a:lnTo>
                  <a:lnTo>
                    <a:pt x="4099" y="6390"/>
                  </a:lnTo>
                  <a:lnTo>
                    <a:pt x="4125" y="6212"/>
                  </a:lnTo>
                  <a:lnTo>
                    <a:pt x="4226" y="5117"/>
                  </a:lnTo>
                  <a:lnTo>
                    <a:pt x="4150" y="4124"/>
                  </a:lnTo>
                  <a:lnTo>
                    <a:pt x="3895" y="3030"/>
                  </a:lnTo>
                  <a:lnTo>
                    <a:pt x="3335" y="1935"/>
                  </a:lnTo>
                  <a:lnTo>
                    <a:pt x="2393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5268150" y="2888650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8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5228050" y="2910950"/>
              <a:ext cx="238050" cy="100575"/>
            </a:xfrm>
            <a:custGeom>
              <a:rect b="b" l="l" r="r" t="t"/>
              <a:pathLst>
                <a:path extrusionOk="0" h="4023" w="9522">
                  <a:moveTo>
                    <a:pt x="459" y="0"/>
                  </a:moveTo>
                  <a:lnTo>
                    <a:pt x="0" y="1909"/>
                  </a:lnTo>
                  <a:lnTo>
                    <a:pt x="9089" y="4023"/>
                  </a:lnTo>
                  <a:lnTo>
                    <a:pt x="9522" y="2088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CFE6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5206400" y="2948500"/>
              <a:ext cx="250800" cy="105675"/>
            </a:xfrm>
            <a:custGeom>
              <a:rect b="b" l="l" r="r" t="t"/>
              <a:pathLst>
                <a:path extrusionOk="0" h="4227" w="10032">
                  <a:moveTo>
                    <a:pt x="968" y="0"/>
                  </a:moveTo>
                  <a:lnTo>
                    <a:pt x="1" y="4226"/>
                  </a:lnTo>
                  <a:lnTo>
                    <a:pt x="9548" y="4226"/>
                  </a:lnTo>
                  <a:lnTo>
                    <a:pt x="10031" y="2088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7DC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8" name="Google Shape;618;p26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7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759900" y="1833050"/>
            <a:ext cx="2242200" cy="2020200"/>
          </a:xfrm>
          <a:prstGeom prst="homePlate">
            <a:avLst>
              <a:gd fmla="val 30129" name="adj"/>
            </a:avLst>
          </a:prstGeom>
          <a:solidFill>
            <a:srgbClr val="F586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first</a:t>
            </a:r>
            <a:endParaRPr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625" name="Google Shape;625;p27"/>
          <p:cNvSpPr/>
          <p:nvPr/>
        </p:nvSpPr>
        <p:spPr>
          <a:xfrm>
            <a:off x="2536252" y="1833050"/>
            <a:ext cx="2285400" cy="2020200"/>
          </a:xfrm>
          <a:prstGeom prst="chevron">
            <a:avLst>
              <a:gd fmla="val 29853" name="adj"/>
            </a:avLst>
          </a:prstGeom>
          <a:solidFill>
            <a:srgbClr val="52C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second</a:t>
            </a:r>
            <a:endParaRPr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626" name="Google Shape;626;p27"/>
          <p:cNvSpPr/>
          <p:nvPr/>
        </p:nvSpPr>
        <p:spPr>
          <a:xfrm>
            <a:off x="4355724" y="1833050"/>
            <a:ext cx="2285400" cy="2020200"/>
          </a:xfrm>
          <a:prstGeom prst="chevron">
            <a:avLst>
              <a:gd fmla="val 29853" name="adj"/>
            </a:avLst>
          </a:prstGeom>
          <a:solidFill>
            <a:srgbClr val="993C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last</a:t>
            </a:r>
            <a:endParaRPr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pSp>
        <p:nvGrpSpPr>
          <p:cNvPr id="627" name="Google Shape;627;p27"/>
          <p:cNvGrpSpPr/>
          <p:nvPr/>
        </p:nvGrpSpPr>
        <p:grpSpPr>
          <a:xfrm flipH="1">
            <a:off x="7483640" y="3579907"/>
            <a:ext cx="1717219" cy="1563602"/>
            <a:chOff x="5930700" y="247325"/>
            <a:chExt cx="1451825" cy="1321950"/>
          </a:xfrm>
        </p:grpSpPr>
        <p:sp>
          <p:nvSpPr>
            <p:cNvPr id="628" name="Google Shape;628;p27"/>
            <p:cNvSpPr/>
            <p:nvPr/>
          </p:nvSpPr>
          <p:spPr>
            <a:xfrm>
              <a:off x="5930700" y="247325"/>
              <a:ext cx="1155875" cy="1152650"/>
            </a:xfrm>
            <a:custGeom>
              <a:rect b="b" l="l" r="r" t="t"/>
              <a:pathLst>
                <a:path extrusionOk="0" h="46106" w="46235">
                  <a:moveTo>
                    <a:pt x="23448" y="0"/>
                  </a:moveTo>
                  <a:lnTo>
                    <a:pt x="22863" y="25"/>
                  </a:lnTo>
                  <a:lnTo>
                    <a:pt x="21819" y="331"/>
                  </a:lnTo>
                  <a:lnTo>
                    <a:pt x="20903" y="917"/>
                  </a:lnTo>
                  <a:lnTo>
                    <a:pt x="20190" y="1706"/>
                  </a:lnTo>
                  <a:lnTo>
                    <a:pt x="19935" y="2189"/>
                  </a:lnTo>
                  <a:lnTo>
                    <a:pt x="19553" y="1808"/>
                  </a:lnTo>
                  <a:lnTo>
                    <a:pt x="18637" y="1247"/>
                  </a:lnTo>
                  <a:lnTo>
                    <a:pt x="17593" y="967"/>
                  </a:lnTo>
                  <a:lnTo>
                    <a:pt x="16498" y="993"/>
                  </a:lnTo>
                  <a:lnTo>
                    <a:pt x="15964" y="1146"/>
                  </a:lnTo>
                  <a:lnTo>
                    <a:pt x="15429" y="1349"/>
                  </a:lnTo>
                  <a:lnTo>
                    <a:pt x="14512" y="1960"/>
                  </a:lnTo>
                  <a:lnTo>
                    <a:pt x="13850" y="2800"/>
                  </a:lnTo>
                  <a:lnTo>
                    <a:pt x="13418" y="3793"/>
                  </a:lnTo>
                  <a:lnTo>
                    <a:pt x="13341" y="4328"/>
                  </a:lnTo>
                  <a:lnTo>
                    <a:pt x="12858" y="4099"/>
                  </a:lnTo>
                  <a:lnTo>
                    <a:pt x="11814" y="3870"/>
                  </a:lnTo>
                  <a:lnTo>
                    <a:pt x="10719" y="3946"/>
                  </a:lnTo>
                  <a:lnTo>
                    <a:pt x="9701" y="4328"/>
                  </a:lnTo>
                  <a:lnTo>
                    <a:pt x="9217" y="4634"/>
                  </a:lnTo>
                  <a:lnTo>
                    <a:pt x="8784" y="5015"/>
                  </a:lnTo>
                  <a:lnTo>
                    <a:pt x="8122" y="5906"/>
                  </a:lnTo>
                  <a:lnTo>
                    <a:pt x="7766" y="6899"/>
                  </a:lnTo>
                  <a:lnTo>
                    <a:pt x="7689" y="7969"/>
                  </a:lnTo>
                  <a:lnTo>
                    <a:pt x="7791" y="8503"/>
                  </a:lnTo>
                  <a:lnTo>
                    <a:pt x="7257" y="8452"/>
                  </a:lnTo>
                  <a:lnTo>
                    <a:pt x="6187" y="8580"/>
                  </a:lnTo>
                  <a:lnTo>
                    <a:pt x="5194" y="8987"/>
                  </a:lnTo>
                  <a:lnTo>
                    <a:pt x="4329" y="9674"/>
                  </a:lnTo>
                  <a:lnTo>
                    <a:pt x="3998" y="10133"/>
                  </a:lnTo>
                  <a:lnTo>
                    <a:pt x="3692" y="10616"/>
                  </a:lnTo>
                  <a:lnTo>
                    <a:pt x="3361" y="11660"/>
                  </a:lnTo>
                  <a:lnTo>
                    <a:pt x="3336" y="12729"/>
                  </a:lnTo>
                  <a:lnTo>
                    <a:pt x="3616" y="13773"/>
                  </a:lnTo>
                  <a:lnTo>
                    <a:pt x="3871" y="14257"/>
                  </a:lnTo>
                  <a:lnTo>
                    <a:pt x="3336" y="14359"/>
                  </a:lnTo>
                  <a:lnTo>
                    <a:pt x="2369" y="14817"/>
                  </a:lnTo>
                  <a:lnTo>
                    <a:pt x="1554" y="15530"/>
                  </a:lnTo>
                  <a:lnTo>
                    <a:pt x="968" y="16472"/>
                  </a:lnTo>
                  <a:lnTo>
                    <a:pt x="790" y="17006"/>
                  </a:lnTo>
                  <a:lnTo>
                    <a:pt x="663" y="17567"/>
                  </a:lnTo>
                  <a:lnTo>
                    <a:pt x="688" y="18661"/>
                  </a:lnTo>
                  <a:lnTo>
                    <a:pt x="1019" y="19705"/>
                  </a:lnTo>
                  <a:lnTo>
                    <a:pt x="1630" y="20596"/>
                  </a:lnTo>
                  <a:lnTo>
                    <a:pt x="2038" y="20953"/>
                  </a:lnTo>
                  <a:lnTo>
                    <a:pt x="1554" y="21233"/>
                  </a:lnTo>
                  <a:lnTo>
                    <a:pt x="790" y="21971"/>
                  </a:lnTo>
                  <a:lnTo>
                    <a:pt x="255" y="22913"/>
                  </a:lnTo>
                  <a:lnTo>
                    <a:pt x="1" y="23982"/>
                  </a:lnTo>
                  <a:lnTo>
                    <a:pt x="1" y="24568"/>
                  </a:lnTo>
                  <a:lnTo>
                    <a:pt x="26" y="24771"/>
                  </a:lnTo>
                  <a:lnTo>
                    <a:pt x="52" y="24975"/>
                  </a:lnTo>
                  <a:lnTo>
                    <a:pt x="52" y="25153"/>
                  </a:lnTo>
                  <a:lnTo>
                    <a:pt x="77" y="25357"/>
                  </a:lnTo>
                  <a:lnTo>
                    <a:pt x="154" y="25943"/>
                  </a:lnTo>
                  <a:lnTo>
                    <a:pt x="561" y="26961"/>
                  </a:lnTo>
                  <a:lnTo>
                    <a:pt x="1248" y="27801"/>
                  </a:lnTo>
                  <a:lnTo>
                    <a:pt x="2114" y="28412"/>
                  </a:lnTo>
                  <a:lnTo>
                    <a:pt x="2623" y="28616"/>
                  </a:lnTo>
                  <a:lnTo>
                    <a:pt x="2292" y="29048"/>
                  </a:lnTo>
                  <a:lnTo>
                    <a:pt x="1834" y="30016"/>
                  </a:lnTo>
                  <a:lnTo>
                    <a:pt x="1656" y="31085"/>
                  </a:lnTo>
                  <a:lnTo>
                    <a:pt x="1808" y="32180"/>
                  </a:lnTo>
                  <a:lnTo>
                    <a:pt x="2012" y="32715"/>
                  </a:lnTo>
                  <a:lnTo>
                    <a:pt x="2267" y="33224"/>
                  </a:lnTo>
                  <a:lnTo>
                    <a:pt x="3005" y="34038"/>
                  </a:lnTo>
                  <a:lnTo>
                    <a:pt x="3922" y="34624"/>
                  </a:lnTo>
                  <a:lnTo>
                    <a:pt x="4940" y="34929"/>
                  </a:lnTo>
                  <a:lnTo>
                    <a:pt x="5475" y="34955"/>
                  </a:lnTo>
                  <a:lnTo>
                    <a:pt x="5296" y="35464"/>
                  </a:lnTo>
                  <a:lnTo>
                    <a:pt x="5194" y="36533"/>
                  </a:lnTo>
                  <a:lnTo>
                    <a:pt x="5373" y="37577"/>
                  </a:lnTo>
                  <a:lnTo>
                    <a:pt x="5856" y="38570"/>
                  </a:lnTo>
                  <a:lnTo>
                    <a:pt x="6238" y="39003"/>
                  </a:lnTo>
                  <a:lnTo>
                    <a:pt x="6646" y="39410"/>
                  </a:lnTo>
                  <a:lnTo>
                    <a:pt x="7588" y="39945"/>
                  </a:lnTo>
                  <a:lnTo>
                    <a:pt x="8631" y="40199"/>
                  </a:lnTo>
                  <a:lnTo>
                    <a:pt x="9701" y="40174"/>
                  </a:lnTo>
                  <a:lnTo>
                    <a:pt x="10235" y="40021"/>
                  </a:lnTo>
                  <a:lnTo>
                    <a:pt x="10235" y="40556"/>
                  </a:lnTo>
                  <a:lnTo>
                    <a:pt x="10464" y="41600"/>
                  </a:lnTo>
                  <a:lnTo>
                    <a:pt x="10974" y="42542"/>
                  </a:lnTo>
                  <a:lnTo>
                    <a:pt x="11763" y="43331"/>
                  </a:lnTo>
                  <a:lnTo>
                    <a:pt x="12247" y="43611"/>
                  </a:lnTo>
                  <a:lnTo>
                    <a:pt x="12756" y="43865"/>
                  </a:lnTo>
                  <a:lnTo>
                    <a:pt x="13850" y="44069"/>
                  </a:lnTo>
                  <a:lnTo>
                    <a:pt x="14920" y="43967"/>
                  </a:lnTo>
                  <a:lnTo>
                    <a:pt x="15913" y="43585"/>
                  </a:lnTo>
                  <a:lnTo>
                    <a:pt x="16371" y="43280"/>
                  </a:lnTo>
                  <a:lnTo>
                    <a:pt x="16524" y="43789"/>
                  </a:lnTo>
                  <a:lnTo>
                    <a:pt x="17084" y="44706"/>
                  </a:lnTo>
                  <a:lnTo>
                    <a:pt x="17898" y="45444"/>
                  </a:lnTo>
                  <a:lnTo>
                    <a:pt x="18891" y="45928"/>
                  </a:lnTo>
                  <a:lnTo>
                    <a:pt x="19451" y="46055"/>
                  </a:lnTo>
                  <a:lnTo>
                    <a:pt x="20012" y="46106"/>
                  </a:lnTo>
                  <a:lnTo>
                    <a:pt x="21106" y="45953"/>
                  </a:lnTo>
                  <a:lnTo>
                    <a:pt x="22074" y="45520"/>
                  </a:lnTo>
                  <a:lnTo>
                    <a:pt x="22914" y="44833"/>
                  </a:lnTo>
                  <a:lnTo>
                    <a:pt x="23219" y="44400"/>
                  </a:lnTo>
                  <a:lnTo>
                    <a:pt x="23525" y="44782"/>
                  </a:lnTo>
                  <a:lnTo>
                    <a:pt x="24263" y="45418"/>
                  </a:lnTo>
                  <a:lnTo>
                    <a:pt x="25129" y="45851"/>
                  </a:lnTo>
                  <a:lnTo>
                    <a:pt x="26096" y="46055"/>
                  </a:lnTo>
                  <a:lnTo>
                    <a:pt x="26605" y="46055"/>
                  </a:lnTo>
                  <a:lnTo>
                    <a:pt x="26809" y="46029"/>
                  </a:lnTo>
                  <a:lnTo>
                    <a:pt x="27013" y="46004"/>
                  </a:lnTo>
                  <a:lnTo>
                    <a:pt x="27573" y="45877"/>
                  </a:lnTo>
                  <a:lnTo>
                    <a:pt x="28566" y="45393"/>
                  </a:lnTo>
                  <a:lnTo>
                    <a:pt x="29355" y="44655"/>
                  </a:lnTo>
                  <a:lnTo>
                    <a:pt x="29915" y="43738"/>
                  </a:lnTo>
                  <a:lnTo>
                    <a:pt x="30068" y="43229"/>
                  </a:lnTo>
                  <a:lnTo>
                    <a:pt x="30526" y="43535"/>
                  </a:lnTo>
                  <a:lnTo>
                    <a:pt x="31519" y="43916"/>
                  </a:lnTo>
                  <a:lnTo>
                    <a:pt x="32588" y="43993"/>
                  </a:lnTo>
                  <a:lnTo>
                    <a:pt x="33683" y="43789"/>
                  </a:lnTo>
                  <a:lnTo>
                    <a:pt x="34192" y="43535"/>
                  </a:lnTo>
                  <a:lnTo>
                    <a:pt x="34676" y="43229"/>
                  </a:lnTo>
                  <a:lnTo>
                    <a:pt x="35465" y="42440"/>
                  </a:lnTo>
                  <a:lnTo>
                    <a:pt x="35974" y="41498"/>
                  </a:lnTo>
                  <a:lnTo>
                    <a:pt x="36203" y="40454"/>
                  </a:lnTo>
                  <a:lnTo>
                    <a:pt x="36178" y="39919"/>
                  </a:lnTo>
                  <a:lnTo>
                    <a:pt x="36713" y="40047"/>
                  </a:lnTo>
                  <a:lnTo>
                    <a:pt x="37782" y="40098"/>
                  </a:lnTo>
                  <a:lnTo>
                    <a:pt x="38826" y="39818"/>
                  </a:lnTo>
                  <a:lnTo>
                    <a:pt x="39768" y="39257"/>
                  </a:lnTo>
                  <a:lnTo>
                    <a:pt x="40175" y="38876"/>
                  </a:lnTo>
                  <a:lnTo>
                    <a:pt x="40531" y="38417"/>
                  </a:lnTo>
                  <a:lnTo>
                    <a:pt x="41015" y="37450"/>
                  </a:lnTo>
                  <a:lnTo>
                    <a:pt x="41193" y="36381"/>
                  </a:lnTo>
                  <a:lnTo>
                    <a:pt x="41066" y="35311"/>
                  </a:lnTo>
                  <a:lnTo>
                    <a:pt x="40888" y="34802"/>
                  </a:lnTo>
                  <a:lnTo>
                    <a:pt x="41422" y="34777"/>
                  </a:lnTo>
                  <a:lnTo>
                    <a:pt x="42466" y="34471"/>
                  </a:lnTo>
                  <a:lnTo>
                    <a:pt x="43357" y="33886"/>
                  </a:lnTo>
                  <a:lnTo>
                    <a:pt x="44070" y="33046"/>
                  </a:lnTo>
                  <a:lnTo>
                    <a:pt x="44325" y="32536"/>
                  </a:lnTo>
                  <a:lnTo>
                    <a:pt x="44528" y="32002"/>
                  </a:lnTo>
                  <a:lnTo>
                    <a:pt x="44681" y="30907"/>
                  </a:lnTo>
                  <a:lnTo>
                    <a:pt x="44503" y="29838"/>
                  </a:lnTo>
                  <a:lnTo>
                    <a:pt x="44045" y="28870"/>
                  </a:lnTo>
                  <a:lnTo>
                    <a:pt x="43688" y="28437"/>
                  </a:lnTo>
                  <a:lnTo>
                    <a:pt x="44197" y="28234"/>
                  </a:lnTo>
                  <a:lnTo>
                    <a:pt x="45063" y="27623"/>
                  </a:lnTo>
                  <a:lnTo>
                    <a:pt x="45725" y="26757"/>
                  </a:lnTo>
                  <a:lnTo>
                    <a:pt x="46132" y="25739"/>
                  </a:lnTo>
                  <a:lnTo>
                    <a:pt x="46209" y="25179"/>
                  </a:lnTo>
                  <a:lnTo>
                    <a:pt x="46234" y="24593"/>
                  </a:lnTo>
                  <a:lnTo>
                    <a:pt x="46005" y="23524"/>
                  </a:lnTo>
                  <a:lnTo>
                    <a:pt x="45496" y="22582"/>
                  </a:lnTo>
                  <a:lnTo>
                    <a:pt x="44758" y="21818"/>
                  </a:lnTo>
                  <a:lnTo>
                    <a:pt x="44299" y="21538"/>
                  </a:lnTo>
                  <a:lnTo>
                    <a:pt x="44707" y="21182"/>
                  </a:lnTo>
                  <a:lnTo>
                    <a:pt x="45318" y="20291"/>
                  </a:lnTo>
                  <a:lnTo>
                    <a:pt x="45674" y="19272"/>
                  </a:lnTo>
                  <a:lnTo>
                    <a:pt x="45750" y="18178"/>
                  </a:lnTo>
                  <a:lnTo>
                    <a:pt x="45623" y="17617"/>
                  </a:lnTo>
                  <a:lnTo>
                    <a:pt x="45470" y="17083"/>
                  </a:lnTo>
                  <a:lnTo>
                    <a:pt x="44910" y="16115"/>
                  </a:lnTo>
                  <a:lnTo>
                    <a:pt x="44121" y="15403"/>
                  </a:lnTo>
                  <a:lnTo>
                    <a:pt x="43154" y="14919"/>
                  </a:lnTo>
                  <a:lnTo>
                    <a:pt x="42619" y="14792"/>
                  </a:lnTo>
                  <a:lnTo>
                    <a:pt x="42899" y="14308"/>
                  </a:lnTo>
                  <a:lnTo>
                    <a:pt x="43205" y="13289"/>
                  </a:lnTo>
                  <a:lnTo>
                    <a:pt x="43230" y="12195"/>
                  </a:lnTo>
                  <a:lnTo>
                    <a:pt x="42924" y="11151"/>
                  </a:lnTo>
                  <a:lnTo>
                    <a:pt x="42644" y="10642"/>
                  </a:lnTo>
                  <a:lnTo>
                    <a:pt x="42313" y="10184"/>
                  </a:lnTo>
                  <a:lnTo>
                    <a:pt x="41473" y="9471"/>
                  </a:lnTo>
                  <a:lnTo>
                    <a:pt x="40480" y="9038"/>
                  </a:lnTo>
                  <a:lnTo>
                    <a:pt x="39411" y="8885"/>
                  </a:lnTo>
                  <a:lnTo>
                    <a:pt x="38877" y="8936"/>
                  </a:lnTo>
                  <a:lnTo>
                    <a:pt x="38978" y="8401"/>
                  </a:lnTo>
                  <a:lnTo>
                    <a:pt x="38953" y="7332"/>
                  </a:lnTo>
                  <a:lnTo>
                    <a:pt x="38596" y="6314"/>
                  </a:lnTo>
                  <a:lnTo>
                    <a:pt x="37985" y="5397"/>
                  </a:lnTo>
                  <a:lnTo>
                    <a:pt x="37553" y="5041"/>
                  </a:lnTo>
                  <a:lnTo>
                    <a:pt x="37069" y="4710"/>
                  </a:lnTo>
                  <a:lnTo>
                    <a:pt x="36051" y="4303"/>
                  </a:lnTo>
                  <a:lnTo>
                    <a:pt x="34981" y="4201"/>
                  </a:lnTo>
                  <a:lnTo>
                    <a:pt x="33937" y="4404"/>
                  </a:lnTo>
                  <a:lnTo>
                    <a:pt x="33428" y="4608"/>
                  </a:lnTo>
                  <a:lnTo>
                    <a:pt x="33377" y="4073"/>
                  </a:lnTo>
                  <a:lnTo>
                    <a:pt x="32970" y="3081"/>
                  </a:lnTo>
                  <a:lnTo>
                    <a:pt x="32334" y="2215"/>
                  </a:lnTo>
                  <a:lnTo>
                    <a:pt x="31443" y="1553"/>
                  </a:lnTo>
                  <a:lnTo>
                    <a:pt x="30908" y="1349"/>
                  </a:lnTo>
                  <a:lnTo>
                    <a:pt x="30373" y="1171"/>
                  </a:lnTo>
                  <a:lnTo>
                    <a:pt x="29279" y="1120"/>
                  </a:lnTo>
                  <a:lnTo>
                    <a:pt x="28235" y="1375"/>
                  </a:lnTo>
                  <a:lnTo>
                    <a:pt x="27293" y="1909"/>
                  </a:lnTo>
                  <a:lnTo>
                    <a:pt x="26885" y="2266"/>
                  </a:lnTo>
                  <a:lnTo>
                    <a:pt x="26656" y="1782"/>
                  </a:lnTo>
                  <a:lnTo>
                    <a:pt x="25969" y="967"/>
                  </a:lnTo>
                  <a:lnTo>
                    <a:pt x="25078" y="382"/>
                  </a:lnTo>
                  <a:lnTo>
                    <a:pt x="24009" y="51"/>
                  </a:lnTo>
                  <a:lnTo>
                    <a:pt x="23448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6102550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2725" y="0"/>
                  </a:moveTo>
                  <a:lnTo>
                    <a:pt x="2165" y="51"/>
                  </a:lnTo>
                  <a:lnTo>
                    <a:pt x="1172" y="459"/>
                  </a:lnTo>
                  <a:lnTo>
                    <a:pt x="434" y="1197"/>
                  </a:lnTo>
                  <a:lnTo>
                    <a:pt x="26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26" y="5474"/>
                  </a:lnTo>
                  <a:lnTo>
                    <a:pt x="434" y="6467"/>
                  </a:lnTo>
                  <a:lnTo>
                    <a:pt x="1172" y="7205"/>
                  </a:lnTo>
                  <a:lnTo>
                    <a:pt x="2165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6847225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1" y="0"/>
                  </a:moveTo>
                  <a:lnTo>
                    <a:pt x="1" y="7638"/>
                  </a:lnTo>
                  <a:lnTo>
                    <a:pt x="535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74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74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35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6403600" y="1254850"/>
              <a:ext cx="210700" cy="264150"/>
            </a:xfrm>
            <a:custGeom>
              <a:rect b="b" l="l" r="r" t="t"/>
              <a:pathLst>
                <a:path extrusionOk="0" h="10566" w="8428">
                  <a:moveTo>
                    <a:pt x="1" y="0"/>
                  </a:moveTo>
                  <a:lnTo>
                    <a:pt x="1" y="10566"/>
                  </a:lnTo>
                  <a:lnTo>
                    <a:pt x="8428" y="10566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6157925" y="439525"/>
              <a:ext cx="701425" cy="875800"/>
            </a:xfrm>
            <a:custGeom>
              <a:rect b="b" l="l" r="r" t="t"/>
              <a:pathLst>
                <a:path extrusionOk="0" h="35032" w="28057">
                  <a:moveTo>
                    <a:pt x="14028" y="1"/>
                  </a:moveTo>
                  <a:lnTo>
                    <a:pt x="13316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217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609" y="3641"/>
                  </a:lnTo>
                  <a:lnTo>
                    <a:pt x="3641" y="4583"/>
                  </a:lnTo>
                  <a:lnTo>
                    <a:pt x="2801" y="5627"/>
                  </a:lnTo>
                  <a:lnTo>
                    <a:pt x="2037" y="6747"/>
                  </a:lnTo>
                  <a:lnTo>
                    <a:pt x="1375" y="7944"/>
                  </a:lnTo>
                  <a:lnTo>
                    <a:pt x="866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26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66" y="25841"/>
                  </a:lnTo>
                  <a:lnTo>
                    <a:pt x="1375" y="27089"/>
                  </a:lnTo>
                  <a:lnTo>
                    <a:pt x="2037" y="28285"/>
                  </a:lnTo>
                  <a:lnTo>
                    <a:pt x="2801" y="29405"/>
                  </a:lnTo>
                  <a:lnTo>
                    <a:pt x="3641" y="30449"/>
                  </a:lnTo>
                  <a:lnTo>
                    <a:pt x="4609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06"/>
                  </a:lnTo>
                  <a:lnTo>
                    <a:pt x="14028" y="35032"/>
                  </a:lnTo>
                  <a:lnTo>
                    <a:pt x="14767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74" y="31391"/>
                  </a:lnTo>
                  <a:lnTo>
                    <a:pt x="24416" y="30449"/>
                  </a:lnTo>
                  <a:lnTo>
                    <a:pt x="25281" y="29405"/>
                  </a:lnTo>
                  <a:lnTo>
                    <a:pt x="26045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56" y="21717"/>
                  </a:lnTo>
                  <a:lnTo>
                    <a:pt x="28056" y="21004"/>
                  </a:lnTo>
                  <a:lnTo>
                    <a:pt x="28056" y="14028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45" y="6747"/>
                  </a:lnTo>
                  <a:lnTo>
                    <a:pt x="25281" y="5627"/>
                  </a:lnTo>
                  <a:lnTo>
                    <a:pt x="24416" y="4583"/>
                  </a:lnTo>
                  <a:lnTo>
                    <a:pt x="23474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66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6282675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34" y="1"/>
                  </a:moveTo>
                  <a:lnTo>
                    <a:pt x="1452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6643550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5987350" y="1359225"/>
              <a:ext cx="1042575" cy="210050"/>
            </a:xfrm>
            <a:custGeom>
              <a:rect b="b" l="l" r="r" t="t"/>
              <a:pathLst>
                <a:path extrusionOk="0" h="8402" w="41703">
                  <a:moveTo>
                    <a:pt x="16651" y="1"/>
                  </a:moveTo>
                  <a:lnTo>
                    <a:pt x="12323" y="153"/>
                  </a:lnTo>
                  <a:lnTo>
                    <a:pt x="11177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5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5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2979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4"/>
                  </a:lnTo>
                  <a:lnTo>
                    <a:pt x="30526" y="179"/>
                  </a:lnTo>
                  <a:lnTo>
                    <a:pt x="29406" y="153"/>
                  </a:lnTo>
                  <a:lnTo>
                    <a:pt x="25078" y="1"/>
                  </a:lnTo>
                  <a:lnTo>
                    <a:pt x="25052" y="433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59"/>
                  </a:lnTo>
                  <a:lnTo>
                    <a:pt x="22863" y="3692"/>
                  </a:lnTo>
                  <a:lnTo>
                    <a:pt x="22124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604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3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6364150" y="1359225"/>
              <a:ext cx="288975" cy="148950"/>
            </a:xfrm>
            <a:custGeom>
              <a:rect b="b" l="l" r="r" t="t"/>
              <a:pathLst>
                <a:path extrusionOk="0" h="5958" w="11559">
                  <a:moveTo>
                    <a:pt x="1579" y="1"/>
                  </a:moveTo>
                  <a:lnTo>
                    <a:pt x="26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113" y="4659"/>
                  </a:lnTo>
                  <a:lnTo>
                    <a:pt x="3030" y="5270"/>
                  </a:lnTo>
                  <a:lnTo>
                    <a:pt x="4074" y="5703"/>
                  </a:lnTo>
                  <a:lnTo>
                    <a:pt x="5194" y="5958"/>
                  </a:lnTo>
                  <a:lnTo>
                    <a:pt x="6390" y="5958"/>
                  </a:lnTo>
                  <a:lnTo>
                    <a:pt x="7511" y="5703"/>
                  </a:lnTo>
                  <a:lnTo>
                    <a:pt x="8555" y="5270"/>
                  </a:lnTo>
                  <a:lnTo>
                    <a:pt x="9471" y="4659"/>
                  </a:lnTo>
                  <a:lnTo>
                    <a:pt x="10260" y="3870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59" y="51"/>
                  </a:lnTo>
                  <a:lnTo>
                    <a:pt x="10006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59"/>
                  </a:lnTo>
                  <a:lnTo>
                    <a:pt x="7791" y="3692"/>
                  </a:lnTo>
                  <a:lnTo>
                    <a:pt x="7052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8" y="3692"/>
                  </a:lnTo>
                  <a:lnTo>
                    <a:pt x="3106" y="3259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6457075" y="974800"/>
              <a:ext cx="99950" cy="119675"/>
            </a:xfrm>
            <a:custGeom>
              <a:rect b="b" l="l" r="r" t="t"/>
              <a:pathLst>
                <a:path extrusionOk="0" h="4787" w="3998">
                  <a:moveTo>
                    <a:pt x="1884" y="0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6457075" y="1083625"/>
              <a:ext cx="99950" cy="37575"/>
            </a:xfrm>
            <a:custGeom>
              <a:rect b="b" l="l" r="r" t="t"/>
              <a:pathLst>
                <a:path extrusionOk="0" h="1503" w="3998">
                  <a:moveTo>
                    <a:pt x="0" y="1"/>
                  </a:moveTo>
                  <a:lnTo>
                    <a:pt x="0" y="306"/>
                  </a:lnTo>
                  <a:lnTo>
                    <a:pt x="331" y="841"/>
                  </a:lnTo>
                  <a:lnTo>
                    <a:pt x="917" y="1248"/>
                  </a:lnTo>
                  <a:lnTo>
                    <a:pt x="1553" y="1477"/>
                  </a:lnTo>
                  <a:lnTo>
                    <a:pt x="1833" y="1503"/>
                  </a:lnTo>
                  <a:lnTo>
                    <a:pt x="2139" y="1503"/>
                  </a:lnTo>
                  <a:lnTo>
                    <a:pt x="2419" y="1477"/>
                  </a:lnTo>
                  <a:lnTo>
                    <a:pt x="3081" y="1248"/>
                  </a:lnTo>
                  <a:lnTo>
                    <a:pt x="3641" y="841"/>
                  </a:lnTo>
                  <a:lnTo>
                    <a:pt x="3997" y="306"/>
                  </a:lnTo>
                  <a:lnTo>
                    <a:pt x="3997" y="1"/>
                  </a:lnTo>
                  <a:lnTo>
                    <a:pt x="3514" y="205"/>
                  </a:lnTo>
                  <a:lnTo>
                    <a:pt x="2495" y="434"/>
                  </a:lnTo>
                  <a:lnTo>
                    <a:pt x="1477" y="434"/>
                  </a:lnTo>
                  <a:lnTo>
                    <a:pt x="484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6301775" y="949350"/>
              <a:ext cx="26750" cy="26100"/>
            </a:xfrm>
            <a:custGeom>
              <a:rect b="b" l="l" r="r" t="t"/>
              <a:pathLst>
                <a:path extrusionOk="0" h="1044" w="1070">
                  <a:moveTo>
                    <a:pt x="535" y="0"/>
                  </a:moveTo>
                  <a:lnTo>
                    <a:pt x="331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4" y="738"/>
                  </a:lnTo>
                  <a:lnTo>
                    <a:pt x="1070" y="509"/>
                  </a:lnTo>
                  <a:lnTo>
                    <a:pt x="1044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6662650" y="949350"/>
              <a:ext cx="26750" cy="26100"/>
            </a:xfrm>
            <a:custGeom>
              <a:rect b="b" l="l" r="r" t="t"/>
              <a:pathLst>
                <a:path extrusionOk="0" h="1044" w="107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6255300" y="1037175"/>
              <a:ext cx="146425" cy="68750"/>
            </a:xfrm>
            <a:custGeom>
              <a:rect b="b" l="l" r="r" t="t"/>
              <a:pathLst>
                <a:path extrusionOk="0" h="2750" w="5857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6" y="2750"/>
                  </a:lnTo>
                  <a:lnTo>
                    <a:pt x="4762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6616200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5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6273125" y="857050"/>
              <a:ext cx="110775" cy="21675"/>
            </a:xfrm>
            <a:custGeom>
              <a:rect b="b" l="l" r="r" t="t"/>
              <a:pathLst>
                <a:path extrusionOk="0" fill="none" h="867" w="4431">
                  <a:moveTo>
                    <a:pt x="4431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cap="rnd" cmpd="sng" w="21000">
              <a:solidFill>
                <a:srgbClr val="14090B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6634000" y="857050"/>
              <a:ext cx="110150" cy="21675"/>
            </a:xfrm>
            <a:custGeom>
              <a:rect b="b" l="l" r="r" t="t"/>
              <a:pathLst>
                <a:path extrusionOk="0" fill="none" h="867" w="4406">
                  <a:moveTo>
                    <a:pt x="4405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39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cap="rnd" cmpd="sng" w="21000">
              <a:solidFill>
                <a:srgbClr val="14090B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6446875" y="1172750"/>
              <a:ext cx="123500" cy="35650"/>
            </a:xfrm>
            <a:custGeom>
              <a:rect b="b" l="l" r="r" t="t"/>
              <a:pathLst>
                <a:path extrusionOk="0" h="1426" w="494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00"/>
                  </a:lnTo>
                  <a:lnTo>
                    <a:pt x="2470" y="1426"/>
                  </a:lnTo>
                  <a:lnTo>
                    <a:pt x="2903" y="1400"/>
                  </a:lnTo>
                  <a:lnTo>
                    <a:pt x="3667" y="1197"/>
                  </a:lnTo>
                  <a:lnTo>
                    <a:pt x="4329" y="815"/>
                  </a:lnTo>
                  <a:lnTo>
                    <a:pt x="4787" y="306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5A10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6081550" y="405800"/>
              <a:ext cx="852250" cy="528300"/>
            </a:xfrm>
            <a:custGeom>
              <a:rect b="b" l="l" r="r" t="t"/>
              <a:pathLst>
                <a:path extrusionOk="0" h="21132" w="34090">
                  <a:moveTo>
                    <a:pt x="17185" y="0"/>
                  </a:moveTo>
                  <a:lnTo>
                    <a:pt x="16345" y="51"/>
                  </a:lnTo>
                  <a:lnTo>
                    <a:pt x="14741" y="153"/>
                  </a:lnTo>
                  <a:lnTo>
                    <a:pt x="11839" y="739"/>
                  </a:lnTo>
                  <a:lnTo>
                    <a:pt x="9344" y="1681"/>
                  </a:lnTo>
                  <a:lnTo>
                    <a:pt x="7231" y="2928"/>
                  </a:lnTo>
                  <a:lnTo>
                    <a:pt x="5474" y="4430"/>
                  </a:lnTo>
                  <a:lnTo>
                    <a:pt x="4023" y="6110"/>
                  </a:lnTo>
                  <a:lnTo>
                    <a:pt x="2852" y="7943"/>
                  </a:lnTo>
                  <a:lnTo>
                    <a:pt x="1910" y="9827"/>
                  </a:lnTo>
                  <a:lnTo>
                    <a:pt x="1223" y="11762"/>
                  </a:lnTo>
                  <a:lnTo>
                    <a:pt x="713" y="13621"/>
                  </a:lnTo>
                  <a:lnTo>
                    <a:pt x="230" y="16268"/>
                  </a:lnTo>
                  <a:lnTo>
                    <a:pt x="1" y="20291"/>
                  </a:lnTo>
                  <a:lnTo>
                    <a:pt x="26" y="20902"/>
                  </a:lnTo>
                  <a:lnTo>
                    <a:pt x="408" y="20978"/>
                  </a:lnTo>
                  <a:lnTo>
                    <a:pt x="1146" y="20978"/>
                  </a:lnTo>
                  <a:lnTo>
                    <a:pt x="1910" y="20826"/>
                  </a:lnTo>
                  <a:lnTo>
                    <a:pt x="2597" y="20520"/>
                  </a:lnTo>
                  <a:lnTo>
                    <a:pt x="3234" y="20087"/>
                  </a:lnTo>
                  <a:lnTo>
                    <a:pt x="3769" y="19502"/>
                  </a:lnTo>
                  <a:lnTo>
                    <a:pt x="4150" y="18814"/>
                  </a:lnTo>
                  <a:lnTo>
                    <a:pt x="4354" y="18000"/>
                  </a:lnTo>
                  <a:lnTo>
                    <a:pt x="4380" y="17541"/>
                  </a:lnTo>
                  <a:lnTo>
                    <a:pt x="4812" y="17363"/>
                  </a:lnTo>
                  <a:lnTo>
                    <a:pt x="5474" y="16727"/>
                  </a:lnTo>
                  <a:lnTo>
                    <a:pt x="5678" y="16294"/>
                  </a:lnTo>
                  <a:lnTo>
                    <a:pt x="5805" y="15810"/>
                  </a:lnTo>
                  <a:lnTo>
                    <a:pt x="5729" y="14868"/>
                  </a:lnTo>
                  <a:lnTo>
                    <a:pt x="5500" y="14461"/>
                  </a:lnTo>
                  <a:lnTo>
                    <a:pt x="5983" y="14435"/>
                  </a:lnTo>
                  <a:lnTo>
                    <a:pt x="6849" y="14028"/>
                  </a:lnTo>
                  <a:lnTo>
                    <a:pt x="7180" y="13672"/>
                  </a:lnTo>
                  <a:lnTo>
                    <a:pt x="7460" y="13264"/>
                  </a:lnTo>
                  <a:lnTo>
                    <a:pt x="7664" y="12297"/>
                  </a:lnTo>
                  <a:lnTo>
                    <a:pt x="7587" y="11839"/>
                  </a:lnTo>
                  <a:lnTo>
                    <a:pt x="7587" y="11839"/>
                  </a:lnTo>
                  <a:lnTo>
                    <a:pt x="8071" y="11940"/>
                  </a:lnTo>
                  <a:lnTo>
                    <a:pt x="9038" y="11813"/>
                  </a:lnTo>
                  <a:lnTo>
                    <a:pt x="9471" y="11559"/>
                  </a:lnTo>
                  <a:lnTo>
                    <a:pt x="9675" y="11406"/>
                  </a:lnTo>
                  <a:lnTo>
                    <a:pt x="10006" y="11024"/>
                  </a:lnTo>
                  <a:lnTo>
                    <a:pt x="10337" y="10362"/>
                  </a:lnTo>
                  <a:lnTo>
                    <a:pt x="10388" y="9878"/>
                  </a:lnTo>
                  <a:lnTo>
                    <a:pt x="10821" y="10133"/>
                  </a:lnTo>
                  <a:lnTo>
                    <a:pt x="11533" y="10235"/>
                  </a:lnTo>
                  <a:lnTo>
                    <a:pt x="12043" y="10184"/>
                  </a:lnTo>
                  <a:lnTo>
                    <a:pt x="12297" y="10107"/>
                  </a:lnTo>
                  <a:lnTo>
                    <a:pt x="12552" y="10006"/>
                  </a:lnTo>
                  <a:lnTo>
                    <a:pt x="12959" y="9725"/>
                  </a:lnTo>
                  <a:lnTo>
                    <a:pt x="13443" y="9165"/>
                  </a:lnTo>
                  <a:lnTo>
                    <a:pt x="13621" y="8707"/>
                  </a:lnTo>
                  <a:lnTo>
                    <a:pt x="13978" y="9038"/>
                  </a:lnTo>
                  <a:lnTo>
                    <a:pt x="14665" y="9318"/>
                  </a:lnTo>
                  <a:lnTo>
                    <a:pt x="15174" y="9395"/>
                  </a:lnTo>
                  <a:lnTo>
                    <a:pt x="15429" y="9369"/>
                  </a:lnTo>
                  <a:lnTo>
                    <a:pt x="15683" y="9344"/>
                  </a:lnTo>
                  <a:lnTo>
                    <a:pt x="16167" y="9165"/>
                  </a:lnTo>
                  <a:lnTo>
                    <a:pt x="16778" y="8707"/>
                  </a:lnTo>
                  <a:lnTo>
                    <a:pt x="17058" y="8300"/>
                  </a:lnTo>
                  <a:lnTo>
                    <a:pt x="17313" y="8707"/>
                  </a:lnTo>
                  <a:lnTo>
                    <a:pt x="17924" y="9165"/>
                  </a:lnTo>
                  <a:lnTo>
                    <a:pt x="18407" y="9344"/>
                  </a:lnTo>
                  <a:lnTo>
                    <a:pt x="18662" y="9369"/>
                  </a:lnTo>
                  <a:lnTo>
                    <a:pt x="18942" y="9395"/>
                  </a:lnTo>
                  <a:lnTo>
                    <a:pt x="19426" y="9318"/>
                  </a:lnTo>
                  <a:lnTo>
                    <a:pt x="20113" y="9038"/>
                  </a:lnTo>
                  <a:lnTo>
                    <a:pt x="20495" y="8682"/>
                  </a:lnTo>
                  <a:lnTo>
                    <a:pt x="20648" y="9165"/>
                  </a:lnTo>
                  <a:lnTo>
                    <a:pt x="21131" y="9725"/>
                  </a:lnTo>
                  <a:lnTo>
                    <a:pt x="21564" y="10006"/>
                  </a:lnTo>
                  <a:lnTo>
                    <a:pt x="21793" y="10107"/>
                  </a:lnTo>
                  <a:lnTo>
                    <a:pt x="22048" y="10184"/>
                  </a:lnTo>
                  <a:lnTo>
                    <a:pt x="22557" y="10235"/>
                  </a:lnTo>
                  <a:lnTo>
                    <a:pt x="23270" y="10107"/>
                  </a:lnTo>
                  <a:lnTo>
                    <a:pt x="23703" y="9878"/>
                  </a:lnTo>
                  <a:lnTo>
                    <a:pt x="23754" y="10362"/>
                  </a:lnTo>
                  <a:lnTo>
                    <a:pt x="24085" y="11024"/>
                  </a:lnTo>
                  <a:lnTo>
                    <a:pt x="24416" y="11406"/>
                  </a:lnTo>
                  <a:lnTo>
                    <a:pt x="24619" y="11559"/>
                  </a:lnTo>
                  <a:lnTo>
                    <a:pt x="25078" y="11813"/>
                  </a:lnTo>
                  <a:lnTo>
                    <a:pt x="26045" y="11940"/>
                  </a:lnTo>
                  <a:lnTo>
                    <a:pt x="26503" y="11813"/>
                  </a:lnTo>
                  <a:lnTo>
                    <a:pt x="26427" y="12297"/>
                  </a:lnTo>
                  <a:lnTo>
                    <a:pt x="26631" y="13239"/>
                  </a:lnTo>
                  <a:lnTo>
                    <a:pt x="26911" y="13672"/>
                  </a:lnTo>
                  <a:lnTo>
                    <a:pt x="27267" y="14028"/>
                  </a:lnTo>
                  <a:lnTo>
                    <a:pt x="28133" y="14410"/>
                  </a:lnTo>
                  <a:lnTo>
                    <a:pt x="28591" y="14435"/>
                  </a:lnTo>
                  <a:lnTo>
                    <a:pt x="28387" y="14868"/>
                  </a:lnTo>
                  <a:lnTo>
                    <a:pt x="28285" y="15785"/>
                  </a:lnTo>
                  <a:lnTo>
                    <a:pt x="28438" y="16268"/>
                  </a:lnTo>
                  <a:lnTo>
                    <a:pt x="28642" y="16727"/>
                  </a:lnTo>
                  <a:lnTo>
                    <a:pt x="29329" y="17363"/>
                  </a:lnTo>
                  <a:lnTo>
                    <a:pt x="29762" y="17541"/>
                  </a:lnTo>
                  <a:lnTo>
                    <a:pt x="29787" y="18000"/>
                  </a:lnTo>
                  <a:lnTo>
                    <a:pt x="29991" y="18840"/>
                  </a:lnTo>
                  <a:lnTo>
                    <a:pt x="30373" y="19578"/>
                  </a:lnTo>
                  <a:lnTo>
                    <a:pt x="30908" y="20189"/>
                  </a:lnTo>
                  <a:lnTo>
                    <a:pt x="31544" y="20673"/>
                  </a:lnTo>
                  <a:lnTo>
                    <a:pt x="32257" y="20978"/>
                  </a:lnTo>
                  <a:lnTo>
                    <a:pt x="32995" y="21131"/>
                  </a:lnTo>
                  <a:lnTo>
                    <a:pt x="33734" y="21055"/>
                  </a:lnTo>
                  <a:lnTo>
                    <a:pt x="34090" y="20902"/>
                  </a:lnTo>
                  <a:lnTo>
                    <a:pt x="34090" y="20240"/>
                  </a:lnTo>
                  <a:lnTo>
                    <a:pt x="33555" y="15937"/>
                  </a:lnTo>
                  <a:lnTo>
                    <a:pt x="32893" y="13137"/>
                  </a:lnTo>
                  <a:lnTo>
                    <a:pt x="32257" y="11151"/>
                  </a:lnTo>
                  <a:lnTo>
                    <a:pt x="31417" y="9165"/>
                  </a:lnTo>
                  <a:lnTo>
                    <a:pt x="30373" y="7205"/>
                  </a:lnTo>
                  <a:lnTo>
                    <a:pt x="29075" y="5372"/>
                  </a:lnTo>
                  <a:lnTo>
                    <a:pt x="27496" y="3692"/>
                  </a:lnTo>
                  <a:lnTo>
                    <a:pt x="25638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189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025450" y="970350"/>
              <a:ext cx="357075" cy="585575"/>
            </a:xfrm>
            <a:custGeom>
              <a:rect b="b" l="l" r="r" t="t"/>
              <a:pathLst>
                <a:path extrusionOk="0" h="23423" w="14283">
                  <a:moveTo>
                    <a:pt x="9216" y="0"/>
                  </a:moveTo>
                  <a:lnTo>
                    <a:pt x="8783" y="77"/>
                  </a:lnTo>
                  <a:lnTo>
                    <a:pt x="8427" y="357"/>
                  </a:lnTo>
                  <a:lnTo>
                    <a:pt x="8172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29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78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71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09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8" y="17669"/>
                  </a:lnTo>
                  <a:lnTo>
                    <a:pt x="10285" y="17694"/>
                  </a:lnTo>
                  <a:lnTo>
                    <a:pt x="10718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2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2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322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8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65" y="2139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109450" y="1230025"/>
              <a:ext cx="675" cy="25"/>
            </a:xfrm>
            <a:custGeom>
              <a:rect b="b" l="l" r="r" t="t"/>
              <a:pathLst>
                <a:path extrusionOk="0" h="1" w="27">
                  <a:moveTo>
                    <a:pt x="1" y="0"/>
                  </a:moveTo>
                  <a:lnTo>
                    <a:pt x="1" y="0"/>
                  </a:lnTo>
                  <a:lnTo>
                    <a:pt x="26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7143175" y="1174650"/>
              <a:ext cx="190975" cy="55400"/>
            </a:xfrm>
            <a:custGeom>
              <a:rect b="b" l="l" r="r" t="t"/>
              <a:pathLst>
                <a:path extrusionOk="0" h="2216" w="7639">
                  <a:moveTo>
                    <a:pt x="103" y="0"/>
                  </a:moveTo>
                  <a:lnTo>
                    <a:pt x="1" y="484"/>
                  </a:lnTo>
                  <a:lnTo>
                    <a:pt x="7537" y="2215"/>
                  </a:lnTo>
                  <a:lnTo>
                    <a:pt x="7639" y="1732"/>
                  </a:lnTo>
                  <a:lnTo>
                    <a:pt x="6544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7110100" y="1223650"/>
              <a:ext cx="105675" cy="159150"/>
            </a:xfrm>
            <a:custGeom>
              <a:rect b="b" l="l" r="r" t="t"/>
              <a:pathLst>
                <a:path extrusionOk="0" h="6366" w="4227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29" y="306"/>
                  </a:lnTo>
                  <a:lnTo>
                    <a:pt x="1120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5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6" y="5118"/>
                  </a:lnTo>
                  <a:lnTo>
                    <a:pt x="4175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7087825" y="1403775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7048350" y="1425425"/>
              <a:ext cx="237425" cy="100575"/>
            </a:xfrm>
            <a:custGeom>
              <a:rect b="b" l="l" r="r" t="t"/>
              <a:pathLst>
                <a:path extrusionOk="0" h="4023" w="9497">
                  <a:moveTo>
                    <a:pt x="433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497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026075" y="1463600"/>
              <a:ext cx="251425" cy="105675"/>
            </a:xfrm>
            <a:custGeom>
              <a:rect b="b" l="l" r="r" t="t"/>
              <a:pathLst>
                <a:path extrusionOk="0" h="4227" w="10057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57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4" name="Google Shape;654;p27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8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660" name="Google Shape;660;p28"/>
          <p:cNvSpPr txBox="1"/>
          <p:nvPr>
            <p:ph idx="1" type="body"/>
          </p:nvPr>
        </p:nvSpPr>
        <p:spPr>
          <a:xfrm>
            <a:off x="653625" y="1543050"/>
            <a:ext cx="1923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661" name="Google Shape;661;p28"/>
          <p:cNvSpPr txBox="1"/>
          <p:nvPr>
            <p:ph idx="2" type="body"/>
          </p:nvPr>
        </p:nvSpPr>
        <p:spPr>
          <a:xfrm>
            <a:off x="2676184" y="1543050"/>
            <a:ext cx="1923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662" name="Google Shape;662;p28"/>
          <p:cNvSpPr txBox="1"/>
          <p:nvPr>
            <p:ph idx="3" type="body"/>
          </p:nvPr>
        </p:nvSpPr>
        <p:spPr>
          <a:xfrm>
            <a:off x="4698744" y="1543050"/>
            <a:ext cx="1923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663" name="Google Shape;663;p28"/>
          <p:cNvSpPr txBox="1"/>
          <p:nvPr>
            <p:ph idx="1" type="body"/>
          </p:nvPr>
        </p:nvSpPr>
        <p:spPr>
          <a:xfrm>
            <a:off x="653625" y="3048000"/>
            <a:ext cx="1923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664" name="Google Shape;664;p28"/>
          <p:cNvSpPr txBox="1"/>
          <p:nvPr>
            <p:ph idx="2" type="body"/>
          </p:nvPr>
        </p:nvSpPr>
        <p:spPr>
          <a:xfrm>
            <a:off x="2676184" y="3048000"/>
            <a:ext cx="1923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665" name="Google Shape;665;p28"/>
          <p:cNvSpPr txBox="1"/>
          <p:nvPr>
            <p:ph idx="3" type="body"/>
          </p:nvPr>
        </p:nvSpPr>
        <p:spPr>
          <a:xfrm>
            <a:off x="4698744" y="3048000"/>
            <a:ext cx="1923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grpSp>
        <p:nvGrpSpPr>
          <p:cNvPr id="666" name="Google Shape;666;p28"/>
          <p:cNvGrpSpPr/>
          <p:nvPr/>
        </p:nvGrpSpPr>
        <p:grpSpPr>
          <a:xfrm flipH="1">
            <a:off x="7488547" y="3753778"/>
            <a:ext cx="1655447" cy="1389731"/>
            <a:chOff x="238125" y="394325"/>
            <a:chExt cx="1399600" cy="1174950"/>
          </a:xfrm>
        </p:grpSpPr>
        <p:sp>
          <p:nvSpPr>
            <p:cNvPr id="667" name="Google Shape;667;p28"/>
            <p:cNvSpPr/>
            <p:nvPr/>
          </p:nvSpPr>
          <p:spPr>
            <a:xfrm>
              <a:off x="352675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2725" y="0"/>
                  </a:moveTo>
                  <a:lnTo>
                    <a:pt x="2190" y="51"/>
                  </a:lnTo>
                  <a:lnTo>
                    <a:pt x="1197" y="459"/>
                  </a:lnTo>
                  <a:lnTo>
                    <a:pt x="459" y="1197"/>
                  </a:lnTo>
                  <a:lnTo>
                    <a:pt x="52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52" y="5474"/>
                  </a:lnTo>
                  <a:lnTo>
                    <a:pt x="459" y="6467"/>
                  </a:lnTo>
                  <a:lnTo>
                    <a:pt x="1197" y="7205"/>
                  </a:lnTo>
                  <a:lnTo>
                    <a:pt x="2190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8"/>
            <p:cNvSpPr/>
            <p:nvPr/>
          </p:nvSpPr>
          <p:spPr>
            <a:xfrm>
              <a:off x="1097350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0" y="0"/>
                  </a:moveTo>
                  <a:lnTo>
                    <a:pt x="0" y="7638"/>
                  </a:lnTo>
                  <a:lnTo>
                    <a:pt x="561" y="7613"/>
                  </a:lnTo>
                  <a:lnTo>
                    <a:pt x="1553" y="7205"/>
                  </a:lnTo>
                  <a:lnTo>
                    <a:pt x="2292" y="6467"/>
                  </a:lnTo>
                  <a:lnTo>
                    <a:pt x="2699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99" y="2190"/>
                  </a:lnTo>
                  <a:lnTo>
                    <a:pt x="2292" y="1197"/>
                  </a:lnTo>
                  <a:lnTo>
                    <a:pt x="1553" y="459"/>
                  </a:lnTo>
                  <a:lnTo>
                    <a:pt x="561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654375" y="1254850"/>
              <a:ext cx="210675" cy="264150"/>
            </a:xfrm>
            <a:custGeom>
              <a:rect b="b" l="l" r="r" t="t"/>
              <a:pathLst>
                <a:path extrusionOk="0" h="10566" w="8427">
                  <a:moveTo>
                    <a:pt x="0" y="0"/>
                  </a:moveTo>
                  <a:lnTo>
                    <a:pt x="0" y="10566"/>
                  </a:lnTo>
                  <a:lnTo>
                    <a:pt x="8427" y="10566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8"/>
            <p:cNvSpPr/>
            <p:nvPr/>
          </p:nvSpPr>
          <p:spPr>
            <a:xfrm>
              <a:off x="408675" y="439525"/>
              <a:ext cx="701425" cy="875800"/>
            </a:xfrm>
            <a:custGeom>
              <a:rect b="b" l="l" r="r" t="t"/>
              <a:pathLst>
                <a:path extrusionOk="0" h="35032" w="28057">
                  <a:moveTo>
                    <a:pt x="14029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2" y="841"/>
                  </a:lnTo>
                  <a:lnTo>
                    <a:pt x="7944" y="1375"/>
                  </a:lnTo>
                  <a:lnTo>
                    <a:pt x="6748" y="2037"/>
                  </a:lnTo>
                  <a:lnTo>
                    <a:pt x="5627" y="2776"/>
                  </a:lnTo>
                  <a:lnTo>
                    <a:pt x="4584" y="3641"/>
                  </a:lnTo>
                  <a:lnTo>
                    <a:pt x="3642" y="4583"/>
                  </a:lnTo>
                  <a:lnTo>
                    <a:pt x="2776" y="5627"/>
                  </a:lnTo>
                  <a:lnTo>
                    <a:pt x="2038" y="6747"/>
                  </a:lnTo>
                  <a:lnTo>
                    <a:pt x="1376" y="7944"/>
                  </a:lnTo>
                  <a:lnTo>
                    <a:pt x="841" y="9191"/>
                  </a:lnTo>
                  <a:lnTo>
                    <a:pt x="434" y="10515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1" y="21717"/>
                  </a:lnTo>
                  <a:lnTo>
                    <a:pt x="154" y="23143"/>
                  </a:lnTo>
                  <a:lnTo>
                    <a:pt x="434" y="24517"/>
                  </a:lnTo>
                  <a:lnTo>
                    <a:pt x="841" y="25841"/>
                  </a:lnTo>
                  <a:lnTo>
                    <a:pt x="1376" y="27089"/>
                  </a:lnTo>
                  <a:lnTo>
                    <a:pt x="2038" y="28285"/>
                  </a:lnTo>
                  <a:lnTo>
                    <a:pt x="2776" y="29405"/>
                  </a:lnTo>
                  <a:lnTo>
                    <a:pt x="3642" y="30449"/>
                  </a:lnTo>
                  <a:lnTo>
                    <a:pt x="4584" y="31391"/>
                  </a:lnTo>
                  <a:lnTo>
                    <a:pt x="5627" y="32257"/>
                  </a:lnTo>
                  <a:lnTo>
                    <a:pt x="6748" y="32995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9" y="35032"/>
                  </a:lnTo>
                  <a:lnTo>
                    <a:pt x="14742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49" y="31391"/>
                  </a:lnTo>
                  <a:lnTo>
                    <a:pt x="24416" y="30449"/>
                  </a:lnTo>
                  <a:lnTo>
                    <a:pt x="25282" y="29405"/>
                  </a:lnTo>
                  <a:lnTo>
                    <a:pt x="26020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31" y="21717"/>
                  </a:lnTo>
                  <a:lnTo>
                    <a:pt x="28057" y="21004"/>
                  </a:lnTo>
                  <a:lnTo>
                    <a:pt x="28057" y="14028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20" y="6747"/>
                  </a:lnTo>
                  <a:lnTo>
                    <a:pt x="25282" y="5627"/>
                  </a:lnTo>
                  <a:lnTo>
                    <a:pt x="24416" y="4583"/>
                  </a:lnTo>
                  <a:lnTo>
                    <a:pt x="23449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41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533425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2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894325" y="933425"/>
              <a:ext cx="91025" cy="90400"/>
            </a:xfrm>
            <a:custGeom>
              <a:rect b="b" l="l" r="r" t="t"/>
              <a:pathLst>
                <a:path extrusionOk="0" h="3616" w="3641">
                  <a:moveTo>
                    <a:pt x="1808" y="1"/>
                  </a:moveTo>
                  <a:lnTo>
                    <a:pt x="1451" y="26"/>
                  </a:lnTo>
                  <a:lnTo>
                    <a:pt x="789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89" y="3310"/>
                  </a:lnTo>
                  <a:lnTo>
                    <a:pt x="1451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238125" y="1359225"/>
              <a:ext cx="1042550" cy="210050"/>
            </a:xfrm>
            <a:custGeom>
              <a:rect b="b" l="l" r="r" t="t"/>
              <a:pathLst>
                <a:path extrusionOk="0" h="8402" w="41702">
                  <a:moveTo>
                    <a:pt x="16625" y="1"/>
                  </a:moveTo>
                  <a:lnTo>
                    <a:pt x="12297" y="153"/>
                  </a:lnTo>
                  <a:lnTo>
                    <a:pt x="11176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2979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5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5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2979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4"/>
                  </a:lnTo>
                  <a:lnTo>
                    <a:pt x="30525" y="179"/>
                  </a:lnTo>
                  <a:lnTo>
                    <a:pt x="29380" y="153"/>
                  </a:lnTo>
                  <a:lnTo>
                    <a:pt x="25051" y="1"/>
                  </a:lnTo>
                  <a:lnTo>
                    <a:pt x="25051" y="433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59"/>
                  </a:lnTo>
                  <a:lnTo>
                    <a:pt x="22862" y="3692"/>
                  </a:lnTo>
                  <a:lnTo>
                    <a:pt x="22098" y="4023"/>
                  </a:lnTo>
                  <a:lnTo>
                    <a:pt x="21284" y="4201"/>
                  </a:lnTo>
                  <a:lnTo>
                    <a:pt x="20418" y="4201"/>
                  </a:lnTo>
                  <a:lnTo>
                    <a:pt x="19603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614900" y="1359225"/>
              <a:ext cx="288975" cy="148950"/>
            </a:xfrm>
            <a:custGeom>
              <a:rect b="b" l="l" r="r" t="t"/>
              <a:pathLst>
                <a:path extrusionOk="0" h="5958" w="11559">
                  <a:moveTo>
                    <a:pt x="1554" y="1"/>
                  </a:moveTo>
                  <a:lnTo>
                    <a:pt x="1" y="51"/>
                  </a:lnTo>
                  <a:lnTo>
                    <a:pt x="1" y="128"/>
                  </a:lnTo>
                  <a:lnTo>
                    <a:pt x="1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088" y="4659"/>
                  </a:lnTo>
                  <a:lnTo>
                    <a:pt x="3030" y="5270"/>
                  </a:lnTo>
                  <a:lnTo>
                    <a:pt x="4049" y="5703"/>
                  </a:lnTo>
                  <a:lnTo>
                    <a:pt x="5194" y="5958"/>
                  </a:lnTo>
                  <a:lnTo>
                    <a:pt x="6365" y="5958"/>
                  </a:lnTo>
                  <a:lnTo>
                    <a:pt x="7486" y="5703"/>
                  </a:lnTo>
                  <a:lnTo>
                    <a:pt x="8529" y="5270"/>
                  </a:lnTo>
                  <a:lnTo>
                    <a:pt x="9446" y="4659"/>
                  </a:lnTo>
                  <a:lnTo>
                    <a:pt x="10235" y="3870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3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9" y="3692"/>
                  </a:lnTo>
                  <a:lnTo>
                    <a:pt x="3107" y="3259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52C5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8"/>
            <p:cNvSpPr/>
            <p:nvPr/>
          </p:nvSpPr>
          <p:spPr>
            <a:xfrm>
              <a:off x="716100" y="974800"/>
              <a:ext cx="82775" cy="119675"/>
            </a:xfrm>
            <a:custGeom>
              <a:rect b="b" l="l" r="r" t="t"/>
              <a:pathLst>
                <a:path extrusionOk="0" h="4787" w="3311">
                  <a:moveTo>
                    <a:pt x="1554" y="0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0"/>
                  </a:lnTo>
                  <a:close/>
                </a:path>
              </a:pathLst>
            </a:custGeom>
            <a:solidFill>
              <a:srgbClr val="D3A6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716100" y="1083625"/>
              <a:ext cx="82775" cy="37575"/>
            </a:xfrm>
            <a:custGeom>
              <a:rect b="b" l="l" r="r" t="t"/>
              <a:pathLst>
                <a:path extrusionOk="0" h="1503" w="3311">
                  <a:moveTo>
                    <a:pt x="1" y="1"/>
                  </a:moveTo>
                  <a:lnTo>
                    <a:pt x="1" y="306"/>
                  </a:lnTo>
                  <a:lnTo>
                    <a:pt x="281" y="841"/>
                  </a:lnTo>
                  <a:lnTo>
                    <a:pt x="764" y="1248"/>
                  </a:lnTo>
                  <a:lnTo>
                    <a:pt x="1299" y="1477"/>
                  </a:lnTo>
                  <a:lnTo>
                    <a:pt x="1528" y="1503"/>
                  </a:lnTo>
                  <a:lnTo>
                    <a:pt x="1783" y="1503"/>
                  </a:lnTo>
                  <a:lnTo>
                    <a:pt x="2012" y="1477"/>
                  </a:lnTo>
                  <a:lnTo>
                    <a:pt x="2546" y="1248"/>
                  </a:lnTo>
                  <a:lnTo>
                    <a:pt x="3030" y="841"/>
                  </a:lnTo>
                  <a:lnTo>
                    <a:pt x="3310" y="306"/>
                  </a:lnTo>
                  <a:lnTo>
                    <a:pt x="3310" y="1"/>
                  </a:lnTo>
                  <a:lnTo>
                    <a:pt x="2903" y="205"/>
                  </a:lnTo>
                  <a:lnTo>
                    <a:pt x="2063" y="434"/>
                  </a:lnTo>
                  <a:lnTo>
                    <a:pt x="1223" y="434"/>
                  </a:lnTo>
                  <a:lnTo>
                    <a:pt x="408" y="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552525" y="949350"/>
              <a:ext cx="26750" cy="26100"/>
            </a:xfrm>
            <a:custGeom>
              <a:rect b="b" l="l" r="r" t="t"/>
              <a:pathLst>
                <a:path extrusionOk="0" h="1044" w="107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8"/>
            <p:cNvSpPr/>
            <p:nvPr/>
          </p:nvSpPr>
          <p:spPr>
            <a:xfrm>
              <a:off x="913400" y="949350"/>
              <a:ext cx="26125" cy="26100"/>
            </a:xfrm>
            <a:custGeom>
              <a:rect b="b" l="l" r="r" t="t"/>
              <a:pathLst>
                <a:path extrusionOk="0" h="1044" w="1045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10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45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506075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866950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19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363500" y="394325"/>
              <a:ext cx="791800" cy="526400"/>
            </a:xfrm>
            <a:custGeom>
              <a:rect b="b" l="l" r="r" t="t"/>
              <a:pathLst>
                <a:path extrusionOk="0" h="21056" w="31672">
                  <a:moveTo>
                    <a:pt x="15836" y="1"/>
                  </a:moveTo>
                  <a:lnTo>
                    <a:pt x="15021" y="26"/>
                  </a:lnTo>
                  <a:lnTo>
                    <a:pt x="13417" y="179"/>
                  </a:lnTo>
                  <a:lnTo>
                    <a:pt x="11890" y="510"/>
                  </a:lnTo>
                  <a:lnTo>
                    <a:pt x="10388" y="968"/>
                  </a:lnTo>
                  <a:lnTo>
                    <a:pt x="8962" y="1554"/>
                  </a:lnTo>
                  <a:lnTo>
                    <a:pt x="7638" y="2292"/>
                  </a:lnTo>
                  <a:lnTo>
                    <a:pt x="6365" y="3158"/>
                  </a:lnTo>
                  <a:lnTo>
                    <a:pt x="5194" y="4125"/>
                  </a:lnTo>
                  <a:lnTo>
                    <a:pt x="4125" y="5195"/>
                  </a:lnTo>
                  <a:lnTo>
                    <a:pt x="3157" y="6366"/>
                  </a:lnTo>
                  <a:lnTo>
                    <a:pt x="2292" y="7639"/>
                  </a:lnTo>
                  <a:lnTo>
                    <a:pt x="1553" y="8988"/>
                  </a:lnTo>
                  <a:lnTo>
                    <a:pt x="968" y="10388"/>
                  </a:lnTo>
                  <a:lnTo>
                    <a:pt x="484" y="11890"/>
                  </a:lnTo>
                  <a:lnTo>
                    <a:pt x="179" y="13418"/>
                  </a:lnTo>
                  <a:lnTo>
                    <a:pt x="26" y="15022"/>
                  </a:lnTo>
                  <a:lnTo>
                    <a:pt x="0" y="15836"/>
                  </a:lnTo>
                  <a:lnTo>
                    <a:pt x="0" y="21055"/>
                  </a:lnTo>
                  <a:lnTo>
                    <a:pt x="739" y="20597"/>
                  </a:lnTo>
                  <a:lnTo>
                    <a:pt x="2979" y="19044"/>
                  </a:lnTo>
                  <a:lnTo>
                    <a:pt x="5729" y="16702"/>
                  </a:lnTo>
                  <a:lnTo>
                    <a:pt x="7893" y="14411"/>
                  </a:lnTo>
                  <a:lnTo>
                    <a:pt x="9293" y="12654"/>
                  </a:lnTo>
                  <a:lnTo>
                    <a:pt x="9980" y="11687"/>
                  </a:lnTo>
                  <a:lnTo>
                    <a:pt x="10031" y="11839"/>
                  </a:lnTo>
                  <a:lnTo>
                    <a:pt x="10591" y="12883"/>
                  </a:lnTo>
                  <a:lnTo>
                    <a:pt x="11279" y="13825"/>
                  </a:lnTo>
                  <a:lnTo>
                    <a:pt x="12272" y="14894"/>
                  </a:lnTo>
                  <a:lnTo>
                    <a:pt x="13595" y="15989"/>
                  </a:lnTo>
                  <a:lnTo>
                    <a:pt x="15301" y="17007"/>
                  </a:lnTo>
                  <a:lnTo>
                    <a:pt x="17414" y="17822"/>
                  </a:lnTo>
                  <a:lnTo>
                    <a:pt x="18662" y="18102"/>
                  </a:lnTo>
                  <a:lnTo>
                    <a:pt x="18713" y="17440"/>
                  </a:lnTo>
                  <a:lnTo>
                    <a:pt x="18611" y="14971"/>
                  </a:lnTo>
                  <a:lnTo>
                    <a:pt x="18764" y="15098"/>
                  </a:lnTo>
                  <a:lnTo>
                    <a:pt x="20393" y="16346"/>
                  </a:lnTo>
                  <a:lnTo>
                    <a:pt x="22735" y="17720"/>
                  </a:lnTo>
                  <a:lnTo>
                    <a:pt x="24772" y="18662"/>
                  </a:lnTo>
                  <a:lnTo>
                    <a:pt x="27216" y="19579"/>
                  </a:lnTo>
                  <a:lnTo>
                    <a:pt x="30067" y="20368"/>
                  </a:lnTo>
                  <a:lnTo>
                    <a:pt x="31671" y="20674"/>
                  </a:lnTo>
                  <a:lnTo>
                    <a:pt x="31671" y="15836"/>
                  </a:lnTo>
                  <a:lnTo>
                    <a:pt x="31646" y="15022"/>
                  </a:lnTo>
                  <a:lnTo>
                    <a:pt x="31493" y="13418"/>
                  </a:lnTo>
                  <a:lnTo>
                    <a:pt x="31162" y="11890"/>
                  </a:lnTo>
                  <a:lnTo>
                    <a:pt x="30704" y="10388"/>
                  </a:lnTo>
                  <a:lnTo>
                    <a:pt x="30093" y="8988"/>
                  </a:lnTo>
                  <a:lnTo>
                    <a:pt x="29380" y="7639"/>
                  </a:lnTo>
                  <a:lnTo>
                    <a:pt x="28514" y="6366"/>
                  </a:lnTo>
                  <a:lnTo>
                    <a:pt x="27547" y="5195"/>
                  </a:lnTo>
                  <a:lnTo>
                    <a:pt x="26478" y="4125"/>
                  </a:lnTo>
                  <a:lnTo>
                    <a:pt x="25306" y="3158"/>
                  </a:lnTo>
                  <a:lnTo>
                    <a:pt x="24034" y="2292"/>
                  </a:lnTo>
                  <a:lnTo>
                    <a:pt x="22684" y="1554"/>
                  </a:lnTo>
                  <a:lnTo>
                    <a:pt x="21284" y="968"/>
                  </a:lnTo>
                  <a:lnTo>
                    <a:pt x="19782" y="510"/>
                  </a:lnTo>
                  <a:lnTo>
                    <a:pt x="18254" y="179"/>
                  </a:lnTo>
                  <a:lnTo>
                    <a:pt x="16650" y="26"/>
                  </a:lnTo>
                  <a:lnTo>
                    <a:pt x="15836" y="1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523900" y="857050"/>
              <a:ext cx="110125" cy="21675"/>
            </a:xfrm>
            <a:custGeom>
              <a:rect b="b" l="l" r="r" t="t"/>
              <a:pathLst>
                <a:path extrusionOk="0" fill="none" h="867" w="4405">
                  <a:moveTo>
                    <a:pt x="4404" y="866"/>
                  </a:moveTo>
                  <a:lnTo>
                    <a:pt x="4175" y="662"/>
                  </a:lnTo>
                  <a:lnTo>
                    <a:pt x="3666" y="306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713C2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884775" y="857050"/>
              <a:ext cx="110125" cy="21675"/>
            </a:xfrm>
            <a:custGeom>
              <a:rect b="b" l="l" r="r" t="t"/>
              <a:pathLst>
                <a:path extrusionOk="0" fill="none" h="867" w="4405">
                  <a:moveTo>
                    <a:pt x="4405" y="866"/>
                  </a:moveTo>
                  <a:lnTo>
                    <a:pt x="4175" y="662"/>
                  </a:lnTo>
                  <a:lnTo>
                    <a:pt x="3641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713C2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697650" y="1161925"/>
              <a:ext cx="123500" cy="35650"/>
            </a:xfrm>
            <a:custGeom>
              <a:rect b="b" l="l" r="r" t="t"/>
              <a:pathLst>
                <a:path extrusionOk="0" fill="none" h="1426" w="4940">
                  <a:moveTo>
                    <a:pt x="0" y="0"/>
                  </a:moveTo>
                  <a:lnTo>
                    <a:pt x="128" y="306"/>
                  </a:lnTo>
                  <a:lnTo>
                    <a:pt x="611" y="815"/>
                  </a:lnTo>
                  <a:lnTo>
                    <a:pt x="1248" y="1197"/>
                  </a:lnTo>
                  <a:lnTo>
                    <a:pt x="2037" y="1426"/>
                  </a:lnTo>
                  <a:lnTo>
                    <a:pt x="2470" y="1426"/>
                  </a:lnTo>
                  <a:lnTo>
                    <a:pt x="2903" y="1426"/>
                  </a:lnTo>
                  <a:lnTo>
                    <a:pt x="3666" y="1222"/>
                  </a:lnTo>
                  <a:lnTo>
                    <a:pt x="4303" y="840"/>
                  </a:lnTo>
                  <a:lnTo>
                    <a:pt x="4787" y="331"/>
                  </a:lnTo>
                  <a:lnTo>
                    <a:pt x="4939" y="26"/>
                  </a:lnTo>
                </a:path>
              </a:pathLst>
            </a:custGeom>
            <a:noFill/>
            <a:ln cap="rnd" cmpd="sng" w="21000">
              <a:solidFill>
                <a:srgbClr val="AE4C3F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1280650" y="970350"/>
              <a:ext cx="357075" cy="585575"/>
            </a:xfrm>
            <a:custGeom>
              <a:rect b="b" l="l" r="r" t="t"/>
              <a:pathLst>
                <a:path extrusionOk="0" h="23423" w="14283">
                  <a:moveTo>
                    <a:pt x="9217" y="0"/>
                  </a:moveTo>
                  <a:lnTo>
                    <a:pt x="8784" y="77"/>
                  </a:lnTo>
                  <a:lnTo>
                    <a:pt x="8427" y="357"/>
                  </a:lnTo>
                  <a:lnTo>
                    <a:pt x="8173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280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11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30" y="6594"/>
                  </a:lnTo>
                  <a:lnTo>
                    <a:pt x="968" y="6110"/>
                  </a:lnTo>
                  <a:lnTo>
                    <a:pt x="408" y="6034"/>
                  </a:lnTo>
                  <a:lnTo>
                    <a:pt x="332" y="6059"/>
                  </a:lnTo>
                  <a:lnTo>
                    <a:pt x="179" y="6136"/>
                  </a:lnTo>
                  <a:lnTo>
                    <a:pt x="1" y="6441"/>
                  </a:lnTo>
                  <a:lnTo>
                    <a:pt x="1" y="6950"/>
                  </a:lnTo>
                  <a:lnTo>
                    <a:pt x="51" y="7052"/>
                  </a:lnTo>
                  <a:lnTo>
                    <a:pt x="561" y="9980"/>
                  </a:lnTo>
                  <a:lnTo>
                    <a:pt x="1172" y="13493"/>
                  </a:lnTo>
                  <a:lnTo>
                    <a:pt x="1223" y="13875"/>
                  </a:lnTo>
                  <a:lnTo>
                    <a:pt x="1426" y="14537"/>
                  </a:lnTo>
                  <a:lnTo>
                    <a:pt x="1910" y="15301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9" y="17669"/>
                  </a:lnTo>
                  <a:lnTo>
                    <a:pt x="10286" y="17694"/>
                  </a:lnTo>
                  <a:lnTo>
                    <a:pt x="10719" y="17592"/>
                  </a:lnTo>
                  <a:lnTo>
                    <a:pt x="11228" y="17312"/>
                  </a:lnTo>
                  <a:lnTo>
                    <a:pt x="11635" y="16778"/>
                  </a:lnTo>
                  <a:lnTo>
                    <a:pt x="11763" y="16396"/>
                  </a:lnTo>
                  <a:lnTo>
                    <a:pt x="12094" y="14944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7"/>
                  </a:lnTo>
                  <a:lnTo>
                    <a:pt x="14232" y="5627"/>
                  </a:lnTo>
                  <a:lnTo>
                    <a:pt x="14283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3" y="4354"/>
                  </a:lnTo>
                  <a:lnTo>
                    <a:pt x="13519" y="4277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583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2" y="9573"/>
                  </a:lnTo>
                  <a:lnTo>
                    <a:pt x="12323" y="3284"/>
                  </a:lnTo>
                  <a:lnTo>
                    <a:pt x="12374" y="3030"/>
                  </a:lnTo>
                  <a:lnTo>
                    <a:pt x="12323" y="2546"/>
                  </a:lnTo>
                  <a:lnTo>
                    <a:pt x="12094" y="2164"/>
                  </a:lnTo>
                  <a:lnTo>
                    <a:pt x="11763" y="1884"/>
                  </a:lnTo>
                  <a:lnTo>
                    <a:pt x="11559" y="1808"/>
                  </a:lnTo>
                  <a:lnTo>
                    <a:pt x="11330" y="1782"/>
                  </a:lnTo>
                  <a:lnTo>
                    <a:pt x="10922" y="1884"/>
                  </a:lnTo>
                  <a:lnTo>
                    <a:pt x="10566" y="2139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7" y="0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1365300" y="12300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1398400" y="1174650"/>
              <a:ext cx="190975" cy="55400"/>
            </a:xfrm>
            <a:custGeom>
              <a:rect b="b" l="l" r="r" t="t"/>
              <a:pathLst>
                <a:path extrusionOk="0" h="2216" w="7639">
                  <a:moveTo>
                    <a:pt x="102" y="0"/>
                  </a:moveTo>
                  <a:lnTo>
                    <a:pt x="0" y="484"/>
                  </a:lnTo>
                  <a:lnTo>
                    <a:pt x="7536" y="2215"/>
                  </a:lnTo>
                  <a:lnTo>
                    <a:pt x="7638" y="1732"/>
                  </a:lnTo>
                  <a:lnTo>
                    <a:pt x="6569" y="1477"/>
                  </a:lnTo>
                  <a:lnTo>
                    <a:pt x="6543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1365300" y="1223650"/>
              <a:ext cx="105675" cy="159150"/>
            </a:xfrm>
            <a:custGeom>
              <a:rect b="b" l="l" r="r" t="t"/>
              <a:pathLst>
                <a:path extrusionOk="0" h="6366" w="4227">
                  <a:moveTo>
                    <a:pt x="77" y="1"/>
                  </a:moveTo>
                  <a:lnTo>
                    <a:pt x="52" y="26"/>
                  </a:lnTo>
                  <a:lnTo>
                    <a:pt x="1" y="255"/>
                  </a:lnTo>
                  <a:lnTo>
                    <a:pt x="230" y="306"/>
                  </a:lnTo>
                  <a:lnTo>
                    <a:pt x="1121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8" y="3794"/>
                  </a:lnTo>
                  <a:lnTo>
                    <a:pt x="3896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7" y="5118"/>
                  </a:lnTo>
                  <a:lnTo>
                    <a:pt x="4176" y="4125"/>
                  </a:lnTo>
                  <a:lnTo>
                    <a:pt x="3896" y="3005"/>
                  </a:lnTo>
                  <a:lnTo>
                    <a:pt x="3336" y="1936"/>
                  </a:lnTo>
                  <a:lnTo>
                    <a:pt x="2394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1343025" y="1403775"/>
              <a:ext cx="183975" cy="84675"/>
            </a:xfrm>
            <a:custGeom>
              <a:rect b="b" l="l" r="r" t="t"/>
              <a:pathLst>
                <a:path extrusionOk="0" h="3387" w="7359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1303575" y="1425425"/>
              <a:ext cx="237425" cy="100575"/>
            </a:xfrm>
            <a:custGeom>
              <a:rect b="b" l="l" r="r" t="t"/>
              <a:pathLst>
                <a:path extrusionOk="0" h="4023" w="9497">
                  <a:moveTo>
                    <a:pt x="433" y="0"/>
                  </a:moveTo>
                  <a:lnTo>
                    <a:pt x="0" y="1935"/>
                  </a:lnTo>
                  <a:lnTo>
                    <a:pt x="9063" y="4023"/>
                  </a:lnTo>
                  <a:lnTo>
                    <a:pt x="9496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52C5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1281300" y="1463600"/>
              <a:ext cx="251425" cy="105675"/>
            </a:xfrm>
            <a:custGeom>
              <a:rect b="b" l="l" r="r" t="t"/>
              <a:pathLst>
                <a:path extrusionOk="0" h="4227" w="10057">
                  <a:moveTo>
                    <a:pt x="967" y="1"/>
                  </a:moveTo>
                  <a:lnTo>
                    <a:pt x="0" y="4227"/>
                  </a:lnTo>
                  <a:lnTo>
                    <a:pt x="9547" y="4227"/>
                  </a:lnTo>
                  <a:lnTo>
                    <a:pt x="10056" y="2088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2" name="Google Shape;692;p28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9"/>
          <p:cNvSpPr txBox="1"/>
          <p:nvPr>
            <p:ph idx="1" type="body"/>
          </p:nvPr>
        </p:nvSpPr>
        <p:spPr>
          <a:xfrm>
            <a:off x="5235525" y="660650"/>
            <a:ext cx="21534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74F67"/>
                </a:solidFill>
              </a:rPr>
              <a:t>You can insert graphs from Excel or Google Sheets</a:t>
            </a:r>
            <a:endParaRPr>
              <a:solidFill>
                <a:srgbClr val="474F67"/>
              </a:solidFill>
            </a:endParaRPr>
          </a:p>
        </p:txBody>
      </p:sp>
      <p:grpSp>
        <p:nvGrpSpPr>
          <p:cNvPr id="698" name="Google Shape;698;p29"/>
          <p:cNvGrpSpPr/>
          <p:nvPr/>
        </p:nvGrpSpPr>
        <p:grpSpPr>
          <a:xfrm flipH="1">
            <a:off x="7494560" y="3754514"/>
            <a:ext cx="1649444" cy="1388992"/>
            <a:chOff x="2062875" y="1879850"/>
            <a:chExt cx="1394525" cy="1174325"/>
          </a:xfrm>
        </p:grpSpPr>
        <p:sp>
          <p:nvSpPr>
            <p:cNvPr id="699" name="Google Shape;699;p29"/>
            <p:cNvSpPr/>
            <p:nvPr/>
          </p:nvSpPr>
          <p:spPr>
            <a:xfrm>
              <a:off x="2098525" y="2337475"/>
              <a:ext cx="969350" cy="705875"/>
            </a:xfrm>
            <a:custGeom>
              <a:rect b="b" l="l" r="r" t="t"/>
              <a:pathLst>
                <a:path extrusionOk="0" h="28235" w="38774">
                  <a:moveTo>
                    <a:pt x="15505" y="1"/>
                  </a:moveTo>
                  <a:lnTo>
                    <a:pt x="12195" y="153"/>
                  </a:lnTo>
                  <a:lnTo>
                    <a:pt x="11559" y="204"/>
                  </a:lnTo>
                  <a:lnTo>
                    <a:pt x="10107" y="586"/>
                  </a:lnTo>
                  <a:lnTo>
                    <a:pt x="8529" y="1248"/>
                  </a:lnTo>
                  <a:lnTo>
                    <a:pt x="6950" y="2190"/>
                  </a:lnTo>
                  <a:lnTo>
                    <a:pt x="5474" y="3412"/>
                  </a:lnTo>
                  <a:lnTo>
                    <a:pt x="4201" y="4838"/>
                  </a:lnTo>
                  <a:lnTo>
                    <a:pt x="3463" y="6085"/>
                  </a:lnTo>
                  <a:lnTo>
                    <a:pt x="3081" y="6976"/>
                  </a:lnTo>
                  <a:lnTo>
                    <a:pt x="2826" y="7944"/>
                  </a:lnTo>
                  <a:lnTo>
                    <a:pt x="2699" y="8937"/>
                  </a:lnTo>
                  <a:lnTo>
                    <a:pt x="2699" y="9446"/>
                  </a:lnTo>
                  <a:lnTo>
                    <a:pt x="2724" y="10286"/>
                  </a:lnTo>
                  <a:lnTo>
                    <a:pt x="3055" y="11534"/>
                  </a:lnTo>
                  <a:lnTo>
                    <a:pt x="3463" y="12501"/>
                  </a:lnTo>
                  <a:lnTo>
                    <a:pt x="3666" y="13570"/>
                  </a:lnTo>
                  <a:lnTo>
                    <a:pt x="3590" y="14232"/>
                  </a:lnTo>
                  <a:lnTo>
                    <a:pt x="3412" y="15021"/>
                  </a:lnTo>
                  <a:lnTo>
                    <a:pt x="2826" y="16091"/>
                  </a:lnTo>
                  <a:lnTo>
                    <a:pt x="2088" y="16905"/>
                  </a:lnTo>
                  <a:lnTo>
                    <a:pt x="1273" y="17796"/>
                  </a:lnTo>
                  <a:lnTo>
                    <a:pt x="917" y="18407"/>
                  </a:lnTo>
                  <a:lnTo>
                    <a:pt x="637" y="18942"/>
                  </a:lnTo>
                  <a:lnTo>
                    <a:pt x="255" y="20062"/>
                  </a:lnTo>
                  <a:lnTo>
                    <a:pt x="26" y="21208"/>
                  </a:lnTo>
                  <a:lnTo>
                    <a:pt x="0" y="22379"/>
                  </a:lnTo>
                  <a:lnTo>
                    <a:pt x="178" y="23525"/>
                  </a:lnTo>
                  <a:lnTo>
                    <a:pt x="560" y="24619"/>
                  </a:lnTo>
                  <a:lnTo>
                    <a:pt x="1197" y="25587"/>
                  </a:lnTo>
                  <a:lnTo>
                    <a:pt x="2037" y="26427"/>
                  </a:lnTo>
                  <a:lnTo>
                    <a:pt x="2572" y="26783"/>
                  </a:lnTo>
                  <a:lnTo>
                    <a:pt x="2902" y="26962"/>
                  </a:lnTo>
                  <a:lnTo>
                    <a:pt x="4048" y="27292"/>
                  </a:lnTo>
                  <a:lnTo>
                    <a:pt x="6518" y="27674"/>
                  </a:lnTo>
                  <a:lnTo>
                    <a:pt x="11100" y="28056"/>
                  </a:lnTo>
                  <a:lnTo>
                    <a:pt x="16548" y="28234"/>
                  </a:lnTo>
                  <a:lnTo>
                    <a:pt x="22251" y="28234"/>
                  </a:lnTo>
                  <a:lnTo>
                    <a:pt x="27674" y="28056"/>
                  </a:lnTo>
                  <a:lnTo>
                    <a:pt x="32257" y="27674"/>
                  </a:lnTo>
                  <a:lnTo>
                    <a:pt x="34752" y="27292"/>
                  </a:lnTo>
                  <a:lnTo>
                    <a:pt x="35872" y="26962"/>
                  </a:lnTo>
                  <a:lnTo>
                    <a:pt x="36228" y="26783"/>
                  </a:lnTo>
                  <a:lnTo>
                    <a:pt x="36763" y="26427"/>
                  </a:lnTo>
                  <a:lnTo>
                    <a:pt x="37603" y="25587"/>
                  </a:lnTo>
                  <a:lnTo>
                    <a:pt x="38214" y="24619"/>
                  </a:lnTo>
                  <a:lnTo>
                    <a:pt x="38621" y="23525"/>
                  </a:lnTo>
                  <a:lnTo>
                    <a:pt x="38774" y="22379"/>
                  </a:lnTo>
                  <a:lnTo>
                    <a:pt x="38749" y="21208"/>
                  </a:lnTo>
                  <a:lnTo>
                    <a:pt x="38545" y="20062"/>
                  </a:lnTo>
                  <a:lnTo>
                    <a:pt x="38138" y="18942"/>
                  </a:lnTo>
                  <a:lnTo>
                    <a:pt x="37883" y="18407"/>
                  </a:lnTo>
                  <a:lnTo>
                    <a:pt x="37527" y="17796"/>
                  </a:lnTo>
                  <a:lnTo>
                    <a:pt x="36712" y="16905"/>
                  </a:lnTo>
                  <a:lnTo>
                    <a:pt x="35948" y="16091"/>
                  </a:lnTo>
                  <a:lnTo>
                    <a:pt x="35388" y="15021"/>
                  </a:lnTo>
                  <a:lnTo>
                    <a:pt x="35210" y="14232"/>
                  </a:lnTo>
                  <a:lnTo>
                    <a:pt x="35133" y="13570"/>
                  </a:lnTo>
                  <a:lnTo>
                    <a:pt x="35337" y="12501"/>
                  </a:lnTo>
                  <a:lnTo>
                    <a:pt x="35719" y="11534"/>
                  </a:lnTo>
                  <a:lnTo>
                    <a:pt x="36050" y="10286"/>
                  </a:lnTo>
                  <a:lnTo>
                    <a:pt x="36101" y="9446"/>
                  </a:lnTo>
                  <a:lnTo>
                    <a:pt x="36101" y="8937"/>
                  </a:lnTo>
                  <a:lnTo>
                    <a:pt x="35974" y="7944"/>
                  </a:lnTo>
                  <a:lnTo>
                    <a:pt x="35693" y="6976"/>
                  </a:lnTo>
                  <a:lnTo>
                    <a:pt x="35337" y="6085"/>
                  </a:lnTo>
                  <a:lnTo>
                    <a:pt x="34599" y="4838"/>
                  </a:lnTo>
                  <a:lnTo>
                    <a:pt x="33326" y="3412"/>
                  </a:lnTo>
                  <a:lnTo>
                    <a:pt x="31849" y="2190"/>
                  </a:lnTo>
                  <a:lnTo>
                    <a:pt x="30271" y="1248"/>
                  </a:lnTo>
                  <a:lnTo>
                    <a:pt x="28692" y="586"/>
                  </a:lnTo>
                  <a:lnTo>
                    <a:pt x="27241" y="204"/>
                  </a:lnTo>
                  <a:lnTo>
                    <a:pt x="26605" y="153"/>
                  </a:lnTo>
                  <a:lnTo>
                    <a:pt x="2329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217745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2724" y="0"/>
                  </a:moveTo>
                  <a:lnTo>
                    <a:pt x="2164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26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26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64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2922100" y="2352125"/>
              <a:ext cx="68150" cy="190950"/>
            </a:xfrm>
            <a:custGeom>
              <a:rect b="b" l="l" r="r" t="t"/>
              <a:pathLst>
                <a:path extrusionOk="0" h="7638" w="2726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700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700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2479125" y="2740375"/>
              <a:ext cx="210050" cy="263525"/>
            </a:xfrm>
            <a:custGeom>
              <a:rect b="b" l="l" r="r" t="t"/>
              <a:pathLst>
                <a:path extrusionOk="0" h="10541" w="8402">
                  <a:moveTo>
                    <a:pt x="1" y="0"/>
                  </a:moveTo>
                  <a:lnTo>
                    <a:pt x="1" y="10540"/>
                  </a:lnTo>
                  <a:lnTo>
                    <a:pt x="8402" y="10540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2233450" y="1924400"/>
              <a:ext cx="700775" cy="875825"/>
            </a:xfrm>
            <a:custGeom>
              <a:rect b="b" l="l" r="r" t="t"/>
              <a:pathLst>
                <a:path extrusionOk="0" h="35033" w="28031">
                  <a:moveTo>
                    <a:pt x="14028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1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583" y="3642"/>
                  </a:lnTo>
                  <a:lnTo>
                    <a:pt x="3641" y="4609"/>
                  </a:lnTo>
                  <a:lnTo>
                    <a:pt x="2775" y="5653"/>
                  </a:lnTo>
                  <a:lnTo>
                    <a:pt x="2012" y="6773"/>
                  </a:lnTo>
                  <a:lnTo>
                    <a:pt x="1375" y="7944"/>
                  </a:lnTo>
                  <a:lnTo>
                    <a:pt x="841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0" y="13316"/>
                  </a:lnTo>
                  <a:lnTo>
                    <a:pt x="0" y="14029"/>
                  </a:lnTo>
                  <a:lnTo>
                    <a:pt x="0" y="21004"/>
                  </a:lnTo>
                  <a:lnTo>
                    <a:pt x="0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41" y="25842"/>
                  </a:lnTo>
                  <a:lnTo>
                    <a:pt x="1375" y="27089"/>
                  </a:lnTo>
                  <a:lnTo>
                    <a:pt x="2012" y="28286"/>
                  </a:lnTo>
                  <a:lnTo>
                    <a:pt x="2775" y="29406"/>
                  </a:lnTo>
                  <a:lnTo>
                    <a:pt x="3641" y="30450"/>
                  </a:lnTo>
                  <a:lnTo>
                    <a:pt x="4583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1" y="35032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7" y="33657"/>
                  </a:lnTo>
                  <a:lnTo>
                    <a:pt x="21284" y="33021"/>
                  </a:lnTo>
                  <a:lnTo>
                    <a:pt x="22404" y="32257"/>
                  </a:lnTo>
                  <a:lnTo>
                    <a:pt x="23448" y="31392"/>
                  </a:lnTo>
                  <a:lnTo>
                    <a:pt x="24390" y="30450"/>
                  </a:lnTo>
                  <a:lnTo>
                    <a:pt x="25256" y="29406"/>
                  </a:lnTo>
                  <a:lnTo>
                    <a:pt x="26019" y="28286"/>
                  </a:lnTo>
                  <a:lnTo>
                    <a:pt x="26656" y="27089"/>
                  </a:lnTo>
                  <a:lnTo>
                    <a:pt x="27191" y="25842"/>
                  </a:lnTo>
                  <a:lnTo>
                    <a:pt x="27598" y="24518"/>
                  </a:lnTo>
                  <a:lnTo>
                    <a:pt x="27878" y="23143"/>
                  </a:lnTo>
                  <a:lnTo>
                    <a:pt x="28031" y="21743"/>
                  </a:lnTo>
                  <a:lnTo>
                    <a:pt x="28031" y="21004"/>
                  </a:lnTo>
                  <a:lnTo>
                    <a:pt x="28031" y="14029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41"/>
                  </a:lnTo>
                  <a:lnTo>
                    <a:pt x="27191" y="9217"/>
                  </a:lnTo>
                  <a:lnTo>
                    <a:pt x="26656" y="7944"/>
                  </a:lnTo>
                  <a:lnTo>
                    <a:pt x="26019" y="6773"/>
                  </a:lnTo>
                  <a:lnTo>
                    <a:pt x="25256" y="5653"/>
                  </a:lnTo>
                  <a:lnTo>
                    <a:pt x="24390" y="4609"/>
                  </a:lnTo>
                  <a:lnTo>
                    <a:pt x="23448" y="3642"/>
                  </a:lnTo>
                  <a:lnTo>
                    <a:pt x="22404" y="2801"/>
                  </a:lnTo>
                  <a:lnTo>
                    <a:pt x="21284" y="2038"/>
                  </a:lnTo>
                  <a:lnTo>
                    <a:pt x="20087" y="1401"/>
                  </a:lnTo>
                  <a:lnTo>
                    <a:pt x="18840" y="867"/>
                  </a:lnTo>
                  <a:lnTo>
                    <a:pt x="17516" y="459"/>
                  </a:lnTo>
                  <a:lnTo>
                    <a:pt x="16167" y="179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2358200" y="2418300"/>
              <a:ext cx="91050" cy="91050"/>
            </a:xfrm>
            <a:custGeom>
              <a:rect b="b" l="l" r="r" t="t"/>
              <a:pathLst>
                <a:path extrusionOk="0" h="3642" w="3642">
                  <a:moveTo>
                    <a:pt x="1808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1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2718450" y="2418300"/>
              <a:ext cx="91025" cy="91050"/>
            </a:xfrm>
            <a:custGeom>
              <a:rect b="b" l="l" r="r" t="t"/>
              <a:pathLst>
                <a:path extrusionOk="0" h="3642" w="3641">
                  <a:moveTo>
                    <a:pt x="1833" y="1"/>
                  </a:moveTo>
                  <a:lnTo>
                    <a:pt x="1451" y="26"/>
                  </a:lnTo>
                  <a:lnTo>
                    <a:pt x="815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815" y="3336"/>
                  </a:lnTo>
                  <a:lnTo>
                    <a:pt x="1451" y="3616"/>
                  </a:lnTo>
                  <a:lnTo>
                    <a:pt x="1833" y="3642"/>
                  </a:lnTo>
                  <a:lnTo>
                    <a:pt x="2190" y="3616"/>
                  </a:lnTo>
                  <a:lnTo>
                    <a:pt x="2851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51" y="306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2062875" y="2844100"/>
              <a:ext cx="1041925" cy="210075"/>
            </a:xfrm>
            <a:custGeom>
              <a:rect b="b" l="l" r="r" t="t"/>
              <a:pathLst>
                <a:path extrusionOk="0" h="8403" w="41677">
                  <a:moveTo>
                    <a:pt x="16625" y="1"/>
                  </a:moveTo>
                  <a:lnTo>
                    <a:pt x="12297" y="154"/>
                  </a:lnTo>
                  <a:lnTo>
                    <a:pt x="11177" y="179"/>
                  </a:lnTo>
                  <a:lnTo>
                    <a:pt x="9115" y="485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6"/>
                  </a:lnTo>
                  <a:lnTo>
                    <a:pt x="0" y="8402"/>
                  </a:lnTo>
                  <a:lnTo>
                    <a:pt x="41677" y="8402"/>
                  </a:lnTo>
                  <a:lnTo>
                    <a:pt x="41142" y="7486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0" y="3005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2" y="485"/>
                  </a:lnTo>
                  <a:lnTo>
                    <a:pt x="30500" y="179"/>
                  </a:lnTo>
                  <a:lnTo>
                    <a:pt x="29380" y="154"/>
                  </a:lnTo>
                  <a:lnTo>
                    <a:pt x="25052" y="1"/>
                  </a:lnTo>
                  <a:lnTo>
                    <a:pt x="25027" y="434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4" y="3260"/>
                  </a:lnTo>
                  <a:lnTo>
                    <a:pt x="22863" y="3718"/>
                  </a:lnTo>
                  <a:lnTo>
                    <a:pt x="22099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578" y="4023"/>
                  </a:lnTo>
                  <a:lnTo>
                    <a:pt x="18840" y="3718"/>
                  </a:lnTo>
                  <a:lnTo>
                    <a:pt x="18153" y="3260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2439675" y="2844100"/>
              <a:ext cx="288325" cy="149600"/>
            </a:xfrm>
            <a:custGeom>
              <a:rect b="b" l="l" r="r" t="t"/>
              <a:pathLst>
                <a:path extrusionOk="0" h="5984" w="11533">
                  <a:moveTo>
                    <a:pt x="1553" y="1"/>
                  </a:moveTo>
                  <a:lnTo>
                    <a:pt x="0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1"/>
                  </a:lnTo>
                  <a:lnTo>
                    <a:pt x="2088" y="4660"/>
                  </a:lnTo>
                  <a:lnTo>
                    <a:pt x="3004" y="5296"/>
                  </a:lnTo>
                  <a:lnTo>
                    <a:pt x="4048" y="5729"/>
                  </a:lnTo>
                  <a:lnTo>
                    <a:pt x="5168" y="5958"/>
                  </a:lnTo>
                  <a:lnTo>
                    <a:pt x="5779" y="5984"/>
                  </a:lnTo>
                  <a:lnTo>
                    <a:pt x="6365" y="5958"/>
                  </a:lnTo>
                  <a:lnTo>
                    <a:pt x="7485" y="5729"/>
                  </a:lnTo>
                  <a:lnTo>
                    <a:pt x="8529" y="5296"/>
                  </a:lnTo>
                  <a:lnTo>
                    <a:pt x="9445" y="4660"/>
                  </a:lnTo>
                  <a:lnTo>
                    <a:pt x="10235" y="3871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205"/>
                  </a:lnTo>
                  <a:lnTo>
                    <a:pt x="11533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55" y="434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2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2" y="4202"/>
                  </a:lnTo>
                  <a:lnTo>
                    <a:pt x="5346" y="4202"/>
                  </a:lnTo>
                  <a:lnTo>
                    <a:pt x="4506" y="4023"/>
                  </a:lnTo>
                  <a:lnTo>
                    <a:pt x="3768" y="3718"/>
                  </a:lnTo>
                  <a:lnTo>
                    <a:pt x="3081" y="3260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4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2540875" y="2459675"/>
              <a:ext cx="82125" cy="119700"/>
            </a:xfrm>
            <a:custGeom>
              <a:rect b="b" l="l" r="r" t="t"/>
              <a:pathLst>
                <a:path extrusionOk="0" h="4788" w="3285">
                  <a:moveTo>
                    <a:pt x="1553" y="1"/>
                  </a:moveTo>
                  <a:lnTo>
                    <a:pt x="1375" y="306"/>
                  </a:lnTo>
                  <a:lnTo>
                    <a:pt x="1298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07" y="4558"/>
                  </a:lnTo>
                  <a:lnTo>
                    <a:pt x="1222" y="4787"/>
                  </a:lnTo>
                  <a:lnTo>
                    <a:pt x="2062" y="4787"/>
                  </a:lnTo>
                  <a:lnTo>
                    <a:pt x="2902" y="4558"/>
                  </a:lnTo>
                  <a:lnTo>
                    <a:pt x="3284" y="4354"/>
                  </a:lnTo>
                  <a:lnTo>
                    <a:pt x="3284" y="4303"/>
                  </a:lnTo>
                  <a:lnTo>
                    <a:pt x="3284" y="4252"/>
                  </a:lnTo>
                  <a:lnTo>
                    <a:pt x="2011" y="586"/>
                  </a:lnTo>
                  <a:lnTo>
                    <a:pt x="1935" y="306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2540875" y="2568525"/>
              <a:ext cx="82125" cy="38200"/>
            </a:xfrm>
            <a:custGeom>
              <a:rect b="b" l="l" r="r" t="t"/>
              <a:pathLst>
                <a:path extrusionOk="0" h="1528" w="3285">
                  <a:moveTo>
                    <a:pt x="0" y="0"/>
                  </a:moveTo>
                  <a:lnTo>
                    <a:pt x="0" y="306"/>
                  </a:lnTo>
                  <a:lnTo>
                    <a:pt x="280" y="840"/>
                  </a:lnTo>
                  <a:lnTo>
                    <a:pt x="764" y="1273"/>
                  </a:lnTo>
                  <a:lnTo>
                    <a:pt x="1298" y="1502"/>
                  </a:lnTo>
                  <a:lnTo>
                    <a:pt x="1528" y="1528"/>
                  </a:lnTo>
                  <a:lnTo>
                    <a:pt x="1782" y="1528"/>
                  </a:lnTo>
                  <a:lnTo>
                    <a:pt x="2011" y="1502"/>
                  </a:lnTo>
                  <a:lnTo>
                    <a:pt x="2521" y="1273"/>
                  </a:lnTo>
                  <a:lnTo>
                    <a:pt x="3004" y="840"/>
                  </a:lnTo>
                  <a:lnTo>
                    <a:pt x="3284" y="306"/>
                  </a:lnTo>
                  <a:lnTo>
                    <a:pt x="3284" y="0"/>
                  </a:lnTo>
                  <a:lnTo>
                    <a:pt x="2902" y="204"/>
                  </a:lnTo>
                  <a:lnTo>
                    <a:pt x="2062" y="433"/>
                  </a:lnTo>
                  <a:lnTo>
                    <a:pt x="1222" y="433"/>
                  </a:lnTo>
                  <a:lnTo>
                    <a:pt x="407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2377300" y="2434225"/>
              <a:ext cx="26100" cy="26750"/>
            </a:xfrm>
            <a:custGeom>
              <a:rect b="b" l="l" r="r" t="t"/>
              <a:pathLst>
                <a:path extrusionOk="0" h="1070" w="1044">
                  <a:moveTo>
                    <a:pt x="509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09" y="1070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44" y="535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2737525" y="2434225"/>
              <a:ext cx="26775" cy="26750"/>
            </a:xfrm>
            <a:custGeom>
              <a:rect b="b" l="l" r="r" t="t"/>
              <a:pathLst>
                <a:path extrusionOk="0" h="1070" w="1071">
                  <a:moveTo>
                    <a:pt x="535" y="0"/>
                  </a:moveTo>
                  <a:lnTo>
                    <a:pt x="332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32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45" y="739"/>
                  </a:lnTo>
                  <a:lnTo>
                    <a:pt x="1070" y="535"/>
                  </a:lnTo>
                  <a:lnTo>
                    <a:pt x="1045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2330825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50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30" y="586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50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20" y="2521"/>
                  </a:lnTo>
                  <a:lnTo>
                    <a:pt x="5602" y="2139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586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2691075" y="2522700"/>
              <a:ext cx="146400" cy="68750"/>
            </a:xfrm>
            <a:custGeom>
              <a:rect b="b" l="l" r="r" t="t"/>
              <a:pathLst>
                <a:path extrusionOk="0" h="2750" w="5856">
                  <a:moveTo>
                    <a:pt x="1375" y="0"/>
                  </a:moveTo>
                  <a:lnTo>
                    <a:pt x="1095" y="26"/>
                  </a:lnTo>
                  <a:lnTo>
                    <a:pt x="611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611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81" y="2750"/>
                  </a:lnTo>
                  <a:lnTo>
                    <a:pt x="4761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0" y="1655"/>
                  </a:lnTo>
                  <a:lnTo>
                    <a:pt x="5856" y="1375"/>
                  </a:lnTo>
                  <a:lnTo>
                    <a:pt x="5830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2188250" y="1879850"/>
              <a:ext cx="791175" cy="525750"/>
            </a:xfrm>
            <a:custGeom>
              <a:rect b="b" l="l" r="r" t="t"/>
              <a:pathLst>
                <a:path extrusionOk="0" h="21030" w="31647">
                  <a:moveTo>
                    <a:pt x="15022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66" y="3132"/>
                  </a:lnTo>
                  <a:lnTo>
                    <a:pt x="5194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79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52" y="14436"/>
                  </a:lnTo>
                  <a:lnTo>
                    <a:pt x="11890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7007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83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3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820" y="20317"/>
                  </a:lnTo>
                  <a:lnTo>
                    <a:pt x="30526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3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78" y="4100"/>
                  </a:lnTo>
                  <a:lnTo>
                    <a:pt x="25282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2348025" y="2341925"/>
              <a:ext cx="110750" cy="22300"/>
            </a:xfrm>
            <a:custGeom>
              <a:rect b="b" l="l" r="r" t="t"/>
              <a:pathLst>
                <a:path extrusionOk="0" fill="none" h="892" w="4430">
                  <a:moveTo>
                    <a:pt x="4430" y="892"/>
                  </a:moveTo>
                  <a:lnTo>
                    <a:pt x="4201" y="663"/>
                  </a:lnTo>
                  <a:lnTo>
                    <a:pt x="3666" y="332"/>
                  </a:lnTo>
                  <a:lnTo>
                    <a:pt x="2826" y="1"/>
                  </a:lnTo>
                  <a:lnTo>
                    <a:pt x="1629" y="1"/>
                  </a:lnTo>
                  <a:lnTo>
                    <a:pt x="764" y="332"/>
                  </a:lnTo>
                  <a:lnTo>
                    <a:pt x="255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95653C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2708900" y="2341925"/>
              <a:ext cx="110775" cy="22300"/>
            </a:xfrm>
            <a:custGeom>
              <a:rect b="b" l="l" r="r" t="t"/>
              <a:pathLst>
                <a:path extrusionOk="0" fill="none" h="892" w="4431">
                  <a:moveTo>
                    <a:pt x="4430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95653C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2521775" y="2657625"/>
              <a:ext cx="124125" cy="35675"/>
            </a:xfrm>
            <a:custGeom>
              <a:rect b="b" l="l" r="r" t="t"/>
              <a:pathLst>
                <a:path extrusionOk="0" h="1427" w="4965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2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1"/>
                  </a:lnTo>
                  <a:lnTo>
                    <a:pt x="4812" y="331"/>
                  </a:lnTo>
                  <a:lnTo>
                    <a:pt x="496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64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3100950" y="2455225"/>
              <a:ext cx="356450" cy="586225"/>
            </a:xfrm>
            <a:custGeom>
              <a:rect b="b" l="l" r="r" t="t"/>
              <a:pathLst>
                <a:path extrusionOk="0" h="23449" w="14258">
                  <a:moveTo>
                    <a:pt x="9192" y="1"/>
                  </a:moveTo>
                  <a:lnTo>
                    <a:pt x="8784" y="102"/>
                  </a:lnTo>
                  <a:lnTo>
                    <a:pt x="8402" y="357"/>
                  </a:lnTo>
                  <a:lnTo>
                    <a:pt x="8148" y="764"/>
                  </a:lnTo>
                  <a:lnTo>
                    <a:pt x="8071" y="993"/>
                  </a:lnTo>
                  <a:lnTo>
                    <a:pt x="6340" y="8529"/>
                  </a:lnTo>
                  <a:lnTo>
                    <a:pt x="6035" y="8453"/>
                  </a:lnTo>
                  <a:lnTo>
                    <a:pt x="7588" y="1757"/>
                  </a:lnTo>
                  <a:lnTo>
                    <a:pt x="7613" y="1503"/>
                  </a:lnTo>
                  <a:lnTo>
                    <a:pt x="7562" y="1044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798" y="306"/>
                  </a:lnTo>
                  <a:lnTo>
                    <a:pt x="6595" y="255"/>
                  </a:lnTo>
                  <a:lnTo>
                    <a:pt x="6162" y="357"/>
                  </a:lnTo>
                  <a:lnTo>
                    <a:pt x="5805" y="637"/>
                  </a:lnTo>
                  <a:lnTo>
                    <a:pt x="5551" y="1019"/>
                  </a:lnTo>
                  <a:lnTo>
                    <a:pt x="5475" y="1273"/>
                  </a:lnTo>
                  <a:lnTo>
                    <a:pt x="3361" y="10439"/>
                  </a:lnTo>
                  <a:lnTo>
                    <a:pt x="3132" y="9548"/>
                  </a:lnTo>
                  <a:lnTo>
                    <a:pt x="2623" y="8173"/>
                  </a:lnTo>
                  <a:lnTo>
                    <a:pt x="2114" y="7231"/>
                  </a:lnTo>
                  <a:lnTo>
                    <a:pt x="1630" y="6594"/>
                  </a:lnTo>
                  <a:lnTo>
                    <a:pt x="943" y="6111"/>
                  </a:lnTo>
                  <a:lnTo>
                    <a:pt x="383" y="6034"/>
                  </a:lnTo>
                  <a:lnTo>
                    <a:pt x="332" y="6060"/>
                  </a:lnTo>
                  <a:lnTo>
                    <a:pt x="154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26" y="7078"/>
                  </a:lnTo>
                  <a:lnTo>
                    <a:pt x="561" y="10006"/>
                  </a:lnTo>
                  <a:lnTo>
                    <a:pt x="1147" y="13494"/>
                  </a:lnTo>
                  <a:lnTo>
                    <a:pt x="1197" y="13901"/>
                  </a:lnTo>
                  <a:lnTo>
                    <a:pt x="1427" y="14563"/>
                  </a:lnTo>
                  <a:lnTo>
                    <a:pt x="1885" y="15327"/>
                  </a:lnTo>
                  <a:lnTo>
                    <a:pt x="2929" y="16116"/>
                  </a:lnTo>
                  <a:lnTo>
                    <a:pt x="3158" y="16192"/>
                  </a:lnTo>
                  <a:lnTo>
                    <a:pt x="1859" y="21844"/>
                  </a:lnTo>
                  <a:lnTo>
                    <a:pt x="8784" y="23448"/>
                  </a:lnTo>
                  <a:lnTo>
                    <a:pt x="10133" y="17694"/>
                  </a:lnTo>
                  <a:lnTo>
                    <a:pt x="10261" y="17694"/>
                  </a:lnTo>
                  <a:lnTo>
                    <a:pt x="10694" y="17618"/>
                  </a:lnTo>
                  <a:lnTo>
                    <a:pt x="11203" y="17338"/>
                  </a:lnTo>
                  <a:lnTo>
                    <a:pt x="11610" y="16803"/>
                  </a:lnTo>
                  <a:lnTo>
                    <a:pt x="11737" y="16396"/>
                  </a:lnTo>
                  <a:lnTo>
                    <a:pt x="12068" y="14970"/>
                  </a:lnTo>
                  <a:lnTo>
                    <a:pt x="12832" y="11737"/>
                  </a:lnTo>
                  <a:lnTo>
                    <a:pt x="13087" y="10617"/>
                  </a:lnTo>
                  <a:lnTo>
                    <a:pt x="13189" y="10108"/>
                  </a:lnTo>
                  <a:lnTo>
                    <a:pt x="14232" y="5652"/>
                  </a:lnTo>
                  <a:lnTo>
                    <a:pt x="14258" y="5423"/>
                  </a:lnTo>
                  <a:lnTo>
                    <a:pt x="14207" y="4965"/>
                  </a:lnTo>
                  <a:lnTo>
                    <a:pt x="14029" y="4609"/>
                  </a:lnTo>
                  <a:lnTo>
                    <a:pt x="13698" y="4354"/>
                  </a:lnTo>
                  <a:lnTo>
                    <a:pt x="13520" y="4303"/>
                  </a:lnTo>
                  <a:lnTo>
                    <a:pt x="13316" y="4252"/>
                  </a:lnTo>
                  <a:lnTo>
                    <a:pt x="12908" y="4354"/>
                  </a:lnTo>
                  <a:lnTo>
                    <a:pt x="12578" y="4609"/>
                  </a:lnTo>
                  <a:lnTo>
                    <a:pt x="12348" y="4965"/>
                  </a:lnTo>
                  <a:lnTo>
                    <a:pt x="12272" y="5194"/>
                  </a:lnTo>
                  <a:lnTo>
                    <a:pt x="11254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48" y="3030"/>
                  </a:lnTo>
                  <a:lnTo>
                    <a:pt x="12297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34" y="1834"/>
                  </a:lnTo>
                  <a:lnTo>
                    <a:pt x="11330" y="1783"/>
                  </a:lnTo>
                  <a:lnTo>
                    <a:pt x="10897" y="1884"/>
                  </a:lnTo>
                  <a:lnTo>
                    <a:pt x="10541" y="2165"/>
                  </a:lnTo>
                  <a:lnTo>
                    <a:pt x="10286" y="2546"/>
                  </a:lnTo>
                  <a:lnTo>
                    <a:pt x="10210" y="2801"/>
                  </a:lnTo>
                  <a:lnTo>
                    <a:pt x="8759" y="9089"/>
                  </a:lnTo>
                  <a:lnTo>
                    <a:pt x="8453" y="9013"/>
                  </a:lnTo>
                  <a:lnTo>
                    <a:pt x="10184" y="1503"/>
                  </a:lnTo>
                  <a:lnTo>
                    <a:pt x="10235" y="1248"/>
                  </a:lnTo>
                  <a:lnTo>
                    <a:pt x="10159" y="764"/>
                  </a:lnTo>
                  <a:lnTo>
                    <a:pt x="9955" y="357"/>
                  </a:lnTo>
                  <a:lnTo>
                    <a:pt x="9624" y="102"/>
                  </a:lnTo>
                  <a:lnTo>
                    <a:pt x="9421" y="26"/>
                  </a:lnTo>
                  <a:lnTo>
                    <a:pt x="9192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3184975" y="2714900"/>
              <a:ext cx="25" cy="675"/>
            </a:xfrm>
            <a:custGeom>
              <a:rect b="b" l="l" r="r" t="t"/>
              <a:pathLst>
                <a:path extrusionOk="0" h="27" w="1">
                  <a:moveTo>
                    <a:pt x="0" y="1"/>
                  </a:moveTo>
                  <a:lnTo>
                    <a:pt x="0" y="1"/>
                  </a:lnTo>
                  <a:lnTo>
                    <a:pt x="0" y="2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3218075" y="2659525"/>
              <a:ext cx="190950" cy="55400"/>
            </a:xfrm>
            <a:custGeom>
              <a:rect b="b" l="l" r="r" t="t"/>
              <a:pathLst>
                <a:path extrusionOk="0" h="2216" w="7638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3184975" y="2708550"/>
              <a:ext cx="105675" cy="159775"/>
            </a:xfrm>
            <a:custGeom>
              <a:rect b="b" l="l" r="r" t="t"/>
              <a:pathLst>
                <a:path extrusionOk="0" h="6391" w="4227">
                  <a:moveTo>
                    <a:pt x="77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125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61" y="1935"/>
                  </a:lnTo>
                  <a:lnTo>
                    <a:pt x="2419" y="968"/>
                  </a:lnTo>
                  <a:lnTo>
                    <a:pt x="1401" y="407"/>
                  </a:lnTo>
                  <a:lnTo>
                    <a:pt x="561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3162700" y="2888650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8" y="1"/>
                  </a:moveTo>
                  <a:lnTo>
                    <a:pt x="0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3123225" y="2910950"/>
              <a:ext cx="238075" cy="100575"/>
            </a:xfrm>
            <a:custGeom>
              <a:rect b="b" l="l" r="r" t="t"/>
              <a:pathLst>
                <a:path extrusionOk="0" h="4023" w="9523">
                  <a:moveTo>
                    <a:pt x="434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523" y="2088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3100950" y="2948500"/>
              <a:ext cx="251450" cy="105675"/>
            </a:xfrm>
            <a:custGeom>
              <a:rect b="b" l="l" r="r" t="t"/>
              <a:pathLst>
                <a:path extrusionOk="0" h="4227" w="10058">
                  <a:moveTo>
                    <a:pt x="994" y="0"/>
                  </a:moveTo>
                  <a:lnTo>
                    <a:pt x="1" y="4226"/>
                  </a:lnTo>
                  <a:lnTo>
                    <a:pt x="9573" y="4226"/>
                  </a:lnTo>
                  <a:lnTo>
                    <a:pt x="10057" y="208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5" name="Google Shape;725;p29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26" name="Google Shape;726;p29"/>
          <p:cNvCxnSpPr/>
          <p:nvPr/>
        </p:nvCxnSpPr>
        <p:spPr>
          <a:xfrm>
            <a:off x="469050" y="1000849"/>
            <a:ext cx="47283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7" name="Google Shape;727;p29"/>
          <p:cNvCxnSpPr/>
          <p:nvPr/>
        </p:nvCxnSpPr>
        <p:spPr>
          <a:xfrm>
            <a:off x="469050" y="1710331"/>
            <a:ext cx="47283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8" name="Google Shape;728;p29"/>
          <p:cNvCxnSpPr/>
          <p:nvPr/>
        </p:nvCxnSpPr>
        <p:spPr>
          <a:xfrm>
            <a:off x="469050" y="2419813"/>
            <a:ext cx="47283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9" name="Google Shape;729;p29"/>
          <p:cNvCxnSpPr/>
          <p:nvPr/>
        </p:nvCxnSpPr>
        <p:spPr>
          <a:xfrm>
            <a:off x="469050" y="3129296"/>
            <a:ext cx="47283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0" name="Google Shape;730;p29"/>
          <p:cNvCxnSpPr/>
          <p:nvPr/>
        </p:nvCxnSpPr>
        <p:spPr>
          <a:xfrm>
            <a:off x="469050" y="3860676"/>
            <a:ext cx="47283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1" name="Google Shape;731;p29"/>
          <p:cNvSpPr txBox="1"/>
          <p:nvPr/>
        </p:nvSpPr>
        <p:spPr>
          <a:xfrm>
            <a:off x="399565" y="842100"/>
            <a:ext cx="3579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4000</a:t>
            </a:r>
            <a:endParaRPr sz="1000">
              <a:solidFill>
                <a:schemeClr val="dk2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3000</a:t>
            </a:r>
            <a:endParaRPr sz="1000">
              <a:solidFill>
                <a:schemeClr val="dk2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2000</a:t>
            </a:r>
            <a:endParaRPr sz="1000">
              <a:solidFill>
                <a:schemeClr val="dk2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1000</a:t>
            </a:r>
            <a:endParaRPr sz="1000">
              <a:solidFill>
                <a:schemeClr val="dk2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0</a:t>
            </a:r>
            <a:endParaRPr sz="1000">
              <a:solidFill>
                <a:schemeClr val="dk2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732" name="Google Shape;732;p29"/>
          <p:cNvSpPr/>
          <p:nvPr/>
        </p:nvSpPr>
        <p:spPr>
          <a:xfrm>
            <a:off x="874189" y="2307086"/>
            <a:ext cx="152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29"/>
          <p:cNvSpPr/>
          <p:nvPr/>
        </p:nvSpPr>
        <p:spPr>
          <a:xfrm>
            <a:off x="1079439" y="1913023"/>
            <a:ext cx="152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29"/>
          <p:cNvSpPr/>
          <p:nvPr/>
        </p:nvSpPr>
        <p:spPr>
          <a:xfrm>
            <a:off x="1284688" y="2419813"/>
            <a:ext cx="152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29"/>
          <p:cNvSpPr/>
          <p:nvPr/>
        </p:nvSpPr>
        <p:spPr>
          <a:xfrm>
            <a:off x="2019169" y="2620876"/>
            <a:ext cx="152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29"/>
          <p:cNvSpPr/>
          <p:nvPr/>
        </p:nvSpPr>
        <p:spPr>
          <a:xfrm>
            <a:off x="2224419" y="2022493"/>
            <a:ext cx="152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29"/>
          <p:cNvSpPr/>
          <p:nvPr/>
        </p:nvSpPr>
        <p:spPr>
          <a:xfrm>
            <a:off x="2429669" y="1155173"/>
            <a:ext cx="152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29"/>
          <p:cNvSpPr/>
          <p:nvPr/>
        </p:nvSpPr>
        <p:spPr>
          <a:xfrm>
            <a:off x="3164150" y="2066268"/>
            <a:ext cx="152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29"/>
          <p:cNvSpPr/>
          <p:nvPr/>
        </p:nvSpPr>
        <p:spPr>
          <a:xfrm>
            <a:off x="3369399" y="1000725"/>
            <a:ext cx="152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29"/>
          <p:cNvSpPr/>
          <p:nvPr/>
        </p:nvSpPr>
        <p:spPr>
          <a:xfrm>
            <a:off x="3574649" y="2248711"/>
            <a:ext cx="152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29"/>
          <p:cNvSpPr/>
          <p:nvPr/>
        </p:nvSpPr>
        <p:spPr>
          <a:xfrm>
            <a:off x="4309130" y="2679250"/>
            <a:ext cx="152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29"/>
          <p:cNvSpPr/>
          <p:nvPr/>
        </p:nvSpPr>
        <p:spPr>
          <a:xfrm>
            <a:off x="4514380" y="1219768"/>
            <a:ext cx="152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29"/>
          <p:cNvSpPr/>
          <p:nvPr/>
        </p:nvSpPr>
        <p:spPr>
          <a:xfrm>
            <a:off x="4719629" y="1533558"/>
            <a:ext cx="152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87" name="Google Shape;87;p12"/>
          <p:cNvSpPr txBox="1"/>
          <p:nvPr>
            <p:ph idx="2" type="body"/>
          </p:nvPr>
        </p:nvSpPr>
        <p:spPr>
          <a:xfrm>
            <a:off x="653625" y="1654350"/>
            <a:ext cx="2934300" cy="16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74F67"/>
                </a:solidFill>
              </a:rPr>
              <a:t>EDIT IN GOOGLE SLIDES</a:t>
            </a:r>
            <a:endParaRPr sz="1000">
              <a:solidFill>
                <a:srgbClr val="474F67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Click on the button under the presentation preview that says "Use as Google Slides Theme".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You will get a copy of this document on your Google Drive and will be able to edit, add or delete slides.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You have to be signed in to your Google account.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88" name="Google Shape;88;p12"/>
          <p:cNvSpPr txBox="1"/>
          <p:nvPr>
            <p:ph idx="2" type="body"/>
          </p:nvPr>
        </p:nvSpPr>
        <p:spPr>
          <a:xfrm>
            <a:off x="3778894" y="1654350"/>
            <a:ext cx="3267900" cy="16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74F67"/>
                </a:solidFill>
              </a:rPr>
              <a:t>EDIT IN POWERPOINT®</a:t>
            </a:r>
            <a:endParaRPr sz="1000">
              <a:solidFill>
                <a:srgbClr val="474F67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Click on the button under the presentation preview that says "Download as PowerPoint template". You will get a .pptx file that you can edit in PowerPoint.</a:t>
            </a:r>
            <a:endParaRPr sz="1000">
              <a:solidFill>
                <a:srgbClr val="474F67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74F67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000" u="sng">
                <a:solidFill>
                  <a:srgbClr val="474F67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000">
                <a:solidFill>
                  <a:srgbClr val="474F67"/>
                </a:solidFill>
              </a:rPr>
              <a:t>)</a:t>
            </a:r>
            <a:endParaRPr sz="1000">
              <a:solidFill>
                <a:srgbClr val="474F67"/>
              </a:solidFill>
            </a:endParaRPr>
          </a:p>
        </p:txBody>
      </p:sp>
      <p:sp>
        <p:nvSpPr>
          <p:cNvPr id="89" name="Google Shape;89;p12"/>
          <p:cNvSpPr txBox="1"/>
          <p:nvPr>
            <p:ph idx="2" type="body"/>
          </p:nvPr>
        </p:nvSpPr>
        <p:spPr>
          <a:xfrm>
            <a:off x="653625" y="3677325"/>
            <a:ext cx="48429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6D9EEB"/>
                </a:solidFill>
              </a:rPr>
              <a:t>More info on how to use this template at </a:t>
            </a:r>
            <a:r>
              <a:rPr b="1" lang="en" sz="1000" u="sng">
                <a:solidFill>
                  <a:srgbClr val="6D9EEB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rgbClr val="6D9EEB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D9EEB"/>
                </a:solidFill>
              </a:rPr>
              <a:t>This template is free to use under </a:t>
            </a:r>
            <a:r>
              <a:rPr lang="en" sz="1000" u="sng">
                <a:solidFill>
                  <a:srgbClr val="6D9EEB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rgbClr val="6D9EEB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6D9EEB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6D9EEB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rgbClr val="6D9EEB"/>
              </a:solidFill>
            </a:endParaRPr>
          </a:p>
        </p:txBody>
      </p:sp>
      <p:grpSp>
        <p:nvGrpSpPr>
          <p:cNvPr id="90" name="Google Shape;90;p12"/>
          <p:cNvGrpSpPr/>
          <p:nvPr/>
        </p:nvGrpSpPr>
        <p:grpSpPr>
          <a:xfrm flipH="1">
            <a:off x="7488547" y="3753778"/>
            <a:ext cx="1655447" cy="1389731"/>
            <a:chOff x="238125" y="394325"/>
            <a:chExt cx="1399600" cy="1174950"/>
          </a:xfrm>
        </p:grpSpPr>
        <p:sp>
          <p:nvSpPr>
            <p:cNvPr id="91" name="Google Shape;91;p12"/>
            <p:cNvSpPr/>
            <p:nvPr/>
          </p:nvSpPr>
          <p:spPr>
            <a:xfrm>
              <a:off x="352675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2725" y="0"/>
                  </a:moveTo>
                  <a:lnTo>
                    <a:pt x="2190" y="51"/>
                  </a:lnTo>
                  <a:lnTo>
                    <a:pt x="1197" y="459"/>
                  </a:lnTo>
                  <a:lnTo>
                    <a:pt x="459" y="1197"/>
                  </a:lnTo>
                  <a:lnTo>
                    <a:pt x="52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52" y="5474"/>
                  </a:lnTo>
                  <a:lnTo>
                    <a:pt x="459" y="6467"/>
                  </a:lnTo>
                  <a:lnTo>
                    <a:pt x="1197" y="7205"/>
                  </a:lnTo>
                  <a:lnTo>
                    <a:pt x="2190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2"/>
            <p:cNvSpPr/>
            <p:nvPr/>
          </p:nvSpPr>
          <p:spPr>
            <a:xfrm>
              <a:off x="1097350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0" y="0"/>
                  </a:moveTo>
                  <a:lnTo>
                    <a:pt x="0" y="7638"/>
                  </a:lnTo>
                  <a:lnTo>
                    <a:pt x="561" y="7613"/>
                  </a:lnTo>
                  <a:lnTo>
                    <a:pt x="1553" y="7205"/>
                  </a:lnTo>
                  <a:lnTo>
                    <a:pt x="2292" y="6467"/>
                  </a:lnTo>
                  <a:lnTo>
                    <a:pt x="2699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99" y="2190"/>
                  </a:lnTo>
                  <a:lnTo>
                    <a:pt x="2292" y="1197"/>
                  </a:lnTo>
                  <a:lnTo>
                    <a:pt x="1553" y="459"/>
                  </a:lnTo>
                  <a:lnTo>
                    <a:pt x="561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2"/>
            <p:cNvSpPr/>
            <p:nvPr/>
          </p:nvSpPr>
          <p:spPr>
            <a:xfrm>
              <a:off x="654375" y="1254850"/>
              <a:ext cx="210675" cy="264150"/>
            </a:xfrm>
            <a:custGeom>
              <a:rect b="b" l="l" r="r" t="t"/>
              <a:pathLst>
                <a:path extrusionOk="0" h="10566" w="8427">
                  <a:moveTo>
                    <a:pt x="0" y="0"/>
                  </a:moveTo>
                  <a:lnTo>
                    <a:pt x="0" y="10566"/>
                  </a:lnTo>
                  <a:lnTo>
                    <a:pt x="8427" y="10566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2"/>
            <p:cNvSpPr/>
            <p:nvPr/>
          </p:nvSpPr>
          <p:spPr>
            <a:xfrm>
              <a:off x="408675" y="439525"/>
              <a:ext cx="701425" cy="875800"/>
            </a:xfrm>
            <a:custGeom>
              <a:rect b="b" l="l" r="r" t="t"/>
              <a:pathLst>
                <a:path extrusionOk="0" h="35032" w="28057">
                  <a:moveTo>
                    <a:pt x="14029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2" y="841"/>
                  </a:lnTo>
                  <a:lnTo>
                    <a:pt x="7944" y="1375"/>
                  </a:lnTo>
                  <a:lnTo>
                    <a:pt x="6748" y="2037"/>
                  </a:lnTo>
                  <a:lnTo>
                    <a:pt x="5627" y="2776"/>
                  </a:lnTo>
                  <a:lnTo>
                    <a:pt x="4584" y="3641"/>
                  </a:lnTo>
                  <a:lnTo>
                    <a:pt x="3642" y="4583"/>
                  </a:lnTo>
                  <a:lnTo>
                    <a:pt x="2776" y="5627"/>
                  </a:lnTo>
                  <a:lnTo>
                    <a:pt x="2038" y="6747"/>
                  </a:lnTo>
                  <a:lnTo>
                    <a:pt x="1376" y="7944"/>
                  </a:lnTo>
                  <a:lnTo>
                    <a:pt x="841" y="9191"/>
                  </a:lnTo>
                  <a:lnTo>
                    <a:pt x="434" y="10515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1" y="21717"/>
                  </a:lnTo>
                  <a:lnTo>
                    <a:pt x="154" y="23143"/>
                  </a:lnTo>
                  <a:lnTo>
                    <a:pt x="434" y="24517"/>
                  </a:lnTo>
                  <a:lnTo>
                    <a:pt x="841" y="25841"/>
                  </a:lnTo>
                  <a:lnTo>
                    <a:pt x="1376" y="27089"/>
                  </a:lnTo>
                  <a:lnTo>
                    <a:pt x="2038" y="28285"/>
                  </a:lnTo>
                  <a:lnTo>
                    <a:pt x="2776" y="29405"/>
                  </a:lnTo>
                  <a:lnTo>
                    <a:pt x="3642" y="30449"/>
                  </a:lnTo>
                  <a:lnTo>
                    <a:pt x="4584" y="31391"/>
                  </a:lnTo>
                  <a:lnTo>
                    <a:pt x="5627" y="32257"/>
                  </a:lnTo>
                  <a:lnTo>
                    <a:pt x="6748" y="32995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9" y="35032"/>
                  </a:lnTo>
                  <a:lnTo>
                    <a:pt x="14742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49" y="31391"/>
                  </a:lnTo>
                  <a:lnTo>
                    <a:pt x="24416" y="30449"/>
                  </a:lnTo>
                  <a:lnTo>
                    <a:pt x="25282" y="29405"/>
                  </a:lnTo>
                  <a:lnTo>
                    <a:pt x="26020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31" y="21717"/>
                  </a:lnTo>
                  <a:lnTo>
                    <a:pt x="28057" y="21004"/>
                  </a:lnTo>
                  <a:lnTo>
                    <a:pt x="28057" y="14028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20" y="6747"/>
                  </a:lnTo>
                  <a:lnTo>
                    <a:pt x="25282" y="5627"/>
                  </a:lnTo>
                  <a:lnTo>
                    <a:pt x="24416" y="4583"/>
                  </a:lnTo>
                  <a:lnTo>
                    <a:pt x="23449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41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2"/>
            <p:cNvSpPr/>
            <p:nvPr/>
          </p:nvSpPr>
          <p:spPr>
            <a:xfrm>
              <a:off x="533425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2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2"/>
            <p:cNvSpPr/>
            <p:nvPr/>
          </p:nvSpPr>
          <p:spPr>
            <a:xfrm>
              <a:off x="894325" y="933425"/>
              <a:ext cx="91025" cy="90400"/>
            </a:xfrm>
            <a:custGeom>
              <a:rect b="b" l="l" r="r" t="t"/>
              <a:pathLst>
                <a:path extrusionOk="0" h="3616" w="3641">
                  <a:moveTo>
                    <a:pt x="1808" y="1"/>
                  </a:moveTo>
                  <a:lnTo>
                    <a:pt x="1451" y="26"/>
                  </a:lnTo>
                  <a:lnTo>
                    <a:pt x="789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89" y="3310"/>
                  </a:lnTo>
                  <a:lnTo>
                    <a:pt x="1451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2"/>
            <p:cNvSpPr/>
            <p:nvPr/>
          </p:nvSpPr>
          <p:spPr>
            <a:xfrm>
              <a:off x="238125" y="1359225"/>
              <a:ext cx="1042550" cy="210050"/>
            </a:xfrm>
            <a:custGeom>
              <a:rect b="b" l="l" r="r" t="t"/>
              <a:pathLst>
                <a:path extrusionOk="0" h="8402" w="41702">
                  <a:moveTo>
                    <a:pt x="16625" y="1"/>
                  </a:moveTo>
                  <a:lnTo>
                    <a:pt x="12297" y="153"/>
                  </a:lnTo>
                  <a:lnTo>
                    <a:pt x="11176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2979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5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5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2979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4"/>
                  </a:lnTo>
                  <a:lnTo>
                    <a:pt x="30525" y="179"/>
                  </a:lnTo>
                  <a:lnTo>
                    <a:pt x="29380" y="153"/>
                  </a:lnTo>
                  <a:lnTo>
                    <a:pt x="25051" y="1"/>
                  </a:lnTo>
                  <a:lnTo>
                    <a:pt x="25051" y="433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59"/>
                  </a:lnTo>
                  <a:lnTo>
                    <a:pt x="22862" y="3692"/>
                  </a:lnTo>
                  <a:lnTo>
                    <a:pt x="22098" y="4023"/>
                  </a:lnTo>
                  <a:lnTo>
                    <a:pt x="21284" y="4201"/>
                  </a:lnTo>
                  <a:lnTo>
                    <a:pt x="20418" y="4201"/>
                  </a:lnTo>
                  <a:lnTo>
                    <a:pt x="19603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2"/>
            <p:cNvSpPr/>
            <p:nvPr/>
          </p:nvSpPr>
          <p:spPr>
            <a:xfrm>
              <a:off x="614900" y="1359225"/>
              <a:ext cx="288975" cy="148950"/>
            </a:xfrm>
            <a:custGeom>
              <a:rect b="b" l="l" r="r" t="t"/>
              <a:pathLst>
                <a:path extrusionOk="0" h="5958" w="11559">
                  <a:moveTo>
                    <a:pt x="1554" y="1"/>
                  </a:moveTo>
                  <a:lnTo>
                    <a:pt x="1" y="51"/>
                  </a:lnTo>
                  <a:lnTo>
                    <a:pt x="1" y="128"/>
                  </a:lnTo>
                  <a:lnTo>
                    <a:pt x="1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088" y="4659"/>
                  </a:lnTo>
                  <a:lnTo>
                    <a:pt x="3030" y="5270"/>
                  </a:lnTo>
                  <a:lnTo>
                    <a:pt x="4049" y="5703"/>
                  </a:lnTo>
                  <a:lnTo>
                    <a:pt x="5194" y="5958"/>
                  </a:lnTo>
                  <a:lnTo>
                    <a:pt x="6365" y="5958"/>
                  </a:lnTo>
                  <a:lnTo>
                    <a:pt x="7486" y="5703"/>
                  </a:lnTo>
                  <a:lnTo>
                    <a:pt x="8529" y="5270"/>
                  </a:lnTo>
                  <a:lnTo>
                    <a:pt x="9446" y="4659"/>
                  </a:lnTo>
                  <a:lnTo>
                    <a:pt x="10235" y="3870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3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9" y="3692"/>
                  </a:lnTo>
                  <a:lnTo>
                    <a:pt x="3107" y="3259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52C5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2"/>
            <p:cNvSpPr/>
            <p:nvPr/>
          </p:nvSpPr>
          <p:spPr>
            <a:xfrm>
              <a:off x="716100" y="974800"/>
              <a:ext cx="82775" cy="119675"/>
            </a:xfrm>
            <a:custGeom>
              <a:rect b="b" l="l" r="r" t="t"/>
              <a:pathLst>
                <a:path extrusionOk="0" h="4787" w="3311">
                  <a:moveTo>
                    <a:pt x="1554" y="0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0"/>
                  </a:lnTo>
                  <a:close/>
                </a:path>
              </a:pathLst>
            </a:custGeom>
            <a:solidFill>
              <a:srgbClr val="D3A6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2"/>
            <p:cNvSpPr/>
            <p:nvPr/>
          </p:nvSpPr>
          <p:spPr>
            <a:xfrm>
              <a:off x="716100" y="1083625"/>
              <a:ext cx="82775" cy="37575"/>
            </a:xfrm>
            <a:custGeom>
              <a:rect b="b" l="l" r="r" t="t"/>
              <a:pathLst>
                <a:path extrusionOk="0" h="1503" w="3311">
                  <a:moveTo>
                    <a:pt x="1" y="1"/>
                  </a:moveTo>
                  <a:lnTo>
                    <a:pt x="1" y="306"/>
                  </a:lnTo>
                  <a:lnTo>
                    <a:pt x="281" y="841"/>
                  </a:lnTo>
                  <a:lnTo>
                    <a:pt x="764" y="1248"/>
                  </a:lnTo>
                  <a:lnTo>
                    <a:pt x="1299" y="1477"/>
                  </a:lnTo>
                  <a:lnTo>
                    <a:pt x="1528" y="1503"/>
                  </a:lnTo>
                  <a:lnTo>
                    <a:pt x="1783" y="1503"/>
                  </a:lnTo>
                  <a:lnTo>
                    <a:pt x="2012" y="1477"/>
                  </a:lnTo>
                  <a:lnTo>
                    <a:pt x="2546" y="1248"/>
                  </a:lnTo>
                  <a:lnTo>
                    <a:pt x="3030" y="841"/>
                  </a:lnTo>
                  <a:lnTo>
                    <a:pt x="3310" y="306"/>
                  </a:lnTo>
                  <a:lnTo>
                    <a:pt x="3310" y="1"/>
                  </a:lnTo>
                  <a:lnTo>
                    <a:pt x="2903" y="205"/>
                  </a:lnTo>
                  <a:lnTo>
                    <a:pt x="2063" y="434"/>
                  </a:lnTo>
                  <a:lnTo>
                    <a:pt x="1223" y="434"/>
                  </a:lnTo>
                  <a:lnTo>
                    <a:pt x="408" y="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2"/>
            <p:cNvSpPr/>
            <p:nvPr/>
          </p:nvSpPr>
          <p:spPr>
            <a:xfrm>
              <a:off x="552525" y="949350"/>
              <a:ext cx="26750" cy="26100"/>
            </a:xfrm>
            <a:custGeom>
              <a:rect b="b" l="l" r="r" t="t"/>
              <a:pathLst>
                <a:path extrusionOk="0" h="1044" w="107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2"/>
            <p:cNvSpPr/>
            <p:nvPr/>
          </p:nvSpPr>
          <p:spPr>
            <a:xfrm>
              <a:off x="913400" y="949350"/>
              <a:ext cx="26125" cy="26100"/>
            </a:xfrm>
            <a:custGeom>
              <a:rect b="b" l="l" r="r" t="t"/>
              <a:pathLst>
                <a:path extrusionOk="0" h="1044" w="1045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10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45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2"/>
            <p:cNvSpPr/>
            <p:nvPr/>
          </p:nvSpPr>
          <p:spPr>
            <a:xfrm>
              <a:off x="506075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2"/>
            <p:cNvSpPr/>
            <p:nvPr/>
          </p:nvSpPr>
          <p:spPr>
            <a:xfrm>
              <a:off x="866950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19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2"/>
            <p:cNvSpPr/>
            <p:nvPr/>
          </p:nvSpPr>
          <p:spPr>
            <a:xfrm>
              <a:off x="363500" y="394325"/>
              <a:ext cx="791800" cy="526400"/>
            </a:xfrm>
            <a:custGeom>
              <a:rect b="b" l="l" r="r" t="t"/>
              <a:pathLst>
                <a:path extrusionOk="0" h="21056" w="31672">
                  <a:moveTo>
                    <a:pt x="15836" y="1"/>
                  </a:moveTo>
                  <a:lnTo>
                    <a:pt x="15021" y="26"/>
                  </a:lnTo>
                  <a:lnTo>
                    <a:pt x="13417" y="179"/>
                  </a:lnTo>
                  <a:lnTo>
                    <a:pt x="11890" y="510"/>
                  </a:lnTo>
                  <a:lnTo>
                    <a:pt x="10388" y="968"/>
                  </a:lnTo>
                  <a:lnTo>
                    <a:pt x="8962" y="1554"/>
                  </a:lnTo>
                  <a:lnTo>
                    <a:pt x="7638" y="2292"/>
                  </a:lnTo>
                  <a:lnTo>
                    <a:pt x="6365" y="3158"/>
                  </a:lnTo>
                  <a:lnTo>
                    <a:pt x="5194" y="4125"/>
                  </a:lnTo>
                  <a:lnTo>
                    <a:pt x="4125" y="5195"/>
                  </a:lnTo>
                  <a:lnTo>
                    <a:pt x="3157" y="6366"/>
                  </a:lnTo>
                  <a:lnTo>
                    <a:pt x="2292" y="7639"/>
                  </a:lnTo>
                  <a:lnTo>
                    <a:pt x="1553" y="8988"/>
                  </a:lnTo>
                  <a:lnTo>
                    <a:pt x="968" y="10388"/>
                  </a:lnTo>
                  <a:lnTo>
                    <a:pt x="484" y="11890"/>
                  </a:lnTo>
                  <a:lnTo>
                    <a:pt x="179" y="13418"/>
                  </a:lnTo>
                  <a:lnTo>
                    <a:pt x="26" y="15022"/>
                  </a:lnTo>
                  <a:lnTo>
                    <a:pt x="0" y="15836"/>
                  </a:lnTo>
                  <a:lnTo>
                    <a:pt x="0" y="21055"/>
                  </a:lnTo>
                  <a:lnTo>
                    <a:pt x="739" y="20597"/>
                  </a:lnTo>
                  <a:lnTo>
                    <a:pt x="2979" y="19044"/>
                  </a:lnTo>
                  <a:lnTo>
                    <a:pt x="5729" y="16702"/>
                  </a:lnTo>
                  <a:lnTo>
                    <a:pt x="7893" y="14411"/>
                  </a:lnTo>
                  <a:lnTo>
                    <a:pt x="9293" y="12654"/>
                  </a:lnTo>
                  <a:lnTo>
                    <a:pt x="9980" y="11687"/>
                  </a:lnTo>
                  <a:lnTo>
                    <a:pt x="10031" y="11839"/>
                  </a:lnTo>
                  <a:lnTo>
                    <a:pt x="10591" y="12883"/>
                  </a:lnTo>
                  <a:lnTo>
                    <a:pt x="11279" y="13825"/>
                  </a:lnTo>
                  <a:lnTo>
                    <a:pt x="12272" y="14894"/>
                  </a:lnTo>
                  <a:lnTo>
                    <a:pt x="13595" y="15989"/>
                  </a:lnTo>
                  <a:lnTo>
                    <a:pt x="15301" y="17007"/>
                  </a:lnTo>
                  <a:lnTo>
                    <a:pt x="17414" y="17822"/>
                  </a:lnTo>
                  <a:lnTo>
                    <a:pt x="18662" y="18102"/>
                  </a:lnTo>
                  <a:lnTo>
                    <a:pt x="18713" y="17440"/>
                  </a:lnTo>
                  <a:lnTo>
                    <a:pt x="18611" y="14971"/>
                  </a:lnTo>
                  <a:lnTo>
                    <a:pt x="18764" y="15098"/>
                  </a:lnTo>
                  <a:lnTo>
                    <a:pt x="20393" y="16346"/>
                  </a:lnTo>
                  <a:lnTo>
                    <a:pt x="22735" y="17720"/>
                  </a:lnTo>
                  <a:lnTo>
                    <a:pt x="24772" y="18662"/>
                  </a:lnTo>
                  <a:lnTo>
                    <a:pt x="27216" y="19579"/>
                  </a:lnTo>
                  <a:lnTo>
                    <a:pt x="30067" y="20368"/>
                  </a:lnTo>
                  <a:lnTo>
                    <a:pt x="31671" y="20674"/>
                  </a:lnTo>
                  <a:lnTo>
                    <a:pt x="31671" y="15836"/>
                  </a:lnTo>
                  <a:lnTo>
                    <a:pt x="31646" y="15022"/>
                  </a:lnTo>
                  <a:lnTo>
                    <a:pt x="31493" y="13418"/>
                  </a:lnTo>
                  <a:lnTo>
                    <a:pt x="31162" y="11890"/>
                  </a:lnTo>
                  <a:lnTo>
                    <a:pt x="30704" y="10388"/>
                  </a:lnTo>
                  <a:lnTo>
                    <a:pt x="30093" y="8988"/>
                  </a:lnTo>
                  <a:lnTo>
                    <a:pt x="29380" y="7639"/>
                  </a:lnTo>
                  <a:lnTo>
                    <a:pt x="28514" y="6366"/>
                  </a:lnTo>
                  <a:lnTo>
                    <a:pt x="27547" y="5195"/>
                  </a:lnTo>
                  <a:lnTo>
                    <a:pt x="26478" y="4125"/>
                  </a:lnTo>
                  <a:lnTo>
                    <a:pt x="25306" y="3158"/>
                  </a:lnTo>
                  <a:lnTo>
                    <a:pt x="24034" y="2292"/>
                  </a:lnTo>
                  <a:lnTo>
                    <a:pt x="22684" y="1554"/>
                  </a:lnTo>
                  <a:lnTo>
                    <a:pt x="21284" y="968"/>
                  </a:lnTo>
                  <a:lnTo>
                    <a:pt x="19782" y="510"/>
                  </a:lnTo>
                  <a:lnTo>
                    <a:pt x="18254" y="179"/>
                  </a:lnTo>
                  <a:lnTo>
                    <a:pt x="16650" y="26"/>
                  </a:lnTo>
                  <a:lnTo>
                    <a:pt x="15836" y="1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2"/>
            <p:cNvSpPr/>
            <p:nvPr/>
          </p:nvSpPr>
          <p:spPr>
            <a:xfrm>
              <a:off x="523900" y="857050"/>
              <a:ext cx="110125" cy="21675"/>
            </a:xfrm>
            <a:custGeom>
              <a:rect b="b" l="l" r="r" t="t"/>
              <a:pathLst>
                <a:path extrusionOk="0" fill="none" h="867" w="4405">
                  <a:moveTo>
                    <a:pt x="4404" y="866"/>
                  </a:moveTo>
                  <a:lnTo>
                    <a:pt x="4175" y="662"/>
                  </a:lnTo>
                  <a:lnTo>
                    <a:pt x="3666" y="306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713C2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2"/>
            <p:cNvSpPr/>
            <p:nvPr/>
          </p:nvSpPr>
          <p:spPr>
            <a:xfrm>
              <a:off x="884775" y="857050"/>
              <a:ext cx="110125" cy="21675"/>
            </a:xfrm>
            <a:custGeom>
              <a:rect b="b" l="l" r="r" t="t"/>
              <a:pathLst>
                <a:path extrusionOk="0" fill="none" h="867" w="4405">
                  <a:moveTo>
                    <a:pt x="4405" y="866"/>
                  </a:moveTo>
                  <a:lnTo>
                    <a:pt x="4175" y="662"/>
                  </a:lnTo>
                  <a:lnTo>
                    <a:pt x="3641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713C2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2"/>
            <p:cNvSpPr/>
            <p:nvPr/>
          </p:nvSpPr>
          <p:spPr>
            <a:xfrm>
              <a:off x="697650" y="1161925"/>
              <a:ext cx="123500" cy="35650"/>
            </a:xfrm>
            <a:custGeom>
              <a:rect b="b" l="l" r="r" t="t"/>
              <a:pathLst>
                <a:path extrusionOk="0" fill="none" h="1426" w="4940">
                  <a:moveTo>
                    <a:pt x="0" y="0"/>
                  </a:moveTo>
                  <a:lnTo>
                    <a:pt x="128" y="306"/>
                  </a:lnTo>
                  <a:lnTo>
                    <a:pt x="611" y="815"/>
                  </a:lnTo>
                  <a:lnTo>
                    <a:pt x="1248" y="1197"/>
                  </a:lnTo>
                  <a:lnTo>
                    <a:pt x="2037" y="1426"/>
                  </a:lnTo>
                  <a:lnTo>
                    <a:pt x="2470" y="1426"/>
                  </a:lnTo>
                  <a:lnTo>
                    <a:pt x="2903" y="1426"/>
                  </a:lnTo>
                  <a:lnTo>
                    <a:pt x="3666" y="1222"/>
                  </a:lnTo>
                  <a:lnTo>
                    <a:pt x="4303" y="840"/>
                  </a:lnTo>
                  <a:lnTo>
                    <a:pt x="4787" y="331"/>
                  </a:lnTo>
                  <a:lnTo>
                    <a:pt x="4939" y="26"/>
                  </a:lnTo>
                </a:path>
              </a:pathLst>
            </a:custGeom>
            <a:noFill/>
            <a:ln cap="rnd" cmpd="sng" w="21000">
              <a:solidFill>
                <a:srgbClr val="AE4C3F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2"/>
            <p:cNvSpPr/>
            <p:nvPr/>
          </p:nvSpPr>
          <p:spPr>
            <a:xfrm>
              <a:off x="1280650" y="970350"/>
              <a:ext cx="357075" cy="585575"/>
            </a:xfrm>
            <a:custGeom>
              <a:rect b="b" l="l" r="r" t="t"/>
              <a:pathLst>
                <a:path extrusionOk="0" h="23423" w="14283">
                  <a:moveTo>
                    <a:pt x="9217" y="0"/>
                  </a:moveTo>
                  <a:lnTo>
                    <a:pt x="8784" y="77"/>
                  </a:lnTo>
                  <a:lnTo>
                    <a:pt x="8427" y="357"/>
                  </a:lnTo>
                  <a:lnTo>
                    <a:pt x="8173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280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11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30" y="6594"/>
                  </a:lnTo>
                  <a:lnTo>
                    <a:pt x="968" y="6110"/>
                  </a:lnTo>
                  <a:lnTo>
                    <a:pt x="408" y="6034"/>
                  </a:lnTo>
                  <a:lnTo>
                    <a:pt x="332" y="6059"/>
                  </a:lnTo>
                  <a:lnTo>
                    <a:pt x="179" y="6136"/>
                  </a:lnTo>
                  <a:lnTo>
                    <a:pt x="1" y="6441"/>
                  </a:lnTo>
                  <a:lnTo>
                    <a:pt x="1" y="6950"/>
                  </a:lnTo>
                  <a:lnTo>
                    <a:pt x="51" y="7052"/>
                  </a:lnTo>
                  <a:lnTo>
                    <a:pt x="561" y="9980"/>
                  </a:lnTo>
                  <a:lnTo>
                    <a:pt x="1172" y="13493"/>
                  </a:lnTo>
                  <a:lnTo>
                    <a:pt x="1223" y="13875"/>
                  </a:lnTo>
                  <a:lnTo>
                    <a:pt x="1426" y="14537"/>
                  </a:lnTo>
                  <a:lnTo>
                    <a:pt x="1910" y="15301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9" y="17669"/>
                  </a:lnTo>
                  <a:lnTo>
                    <a:pt x="10286" y="17694"/>
                  </a:lnTo>
                  <a:lnTo>
                    <a:pt x="10719" y="17592"/>
                  </a:lnTo>
                  <a:lnTo>
                    <a:pt x="11228" y="17312"/>
                  </a:lnTo>
                  <a:lnTo>
                    <a:pt x="11635" y="16778"/>
                  </a:lnTo>
                  <a:lnTo>
                    <a:pt x="11763" y="16396"/>
                  </a:lnTo>
                  <a:lnTo>
                    <a:pt x="12094" y="14944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7"/>
                  </a:lnTo>
                  <a:lnTo>
                    <a:pt x="14232" y="5627"/>
                  </a:lnTo>
                  <a:lnTo>
                    <a:pt x="14283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3" y="4354"/>
                  </a:lnTo>
                  <a:lnTo>
                    <a:pt x="13519" y="4277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583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2" y="9573"/>
                  </a:lnTo>
                  <a:lnTo>
                    <a:pt x="12323" y="3284"/>
                  </a:lnTo>
                  <a:lnTo>
                    <a:pt x="12374" y="3030"/>
                  </a:lnTo>
                  <a:lnTo>
                    <a:pt x="12323" y="2546"/>
                  </a:lnTo>
                  <a:lnTo>
                    <a:pt x="12094" y="2164"/>
                  </a:lnTo>
                  <a:lnTo>
                    <a:pt x="11763" y="1884"/>
                  </a:lnTo>
                  <a:lnTo>
                    <a:pt x="11559" y="1808"/>
                  </a:lnTo>
                  <a:lnTo>
                    <a:pt x="11330" y="1782"/>
                  </a:lnTo>
                  <a:lnTo>
                    <a:pt x="10922" y="1884"/>
                  </a:lnTo>
                  <a:lnTo>
                    <a:pt x="10566" y="2139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7" y="0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2"/>
            <p:cNvSpPr/>
            <p:nvPr/>
          </p:nvSpPr>
          <p:spPr>
            <a:xfrm>
              <a:off x="1365300" y="12300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2"/>
            <p:cNvSpPr/>
            <p:nvPr/>
          </p:nvSpPr>
          <p:spPr>
            <a:xfrm>
              <a:off x="1398400" y="1174650"/>
              <a:ext cx="190975" cy="55400"/>
            </a:xfrm>
            <a:custGeom>
              <a:rect b="b" l="l" r="r" t="t"/>
              <a:pathLst>
                <a:path extrusionOk="0" h="2216" w="7639">
                  <a:moveTo>
                    <a:pt x="102" y="0"/>
                  </a:moveTo>
                  <a:lnTo>
                    <a:pt x="0" y="484"/>
                  </a:lnTo>
                  <a:lnTo>
                    <a:pt x="7536" y="2215"/>
                  </a:lnTo>
                  <a:lnTo>
                    <a:pt x="7638" y="1732"/>
                  </a:lnTo>
                  <a:lnTo>
                    <a:pt x="6569" y="1477"/>
                  </a:lnTo>
                  <a:lnTo>
                    <a:pt x="6543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2"/>
            <p:cNvSpPr/>
            <p:nvPr/>
          </p:nvSpPr>
          <p:spPr>
            <a:xfrm>
              <a:off x="1365300" y="1223650"/>
              <a:ext cx="105675" cy="159150"/>
            </a:xfrm>
            <a:custGeom>
              <a:rect b="b" l="l" r="r" t="t"/>
              <a:pathLst>
                <a:path extrusionOk="0" h="6366" w="4227">
                  <a:moveTo>
                    <a:pt x="77" y="1"/>
                  </a:moveTo>
                  <a:lnTo>
                    <a:pt x="52" y="26"/>
                  </a:lnTo>
                  <a:lnTo>
                    <a:pt x="1" y="255"/>
                  </a:lnTo>
                  <a:lnTo>
                    <a:pt x="230" y="306"/>
                  </a:lnTo>
                  <a:lnTo>
                    <a:pt x="1121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8" y="3794"/>
                  </a:lnTo>
                  <a:lnTo>
                    <a:pt x="3896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7" y="5118"/>
                  </a:lnTo>
                  <a:lnTo>
                    <a:pt x="4176" y="4125"/>
                  </a:lnTo>
                  <a:lnTo>
                    <a:pt x="3896" y="3005"/>
                  </a:lnTo>
                  <a:lnTo>
                    <a:pt x="3336" y="1936"/>
                  </a:lnTo>
                  <a:lnTo>
                    <a:pt x="2394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1343025" y="1403775"/>
              <a:ext cx="183975" cy="84675"/>
            </a:xfrm>
            <a:custGeom>
              <a:rect b="b" l="l" r="r" t="t"/>
              <a:pathLst>
                <a:path extrusionOk="0" h="3387" w="7359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1303575" y="1425425"/>
              <a:ext cx="237425" cy="100575"/>
            </a:xfrm>
            <a:custGeom>
              <a:rect b="b" l="l" r="r" t="t"/>
              <a:pathLst>
                <a:path extrusionOk="0" h="4023" w="9497">
                  <a:moveTo>
                    <a:pt x="433" y="0"/>
                  </a:moveTo>
                  <a:lnTo>
                    <a:pt x="0" y="1935"/>
                  </a:lnTo>
                  <a:lnTo>
                    <a:pt x="9063" y="4023"/>
                  </a:lnTo>
                  <a:lnTo>
                    <a:pt x="9496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52C5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1281300" y="1463600"/>
              <a:ext cx="251425" cy="105675"/>
            </a:xfrm>
            <a:custGeom>
              <a:rect b="b" l="l" r="r" t="t"/>
              <a:pathLst>
                <a:path extrusionOk="0" h="4227" w="10057">
                  <a:moveTo>
                    <a:pt x="967" y="1"/>
                  </a:moveTo>
                  <a:lnTo>
                    <a:pt x="0" y="4227"/>
                  </a:lnTo>
                  <a:lnTo>
                    <a:pt x="9547" y="4227"/>
                  </a:lnTo>
                  <a:lnTo>
                    <a:pt x="10056" y="2088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" name="Google Shape;116;p12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8" name="Google Shape;748;p30"/>
          <p:cNvGrpSpPr/>
          <p:nvPr/>
        </p:nvGrpSpPr>
        <p:grpSpPr>
          <a:xfrm flipH="1">
            <a:off x="7493797" y="3754514"/>
            <a:ext cx="1650213" cy="1388992"/>
            <a:chOff x="5987350" y="1879850"/>
            <a:chExt cx="1395175" cy="1174325"/>
          </a:xfrm>
        </p:grpSpPr>
        <p:sp>
          <p:nvSpPr>
            <p:cNvPr id="749" name="Google Shape;749;p30"/>
            <p:cNvSpPr/>
            <p:nvPr/>
          </p:nvSpPr>
          <p:spPr>
            <a:xfrm>
              <a:off x="6143300" y="2465400"/>
              <a:ext cx="315075" cy="493925"/>
            </a:xfrm>
            <a:custGeom>
              <a:rect b="b" l="l" r="r" t="t"/>
              <a:pathLst>
                <a:path extrusionOk="0" h="19757" w="12603">
                  <a:moveTo>
                    <a:pt x="0" y="1"/>
                  </a:moveTo>
                  <a:lnTo>
                    <a:pt x="0" y="19757"/>
                  </a:lnTo>
                  <a:lnTo>
                    <a:pt x="12602" y="19757"/>
                  </a:lnTo>
                  <a:lnTo>
                    <a:pt x="12602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6555725" y="2465400"/>
              <a:ext cx="315075" cy="493925"/>
            </a:xfrm>
            <a:custGeom>
              <a:rect b="b" l="l" r="r" t="t"/>
              <a:pathLst>
                <a:path extrusionOk="0" h="19757" w="12603">
                  <a:moveTo>
                    <a:pt x="0" y="1"/>
                  </a:moveTo>
                  <a:lnTo>
                    <a:pt x="0" y="19757"/>
                  </a:lnTo>
                  <a:lnTo>
                    <a:pt x="12603" y="19757"/>
                  </a:lnTo>
                  <a:lnTo>
                    <a:pt x="12603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611275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2724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51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51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683640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6403600" y="2740375"/>
              <a:ext cx="210700" cy="263525"/>
            </a:xfrm>
            <a:custGeom>
              <a:rect b="b" l="l" r="r" t="t"/>
              <a:pathLst>
                <a:path extrusionOk="0" h="10541" w="8428">
                  <a:moveTo>
                    <a:pt x="1" y="0"/>
                  </a:moveTo>
                  <a:lnTo>
                    <a:pt x="1" y="10540"/>
                  </a:lnTo>
                  <a:lnTo>
                    <a:pt x="8428" y="10540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6157925" y="1924400"/>
              <a:ext cx="701425" cy="875825"/>
            </a:xfrm>
            <a:custGeom>
              <a:rect b="b" l="l" r="r" t="t"/>
              <a:pathLst>
                <a:path extrusionOk="0" h="35033" w="28057">
                  <a:moveTo>
                    <a:pt x="14028" y="1"/>
                  </a:moveTo>
                  <a:lnTo>
                    <a:pt x="13316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217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609" y="3642"/>
                  </a:lnTo>
                  <a:lnTo>
                    <a:pt x="3641" y="4609"/>
                  </a:lnTo>
                  <a:lnTo>
                    <a:pt x="2801" y="5653"/>
                  </a:lnTo>
                  <a:lnTo>
                    <a:pt x="2037" y="6773"/>
                  </a:lnTo>
                  <a:lnTo>
                    <a:pt x="1375" y="7944"/>
                  </a:lnTo>
                  <a:lnTo>
                    <a:pt x="866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26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66" y="25842"/>
                  </a:lnTo>
                  <a:lnTo>
                    <a:pt x="1375" y="27089"/>
                  </a:lnTo>
                  <a:lnTo>
                    <a:pt x="2037" y="28286"/>
                  </a:lnTo>
                  <a:lnTo>
                    <a:pt x="2801" y="29406"/>
                  </a:lnTo>
                  <a:lnTo>
                    <a:pt x="3641" y="30450"/>
                  </a:lnTo>
                  <a:lnTo>
                    <a:pt x="4609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32"/>
                  </a:lnTo>
                  <a:lnTo>
                    <a:pt x="14767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74" y="31392"/>
                  </a:lnTo>
                  <a:lnTo>
                    <a:pt x="24416" y="30450"/>
                  </a:lnTo>
                  <a:lnTo>
                    <a:pt x="25281" y="29406"/>
                  </a:lnTo>
                  <a:lnTo>
                    <a:pt x="26045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56" y="21743"/>
                  </a:lnTo>
                  <a:lnTo>
                    <a:pt x="28056" y="21004"/>
                  </a:lnTo>
                  <a:lnTo>
                    <a:pt x="28056" y="14029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45" y="6773"/>
                  </a:lnTo>
                  <a:lnTo>
                    <a:pt x="25281" y="5653"/>
                  </a:lnTo>
                  <a:lnTo>
                    <a:pt x="24416" y="4609"/>
                  </a:lnTo>
                  <a:lnTo>
                    <a:pt x="23474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66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5987350" y="2844100"/>
              <a:ext cx="1042575" cy="210075"/>
            </a:xfrm>
            <a:custGeom>
              <a:rect b="b" l="l" r="r" t="t"/>
              <a:pathLst>
                <a:path extrusionOk="0" h="8403" w="41703">
                  <a:moveTo>
                    <a:pt x="16651" y="1"/>
                  </a:moveTo>
                  <a:lnTo>
                    <a:pt x="12323" y="154"/>
                  </a:lnTo>
                  <a:lnTo>
                    <a:pt x="11177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6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6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3005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5"/>
                  </a:lnTo>
                  <a:lnTo>
                    <a:pt x="30526" y="179"/>
                  </a:lnTo>
                  <a:lnTo>
                    <a:pt x="29406" y="154"/>
                  </a:lnTo>
                  <a:lnTo>
                    <a:pt x="25078" y="1"/>
                  </a:lnTo>
                  <a:lnTo>
                    <a:pt x="25052" y="434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60"/>
                  </a:lnTo>
                  <a:lnTo>
                    <a:pt x="22863" y="3718"/>
                  </a:lnTo>
                  <a:lnTo>
                    <a:pt x="22124" y="4023"/>
                  </a:lnTo>
                  <a:lnTo>
                    <a:pt x="21284" y="4202"/>
                  </a:lnTo>
                  <a:lnTo>
                    <a:pt x="20419" y="4202"/>
                  </a:lnTo>
                  <a:lnTo>
                    <a:pt x="19604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CD36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6364150" y="2844100"/>
              <a:ext cx="288975" cy="149600"/>
            </a:xfrm>
            <a:custGeom>
              <a:rect b="b" l="l" r="r" t="t"/>
              <a:pathLst>
                <a:path extrusionOk="0" h="5984" w="11559">
                  <a:moveTo>
                    <a:pt x="1579" y="1"/>
                  </a:moveTo>
                  <a:lnTo>
                    <a:pt x="26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113" y="4660"/>
                  </a:lnTo>
                  <a:lnTo>
                    <a:pt x="3030" y="5296"/>
                  </a:lnTo>
                  <a:lnTo>
                    <a:pt x="4074" y="5729"/>
                  </a:lnTo>
                  <a:lnTo>
                    <a:pt x="5194" y="5958"/>
                  </a:lnTo>
                  <a:lnTo>
                    <a:pt x="5779" y="5984"/>
                  </a:lnTo>
                  <a:lnTo>
                    <a:pt x="6390" y="5958"/>
                  </a:lnTo>
                  <a:lnTo>
                    <a:pt x="7511" y="5729"/>
                  </a:lnTo>
                  <a:lnTo>
                    <a:pt x="8555" y="5296"/>
                  </a:lnTo>
                  <a:lnTo>
                    <a:pt x="9471" y="4660"/>
                  </a:lnTo>
                  <a:lnTo>
                    <a:pt x="10260" y="3871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59" y="52"/>
                  </a:lnTo>
                  <a:lnTo>
                    <a:pt x="10006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60"/>
                  </a:lnTo>
                  <a:lnTo>
                    <a:pt x="7791" y="3718"/>
                  </a:lnTo>
                  <a:lnTo>
                    <a:pt x="7052" y="4023"/>
                  </a:lnTo>
                  <a:lnTo>
                    <a:pt x="6212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8" y="3718"/>
                  </a:lnTo>
                  <a:lnTo>
                    <a:pt x="3106" y="3260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35E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6457075" y="2459675"/>
              <a:ext cx="99950" cy="119700"/>
            </a:xfrm>
            <a:custGeom>
              <a:rect b="b" l="l" r="r" t="t"/>
              <a:pathLst>
                <a:path extrusionOk="0" h="4788" w="3998">
                  <a:moveTo>
                    <a:pt x="1884" y="1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EEB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6457075" y="2568525"/>
              <a:ext cx="99950" cy="38200"/>
            </a:xfrm>
            <a:custGeom>
              <a:rect b="b" l="l" r="r" t="t"/>
              <a:pathLst>
                <a:path extrusionOk="0" h="1528" w="3998">
                  <a:moveTo>
                    <a:pt x="0" y="0"/>
                  </a:moveTo>
                  <a:lnTo>
                    <a:pt x="0" y="306"/>
                  </a:lnTo>
                  <a:lnTo>
                    <a:pt x="331" y="840"/>
                  </a:lnTo>
                  <a:lnTo>
                    <a:pt x="917" y="1273"/>
                  </a:lnTo>
                  <a:lnTo>
                    <a:pt x="1553" y="1502"/>
                  </a:lnTo>
                  <a:lnTo>
                    <a:pt x="1833" y="1528"/>
                  </a:lnTo>
                  <a:lnTo>
                    <a:pt x="2139" y="1528"/>
                  </a:lnTo>
                  <a:lnTo>
                    <a:pt x="2419" y="1502"/>
                  </a:lnTo>
                  <a:lnTo>
                    <a:pt x="3081" y="1273"/>
                  </a:lnTo>
                  <a:lnTo>
                    <a:pt x="3641" y="840"/>
                  </a:lnTo>
                  <a:lnTo>
                    <a:pt x="3997" y="306"/>
                  </a:lnTo>
                  <a:lnTo>
                    <a:pt x="3997" y="0"/>
                  </a:lnTo>
                  <a:lnTo>
                    <a:pt x="3514" y="204"/>
                  </a:lnTo>
                  <a:lnTo>
                    <a:pt x="2495" y="433"/>
                  </a:lnTo>
                  <a:lnTo>
                    <a:pt x="1477" y="433"/>
                  </a:lnTo>
                  <a:lnTo>
                    <a:pt x="484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6255300" y="2522700"/>
              <a:ext cx="146425" cy="68750"/>
            </a:xfrm>
            <a:custGeom>
              <a:rect b="b" l="l" r="r" t="t"/>
              <a:pathLst>
                <a:path extrusionOk="0" h="2750" w="5857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586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39"/>
                  </a:lnTo>
                  <a:lnTo>
                    <a:pt x="612" y="2521"/>
                  </a:lnTo>
                  <a:lnTo>
                    <a:pt x="1096" y="2724"/>
                  </a:lnTo>
                  <a:lnTo>
                    <a:pt x="1376" y="2750"/>
                  </a:lnTo>
                  <a:lnTo>
                    <a:pt x="4482" y="2750"/>
                  </a:lnTo>
                  <a:lnTo>
                    <a:pt x="4762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6616200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5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6112750" y="1879850"/>
              <a:ext cx="791775" cy="541675"/>
            </a:xfrm>
            <a:custGeom>
              <a:rect b="b" l="l" r="r" t="t"/>
              <a:pathLst>
                <a:path extrusionOk="0" h="21667" w="31671">
                  <a:moveTo>
                    <a:pt x="15021" y="1"/>
                  </a:moveTo>
                  <a:lnTo>
                    <a:pt x="13442" y="154"/>
                  </a:lnTo>
                  <a:lnTo>
                    <a:pt x="11889" y="485"/>
                  </a:lnTo>
                  <a:lnTo>
                    <a:pt x="10413" y="943"/>
                  </a:lnTo>
                  <a:lnTo>
                    <a:pt x="8987" y="1554"/>
                  </a:lnTo>
                  <a:lnTo>
                    <a:pt x="7638" y="2267"/>
                  </a:lnTo>
                  <a:lnTo>
                    <a:pt x="6365" y="3132"/>
                  </a:lnTo>
                  <a:lnTo>
                    <a:pt x="5194" y="4100"/>
                  </a:lnTo>
                  <a:lnTo>
                    <a:pt x="4124" y="5169"/>
                  </a:lnTo>
                  <a:lnTo>
                    <a:pt x="3157" y="6340"/>
                  </a:lnTo>
                  <a:lnTo>
                    <a:pt x="2291" y="7613"/>
                  </a:lnTo>
                  <a:lnTo>
                    <a:pt x="1579" y="8962"/>
                  </a:lnTo>
                  <a:lnTo>
                    <a:pt x="968" y="10388"/>
                  </a:lnTo>
                  <a:lnTo>
                    <a:pt x="509" y="11865"/>
                  </a:lnTo>
                  <a:lnTo>
                    <a:pt x="178" y="13418"/>
                  </a:lnTo>
                  <a:lnTo>
                    <a:pt x="26" y="14996"/>
                  </a:lnTo>
                  <a:lnTo>
                    <a:pt x="0" y="15811"/>
                  </a:lnTo>
                  <a:lnTo>
                    <a:pt x="0" y="21463"/>
                  </a:lnTo>
                  <a:lnTo>
                    <a:pt x="357" y="21513"/>
                  </a:lnTo>
                  <a:lnTo>
                    <a:pt x="1146" y="21437"/>
                  </a:lnTo>
                  <a:lnTo>
                    <a:pt x="2037" y="21132"/>
                  </a:lnTo>
                  <a:lnTo>
                    <a:pt x="2953" y="20673"/>
                  </a:lnTo>
                  <a:lnTo>
                    <a:pt x="4303" y="19757"/>
                  </a:lnTo>
                  <a:lnTo>
                    <a:pt x="5856" y="18306"/>
                  </a:lnTo>
                  <a:lnTo>
                    <a:pt x="6416" y="17593"/>
                  </a:lnTo>
                  <a:lnTo>
                    <a:pt x="6899" y="10515"/>
                  </a:lnTo>
                  <a:lnTo>
                    <a:pt x="10846" y="16727"/>
                  </a:lnTo>
                  <a:lnTo>
                    <a:pt x="11431" y="17160"/>
                  </a:lnTo>
                  <a:lnTo>
                    <a:pt x="13417" y="18077"/>
                  </a:lnTo>
                  <a:lnTo>
                    <a:pt x="16065" y="19019"/>
                  </a:lnTo>
                  <a:lnTo>
                    <a:pt x="19171" y="19910"/>
                  </a:lnTo>
                  <a:lnTo>
                    <a:pt x="22455" y="20699"/>
                  </a:lnTo>
                  <a:lnTo>
                    <a:pt x="25663" y="21284"/>
                  </a:lnTo>
                  <a:lnTo>
                    <a:pt x="28539" y="21641"/>
                  </a:lnTo>
                  <a:lnTo>
                    <a:pt x="30856" y="21666"/>
                  </a:lnTo>
                  <a:lnTo>
                    <a:pt x="31671" y="21513"/>
                  </a:lnTo>
                  <a:lnTo>
                    <a:pt x="31671" y="15811"/>
                  </a:lnTo>
                  <a:lnTo>
                    <a:pt x="31645" y="14996"/>
                  </a:lnTo>
                  <a:lnTo>
                    <a:pt x="31493" y="13418"/>
                  </a:lnTo>
                  <a:lnTo>
                    <a:pt x="31187" y="11865"/>
                  </a:lnTo>
                  <a:lnTo>
                    <a:pt x="30703" y="10388"/>
                  </a:lnTo>
                  <a:lnTo>
                    <a:pt x="30118" y="8962"/>
                  </a:lnTo>
                  <a:lnTo>
                    <a:pt x="29380" y="7613"/>
                  </a:lnTo>
                  <a:lnTo>
                    <a:pt x="28514" y="6340"/>
                  </a:lnTo>
                  <a:lnTo>
                    <a:pt x="27547" y="5169"/>
                  </a:lnTo>
                  <a:lnTo>
                    <a:pt x="26477" y="4100"/>
                  </a:lnTo>
                  <a:lnTo>
                    <a:pt x="25306" y="3132"/>
                  </a:lnTo>
                  <a:lnTo>
                    <a:pt x="24059" y="2267"/>
                  </a:lnTo>
                  <a:lnTo>
                    <a:pt x="22709" y="1554"/>
                  </a:lnTo>
                  <a:lnTo>
                    <a:pt x="21284" y="943"/>
                  </a:lnTo>
                  <a:lnTo>
                    <a:pt x="19807" y="485"/>
                  </a:lnTo>
                  <a:lnTo>
                    <a:pt x="18254" y="154"/>
                  </a:lnTo>
                  <a:lnTo>
                    <a:pt x="16650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6273125" y="2341925"/>
              <a:ext cx="110775" cy="22300"/>
            </a:xfrm>
            <a:custGeom>
              <a:rect b="b" l="l" r="r" t="t"/>
              <a:pathLst>
                <a:path extrusionOk="0" fill="none" h="892" w="4431">
                  <a:moveTo>
                    <a:pt x="4431" y="892"/>
                  </a:moveTo>
                  <a:lnTo>
                    <a:pt x="4176" y="663"/>
                  </a:lnTo>
                  <a:lnTo>
                    <a:pt x="3667" y="332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32"/>
                  </a:lnTo>
                  <a:lnTo>
                    <a:pt x="230" y="663"/>
                  </a:lnTo>
                  <a:lnTo>
                    <a:pt x="1" y="892"/>
                  </a:lnTo>
                </a:path>
              </a:pathLst>
            </a:custGeom>
            <a:noFill/>
            <a:ln cap="rnd" cmpd="sng" w="21000">
              <a:solidFill>
                <a:srgbClr val="1F2F45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6446875" y="2657625"/>
              <a:ext cx="123500" cy="35675"/>
            </a:xfrm>
            <a:custGeom>
              <a:rect b="b" l="l" r="r" t="t"/>
              <a:pathLst>
                <a:path extrusionOk="0" h="1427" w="494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26"/>
                  </a:lnTo>
                  <a:lnTo>
                    <a:pt x="2903" y="1426"/>
                  </a:lnTo>
                  <a:lnTo>
                    <a:pt x="3667" y="1222"/>
                  </a:lnTo>
                  <a:lnTo>
                    <a:pt x="4329" y="841"/>
                  </a:lnTo>
                  <a:lnTo>
                    <a:pt x="4787" y="331"/>
                  </a:lnTo>
                  <a:lnTo>
                    <a:pt x="494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57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6621925" y="2429125"/>
              <a:ext cx="130500" cy="66850"/>
            </a:xfrm>
            <a:custGeom>
              <a:rect b="b" l="l" r="r" t="t"/>
              <a:pathLst>
                <a:path extrusionOk="0" h="2674" w="5220">
                  <a:moveTo>
                    <a:pt x="2852" y="1"/>
                  </a:moveTo>
                  <a:lnTo>
                    <a:pt x="2291" y="103"/>
                  </a:lnTo>
                  <a:lnTo>
                    <a:pt x="1782" y="281"/>
                  </a:lnTo>
                  <a:lnTo>
                    <a:pt x="942" y="866"/>
                  </a:lnTo>
                  <a:lnTo>
                    <a:pt x="102" y="1808"/>
                  </a:lnTo>
                  <a:lnTo>
                    <a:pt x="0" y="1987"/>
                  </a:lnTo>
                  <a:lnTo>
                    <a:pt x="204" y="2114"/>
                  </a:lnTo>
                  <a:lnTo>
                    <a:pt x="1375" y="2547"/>
                  </a:lnTo>
                  <a:lnTo>
                    <a:pt x="2393" y="2674"/>
                  </a:lnTo>
                  <a:lnTo>
                    <a:pt x="2928" y="2572"/>
                  </a:lnTo>
                  <a:lnTo>
                    <a:pt x="3437" y="2394"/>
                  </a:lnTo>
                  <a:lnTo>
                    <a:pt x="4303" y="1808"/>
                  </a:lnTo>
                  <a:lnTo>
                    <a:pt x="5117" y="866"/>
                  </a:lnTo>
                  <a:lnTo>
                    <a:pt x="5219" y="663"/>
                  </a:lnTo>
                  <a:lnTo>
                    <a:pt x="5041" y="561"/>
                  </a:lnTo>
                  <a:lnTo>
                    <a:pt x="3870" y="103"/>
                  </a:lnTo>
                  <a:lnTo>
                    <a:pt x="2852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0"/>
            <p:cNvSpPr/>
            <p:nvPr/>
          </p:nvSpPr>
          <p:spPr>
            <a:xfrm>
              <a:off x="6261675" y="2429125"/>
              <a:ext cx="129875" cy="66850"/>
            </a:xfrm>
            <a:custGeom>
              <a:rect b="b" l="l" r="r" t="t"/>
              <a:pathLst>
                <a:path extrusionOk="0" h="2674" w="5195">
                  <a:moveTo>
                    <a:pt x="2368" y="1"/>
                  </a:moveTo>
                  <a:lnTo>
                    <a:pt x="1350" y="103"/>
                  </a:lnTo>
                  <a:lnTo>
                    <a:pt x="179" y="561"/>
                  </a:lnTo>
                  <a:lnTo>
                    <a:pt x="0" y="663"/>
                  </a:lnTo>
                  <a:lnTo>
                    <a:pt x="102" y="866"/>
                  </a:lnTo>
                  <a:lnTo>
                    <a:pt x="917" y="1808"/>
                  </a:lnTo>
                  <a:lnTo>
                    <a:pt x="1757" y="2394"/>
                  </a:lnTo>
                  <a:lnTo>
                    <a:pt x="2292" y="2572"/>
                  </a:lnTo>
                  <a:lnTo>
                    <a:pt x="2826" y="2674"/>
                  </a:lnTo>
                  <a:lnTo>
                    <a:pt x="3845" y="2547"/>
                  </a:lnTo>
                  <a:lnTo>
                    <a:pt x="5016" y="2114"/>
                  </a:lnTo>
                  <a:lnTo>
                    <a:pt x="5194" y="1987"/>
                  </a:lnTo>
                  <a:lnTo>
                    <a:pt x="5092" y="1808"/>
                  </a:lnTo>
                  <a:lnTo>
                    <a:pt x="4278" y="866"/>
                  </a:lnTo>
                  <a:lnTo>
                    <a:pt x="3437" y="281"/>
                  </a:lnTo>
                  <a:lnTo>
                    <a:pt x="2903" y="103"/>
                  </a:lnTo>
                  <a:lnTo>
                    <a:pt x="236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6294775" y="2438675"/>
              <a:ext cx="26750" cy="26750"/>
            </a:xfrm>
            <a:custGeom>
              <a:rect b="b" l="l" r="r" t="t"/>
              <a:pathLst>
                <a:path extrusionOk="0" h="1070" w="1070">
                  <a:moveTo>
                    <a:pt x="535" y="1"/>
                  </a:moveTo>
                  <a:lnTo>
                    <a:pt x="306" y="26"/>
                  </a:lnTo>
                  <a:lnTo>
                    <a:pt x="26" y="332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44"/>
                  </a:lnTo>
                  <a:lnTo>
                    <a:pt x="535" y="1070"/>
                  </a:lnTo>
                  <a:lnTo>
                    <a:pt x="739" y="1044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32"/>
                  </a:lnTo>
                  <a:lnTo>
                    <a:pt x="739" y="26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0"/>
            <p:cNvSpPr/>
            <p:nvPr/>
          </p:nvSpPr>
          <p:spPr>
            <a:xfrm>
              <a:off x="6660750" y="2445050"/>
              <a:ext cx="26750" cy="26125"/>
            </a:xfrm>
            <a:custGeom>
              <a:rect b="b" l="l" r="r" t="t"/>
              <a:pathLst>
                <a:path extrusionOk="0" h="1045" w="107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44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69" y="509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0"/>
            <p:cNvSpPr/>
            <p:nvPr/>
          </p:nvSpPr>
          <p:spPr>
            <a:xfrm>
              <a:off x="7025450" y="2455225"/>
              <a:ext cx="357075" cy="586225"/>
            </a:xfrm>
            <a:custGeom>
              <a:rect b="b" l="l" r="r" t="t"/>
              <a:pathLst>
                <a:path extrusionOk="0" h="23449" w="14283">
                  <a:moveTo>
                    <a:pt x="9216" y="1"/>
                  </a:moveTo>
                  <a:lnTo>
                    <a:pt x="8783" y="102"/>
                  </a:lnTo>
                  <a:lnTo>
                    <a:pt x="8427" y="357"/>
                  </a:lnTo>
                  <a:lnTo>
                    <a:pt x="8172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306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37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29" y="6594"/>
                  </a:lnTo>
                  <a:lnTo>
                    <a:pt x="968" y="6111"/>
                  </a:lnTo>
                  <a:lnTo>
                    <a:pt x="382" y="6034"/>
                  </a:lnTo>
                  <a:lnTo>
                    <a:pt x="331" y="6060"/>
                  </a:lnTo>
                  <a:lnTo>
                    <a:pt x="178" y="6136"/>
                  </a:lnTo>
                  <a:lnTo>
                    <a:pt x="0" y="6442"/>
                  </a:lnTo>
                  <a:lnTo>
                    <a:pt x="0" y="6951"/>
                  </a:lnTo>
                  <a:lnTo>
                    <a:pt x="26" y="7078"/>
                  </a:lnTo>
                  <a:lnTo>
                    <a:pt x="560" y="10006"/>
                  </a:lnTo>
                  <a:lnTo>
                    <a:pt x="1171" y="13494"/>
                  </a:lnTo>
                  <a:lnTo>
                    <a:pt x="1222" y="13901"/>
                  </a:lnTo>
                  <a:lnTo>
                    <a:pt x="1426" y="14563"/>
                  </a:lnTo>
                  <a:lnTo>
                    <a:pt x="1909" y="15327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8" y="17694"/>
                  </a:lnTo>
                  <a:lnTo>
                    <a:pt x="10285" y="17694"/>
                  </a:lnTo>
                  <a:lnTo>
                    <a:pt x="10718" y="17618"/>
                  </a:lnTo>
                  <a:lnTo>
                    <a:pt x="11202" y="17338"/>
                  </a:lnTo>
                  <a:lnTo>
                    <a:pt x="11635" y="16803"/>
                  </a:lnTo>
                  <a:lnTo>
                    <a:pt x="11762" y="16396"/>
                  </a:lnTo>
                  <a:lnTo>
                    <a:pt x="12093" y="14970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8"/>
                  </a:lnTo>
                  <a:lnTo>
                    <a:pt x="14232" y="5652"/>
                  </a:lnTo>
                  <a:lnTo>
                    <a:pt x="14282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2" y="4354"/>
                  </a:lnTo>
                  <a:lnTo>
                    <a:pt x="13519" y="4303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609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1" y="9573"/>
                  </a:lnTo>
                  <a:lnTo>
                    <a:pt x="12322" y="3285"/>
                  </a:lnTo>
                  <a:lnTo>
                    <a:pt x="12373" y="3030"/>
                  </a:lnTo>
                  <a:lnTo>
                    <a:pt x="12322" y="2572"/>
                  </a:lnTo>
                  <a:lnTo>
                    <a:pt x="12093" y="2165"/>
                  </a:lnTo>
                  <a:lnTo>
                    <a:pt x="11762" y="1884"/>
                  </a:lnTo>
                  <a:lnTo>
                    <a:pt x="11558" y="1834"/>
                  </a:lnTo>
                  <a:lnTo>
                    <a:pt x="11329" y="1783"/>
                  </a:lnTo>
                  <a:lnTo>
                    <a:pt x="10922" y="1884"/>
                  </a:lnTo>
                  <a:lnTo>
                    <a:pt x="10565" y="2165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0"/>
            <p:cNvSpPr/>
            <p:nvPr/>
          </p:nvSpPr>
          <p:spPr>
            <a:xfrm>
              <a:off x="7109450" y="2714900"/>
              <a:ext cx="675" cy="675"/>
            </a:xfrm>
            <a:custGeom>
              <a:rect b="b" l="l" r="r" t="t"/>
              <a:pathLst>
                <a:path extrusionOk="0" h="27" w="27">
                  <a:moveTo>
                    <a:pt x="1" y="1"/>
                  </a:moveTo>
                  <a:lnTo>
                    <a:pt x="1" y="1"/>
                  </a:lnTo>
                  <a:lnTo>
                    <a:pt x="26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0"/>
            <p:cNvSpPr/>
            <p:nvPr/>
          </p:nvSpPr>
          <p:spPr>
            <a:xfrm>
              <a:off x="7143175" y="2659525"/>
              <a:ext cx="190975" cy="55400"/>
            </a:xfrm>
            <a:custGeom>
              <a:rect b="b" l="l" r="r" t="t"/>
              <a:pathLst>
                <a:path extrusionOk="0" h="2216" w="7639">
                  <a:moveTo>
                    <a:pt x="103" y="1"/>
                  </a:moveTo>
                  <a:lnTo>
                    <a:pt x="1" y="485"/>
                  </a:lnTo>
                  <a:lnTo>
                    <a:pt x="7537" y="2216"/>
                  </a:lnTo>
                  <a:lnTo>
                    <a:pt x="7639" y="1732"/>
                  </a:lnTo>
                  <a:lnTo>
                    <a:pt x="6544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0"/>
            <p:cNvSpPr/>
            <p:nvPr/>
          </p:nvSpPr>
          <p:spPr>
            <a:xfrm>
              <a:off x="7110100" y="2708550"/>
              <a:ext cx="105675" cy="159775"/>
            </a:xfrm>
            <a:custGeom>
              <a:rect b="b" l="l" r="r" t="t"/>
              <a:pathLst>
                <a:path extrusionOk="0" h="6391" w="4227">
                  <a:moveTo>
                    <a:pt x="51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29" y="306"/>
                  </a:lnTo>
                  <a:lnTo>
                    <a:pt x="1120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5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6" y="5117"/>
                  </a:lnTo>
                  <a:lnTo>
                    <a:pt x="4175" y="4124"/>
                  </a:lnTo>
                  <a:lnTo>
                    <a:pt x="3895" y="3030"/>
                  </a:lnTo>
                  <a:lnTo>
                    <a:pt x="3335" y="1935"/>
                  </a:lnTo>
                  <a:lnTo>
                    <a:pt x="2393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0"/>
            <p:cNvSpPr/>
            <p:nvPr/>
          </p:nvSpPr>
          <p:spPr>
            <a:xfrm>
              <a:off x="7087825" y="2888650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0"/>
            <p:cNvSpPr/>
            <p:nvPr/>
          </p:nvSpPr>
          <p:spPr>
            <a:xfrm>
              <a:off x="7048350" y="2910950"/>
              <a:ext cx="237425" cy="100575"/>
            </a:xfrm>
            <a:custGeom>
              <a:rect b="b" l="l" r="r" t="t"/>
              <a:pathLst>
                <a:path extrusionOk="0" h="4023" w="9497">
                  <a:moveTo>
                    <a:pt x="433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497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35E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0"/>
            <p:cNvSpPr/>
            <p:nvPr/>
          </p:nvSpPr>
          <p:spPr>
            <a:xfrm>
              <a:off x="7026075" y="2948500"/>
              <a:ext cx="251425" cy="105675"/>
            </a:xfrm>
            <a:custGeom>
              <a:rect b="b" l="l" r="r" t="t"/>
              <a:pathLst>
                <a:path extrusionOk="0" h="4227" w="10057">
                  <a:moveTo>
                    <a:pt x="968" y="0"/>
                  </a:moveTo>
                  <a:lnTo>
                    <a:pt x="1" y="4226"/>
                  </a:lnTo>
                  <a:lnTo>
                    <a:pt x="9548" y="4226"/>
                  </a:lnTo>
                  <a:lnTo>
                    <a:pt x="10057" y="2088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CD36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5" name="Google Shape;775;p30"/>
          <p:cNvSpPr txBox="1"/>
          <p:nvPr>
            <p:ph idx="4294967295" type="body"/>
          </p:nvPr>
        </p:nvSpPr>
        <p:spPr>
          <a:xfrm>
            <a:off x="4564800" y="839000"/>
            <a:ext cx="2817900" cy="335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rPr>
              <a:t>Mobile</a:t>
            </a:r>
            <a:r>
              <a:rPr lang="en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rPr>
              <a:t> project</a:t>
            </a:r>
            <a:endParaRPr>
              <a:solidFill>
                <a:srgbClr val="3C78D8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776" name="Google Shape;776;p30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7" name="Google Shape;777;p30"/>
          <p:cNvGrpSpPr/>
          <p:nvPr/>
        </p:nvGrpSpPr>
        <p:grpSpPr>
          <a:xfrm>
            <a:off x="1478800" y="373572"/>
            <a:ext cx="2119546" cy="4396359"/>
            <a:chOff x="2547150" y="238125"/>
            <a:chExt cx="2525675" cy="5238750"/>
          </a:xfrm>
        </p:grpSpPr>
        <p:sp>
          <p:nvSpPr>
            <p:cNvPr id="778" name="Google Shape;778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82" name="Google Shape;782;p30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15251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31"/>
          <p:cNvGrpSpPr/>
          <p:nvPr/>
        </p:nvGrpSpPr>
        <p:grpSpPr>
          <a:xfrm flipH="1">
            <a:off x="7488547" y="3754514"/>
            <a:ext cx="1655447" cy="1388992"/>
            <a:chOff x="238125" y="1879850"/>
            <a:chExt cx="1399600" cy="1174325"/>
          </a:xfrm>
        </p:grpSpPr>
        <p:sp>
          <p:nvSpPr>
            <p:cNvPr id="788" name="Google Shape;788;p31"/>
            <p:cNvSpPr/>
            <p:nvPr/>
          </p:nvSpPr>
          <p:spPr>
            <a:xfrm>
              <a:off x="352675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2725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9" y="1197"/>
                  </a:lnTo>
                  <a:lnTo>
                    <a:pt x="52" y="2164"/>
                  </a:lnTo>
                  <a:lnTo>
                    <a:pt x="1" y="2724"/>
                  </a:lnTo>
                  <a:lnTo>
                    <a:pt x="1" y="4914"/>
                  </a:lnTo>
                  <a:lnTo>
                    <a:pt x="52" y="5448"/>
                  </a:lnTo>
                  <a:lnTo>
                    <a:pt x="459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109735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0" y="0"/>
                  </a:moveTo>
                  <a:lnTo>
                    <a:pt x="0" y="7638"/>
                  </a:lnTo>
                  <a:lnTo>
                    <a:pt x="561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1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654375" y="2740375"/>
              <a:ext cx="210675" cy="263525"/>
            </a:xfrm>
            <a:custGeom>
              <a:rect b="b" l="l" r="r" t="t"/>
              <a:pathLst>
                <a:path extrusionOk="0" h="10541" w="8427">
                  <a:moveTo>
                    <a:pt x="0" y="0"/>
                  </a:moveTo>
                  <a:lnTo>
                    <a:pt x="0" y="10540"/>
                  </a:lnTo>
                  <a:lnTo>
                    <a:pt x="8427" y="10540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408675" y="1924400"/>
              <a:ext cx="701425" cy="875825"/>
            </a:xfrm>
            <a:custGeom>
              <a:rect b="b" l="l" r="r" t="t"/>
              <a:pathLst>
                <a:path extrusionOk="0" h="35033" w="28057">
                  <a:moveTo>
                    <a:pt x="14029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2" y="867"/>
                  </a:lnTo>
                  <a:lnTo>
                    <a:pt x="7944" y="1401"/>
                  </a:lnTo>
                  <a:lnTo>
                    <a:pt x="6748" y="2038"/>
                  </a:lnTo>
                  <a:lnTo>
                    <a:pt x="5627" y="2801"/>
                  </a:lnTo>
                  <a:lnTo>
                    <a:pt x="4584" y="3642"/>
                  </a:lnTo>
                  <a:lnTo>
                    <a:pt x="3642" y="4609"/>
                  </a:lnTo>
                  <a:lnTo>
                    <a:pt x="2776" y="5653"/>
                  </a:lnTo>
                  <a:lnTo>
                    <a:pt x="2038" y="6773"/>
                  </a:lnTo>
                  <a:lnTo>
                    <a:pt x="1376" y="7944"/>
                  </a:lnTo>
                  <a:lnTo>
                    <a:pt x="841" y="9217"/>
                  </a:lnTo>
                  <a:lnTo>
                    <a:pt x="434" y="10541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4" y="23143"/>
                  </a:lnTo>
                  <a:lnTo>
                    <a:pt x="434" y="24518"/>
                  </a:lnTo>
                  <a:lnTo>
                    <a:pt x="841" y="25842"/>
                  </a:lnTo>
                  <a:lnTo>
                    <a:pt x="1376" y="27089"/>
                  </a:lnTo>
                  <a:lnTo>
                    <a:pt x="2038" y="28286"/>
                  </a:lnTo>
                  <a:lnTo>
                    <a:pt x="2776" y="29406"/>
                  </a:lnTo>
                  <a:lnTo>
                    <a:pt x="3642" y="30450"/>
                  </a:lnTo>
                  <a:lnTo>
                    <a:pt x="4584" y="31392"/>
                  </a:lnTo>
                  <a:lnTo>
                    <a:pt x="5627" y="32257"/>
                  </a:lnTo>
                  <a:lnTo>
                    <a:pt x="6748" y="33021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2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49" y="31392"/>
                  </a:lnTo>
                  <a:lnTo>
                    <a:pt x="24416" y="30450"/>
                  </a:lnTo>
                  <a:lnTo>
                    <a:pt x="25282" y="29406"/>
                  </a:lnTo>
                  <a:lnTo>
                    <a:pt x="26020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31" y="21743"/>
                  </a:lnTo>
                  <a:lnTo>
                    <a:pt x="28057" y="21004"/>
                  </a:lnTo>
                  <a:lnTo>
                    <a:pt x="28057" y="14029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20" y="6773"/>
                  </a:lnTo>
                  <a:lnTo>
                    <a:pt x="25282" y="5653"/>
                  </a:lnTo>
                  <a:lnTo>
                    <a:pt x="24416" y="4609"/>
                  </a:lnTo>
                  <a:lnTo>
                    <a:pt x="23449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41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533425" y="2418300"/>
              <a:ext cx="91050" cy="91050"/>
            </a:xfrm>
            <a:custGeom>
              <a:rect b="b" l="l" r="r" t="t"/>
              <a:pathLst>
                <a:path extrusionOk="0" h="3642" w="3642">
                  <a:moveTo>
                    <a:pt x="1834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1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34" y="3642"/>
                  </a:lnTo>
                  <a:lnTo>
                    <a:pt x="2190" y="3616"/>
                  </a:lnTo>
                  <a:lnTo>
                    <a:pt x="2852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2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52" y="306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1"/>
            <p:cNvSpPr/>
            <p:nvPr/>
          </p:nvSpPr>
          <p:spPr>
            <a:xfrm>
              <a:off x="894325" y="2418300"/>
              <a:ext cx="91025" cy="91050"/>
            </a:xfrm>
            <a:custGeom>
              <a:rect b="b" l="l" r="r" t="t"/>
              <a:pathLst>
                <a:path extrusionOk="0" h="3642" w="3641">
                  <a:moveTo>
                    <a:pt x="1808" y="1"/>
                  </a:moveTo>
                  <a:lnTo>
                    <a:pt x="1451" y="26"/>
                  </a:lnTo>
                  <a:lnTo>
                    <a:pt x="789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89" y="3336"/>
                  </a:lnTo>
                  <a:lnTo>
                    <a:pt x="1451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1"/>
            <p:cNvSpPr/>
            <p:nvPr/>
          </p:nvSpPr>
          <p:spPr>
            <a:xfrm>
              <a:off x="238125" y="2844100"/>
              <a:ext cx="1042550" cy="210075"/>
            </a:xfrm>
            <a:custGeom>
              <a:rect b="b" l="l" r="r" t="t"/>
              <a:pathLst>
                <a:path extrusionOk="0" h="8403" w="41702">
                  <a:moveTo>
                    <a:pt x="16625" y="1"/>
                  </a:moveTo>
                  <a:lnTo>
                    <a:pt x="12297" y="154"/>
                  </a:lnTo>
                  <a:lnTo>
                    <a:pt x="11176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3005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6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6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3005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5"/>
                  </a:lnTo>
                  <a:lnTo>
                    <a:pt x="30525" y="179"/>
                  </a:lnTo>
                  <a:lnTo>
                    <a:pt x="29380" y="154"/>
                  </a:lnTo>
                  <a:lnTo>
                    <a:pt x="25051" y="1"/>
                  </a:lnTo>
                  <a:lnTo>
                    <a:pt x="25051" y="434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60"/>
                  </a:lnTo>
                  <a:lnTo>
                    <a:pt x="22862" y="3718"/>
                  </a:lnTo>
                  <a:lnTo>
                    <a:pt x="22098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603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614900" y="2844100"/>
              <a:ext cx="288975" cy="149600"/>
            </a:xfrm>
            <a:custGeom>
              <a:rect b="b" l="l" r="r" t="t"/>
              <a:pathLst>
                <a:path extrusionOk="0" h="5984" w="11559">
                  <a:moveTo>
                    <a:pt x="1554" y="1"/>
                  </a:moveTo>
                  <a:lnTo>
                    <a:pt x="1" y="52"/>
                  </a:lnTo>
                  <a:lnTo>
                    <a:pt x="1" y="128"/>
                  </a:lnTo>
                  <a:lnTo>
                    <a:pt x="1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088" y="4660"/>
                  </a:lnTo>
                  <a:lnTo>
                    <a:pt x="3030" y="5296"/>
                  </a:lnTo>
                  <a:lnTo>
                    <a:pt x="4049" y="5729"/>
                  </a:lnTo>
                  <a:lnTo>
                    <a:pt x="5194" y="5958"/>
                  </a:lnTo>
                  <a:lnTo>
                    <a:pt x="5780" y="5984"/>
                  </a:lnTo>
                  <a:lnTo>
                    <a:pt x="6365" y="5958"/>
                  </a:lnTo>
                  <a:lnTo>
                    <a:pt x="7486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3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9" y="3718"/>
                  </a:lnTo>
                  <a:lnTo>
                    <a:pt x="3107" y="3260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716100" y="2459675"/>
              <a:ext cx="82775" cy="119700"/>
            </a:xfrm>
            <a:custGeom>
              <a:rect b="b" l="l" r="r" t="t"/>
              <a:pathLst>
                <a:path extrusionOk="0" h="4788" w="3311">
                  <a:moveTo>
                    <a:pt x="1554" y="1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716100" y="2568525"/>
              <a:ext cx="82775" cy="38200"/>
            </a:xfrm>
            <a:custGeom>
              <a:rect b="b" l="l" r="r" t="t"/>
              <a:pathLst>
                <a:path extrusionOk="0" h="1528" w="3311">
                  <a:moveTo>
                    <a:pt x="1" y="0"/>
                  </a:moveTo>
                  <a:lnTo>
                    <a:pt x="1" y="306"/>
                  </a:lnTo>
                  <a:lnTo>
                    <a:pt x="281" y="840"/>
                  </a:lnTo>
                  <a:lnTo>
                    <a:pt x="764" y="1273"/>
                  </a:lnTo>
                  <a:lnTo>
                    <a:pt x="1299" y="1502"/>
                  </a:lnTo>
                  <a:lnTo>
                    <a:pt x="1528" y="1528"/>
                  </a:lnTo>
                  <a:lnTo>
                    <a:pt x="1783" y="1528"/>
                  </a:lnTo>
                  <a:lnTo>
                    <a:pt x="2012" y="1502"/>
                  </a:lnTo>
                  <a:lnTo>
                    <a:pt x="2546" y="1273"/>
                  </a:lnTo>
                  <a:lnTo>
                    <a:pt x="3030" y="840"/>
                  </a:lnTo>
                  <a:lnTo>
                    <a:pt x="3310" y="306"/>
                  </a:lnTo>
                  <a:lnTo>
                    <a:pt x="3310" y="0"/>
                  </a:lnTo>
                  <a:lnTo>
                    <a:pt x="2903" y="204"/>
                  </a:lnTo>
                  <a:lnTo>
                    <a:pt x="2063" y="433"/>
                  </a:lnTo>
                  <a:lnTo>
                    <a:pt x="1223" y="433"/>
                  </a:lnTo>
                  <a:lnTo>
                    <a:pt x="408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552525" y="2434225"/>
              <a:ext cx="26750" cy="26750"/>
            </a:xfrm>
            <a:custGeom>
              <a:rect b="b" l="l" r="r" t="t"/>
              <a:pathLst>
                <a:path extrusionOk="0" h="1070" w="107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913400" y="2434225"/>
              <a:ext cx="26125" cy="26750"/>
            </a:xfrm>
            <a:custGeom>
              <a:rect b="b" l="l" r="r" t="t"/>
              <a:pathLst>
                <a:path extrusionOk="0" h="1070" w="1045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10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45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506075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6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1"/>
            <p:cNvSpPr/>
            <p:nvPr/>
          </p:nvSpPr>
          <p:spPr>
            <a:xfrm>
              <a:off x="866950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19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1"/>
            <p:cNvSpPr/>
            <p:nvPr/>
          </p:nvSpPr>
          <p:spPr>
            <a:xfrm>
              <a:off x="523900" y="2341925"/>
              <a:ext cx="110125" cy="22300"/>
            </a:xfrm>
            <a:custGeom>
              <a:rect b="b" l="l" r="r" t="t"/>
              <a:pathLst>
                <a:path extrusionOk="0" fill="none" h="892" w="4405">
                  <a:moveTo>
                    <a:pt x="4404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95653C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1"/>
            <p:cNvSpPr/>
            <p:nvPr/>
          </p:nvSpPr>
          <p:spPr>
            <a:xfrm>
              <a:off x="884775" y="2341925"/>
              <a:ext cx="110125" cy="22300"/>
            </a:xfrm>
            <a:custGeom>
              <a:rect b="b" l="l" r="r" t="t"/>
              <a:pathLst>
                <a:path extrusionOk="0" fill="none" h="892" w="4405">
                  <a:moveTo>
                    <a:pt x="4405" y="892"/>
                  </a:moveTo>
                  <a:lnTo>
                    <a:pt x="4175" y="663"/>
                  </a:lnTo>
                  <a:lnTo>
                    <a:pt x="3641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95653C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1"/>
            <p:cNvSpPr/>
            <p:nvPr/>
          </p:nvSpPr>
          <p:spPr>
            <a:xfrm>
              <a:off x="697650" y="2646800"/>
              <a:ext cx="123500" cy="36300"/>
            </a:xfrm>
            <a:custGeom>
              <a:rect b="b" l="l" r="r" t="t"/>
              <a:pathLst>
                <a:path extrusionOk="0" fill="none" h="1452" w="4940">
                  <a:moveTo>
                    <a:pt x="0" y="1"/>
                  </a:moveTo>
                  <a:lnTo>
                    <a:pt x="128" y="306"/>
                  </a:lnTo>
                  <a:lnTo>
                    <a:pt x="611" y="841"/>
                  </a:lnTo>
                  <a:lnTo>
                    <a:pt x="1248" y="1223"/>
                  </a:lnTo>
                  <a:lnTo>
                    <a:pt x="2037" y="1426"/>
                  </a:lnTo>
                  <a:lnTo>
                    <a:pt x="2470" y="1452"/>
                  </a:lnTo>
                  <a:lnTo>
                    <a:pt x="2903" y="1426"/>
                  </a:lnTo>
                  <a:lnTo>
                    <a:pt x="3666" y="1223"/>
                  </a:lnTo>
                  <a:lnTo>
                    <a:pt x="4303" y="841"/>
                  </a:lnTo>
                  <a:lnTo>
                    <a:pt x="4787" y="332"/>
                  </a:lnTo>
                  <a:lnTo>
                    <a:pt x="4939" y="26"/>
                  </a:lnTo>
                </a:path>
              </a:pathLst>
            </a:custGeom>
            <a:noFill/>
            <a:ln cap="rnd" cmpd="sng" w="21000">
              <a:solidFill>
                <a:srgbClr val="D5645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364125" y="1879850"/>
              <a:ext cx="791175" cy="525750"/>
            </a:xfrm>
            <a:custGeom>
              <a:rect b="b" l="l" r="r" t="t"/>
              <a:pathLst>
                <a:path extrusionOk="0" h="21030" w="31647">
                  <a:moveTo>
                    <a:pt x="14996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40" y="3132"/>
                  </a:lnTo>
                  <a:lnTo>
                    <a:pt x="5169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54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26" y="14436"/>
                  </a:lnTo>
                  <a:lnTo>
                    <a:pt x="11865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6982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57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2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795" y="20317"/>
                  </a:lnTo>
                  <a:lnTo>
                    <a:pt x="30501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2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53" y="4100"/>
                  </a:lnTo>
                  <a:lnTo>
                    <a:pt x="25281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1"/>
            <p:cNvSpPr/>
            <p:nvPr/>
          </p:nvSpPr>
          <p:spPr>
            <a:xfrm>
              <a:off x="1280650" y="2455225"/>
              <a:ext cx="357075" cy="586225"/>
            </a:xfrm>
            <a:custGeom>
              <a:rect b="b" l="l" r="r" t="t"/>
              <a:pathLst>
                <a:path extrusionOk="0" h="23449" w="14283">
                  <a:moveTo>
                    <a:pt x="9217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306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37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408" y="6034"/>
                  </a:lnTo>
                  <a:lnTo>
                    <a:pt x="332" y="6060"/>
                  </a:lnTo>
                  <a:lnTo>
                    <a:pt x="179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51" y="7078"/>
                  </a:lnTo>
                  <a:lnTo>
                    <a:pt x="561" y="10006"/>
                  </a:lnTo>
                  <a:lnTo>
                    <a:pt x="1172" y="13494"/>
                  </a:lnTo>
                  <a:lnTo>
                    <a:pt x="1223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9" y="17694"/>
                  </a:lnTo>
                  <a:lnTo>
                    <a:pt x="10286" y="17694"/>
                  </a:lnTo>
                  <a:lnTo>
                    <a:pt x="10719" y="17618"/>
                  </a:lnTo>
                  <a:lnTo>
                    <a:pt x="11228" y="17338"/>
                  </a:lnTo>
                  <a:lnTo>
                    <a:pt x="11635" y="16803"/>
                  </a:lnTo>
                  <a:lnTo>
                    <a:pt x="11763" y="16396"/>
                  </a:lnTo>
                  <a:lnTo>
                    <a:pt x="12094" y="14970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609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74" y="3030"/>
                  </a:lnTo>
                  <a:lnTo>
                    <a:pt x="12323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59" y="1834"/>
                  </a:lnTo>
                  <a:lnTo>
                    <a:pt x="11330" y="1783"/>
                  </a:lnTo>
                  <a:lnTo>
                    <a:pt x="10922" y="1884"/>
                  </a:lnTo>
                  <a:lnTo>
                    <a:pt x="10566" y="2165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7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1365300" y="2714900"/>
              <a:ext cx="25" cy="675"/>
            </a:xfrm>
            <a:custGeom>
              <a:rect b="b" l="l" r="r" t="t"/>
              <a:pathLst>
                <a:path extrusionOk="0" h="27" w="1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1398400" y="2659525"/>
              <a:ext cx="190975" cy="55400"/>
            </a:xfrm>
            <a:custGeom>
              <a:rect b="b" l="l" r="r" t="t"/>
              <a:pathLst>
                <a:path extrusionOk="0" h="2216" w="7639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543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1365300" y="2708550"/>
              <a:ext cx="105675" cy="159775"/>
            </a:xfrm>
            <a:custGeom>
              <a:rect b="b" l="l" r="r" t="t"/>
              <a:pathLst>
                <a:path extrusionOk="0" h="6391" w="4227">
                  <a:moveTo>
                    <a:pt x="77" y="0"/>
                  </a:moveTo>
                  <a:lnTo>
                    <a:pt x="52" y="51"/>
                  </a:lnTo>
                  <a:lnTo>
                    <a:pt x="1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8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36" y="1935"/>
                  </a:lnTo>
                  <a:lnTo>
                    <a:pt x="2394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1343025" y="2888650"/>
              <a:ext cx="183975" cy="84675"/>
            </a:xfrm>
            <a:custGeom>
              <a:rect b="b" l="l" r="r" t="t"/>
              <a:pathLst>
                <a:path extrusionOk="0" h="3387" w="7359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1303575" y="2910950"/>
              <a:ext cx="237425" cy="100575"/>
            </a:xfrm>
            <a:custGeom>
              <a:rect b="b" l="l" r="r" t="t"/>
              <a:pathLst>
                <a:path extrusionOk="0" h="4023" w="9497">
                  <a:moveTo>
                    <a:pt x="433" y="0"/>
                  </a:moveTo>
                  <a:lnTo>
                    <a:pt x="0" y="1909"/>
                  </a:lnTo>
                  <a:lnTo>
                    <a:pt x="9063" y="4023"/>
                  </a:lnTo>
                  <a:lnTo>
                    <a:pt x="9496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1281300" y="2948500"/>
              <a:ext cx="251425" cy="105675"/>
            </a:xfrm>
            <a:custGeom>
              <a:rect b="b" l="l" r="r" t="t"/>
              <a:pathLst>
                <a:path extrusionOk="0" h="4227" w="10057">
                  <a:moveTo>
                    <a:pt x="967" y="0"/>
                  </a:moveTo>
                  <a:lnTo>
                    <a:pt x="0" y="4226"/>
                  </a:lnTo>
                  <a:lnTo>
                    <a:pt x="9547" y="4226"/>
                  </a:lnTo>
                  <a:lnTo>
                    <a:pt x="10056" y="2088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3" name="Google Shape;813;p31"/>
          <p:cNvSpPr txBox="1"/>
          <p:nvPr>
            <p:ph idx="4294967295" type="body"/>
          </p:nvPr>
        </p:nvSpPr>
        <p:spPr>
          <a:xfrm>
            <a:off x="4793400" y="839000"/>
            <a:ext cx="2817900" cy="335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rPr>
              <a:t>Tablet project</a:t>
            </a:r>
            <a:endParaRPr>
              <a:solidFill>
                <a:srgbClr val="3C78D8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814" name="Google Shape;814;p31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5" name="Google Shape;815;p31"/>
          <p:cNvGrpSpPr/>
          <p:nvPr/>
        </p:nvGrpSpPr>
        <p:grpSpPr>
          <a:xfrm>
            <a:off x="1211152" y="465959"/>
            <a:ext cx="2736410" cy="4222433"/>
            <a:chOff x="2112475" y="238125"/>
            <a:chExt cx="3395050" cy="5238750"/>
          </a:xfrm>
        </p:grpSpPr>
        <p:sp>
          <p:nvSpPr>
            <p:cNvPr id="816" name="Google Shape;816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20" name="Google Shape;82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73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5" name="Google Shape;825;p32"/>
          <p:cNvGrpSpPr/>
          <p:nvPr/>
        </p:nvGrpSpPr>
        <p:grpSpPr>
          <a:xfrm flipH="1">
            <a:off x="7494560" y="3753778"/>
            <a:ext cx="1649444" cy="1389731"/>
            <a:chOff x="2062875" y="394325"/>
            <a:chExt cx="1394525" cy="1174950"/>
          </a:xfrm>
        </p:grpSpPr>
        <p:sp>
          <p:nvSpPr>
            <p:cNvPr id="826" name="Google Shape;826;p32"/>
            <p:cNvSpPr/>
            <p:nvPr/>
          </p:nvSpPr>
          <p:spPr>
            <a:xfrm>
              <a:off x="2154525" y="1037175"/>
              <a:ext cx="357725" cy="437275"/>
            </a:xfrm>
            <a:custGeom>
              <a:rect b="b" l="l" r="r" t="t"/>
              <a:pathLst>
                <a:path extrusionOk="0" h="17491" w="14309">
                  <a:moveTo>
                    <a:pt x="1706" y="0"/>
                  </a:moveTo>
                  <a:lnTo>
                    <a:pt x="1" y="17491"/>
                  </a:lnTo>
                  <a:lnTo>
                    <a:pt x="14308" y="17491"/>
                  </a:lnTo>
                  <a:lnTo>
                    <a:pt x="14308" y="0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2652250" y="1037175"/>
              <a:ext cx="357075" cy="437275"/>
            </a:xfrm>
            <a:custGeom>
              <a:rect b="b" l="l" r="r" t="t"/>
              <a:pathLst>
                <a:path extrusionOk="0" h="17491" w="14283">
                  <a:moveTo>
                    <a:pt x="0" y="0"/>
                  </a:moveTo>
                  <a:lnTo>
                    <a:pt x="0" y="17491"/>
                  </a:lnTo>
                  <a:lnTo>
                    <a:pt x="14283" y="17491"/>
                  </a:lnTo>
                  <a:lnTo>
                    <a:pt x="12603" y="0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2177450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2724" y="0"/>
                  </a:moveTo>
                  <a:lnTo>
                    <a:pt x="2164" y="51"/>
                  </a:lnTo>
                  <a:lnTo>
                    <a:pt x="1197" y="459"/>
                  </a:lnTo>
                  <a:lnTo>
                    <a:pt x="458" y="1197"/>
                  </a:lnTo>
                  <a:lnTo>
                    <a:pt x="26" y="2190"/>
                  </a:lnTo>
                  <a:lnTo>
                    <a:pt x="0" y="2750"/>
                  </a:lnTo>
                  <a:lnTo>
                    <a:pt x="0" y="4914"/>
                  </a:lnTo>
                  <a:lnTo>
                    <a:pt x="26" y="5474"/>
                  </a:lnTo>
                  <a:lnTo>
                    <a:pt x="458" y="6467"/>
                  </a:lnTo>
                  <a:lnTo>
                    <a:pt x="1197" y="7205"/>
                  </a:lnTo>
                  <a:lnTo>
                    <a:pt x="2164" y="7613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2922100" y="866600"/>
              <a:ext cx="68150" cy="190975"/>
            </a:xfrm>
            <a:custGeom>
              <a:rect b="b" l="l" r="r" t="t"/>
              <a:pathLst>
                <a:path extrusionOk="0" h="7639" w="2726">
                  <a:moveTo>
                    <a:pt x="1" y="0"/>
                  </a:moveTo>
                  <a:lnTo>
                    <a:pt x="1" y="7638"/>
                  </a:lnTo>
                  <a:lnTo>
                    <a:pt x="561" y="7613"/>
                  </a:lnTo>
                  <a:lnTo>
                    <a:pt x="1528" y="7205"/>
                  </a:lnTo>
                  <a:lnTo>
                    <a:pt x="2267" y="6467"/>
                  </a:lnTo>
                  <a:lnTo>
                    <a:pt x="2700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700" y="2190"/>
                  </a:lnTo>
                  <a:lnTo>
                    <a:pt x="2267" y="1197"/>
                  </a:lnTo>
                  <a:lnTo>
                    <a:pt x="1528" y="459"/>
                  </a:lnTo>
                  <a:lnTo>
                    <a:pt x="561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2479125" y="1254850"/>
              <a:ext cx="210050" cy="264150"/>
            </a:xfrm>
            <a:custGeom>
              <a:rect b="b" l="l" r="r" t="t"/>
              <a:pathLst>
                <a:path extrusionOk="0" h="10566" w="8402">
                  <a:moveTo>
                    <a:pt x="1" y="0"/>
                  </a:moveTo>
                  <a:lnTo>
                    <a:pt x="1" y="10566"/>
                  </a:lnTo>
                  <a:lnTo>
                    <a:pt x="8402" y="10566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2233450" y="439525"/>
              <a:ext cx="700775" cy="875800"/>
            </a:xfrm>
            <a:custGeom>
              <a:rect b="b" l="l" r="r" t="t"/>
              <a:pathLst>
                <a:path extrusionOk="0" h="35032" w="28031">
                  <a:moveTo>
                    <a:pt x="14028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1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583" y="3641"/>
                  </a:lnTo>
                  <a:lnTo>
                    <a:pt x="3641" y="4583"/>
                  </a:lnTo>
                  <a:lnTo>
                    <a:pt x="2775" y="5627"/>
                  </a:lnTo>
                  <a:lnTo>
                    <a:pt x="2012" y="6747"/>
                  </a:lnTo>
                  <a:lnTo>
                    <a:pt x="1375" y="7944"/>
                  </a:lnTo>
                  <a:lnTo>
                    <a:pt x="841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0" y="13316"/>
                  </a:lnTo>
                  <a:lnTo>
                    <a:pt x="0" y="14028"/>
                  </a:lnTo>
                  <a:lnTo>
                    <a:pt x="0" y="21004"/>
                  </a:lnTo>
                  <a:lnTo>
                    <a:pt x="0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41" y="25841"/>
                  </a:lnTo>
                  <a:lnTo>
                    <a:pt x="1375" y="27089"/>
                  </a:lnTo>
                  <a:lnTo>
                    <a:pt x="2012" y="28285"/>
                  </a:lnTo>
                  <a:lnTo>
                    <a:pt x="2775" y="29405"/>
                  </a:lnTo>
                  <a:lnTo>
                    <a:pt x="3641" y="30449"/>
                  </a:lnTo>
                  <a:lnTo>
                    <a:pt x="4583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8" y="35032"/>
                  </a:lnTo>
                  <a:lnTo>
                    <a:pt x="14741" y="35006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7" y="33657"/>
                  </a:lnTo>
                  <a:lnTo>
                    <a:pt x="21284" y="32995"/>
                  </a:lnTo>
                  <a:lnTo>
                    <a:pt x="22404" y="32257"/>
                  </a:lnTo>
                  <a:lnTo>
                    <a:pt x="23448" y="31391"/>
                  </a:lnTo>
                  <a:lnTo>
                    <a:pt x="24390" y="30449"/>
                  </a:lnTo>
                  <a:lnTo>
                    <a:pt x="25256" y="29405"/>
                  </a:lnTo>
                  <a:lnTo>
                    <a:pt x="26019" y="28285"/>
                  </a:lnTo>
                  <a:lnTo>
                    <a:pt x="26656" y="27089"/>
                  </a:lnTo>
                  <a:lnTo>
                    <a:pt x="27191" y="25841"/>
                  </a:lnTo>
                  <a:lnTo>
                    <a:pt x="27598" y="24517"/>
                  </a:lnTo>
                  <a:lnTo>
                    <a:pt x="27878" y="23143"/>
                  </a:lnTo>
                  <a:lnTo>
                    <a:pt x="28031" y="21717"/>
                  </a:lnTo>
                  <a:lnTo>
                    <a:pt x="28031" y="21004"/>
                  </a:lnTo>
                  <a:lnTo>
                    <a:pt x="28031" y="14028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15"/>
                  </a:lnTo>
                  <a:lnTo>
                    <a:pt x="27191" y="9191"/>
                  </a:lnTo>
                  <a:lnTo>
                    <a:pt x="26656" y="7944"/>
                  </a:lnTo>
                  <a:lnTo>
                    <a:pt x="26019" y="6747"/>
                  </a:lnTo>
                  <a:lnTo>
                    <a:pt x="25256" y="5627"/>
                  </a:lnTo>
                  <a:lnTo>
                    <a:pt x="24390" y="4583"/>
                  </a:lnTo>
                  <a:lnTo>
                    <a:pt x="23448" y="3641"/>
                  </a:lnTo>
                  <a:lnTo>
                    <a:pt x="22404" y="2776"/>
                  </a:lnTo>
                  <a:lnTo>
                    <a:pt x="21284" y="2037"/>
                  </a:lnTo>
                  <a:lnTo>
                    <a:pt x="20087" y="1375"/>
                  </a:lnTo>
                  <a:lnTo>
                    <a:pt x="18840" y="841"/>
                  </a:lnTo>
                  <a:lnTo>
                    <a:pt x="17516" y="433"/>
                  </a:lnTo>
                  <a:lnTo>
                    <a:pt x="16167" y="153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2358200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08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2718450" y="933425"/>
              <a:ext cx="91025" cy="90400"/>
            </a:xfrm>
            <a:custGeom>
              <a:rect b="b" l="l" r="r" t="t"/>
              <a:pathLst>
                <a:path extrusionOk="0" h="3616" w="3641">
                  <a:moveTo>
                    <a:pt x="1833" y="1"/>
                  </a:moveTo>
                  <a:lnTo>
                    <a:pt x="1451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1" y="3590"/>
                  </a:lnTo>
                  <a:lnTo>
                    <a:pt x="1833" y="3616"/>
                  </a:lnTo>
                  <a:lnTo>
                    <a:pt x="2190" y="3590"/>
                  </a:lnTo>
                  <a:lnTo>
                    <a:pt x="2851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51" y="281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2062875" y="1359225"/>
              <a:ext cx="1041925" cy="210050"/>
            </a:xfrm>
            <a:custGeom>
              <a:rect b="b" l="l" r="r" t="t"/>
              <a:pathLst>
                <a:path extrusionOk="0" h="8402" w="41677">
                  <a:moveTo>
                    <a:pt x="16625" y="1"/>
                  </a:moveTo>
                  <a:lnTo>
                    <a:pt x="12297" y="153"/>
                  </a:lnTo>
                  <a:lnTo>
                    <a:pt x="11177" y="179"/>
                  </a:lnTo>
                  <a:lnTo>
                    <a:pt x="9115" y="484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5"/>
                  </a:lnTo>
                  <a:lnTo>
                    <a:pt x="0" y="8402"/>
                  </a:lnTo>
                  <a:lnTo>
                    <a:pt x="41677" y="8402"/>
                  </a:lnTo>
                  <a:lnTo>
                    <a:pt x="41142" y="7485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0" y="2979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2" y="484"/>
                  </a:lnTo>
                  <a:lnTo>
                    <a:pt x="30500" y="179"/>
                  </a:lnTo>
                  <a:lnTo>
                    <a:pt x="29380" y="153"/>
                  </a:lnTo>
                  <a:lnTo>
                    <a:pt x="25052" y="1"/>
                  </a:lnTo>
                  <a:lnTo>
                    <a:pt x="25027" y="433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4" y="3259"/>
                  </a:lnTo>
                  <a:lnTo>
                    <a:pt x="22863" y="3692"/>
                  </a:lnTo>
                  <a:lnTo>
                    <a:pt x="22099" y="4023"/>
                  </a:lnTo>
                  <a:lnTo>
                    <a:pt x="21284" y="4201"/>
                  </a:lnTo>
                  <a:lnTo>
                    <a:pt x="20418" y="4201"/>
                  </a:lnTo>
                  <a:lnTo>
                    <a:pt x="19578" y="4023"/>
                  </a:lnTo>
                  <a:lnTo>
                    <a:pt x="18840" y="3692"/>
                  </a:lnTo>
                  <a:lnTo>
                    <a:pt x="18153" y="3259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2439675" y="1359225"/>
              <a:ext cx="288325" cy="148950"/>
            </a:xfrm>
            <a:custGeom>
              <a:rect b="b" l="l" r="r" t="t"/>
              <a:pathLst>
                <a:path extrusionOk="0" h="5958" w="11533">
                  <a:moveTo>
                    <a:pt x="1553" y="1"/>
                  </a:moveTo>
                  <a:lnTo>
                    <a:pt x="0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0"/>
                  </a:lnTo>
                  <a:lnTo>
                    <a:pt x="2088" y="4659"/>
                  </a:lnTo>
                  <a:lnTo>
                    <a:pt x="3004" y="5270"/>
                  </a:lnTo>
                  <a:lnTo>
                    <a:pt x="4048" y="5703"/>
                  </a:lnTo>
                  <a:lnTo>
                    <a:pt x="5168" y="5958"/>
                  </a:lnTo>
                  <a:lnTo>
                    <a:pt x="6365" y="5958"/>
                  </a:lnTo>
                  <a:lnTo>
                    <a:pt x="7485" y="5703"/>
                  </a:lnTo>
                  <a:lnTo>
                    <a:pt x="8529" y="5270"/>
                  </a:lnTo>
                  <a:lnTo>
                    <a:pt x="9445" y="4659"/>
                  </a:lnTo>
                  <a:lnTo>
                    <a:pt x="10235" y="3870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179"/>
                  </a:lnTo>
                  <a:lnTo>
                    <a:pt x="11533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55" y="433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2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2" y="4201"/>
                  </a:lnTo>
                  <a:lnTo>
                    <a:pt x="5346" y="4201"/>
                  </a:lnTo>
                  <a:lnTo>
                    <a:pt x="4506" y="4023"/>
                  </a:lnTo>
                  <a:lnTo>
                    <a:pt x="3768" y="3692"/>
                  </a:lnTo>
                  <a:lnTo>
                    <a:pt x="3081" y="3259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3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E5C1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2540875" y="974800"/>
              <a:ext cx="82125" cy="119675"/>
            </a:xfrm>
            <a:custGeom>
              <a:rect b="b" l="l" r="r" t="t"/>
              <a:pathLst>
                <a:path extrusionOk="0" h="4787" w="3285">
                  <a:moveTo>
                    <a:pt x="1553" y="0"/>
                  </a:moveTo>
                  <a:lnTo>
                    <a:pt x="1375" y="306"/>
                  </a:lnTo>
                  <a:lnTo>
                    <a:pt x="1298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07" y="4558"/>
                  </a:lnTo>
                  <a:lnTo>
                    <a:pt x="1222" y="4787"/>
                  </a:lnTo>
                  <a:lnTo>
                    <a:pt x="2062" y="4787"/>
                  </a:lnTo>
                  <a:lnTo>
                    <a:pt x="2902" y="4558"/>
                  </a:lnTo>
                  <a:lnTo>
                    <a:pt x="3284" y="4354"/>
                  </a:lnTo>
                  <a:lnTo>
                    <a:pt x="3284" y="4303"/>
                  </a:lnTo>
                  <a:lnTo>
                    <a:pt x="3284" y="4252"/>
                  </a:lnTo>
                  <a:lnTo>
                    <a:pt x="2011" y="586"/>
                  </a:lnTo>
                  <a:lnTo>
                    <a:pt x="1935" y="306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rgbClr val="D3A6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2540875" y="1083625"/>
              <a:ext cx="82125" cy="37575"/>
            </a:xfrm>
            <a:custGeom>
              <a:rect b="b" l="l" r="r" t="t"/>
              <a:pathLst>
                <a:path extrusionOk="0" h="1503" w="3285">
                  <a:moveTo>
                    <a:pt x="0" y="1"/>
                  </a:moveTo>
                  <a:lnTo>
                    <a:pt x="0" y="306"/>
                  </a:lnTo>
                  <a:lnTo>
                    <a:pt x="280" y="841"/>
                  </a:lnTo>
                  <a:lnTo>
                    <a:pt x="764" y="1248"/>
                  </a:lnTo>
                  <a:lnTo>
                    <a:pt x="1298" y="1477"/>
                  </a:lnTo>
                  <a:lnTo>
                    <a:pt x="1528" y="1503"/>
                  </a:lnTo>
                  <a:lnTo>
                    <a:pt x="1782" y="1503"/>
                  </a:lnTo>
                  <a:lnTo>
                    <a:pt x="2011" y="1477"/>
                  </a:lnTo>
                  <a:lnTo>
                    <a:pt x="2521" y="1248"/>
                  </a:lnTo>
                  <a:lnTo>
                    <a:pt x="3004" y="841"/>
                  </a:lnTo>
                  <a:lnTo>
                    <a:pt x="3284" y="306"/>
                  </a:lnTo>
                  <a:lnTo>
                    <a:pt x="3284" y="1"/>
                  </a:lnTo>
                  <a:lnTo>
                    <a:pt x="2902" y="205"/>
                  </a:lnTo>
                  <a:lnTo>
                    <a:pt x="2062" y="434"/>
                  </a:lnTo>
                  <a:lnTo>
                    <a:pt x="1222" y="434"/>
                  </a:lnTo>
                  <a:lnTo>
                    <a:pt x="407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2377300" y="949350"/>
              <a:ext cx="26100" cy="26100"/>
            </a:xfrm>
            <a:custGeom>
              <a:rect b="b" l="l" r="r" t="t"/>
              <a:pathLst>
                <a:path extrusionOk="0" h="1044" w="1044">
                  <a:moveTo>
                    <a:pt x="509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09" y="1044"/>
                  </a:lnTo>
                  <a:lnTo>
                    <a:pt x="738" y="1018"/>
                  </a:lnTo>
                  <a:lnTo>
                    <a:pt x="1019" y="738"/>
                  </a:lnTo>
                  <a:lnTo>
                    <a:pt x="1044" y="509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2737525" y="949350"/>
              <a:ext cx="26775" cy="26100"/>
            </a:xfrm>
            <a:custGeom>
              <a:rect b="b" l="l" r="r" t="t"/>
              <a:pathLst>
                <a:path extrusionOk="0" h="1044" w="1071">
                  <a:moveTo>
                    <a:pt x="535" y="0"/>
                  </a:moveTo>
                  <a:lnTo>
                    <a:pt x="332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32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5" y="738"/>
                  </a:lnTo>
                  <a:lnTo>
                    <a:pt x="1070" y="509"/>
                  </a:lnTo>
                  <a:lnTo>
                    <a:pt x="1045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2330825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50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30" y="611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20" y="2521"/>
                  </a:lnTo>
                  <a:lnTo>
                    <a:pt x="5602" y="2164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611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2691075" y="1037175"/>
              <a:ext cx="146400" cy="68750"/>
            </a:xfrm>
            <a:custGeom>
              <a:rect b="b" l="l" r="r" t="t"/>
              <a:pathLst>
                <a:path extrusionOk="0" h="2750" w="5856">
                  <a:moveTo>
                    <a:pt x="1375" y="0"/>
                  </a:moveTo>
                  <a:lnTo>
                    <a:pt x="1095" y="26"/>
                  </a:lnTo>
                  <a:lnTo>
                    <a:pt x="611" y="229"/>
                  </a:lnTo>
                  <a:lnTo>
                    <a:pt x="229" y="611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64"/>
                  </a:lnTo>
                  <a:lnTo>
                    <a:pt x="611" y="2521"/>
                  </a:lnTo>
                  <a:lnTo>
                    <a:pt x="1095" y="2750"/>
                  </a:lnTo>
                  <a:lnTo>
                    <a:pt x="4761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0" y="1655"/>
                  </a:lnTo>
                  <a:lnTo>
                    <a:pt x="5856" y="1375"/>
                  </a:lnTo>
                  <a:lnTo>
                    <a:pt x="5830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2188250" y="394325"/>
              <a:ext cx="791175" cy="526400"/>
            </a:xfrm>
            <a:custGeom>
              <a:rect b="b" l="l" r="r" t="t"/>
              <a:pathLst>
                <a:path extrusionOk="0" h="21056" w="31647">
                  <a:moveTo>
                    <a:pt x="15836" y="1"/>
                  </a:moveTo>
                  <a:lnTo>
                    <a:pt x="15022" y="26"/>
                  </a:lnTo>
                  <a:lnTo>
                    <a:pt x="13418" y="179"/>
                  </a:lnTo>
                  <a:lnTo>
                    <a:pt x="11865" y="510"/>
                  </a:lnTo>
                  <a:lnTo>
                    <a:pt x="10388" y="968"/>
                  </a:lnTo>
                  <a:lnTo>
                    <a:pt x="8962" y="1554"/>
                  </a:lnTo>
                  <a:lnTo>
                    <a:pt x="7613" y="2292"/>
                  </a:lnTo>
                  <a:lnTo>
                    <a:pt x="6366" y="3158"/>
                  </a:lnTo>
                  <a:lnTo>
                    <a:pt x="5194" y="4125"/>
                  </a:lnTo>
                  <a:lnTo>
                    <a:pt x="4100" y="5195"/>
                  </a:lnTo>
                  <a:lnTo>
                    <a:pt x="3132" y="6366"/>
                  </a:lnTo>
                  <a:lnTo>
                    <a:pt x="2292" y="7639"/>
                  </a:lnTo>
                  <a:lnTo>
                    <a:pt x="1554" y="8988"/>
                  </a:lnTo>
                  <a:lnTo>
                    <a:pt x="943" y="10388"/>
                  </a:lnTo>
                  <a:lnTo>
                    <a:pt x="485" y="11890"/>
                  </a:lnTo>
                  <a:lnTo>
                    <a:pt x="179" y="13418"/>
                  </a:lnTo>
                  <a:lnTo>
                    <a:pt x="1" y="15022"/>
                  </a:lnTo>
                  <a:lnTo>
                    <a:pt x="1" y="15836"/>
                  </a:lnTo>
                  <a:lnTo>
                    <a:pt x="1" y="21055"/>
                  </a:lnTo>
                  <a:lnTo>
                    <a:pt x="739" y="20597"/>
                  </a:lnTo>
                  <a:lnTo>
                    <a:pt x="2954" y="19044"/>
                  </a:lnTo>
                  <a:lnTo>
                    <a:pt x="5704" y="16702"/>
                  </a:lnTo>
                  <a:lnTo>
                    <a:pt x="7893" y="14411"/>
                  </a:lnTo>
                  <a:lnTo>
                    <a:pt x="9293" y="12654"/>
                  </a:lnTo>
                  <a:lnTo>
                    <a:pt x="9955" y="11687"/>
                  </a:lnTo>
                  <a:lnTo>
                    <a:pt x="10006" y="11839"/>
                  </a:lnTo>
                  <a:lnTo>
                    <a:pt x="10592" y="12883"/>
                  </a:lnTo>
                  <a:lnTo>
                    <a:pt x="11279" y="13825"/>
                  </a:lnTo>
                  <a:lnTo>
                    <a:pt x="12247" y="14894"/>
                  </a:lnTo>
                  <a:lnTo>
                    <a:pt x="13570" y="15989"/>
                  </a:lnTo>
                  <a:lnTo>
                    <a:pt x="15276" y="17007"/>
                  </a:lnTo>
                  <a:lnTo>
                    <a:pt x="17415" y="17822"/>
                  </a:lnTo>
                  <a:lnTo>
                    <a:pt x="18662" y="18102"/>
                  </a:lnTo>
                  <a:lnTo>
                    <a:pt x="18713" y="17440"/>
                  </a:lnTo>
                  <a:lnTo>
                    <a:pt x="18611" y="14971"/>
                  </a:lnTo>
                  <a:lnTo>
                    <a:pt x="18739" y="15098"/>
                  </a:lnTo>
                  <a:lnTo>
                    <a:pt x="20393" y="16346"/>
                  </a:lnTo>
                  <a:lnTo>
                    <a:pt x="22736" y="17720"/>
                  </a:lnTo>
                  <a:lnTo>
                    <a:pt x="24772" y="18662"/>
                  </a:lnTo>
                  <a:lnTo>
                    <a:pt x="27216" y="19579"/>
                  </a:lnTo>
                  <a:lnTo>
                    <a:pt x="30068" y="20368"/>
                  </a:lnTo>
                  <a:lnTo>
                    <a:pt x="31646" y="20674"/>
                  </a:lnTo>
                  <a:lnTo>
                    <a:pt x="31646" y="15836"/>
                  </a:lnTo>
                  <a:lnTo>
                    <a:pt x="31646" y="15022"/>
                  </a:lnTo>
                  <a:lnTo>
                    <a:pt x="31468" y="13418"/>
                  </a:lnTo>
                  <a:lnTo>
                    <a:pt x="31163" y="11890"/>
                  </a:lnTo>
                  <a:lnTo>
                    <a:pt x="30704" y="10388"/>
                  </a:lnTo>
                  <a:lnTo>
                    <a:pt x="30093" y="8988"/>
                  </a:lnTo>
                  <a:lnTo>
                    <a:pt x="29355" y="7639"/>
                  </a:lnTo>
                  <a:lnTo>
                    <a:pt x="28515" y="6366"/>
                  </a:lnTo>
                  <a:lnTo>
                    <a:pt x="27547" y="5195"/>
                  </a:lnTo>
                  <a:lnTo>
                    <a:pt x="26478" y="4125"/>
                  </a:lnTo>
                  <a:lnTo>
                    <a:pt x="25282" y="3158"/>
                  </a:lnTo>
                  <a:lnTo>
                    <a:pt x="24034" y="2292"/>
                  </a:lnTo>
                  <a:lnTo>
                    <a:pt x="22685" y="1554"/>
                  </a:lnTo>
                  <a:lnTo>
                    <a:pt x="21259" y="968"/>
                  </a:lnTo>
                  <a:lnTo>
                    <a:pt x="19782" y="510"/>
                  </a:lnTo>
                  <a:lnTo>
                    <a:pt x="18229" y="179"/>
                  </a:lnTo>
                  <a:lnTo>
                    <a:pt x="16651" y="26"/>
                  </a:lnTo>
                  <a:lnTo>
                    <a:pt x="15836" y="1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2348025" y="857050"/>
              <a:ext cx="110750" cy="21675"/>
            </a:xfrm>
            <a:custGeom>
              <a:rect b="b" l="l" r="r" t="t"/>
              <a:pathLst>
                <a:path extrusionOk="0" fill="none" h="867" w="4430">
                  <a:moveTo>
                    <a:pt x="4430" y="866"/>
                  </a:moveTo>
                  <a:lnTo>
                    <a:pt x="4201" y="662"/>
                  </a:lnTo>
                  <a:lnTo>
                    <a:pt x="3666" y="306"/>
                  </a:lnTo>
                  <a:lnTo>
                    <a:pt x="2826" y="1"/>
                  </a:lnTo>
                  <a:lnTo>
                    <a:pt x="1629" y="1"/>
                  </a:lnTo>
                  <a:lnTo>
                    <a:pt x="764" y="306"/>
                  </a:lnTo>
                  <a:lnTo>
                    <a:pt x="255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713C2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2708900" y="857050"/>
              <a:ext cx="110775" cy="21675"/>
            </a:xfrm>
            <a:custGeom>
              <a:rect b="b" l="l" r="r" t="t"/>
              <a:pathLst>
                <a:path extrusionOk="0" fill="none" h="867" w="4431">
                  <a:moveTo>
                    <a:pt x="4430" y="866"/>
                  </a:moveTo>
                  <a:lnTo>
                    <a:pt x="4175" y="662"/>
                  </a:lnTo>
                  <a:lnTo>
                    <a:pt x="3666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713C2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2521775" y="1172750"/>
              <a:ext cx="124125" cy="35650"/>
            </a:xfrm>
            <a:custGeom>
              <a:rect b="b" l="l" r="r" t="t"/>
              <a:pathLst>
                <a:path extrusionOk="0" h="1426" w="4965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2" y="1400"/>
                  </a:lnTo>
                  <a:lnTo>
                    <a:pt x="2495" y="1426"/>
                  </a:lnTo>
                  <a:lnTo>
                    <a:pt x="2903" y="1400"/>
                  </a:lnTo>
                  <a:lnTo>
                    <a:pt x="3692" y="1197"/>
                  </a:lnTo>
                  <a:lnTo>
                    <a:pt x="4328" y="815"/>
                  </a:lnTo>
                  <a:lnTo>
                    <a:pt x="4812" y="306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AE4C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3100950" y="970350"/>
              <a:ext cx="356450" cy="585575"/>
            </a:xfrm>
            <a:custGeom>
              <a:rect b="b" l="l" r="r" t="t"/>
              <a:pathLst>
                <a:path extrusionOk="0" h="23423" w="14258">
                  <a:moveTo>
                    <a:pt x="9192" y="0"/>
                  </a:moveTo>
                  <a:lnTo>
                    <a:pt x="8784" y="77"/>
                  </a:lnTo>
                  <a:lnTo>
                    <a:pt x="8402" y="357"/>
                  </a:lnTo>
                  <a:lnTo>
                    <a:pt x="8148" y="738"/>
                  </a:lnTo>
                  <a:lnTo>
                    <a:pt x="8071" y="993"/>
                  </a:lnTo>
                  <a:lnTo>
                    <a:pt x="6340" y="8529"/>
                  </a:lnTo>
                  <a:lnTo>
                    <a:pt x="6035" y="8453"/>
                  </a:lnTo>
                  <a:lnTo>
                    <a:pt x="7588" y="1757"/>
                  </a:lnTo>
                  <a:lnTo>
                    <a:pt x="7613" y="1502"/>
                  </a:lnTo>
                  <a:lnTo>
                    <a:pt x="7562" y="1019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798" y="280"/>
                  </a:lnTo>
                  <a:lnTo>
                    <a:pt x="6595" y="255"/>
                  </a:lnTo>
                  <a:lnTo>
                    <a:pt x="6162" y="357"/>
                  </a:lnTo>
                  <a:lnTo>
                    <a:pt x="5805" y="611"/>
                  </a:lnTo>
                  <a:lnTo>
                    <a:pt x="5551" y="1019"/>
                  </a:lnTo>
                  <a:lnTo>
                    <a:pt x="5475" y="1273"/>
                  </a:lnTo>
                  <a:lnTo>
                    <a:pt x="3361" y="10413"/>
                  </a:lnTo>
                  <a:lnTo>
                    <a:pt x="3132" y="9547"/>
                  </a:lnTo>
                  <a:lnTo>
                    <a:pt x="2623" y="8172"/>
                  </a:lnTo>
                  <a:lnTo>
                    <a:pt x="2114" y="7205"/>
                  </a:lnTo>
                  <a:lnTo>
                    <a:pt x="1630" y="6594"/>
                  </a:lnTo>
                  <a:lnTo>
                    <a:pt x="943" y="6110"/>
                  </a:lnTo>
                  <a:lnTo>
                    <a:pt x="383" y="6034"/>
                  </a:lnTo>
                  <a:lnTo>
                    <a:pt x="332" y="6059"/>
                  </a:lnTo>
                  <a:lnTo>
                    <a:pt x="154" y="6136"/>
                  </a:lnTo>
                  <a:lnTo>
                    <a:pt x="1" y="6441"/>
                  </a:lnTo>
                  <a:lnTo>
                    <a:pt x="1" y="6950"/>
                  </a:lnTo>
                  <a:lnTo>
                    <a:pt x="26" y="7052"/>
                  </a:lnTo>
                  <a:lnTo>
                    <a:pt x="561" y="9980"/>
                  </a:lnTo>
                  <a:lnTo>
                    <a:pt x="1147" y="13493"/>
                  </a:lnTo>
                  <a:lnTo>
                    <a:pt x="1197" y="13875"/>
                  </a:lnTo>
                  <a:lnTo>
                    <a:pt x="1427" y="14537"/>
                  </a:lnTo>
                  <a:lnTo>
                    <a:pt x="1885" y="15301"/>
                  </a:lnTo>
                  <a:lnTo>
                    <a:pt x="2929" y="16116"/>
                  </a:lnTo>
                  <a:lnTo>
                    <a:pt x="3158" y="16192"/>
                  </a:lnTo>
                  <a:lnTo>
                    <a:pt x="1859" y="21844"/>
                  </a:lnTo>
                  <a:lnTo>
                    <a:pt x="8784" y="23422"/>
                  </a:lnTo>
                  <a:lnTo>
                    <a:pt x="10133" y="17669"/>
                  </a:lnTo>
                  <a:lnTo>
                    <a:pt x="10261" y="17694"/>
                  </a:lnTo>
                  <a:lnTo>
                    <a:pt x="10694" y="17592"/>
                  </a:lnTo>
                  <a:lnTo>
                    <a:pt x="11203" y="17312"/>
                  </a:lnTo>
                  <a:lnTo>
                    <a:pt x="11610" y="16778"/>
                  </a:lnTo>
                  <a:lnTo>
                    <a:pt x="11737" y="16396"/>
                  </a:lnTo>
                  <a:lnTo>
                    <a:pt x="12068" y="14944"/>
                  </a:lnTo>
                  <a:lnTo>
                    <a:pt x="12832" y="11737"/>
                  </a:lnTo>
                  <a:lnTo>
                    <a:pt x="13087" y="10617"/>
                  </a:lnTo>
                  <a:lnTo>
                    <a:pt x="13189" y="10107"/>
                  </a:lnTo>
                  <a:lnTo>
                    <a:pt x="14232" y="5627"/>
                  </a:lnTo>
                  <a:lnTo>
                    <a:pt x="14258" y="5397"/>
                  </a:lnTo>
                  <a:lnTo>
                    <a:pt x="14207" y="4965"/>
                  </a:lnTo>
                  <a:lnTo>
                    <a:pt x="14029" y="4608"/>
                  </a:lnTo>
                  <a:lnTo>
                    <a:pt x="13698" y="4354"/>
                  </a:lnTo>
                  <a:lnTo>
                    <a:pt x="13520" y="4277"/>
                  </a:lnTo>
                  <a:lnTo>
                    <a:pt x="13316" y="4252"/>
                  </a:lnTo>
                  <a:lnTo>
                    <a:pt x="12908" y="4354"/>
                  </a:lnTo>
                  <a:lnTo>
                    <a:pt x="12578" y="4583"/>
                  </a:lnTo>
                  <a:lnTo>
                    <a:pt x="12348" y="4965"/>
                  </a:lnTo>
                  <a:lnTo>
                    <a:pt x="12272" y="5194"/>
                  </a:lnTo>
                  <a:lnTo>
                    <a:pt x="11254" y="9649"/>
                  </a:lnTo>
                  <a:lnTo>
                    <a:pt x="10872" y="9573"/>
                  </a:lnTo>
                  <a:lnTo>
                    <a:pt x="12323" y="3284"/>
                  </a:lnTo>
                  <a:lnTo>
                    <a:pt x="12348" y="3030"/>
                  </a:lnTo>
                  <a:lnTo>
                    <a:pt x="12297" y="2546"/>
                  </a:lnTo>
                  <a:lnTo>
                    <a:pt x="12094" y="2164"/>
                  </a:lnTo>
                  <a:lnTo>
                    <a:pt x="11763" y="1884"/>
                  </a:lnTo>
                  <a:lnTo>
                    <a:pt x="11534" y="1808"/>
                  </a:lnTo>
                  <a:lnTo>
                    <a:pt x="11330" y="1782"/>
                  </a:lnTo>
                  <a:lnTo>
                    <a:pt x="10897" y="1884"/>
                  </a:lnTo>
                  <a:lnTo>
                    <a:pt x="10541" y="2139"/>
                  </a:lnTo>
                  <a:lnTo>
                    <a:pt x="10286" y="2546"/>
                  </a:lnTo>
                  <a:lnTo>
                    <a:pt x="10210" y="2801"/>
                  </a:lnTo>
                  <a:lnTo>
                    <a:pt x="8759" y="9089"/>
                  </a:lnTo>
                  <a:lnTo>
                    <a:pt x="8453" y="9013"/>
                  </a:lnTo>
                  <a:lnTo>
                    <a:pt x="10184" y="1477"/>
                  </a:lnTo>
                  <a:lnTo>
                    <a:pt x="10235" y="1222"/>
                  </a:lnTo>
                  <a:lnTo>
                    <a:pt x="10159" y="764"/>
                  </a:lnTo>
                  <a:lnTo>
                    <a:pt x="9955" y="357"/>
                  </a:lnTo>
                  <a:lnTo>
                    <a:pt x="9624" y="77"/>
                  </a:lnTo>
                  <a:lnTo>
                    <a:pt x="9421" y="26"/>
                  </a:lnTo>
                  <a:lnTo>
                    <a:pt x="9192" y="0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3184975" y="12300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3218075" y="1174650"/>
              <a:ext cx="190950" cy="55400"/>
            </a:xfrm>
            <a:custGeom>
              <a:rect b="b" l="l" r="r" t="t"/>
              <a:pathLst>
                <a:path extrusionOk="0" h="2216" w="7638">
                  <a:moveTo>
                    <a:pt x="102" y="0"/>
                  </a:moveTo>
                  <a:lnTo>
                    <a:pt x="0" y="484"/>
                  </a:lnTo>
                  <a:lnTo>
                    <a:pt x="7536" y="2215"/>
                  </a:lnTo>
                  <a:lnTo>
                    <a:pt x="7638" y="1732"/>
                  </a:lnTo>
                  <a:lnTo>
                    <a:pt x="6569" y="1477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3184975" y="1223650"/>
              <a:ext cx="105675" cy="159150"/>
            </a:xfrm>
            <a:custGeom>
              <a:rect b="b" l="l" r="r" t="t"/>
              <a:pathLst>
                <a:path extrusionOk="0" h="6366" w="4227">
                  <a:moveTo>
                    <a:pt x="77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30" y="306"/>
                  </a:lnTo>
                  <a:lnTo>
                    <a:pt x="1121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6" y="5347"/>
                  </a:lnTo>
                  <a:lnTo>
                    <a:pt x="3819" y="6315"/>
                  </a:lnTo>
                  <a:lnTo>
                    <a:pt x="4125" y="6365"/>
                  </a:lnTo>
                  <a:lnTo>
                    <a:pt x="4150" y="6213"/>
                  </a:lnTo>
                  <a:lnTo>
                    <a:pt x="4227" y="5118"/>
                  </a:lnTo>
                  <a:lnTo>
                    <a:pt x="4176" y="4125"/>
                  </a:lnTo>
                  <a:lnTo>
                    <a:pt x="3896" y="3005"/>
                  </a:lnTo>
                  <a:lnTo>
                    <a:pt x="3361" y="1936"/>
                  </a:lnTo>
                  <a:lnTo>
                    <a:pt x="2419" y="968"/>
                  </a:lnTo>
                  <a:lnTo>
                    <a:pt x="1401" y="383"/>
                  </a:lnTo>
                  <a:lnTo>
                    <a:pt x="561" y="10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3162700" y="1403775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8" y="1"/>
                  </a:moveTo>
                  <a:lnTo>
                    <a:pt x="0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3123225" y="1425425"/>
              <a:ext cx="238075" cy="100575"/>
            </a:xfrm>
            <a:custGeom>
              <a:rect b="b" l="l" r="r" t="t"/>
              <a:pathLst>
                <a:path extrusionOk="0" h="4023" w="9523">
                  <a:moveTo>
                    <a:pt x="434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523" y="2113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E5C1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3100950" y="1463600"/>
              <a:ext cx="251450" cy="105675"/>
            </a:xfrm>
            <a:custGeom>
              <a:rect b="b" l="l" r="r" t="t"/>
              <a:pathLst>
                <a:path extrusionOk="0" h="4227" w="10058">
                  <a:moveTo>
                    <a:pt x="994" y="1"/>
                  </a:moveTo>
                  <a:lnTo>
                    <a:pt x="1" y="4227"/>
                  </a:lnTo>
                  <a:lnTo>
                    <a:pt x="9573" y="4227"/>
                  </a:lnTo>
                  <a:lnTo>
                    <a:pt x="10057" y="2088"/>
                  </a:lnTo>
                  <a:lnTo>
                    <a:pt x="99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3" name="Google Shape;853;p32"/>
          <p:cNvSpPr txBox="1"/>
          <p:nvPr>
            <p:ph idx="4294967295" type="body"/>
          </p:nvPr>
        </p:nvSpPr>
        <p:spPr>
          <a:xfrm>
            <a:off x="5403000" y="762800"/>
            <a:ext cx="2817900" cy="335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rPr>
              <a:t>Desktop project</a:t>
            </a:r>
            <a:endParaRPr>
              <a:solidFill>
                <a:srgbClr val="3C78D8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854" name="Google Shape;854;p32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5" name="Google Shape;855;p32"/>
          <p:cNvGrpSpPr/>
          <p:nvPr/>
        </p:nvGrpSpPr>
        <p:grpSpPr>
          <a:xfrm>
            <a:off x="585374" y="1350904"/>
            <a:ext cx="4542205" cy="2661224"/>
            <a:chOff x="1177450" y="241631"/>
            <a:chExt cx="6173152" cy="3616776"/>
          </a:xfrm>
        </p:grpSpPr>
        <p:sp>
          <p:nvSpPr>
            <p:cNvPr id="856" name="Google Shape;856;p32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60" name="Google Shape;860;p32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1092550" y="1497625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3"/>
          <p:cNvGrpSpPr/>
          <p:nvPr/>
        </p:nvGrpSpPr>
        <p:grpSpPr>
          <a:xfrm flipH="1">
            <a:off x="7488534" y="3754514"/>
            <a:ext cx="1655476" cy="1388992"/>
            <a:chOff x="4163225" y="1879850"/>
            <a:chExt cx="1399625" cy="1174325"/>
          </a:xfrm>
        </p:grpSpPr>
        <p:sp>
          <p:nvSpPr>
            <p:cNvPr id="866" name="Google Shape;866;p33"/>
            <p:cNvSpPr/>
            <p:nvPr/>
          </p:nvSpPr>
          <p:spPr>
            <a:xfrm>
              <a:off x="4288625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2724" y="0"/>
                  </a:moveTo>
                  <a:lnTo>
                    <a:pt x="2164" y="26"/>
                  </a:lnTo>
                  <a:lnTo>
                    <a:pt x="1171" y="433"/>
                  </a:lnTo>
                  <a:lnTo>
                    <a:pt x="433" y="1197"/>
                  </a:lnTo>
                  <a:lnTo>
                    <a:pt x="26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26" y="5448"/>
                  </a:lnTo>
                  <a:lnTo>
                    <a:pt x="433" y="6441"/>
                  </a:lnTo>
                  <a:lnTo>
                    <a:pt x="1171" y="7180"/>
                  </a:lnTo>
                  <a:lnTo>
                    <a:pt x="2164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3"/>
            <p:cNvSpPr/>
            <p:nvPr/>
          </p:nvSpPr>
          <p:spPr>
            <a:xfrm>
              <a:off x="501165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0" y="0"/>
                  </a:moveTo>
                  <a:lnTo>
                    <a:pt x="0" y="7638"/>
                  </a:lnTo>
                  <a:lnTo>
                    <a:pt x="560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4" y="4914"/>
                  </a:lnTo>
                  <a:lnTo>
                    <a:pt x="2724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3"/>
            <p:cNvSpPr/>
            <p:nvPr/>
          </p:nvSpPr>
          <p:spPr>
            <a:xfrm>
              <a:off x="4579475" y="2740375"/>
              <a:ext cx="210075" cy="263525"/>
            </a:xfrm>
            <a:custGeom>
              <a:rect b="b" l="l" r="r" t="t"/>
              <a:pathLst>
                <a:path extrusionOk="0" h="10541" w="8403">
                  <a:moveTo>
                    <a:pt x="1" y="0"/>
                  </a:moveTo>
                  <a:lnTo>
                    <a:pt x="1" y="10540"/>
                  </a:lnTo>
                  <a:lnTo>
                    <a:pt x="8402" y="10540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4333800" y="1924400"/>
              <a:ext cx="700775" cy="875825"/>
            </a:xfrm>
            <a:custGeom>
              <a:rect b="b" l="l" r="r" t="t"/>
              <a:pathLst>
                <a:path extrusionOk="0" h="35033" w="28031">
                  <a:moveTo>
                    <a:pt x="14028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1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583" y="3642"/>
                  </a:lnTo>
                  <a:lnTo>
                    <a:pt x="3641" y="4609"/>
                  </a:lnTo>
                  <a:lnTo>
                    <a:pt x="2776" y="5653"/>
                  </a:lnTo>
                  <a:lnTo>
                    <a:pt x="2012" y="6773"/>
                  </a:lnTo>
                  <a:lnTo>
                    <a:pt x="1375" y="7944"/>
                  </a:lnTo>
                  <a:lnTo>
                    <a:pt x="841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41" y="25842"/>
                  </a:lnTo>
                  <a:lnTo>
                    <a:pt x="1375" y="27089"/>
                  </a:lnTo>
                  <a:lnTo>
                    <a:pt x="2012" y="28286"/>
                  </a:lnTo>
                  <a:lnTo>
                    <a:pt x="2776" y="29406"/>
                  </a:lnTo>
                  <a:lnTo>
                    <a:pt x="3641" y="30450"/>
                  </a:lnTo>
                  <a:lnTo>
                    <a:pt x="4583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1" y="35032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8" y="33657"/>
                  </a:lnTo>
                  <a:lnTo>
                    <a:pt x="21284" y="33021"/>
                  </a:lnTo>
                  <a:lnTo>
                    <a:pt x="22404" y="32257"/>
                  </a:lnTo>
                  <a:lnTo>
                    <a:pt x="23448" y="31392"/>
                  </a:lnTo>
                  <a:lnTo>
                    <a:pt x="24390" y="30450"/>
                  </a:lnTo>
                  <a:lnTo>
                    <a:pt x="25256" y="29406"/>
                  </a:lnTo>
                  <a:lnTo>
                    <a:pt x="26020" y="28286"/>
                  </a:lnTo>
                  <a:lnTo>
                    <a:pt x="26656" y="27089"/>
                  </a:lnTo>
                  <a:lnTo>
                    <a:pt x="27191" y="25842"/>
                  </a:lnTo>
                  <a:lnTo>
                    <a:pt x="27598" y="24518"/>
                  </a:lnTo>
                  <a:lnTo>
                    <a:pt x="27878" y="23143"/>
                  </a:lnTo>
                  <a:lnTo>
                    <a:pt x="28031" y="21743"/>
                  </a:lnTo>
                  <a:lnTo>
                    <a:pt x="28031" y="21004"/>
                  </a:lnTo>
                  <a:lnTo>
                    <a:pt x="28031" y="14029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41"/>
                  </a:lnTo>
                  <a:lnTo>
                    <a:pt x="27191" y="9217"/>
                  </a:lnTo>
                  <a:lnTo>
                    <a:pt x="26656" y="7944"/>
                  </a:lnTo>
                  <a:lnTo>
                    <a:pt x="26020" y="6773"/>
                  </a:lnTo>
                  <a:lnTo>
                    <a:pt x="25256" y="5653"/>
                  </a:lnTo>
                  <a:lnTo>
                    <a:pt x="24390" y="4609"/>
                  </a:lnTo>
                  <a:lnTo>
                    <a:pt x="23448" y="3642"/>
                  </a:lnTo>
                  <a:lnTo>
                    <a:pt x="22404" y="2801"/>
                  </a:lnTo>
                  <a:lnTo>
                    <a:pt x="21284" y="2038"/>
                  </a:lnTo>
                  <a:lnTo>
                    <a:pt x="20088" y="1401"/>
                  </a:lnTo>
                  <a:lnTo>
                    <a:pt x="18840" y="867"/>
                  </a:lnTo>
                  <a:lnTo>
                    <a:pt x="17516" y="459"/>
                  </a:lnTo>
                  <a:lnTo>
                    <a:pt x="16167" y="179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4163225" y="2844100"/>
              <a:ext cx="1041925" cy="210075"/>
            </a:xfrm>
            <a:custGeom>
              <a:rect b="b" l="l" r="r" t="t"/>
              <a:pathLst>
                <a:path extrusionOk="0" h="8403" w="41677">
                  <a:moveTo>
                    <a:pt x="16625" y="1"/>
                  </a:moveTo>
                  <a:lnTo>
                    <a:pt x="12297" y="154"/>
                  </a:lnTo>
                  <a:lnTo>
                    <a:pt x="11177" y="179"/>
                  </a:lnTo>
                  <a:lnTo>
                    <a:pt x="9115" y="485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6"/>
                  </a:lnTo>
                  <a:lnTo>
                    <a:pt x="1" y="8402"/>
                  </a:lnTo>
                  <a:lnTo>
                    <a:pt x="41677" y="8402"/>
                  </a:lnTo>
                  <a:lnTo>
                    <a:pt x="41142" y="7486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1" y="3005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3" y="485"/>
                  </a:lnTo>
                  <a:lnTo>
                    <a:pt x="30500" y="179"/>
                  </a:lnTo>
                  <a:lnTo>
                    <a:pt x="29380" y="154"/>
                  </a:lnTo>
                  <a:lnTo>
                    <a:pt x="25052" y="1"/>
                  </a:lnTo>
                  <a:lnTo>
                    <a:pt x="25027" y="434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5" y="3260"/>
                  </a:lnTo>
                  <a:lnTo>
                    <a:pt x="22863" y="3718"/>
                  </a:lnTo>
                  <a:lnTo>
                    <a:pt x="22099" y="4023"/>
                  </a:lnTo>
                  <a:lnTo>
                    <a:pt x="21284" y="4202"/>
                  </a:lnTo>
                  <a:lnTo>
                    <a:pt x="20419" y="4202"/>
                  </a:lnTo>
                  <a:lnTo>
                    <a:pt x="19579" y="4023"/>
                  </a:lnTo>
                  <a:lnTo>
                    <a:pt x="18840" y="3718"/>
                  </a:lnTo>
                  <a:lnTo>
                    <a:pt x="18153" y="3260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7DC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4540025" y="2844100"/>
              <a:ext cx="288350" cy="149600"/>
            </a:xfrm>
            <a:custGeom>
              <a:rect b="b" l="l" r="r" t="t"/>
              <a:pathLst>
                <a:path extrusionOk="0" h="5984" w="11534">
                  <a:moveTo>
                    <a:pt x="1553" y="1"/>
                  </a:moveTo>
                  <a:lnTo>
                    <a:pt x="0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1"/>
                  </a:lnTo>
                  <a:lnTo>
                    <a:pt x="2088" y="4660"/>
                  </a:lnTo>
                  <a:lnTo>
                    <a:pt x="3004" y="5296"/>
                  </a:lnTo>
                  <a:lnTo>
                    <a:pt x="4048" y="5729"/>
                  </a:lnTo>
                  <a:lnTo>
                    <a:pt x="5168" y="5958"/>
                  </a:lnTo>
                  <a:lnTo>
                    <a:pt x="5779" y="5984"/>
                  </a:lnTo>
                  <a:lnTo>
                    <a:pt x="6365" y="5958"/>
                  </a:lnTo>
                  <a:lnTo>
                    <a:pt x="7485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205"/>
                  </a:lnTo>
                  <a:lnTo>
                    <a:pt x="11533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55" y="434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2" y="4202"/>
                  </a:lnTo>
                  <a:lnTo>
                    <a:pt x="5347" y="4202"/>
                  </a:lnTo>
                  <a:lnTo>
                    <a:pt x="4507" y="4023"/>
                  </a:lnTo>
                  <a:lnTo>
                    <a:pt x="3768" y="3718"/>
                  </a:lnTo>
                  <a:lnTo>
                    <a:pt x="3081" y="3260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4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CFE6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4632300" y="2459675"/>
              <a:ext cx="99950" cy="119700"/>
            </a:xfrm>
            <a:custGeom>
              <a:rect b="b" l="l" r="r" t="t"/>
              <a:pathLst>
                <a:path extrusionOk="0" h="4788" w="3998">
                  <a:moveTo>
                    <a:pt x="1885" y="1"/>
                  </a:moveTo>
                  <a:lnTo>
                    <a:pt x="1656" y="306"/>
                  </a:lnTo>
                  <a:lnTo>
                    <a:pt x="157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85" y="4558"/>
                  </a:lnTo>
                  <a:lnTo>
                    <a:pt x="1503" y="4787"/>
                  </a:lnTo>
                  <a:lnTo>
                    <a:pt x="2521" y="4787"/>
                  </a:lnTo>
                  <a:lnTo>
                    <a:pt x="3514" y="4558"/>
                  </a:lnTo>
                  <a:lnTo>
                    <a:pt x="3998" y="4354"/>
                  </a:lnTo>
                  <a:lnTo>
                    <a:pt x="3998" y="4303"/>
                  </a:lnTo>
                  <a:lnTo>
                    <a:pt x="3998" y="4252"/>
                  </a:lnTo>
                  <a:lnTo>
                    <a:pt x="2445" y="586"/>
                  </a:lnTo>
                  <a:lnTo>
                    <a:pt x="2343" y="306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rgbClr val="FEEB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4632300" y="2568525"/>
              <a:ext cx="99950" cy="38200"/>
            </a:xfrm>
            <a:custGeom>
              <a:rect b="b" l="l" r="r" t="t"/>
              <a:pathLst>
                <a:path extrusionOk="0" h="1528" w="3998">
                  <a:moveTo>
                    <a:pt x="1" y="0"/>
                  </a:moveTo>
                  <a:lnTo>
                    <a:pt x="1" y="306"/>
                  </a:lnTo>
                  <a:lnTo>
                    <a:pt x="357" y="840"/>
                  </a:lnTo>
                  <a:lnTo>
                    <a:pt x="917" y="1273"/>
                  </a:lnTo>
                  <a:lnTo>
                    <a:pt x="1579" y="1502"/>
                  </a:lnTo>
                  <a:lnTo>
                    <a:pt x="1834" y="1528"/>
                  </a:lnTo>
                  <a:lnTo>
                    <a:pt x="2165" y="1528"/>
                  </a:lnTo>
                  <a:lnTo>
                    <a:pt x="2445" y="1502"/>
                  </a:lnTo>
                  <a:lnTo>
                    <a:pt x="3081" y="1273"/>
                  </a:lnTo>
                  <a:lnTo>
                    <a:pt x="3667" y="840"/>
                  </a:lnTo>
                  <a:lnTo>
                    <a:pt x="3998" y="306"/>
                  </a:lnTo>
                  <a:lnTo>
                    <a:pt x="3998" y="0"/>
                  </a:lnTo>
                  <a:lnTo>
                    <a:pt x="3514" y="204"/>
                  </a:lnTo>
                  <a:lnTo>
                    <a:pt x="2521" y="433"/>
                  </a:lnTo>
                  <a:lnTo>
                    <a:pt x="1503" y="433"/>
                  </a:lnTo>
                  <a:lnTo>
                    <a:pt x="485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4799700" y="2429125"/>
              <a:ext cx="129875" cy="66850"/>
            </a:xfrm>
            <a:custGeom>
              <a:rect b="b" l="l" r="r" t="t"/>
              <a:pathLst>
                <a:path extrusionOk="0" h="2674" w="5195">
                  <a:moveTo>
                    <a:pt x="2826" y="1"/>
                  </a:moveTo>
                  <a:lnTo>
                    <a:pt x="2292" y="103"/>
                  </a:lnTo>
                  <a:lnTo>
                    <a:pt x="1757" y="281"/>
                  </a:lnTo>
                  <a:lnTo>
                    <a:pt x="917" y="866"/>
                  </a:lnTo>
                  <a:lnTo>
                    <a:pt x="102" y="1808"/>
                  </a:lnTo>
                  <a:lnTo>
                    <a:pt x="1" y="1987"/>
                  </a:lnTo>
                  <a:lnTo>
                    <a:pt x="179" y="2114"/>
                  </a:lnTo>
                  <a:lnTo>
                    <a:pt x="1350" y="2547"/>
                  </a:lnTo>
                  <a:lnTo>
                    <a:pt x="2368" y="2674"/>
                  </a:lnTo>
                  <a:lnTo>
                    <a:pt x="2903" y="2572"/>
                  </a:lnTo>
                  <a:lnTo>
                    <a:pt x="3437" y="2394"/>
                  </a:lnTo>
                  <a:lnTo>
                    <a:pt x="4278" y="1808"/>
                  </a:lnTo>
                  <a:lnTo>
                    <a:pt x="5092" y="866"/>
                  </a:lnTo>
                  <a:lnTo>
                    <a:pt x="5194" y="663"/>
                  </a:lnTo>
                  <a:lnTo>
                    <a:pt x="5016" y="561"/>
                  </a:lnTo>
                  <a:lnTo>
                    <a:pt x="3845" y="10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4438825" y="2429125"/>
              <a:ext cx="130500" cy="66850"/>
            </a:xfrm>
            <a:custGeom>
              <a:rect b="b" l="l" r="r" t="t"/>
              <a:pathLst>
                <a:path extrusionOk="0" h="2674" w="5220">
                  <a:moveTo>
                    <a:pt x="2368" y="1"/>
                  </a:moveTo>
                  <a:lnTo>
                    <a:pt x="1350" y="103"/>
                  </a:lnTo>
                  <a:lnTo>
                    <a:pt x="179" y="561"/>
                  </a:lnTo>
                  <a:lnTo>
                    <a:pt x="0" y="663"/>
                  </a:lnTo>
                  <a:lnTo>
                    <a:pt x="102" y="866"/>
                  </a:lnTo>
                  <a:lnTo>
                    <a:pt x="917" y="1808"/>
                  </a:lnTo>
                  <a:lnTo>
                    <a:pt x="1757" y="2394"/>
                  </a:lnTo>
                  <a:lnTo>
                    <a:pt x="2292" y="2572"/>
                  </a:lnTo>
                  <a:lnTo>
                    <a:pt x="2826" y="2674"/>
                  </a:lnTo>
                  <a:lnTo>
                    <a:pt x="3845" y="2547"/>
                  </a:lnTo>
                  <a:lnTo>
                    <a:pt x="5016" y="2114"/>
                  </a:lnTo>
                  <a:lnTo>
                    <a:pt x="5219" y="1987"/>
                  </a:lnTo>
                  <a:lnTo>
                    <a:pt x="5092" y="1808"/>
                  </a:lnTo>
                  <a:lnTo>
                    <a:pt x="4277" y="866"/>
                  </a:lnTo>
                  <a:lnTo>
                    <a:pt x="3437" y="281"/>
                  </a:lnTo>
                  <a:lnTo>
                    <a:pt x="2903" y="103"/>
                  </a:lnTo>
                  <a:lnTo>
                    <a:pt x="236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4471925" y="2438675"/>
              <a:ext cx="26750" cy="26750"/>
            </a:xfrm>
            <a:custGeom>
              <a:rect b="b" l="l" r="r" t="t"/>
              <a:pathLst>
                <a:path extrusionOk="0" h="1070" w="1070">
                  <a:moveTo>
                    <a:pt x="535" y="1"/>
                  </a:moveTo>
                  <a:lnTo>
                    <a:pt x="331" y="26"/>
                  </a:lnTo>
                  <a:lnTo>
                    <a:pt x="26" y="332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31" y="1044"/>
                  </a:lnTo>
                  <a:lnTo>
                    <a:pt x="535" y="1070"/>
                  </a:lnTo>
                  <a:lnTo>
                    <a:pt x="739" y="1044"/>
                  </a:lnTo>
                  <a:lnTo>
                    <a:pt x="1044" y="739"/>
                  </a:lnTo>
                  <a:lnTo>
                    <a:pt x="1069" y="535"/>
                  </a:lnTo>
                  <a:lnTo>
                    <a:pt x="1044" y="332"/>
                  </a:lnTo>
                  <a:lnTo>
                    <a:pt x="739" y="26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4837900" y="2445050"/>
              <a:ext cx="26750" cy="26125"/>
            </a:xfrm>
            <a:custGeom>
              <a:rect b="b" l="l" r="r" t="t"/>
              <a:pathLst>
                <a:path extrusionOk="0" h="1045" w="1070">
                  <a:moveTo>
                    <a:pt x="535" y="0"/>
                  </a:moveTo>
                  <a:lnTo>
                    <a:pt x="331" y="26"/>
                  </a:lnTo>
                  <a:lnTo>
                    <a:pt x="25" y="306"/>
                  </a:lnTo>
                  <a:lnTo>
                    <a:pt x="0" y="509"/>
                  </a:lnTo>
                  <a:lnTo>
                    <a:pt x="25" y="739"/>
                  </a:lnTo>
                  <a:lnTo>
                    <a:pt x="331" y="1019"/>
                  </a:lnTo>
                  <a:lnTo>
                    <a:pt x="535" y="1044"/>
                  </a:lnTo>
                  <a:lnTo>
                    <a:pt x="738" y="1019"/>
                  </a:lnTo>
                  <a:lnTo>
                    <a:pt x="1044" y="739"/>
                  </a:lnTo>
                  <a:lnTo>
                    <a:pt x="1069" y="509"/>
                  </a:lnTo>
                  <a:lnTo>
                    <a:pt x="1044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4431175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50" y="0"/>
                  </a:moveTo>
                  <a:lnTo>
                    <a:pt x="1096" y="26"/>
                  </a:lnTo>
                  <a:lnTo>
                    <a:pt x="586" y="229"/>
                  </a:lnTo>
                  <a:lnTo>
                    <a:pt x="230" y="586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39"/>
                  </a:lnTo>
                  <a:lnTo>
                    <a:pt x="586" y="2521"/>
                  </a:lnTo>
                  <a:lnTo>
                    <a:pt x="1096" y="2724"/>
                  </a:lnTo>
                  <a:lnTo>
                    <a:pt x="1350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20" y="2521"/>
                  </a:lnTo>
                  <a:lnTo>
                    <a:pt x="5602" y="2139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586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4791425" y="2522700"/>
              <a:ext cx="146425" cy="68750"/>
            </a:xfrm>
            <a:custGeom>
              <a:rect b="b" l="l" r="r" t="t"/>
              <a:pathLst>
                <a:path extrusionOk="0" h="2750" w="5857">
                  <a:moveTo>
                    <a:pt x="1375" y="0"/>
                  </a:moveTo>
                  <a:lnTo>
                    <a:pt x="1095" y="26"/>
                  </a:lnTo>
                  <a:lnTo>
                    <a:pt x="612" y="229"/>
                  </a:lnTo>
                  <a:lnTo>
                    <a:pt x="230" y="586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39"/>
                  </a:lnTo>
                  <a:lnTo>
                    <a:pt x="612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81" y="2750"/>
                  </a:lnTo>
                  <a:lnTo>
                    <a:pt x="4761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3"/>
            <p:cNvSpPr/>
            <p:nvPr/>
          </p:nvSpPr>
          <p:spPr>
            <a:xfrm>
              <a:off x="4448375" y="2341925"/>
              <a:ext cx="110775" cy="22300"/>
            </a:xfrm>
            <a:custGeom>
              <a:rect b="b" l="l" r="r" t="t"/>
              <a:pathLst>
                <a:path extrusionOk="0" fill="none" h="892" w="4431">
                  <a:moveTo>
                    <a:pt x="4430" y="892"/>
                  </a:moveTo>
                  <a:lnTo>
                    <a:pt x="4201" y="663"/>
                  </a:lnTo>
                  <a:lnTo>
                    <a:pt x="3666" y="332"/>
                  </a:lnTo>
                  <a:lnTo>
                    <a:pt x="2826" y="1"/>
                  </a:lnTo>
                  <a:lnTo>
                    <a:pt x="1630" y="1"/>
                  </a:lnTo>
                  <a:lnTo>
                    <a:pt x="764" y="332"/>
                  </a:lnTo>
                  <a:lnTo>
                    <a:pt x="255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1F2F45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4809250" y="2341925"/>
              <a:ext cx="110775" cy="22300"/>
            </a:xfrm>
            <a:custGeom>
              <a:rect b="b" l="l" r="r" t="t"/>
              <a:pathLst>
                <a:path extrusionOk="0" fill="none" h="892" w="4431">
                  <a:moveTo>
                    <a:pt x="4430" y="892"/>
                  </a:moveTo>
                  <a:lnTo>
                    <a:pt x="4176" y="663"/>
                  </a:lnTo>
                  <a:lnTo>
                    <a:pt x="3666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32"/>
                  </a:lnTo>
                  <a:lnTo>
                    <a:pt x="230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1F2F45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4622125" y="2646800"/>
              <a:ext cx="124125" cy="36300"/>
            </a:xfrm>
            <a:custGeom>
              <a:rect b="b" l="l" r="r" t="t"/>
              <a:pathLst>
                <a:path extrusionOk="0" fill="none" h="1452" w="4965">
                  <a:moveTo>
                    <a:pt x="0" y="1"/>
                  </a:moveTo>
                  <a:lnTo>
                    <a:pt x="153" y="306"/>
                  </a:lnTo>
                  <a:lnTo>
                    <a:pt x="637" y="841"/>
                  </a:lnTo>
                  <a:lnTo>
                    <a:pt x="1273" y="1223"/>
                  </a:lnTo>
                  <a:lnTo>
                    <a:pt x="2063" y="1426"/>
                  </a:lnTo>
                  <a:lnTo>
                    <a:pt x="2495" y="1452"/>
                  </a:lnTo>
                  <a:lnTo>
                    <a:pt x="2903" y="1426"/>
                  </a:lnTo>
                  <a:lnTo>
                    <a:pt x="3692" y="1223"/>
                  </a:lnTo>
                  <a:lnTo>
                    <a:pt x="4328" y="841"/>
                  </a:lnTo>
                  <a:lnTo>
                    <a:pt x="4812" y="332"/>
                  </a:lnTo>
                  <a:lnTo>
                    <a:pt x="4965" y="26"/>
                  </a:lnTo>
                </a:path>
              </a:pathLst>
            </a:custGeom>
            <a:noFill/>
            <a:ln cap="rnd" cmpd="sng" w="21000">
              <a:solidFill>
                <a:srgbClr val="E15758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3"/>
            <p:cNvSpPr/>
            <p:nvPr/>
          </p:nvSpPr>
          <p:spPr>
            <a:xfrm>
              <a:off x="4288625" y="1879850"/>
              <a:ext cx="791775" cy="541675"/>
            </a:xfrm>
            <a:custGeom>
              <a:rect b="b" l="l" r="r" t="t"/>
              <a:pathLst>
                <a:path extrusionOk="0" h="21667" w="31671">
                  <a:moveTo>
                    <a:pt x="15021" y="1"/>
                  </a:moveTo>
                  <a:lnTo>
                    <a:pt x="13417" y="154"/>
                  </a:lnTo>
                  <a:lnTo>
                    <a:pt x="11889" y="485"/>
                  </a:lnTo>
                  <a:lnTo>
                    <a:pt x="10387" y="943"/>
                  </a:lnTo>
                  <a:lnTo>
                    <a:pt x="8987" y="1554"/>
                  </a:lnTo>
                  <a:lnTo>
                    <a:pt x="7638" y="2267"/>
                  </a:lnTo>
                  <a:lnTo>
                    <a:pt x="6365" y="3132"/>
                  </a:lnTo>
                  <a:lnTo>
                    <a:pt x="5194" y="4100"/>
                  </a:lnTo>
                  <a:lnTo>
                    <a:pt x="4124" y="5169"/>
                  </a:lnTo>
                  <a:lnTo>
                    <a:pt x="3157" y="6340"/>
                  </a:lnTo>
                  <a:lnTo>
                    <a:pt x="2291" y="7613"/>
                  </a:lnTo>
                  <a:lnTo>
                    <a:pt x="1553" y="8962"/>
                  </a:lnTo>
                  <a:lnTo>
                    <a:pt x="967" y="10388"/>
                  </a:lnTo>
                  <a:lnTo>
                    <a:pt x="509" y="11865"/>
                  </a:lnTo>
                  <a:lnTo>
                    <a:pt x="178" y="13418"/>
                  </a:lnTo>
                  <a:lnTo>
                    <a:pt x="26" y="14996"/>
                  </a:lnTo>
                  <a:lnTo>
                    <a:pt x="0" y="15811"/>
                  </a:lnTo>
                  <a:lnTo>
                    <a:pt x="0" y="21463"/>
                  </a:lnTo>
                  <a:lnTo>
                    <a:pt x="356" y="21513"/>
                  </a:lnTo>
                  <a:lnTo>
                    <a:pt x="1146" y="21437"/>
                  </a:lnTo>
                  <a:lnTo>
                    <a:pt x="2037" y="21132"/>
                  </a:lnTo>
                  <a:lnTo>
                    <a:pt x="2953" y="20673"/>
                  </a:lnTo>
                  <a:lnTo>
                    <a:pt x="4303" y="19757"/>
                  </a:lnTo>
                  <a:lnTo>
                    <a:pt x="5856" y="18306"/>
                  </a:lnTo>
                  <a:lnTo>
                    <a:pt x="6416" y="17593"/>
                  </a:lnTo>
                  <a:lnTo>
                    <a:pt x="6874" y="10515"/>
                  </a:lnTo>
                  <a:lnTo>
                    <a:pt x="10820" y="16727"/>
                  </a:lnTo>
                  <a:lnTo>
                    <a:pt x="11431" y="17160"/>
                  </a:lnTo>
                  <a:lnTo>
                    <a:pt x="13391" y="18077"/>
                  </a:lnTo>
                  <a:lnTo>
                    <a:pt x="16065" y="19019"/>
                  </a:lnTo>
                  <a:lnTo>
                    <a:pt x="19171" y="19910"/>
                  </a:lnTo>
                  <a:lnTo>
                    <a:pt x="22455" y="20699"/>
                  </a:lnTo>
                  <a:lnTo>
                    <a:pt x="25663" y="21284"/>
                  </a:lnTo>
                  <a:lnTo>
                    <a:pt x="28539" y="21641"/>
                  </a:lnTo>
                  <a:lnTo>
                    <a:pt x="30856" y="21666"/>
                  </a:lnTo>
                  <a:lnTo>
                    <a:pt x="31671" y="21513"/>
                  </a:lnTo>
                  <a:lnTo>
                    <a:pt x="31671" y="15811"/>
                  </a:lnTo>
                  <a:lnTo>
                    <a:pt x="31645" y="14996"/>
                  </a:lnTo>
                  <a:lnTo>
                    <a:pt x="31493" y="13418"/>
                  </a:lnTo>
                  <a:lnTo>
                    <a:pt x="31162" y="11865"/>
                  </a:lnTo>
                  <a:lnTo>
                    <a:pt x="30703" y="10388"/>
                  </a:lnTo>
                  <a:lnTo>
                    <a:pt x="30118" y="8962"/>
                  </a:lnTo>
                  <a:lnTo>
                    <a:pt x="29380" y="7613"/>
                  </a:lnTo>
                  <a:lnTo>
                    <a:pt x="28514" y="6340"/>
                  </a:lnTo>
                  <a:lnTo>
                    <a:pt x="27547" y="5169"/>
                  </a:lnTo>
                  <a:lnTo>
                    <a:pt x="26477" y="4100"/>
                  </a:lnTo>
                  <a:lnTo>
                    <a:pt x="25306" y="3132"/>
                  </a:lnTo>
                  <a:lnTo>
                    <a:pt x="24033" y="2267"/>
                  </a:lnTo>
                  <a:lnTo>
                    <a:pt x="22709" y="1554"/>
                  </a:lnTo>
                  <a:lnTo>
                    <a:pt x="21284" y="943"/>
                  </a:lnTo>
                  <a:lnTo>
                    <a:pt x="19782" y="485"/>
                  </a:lnTo>
                  <a:lnTo>
                    <a:pt x="18254" y="154"/>
                  </a:lnTo>
                  <a:lnTo>
                    <a:pt x="16650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5205775" y="2455225"/>
              <a:ext cx="357075" cy="586225"/>
            </a:xfrm>
            <a:custGeom>
              <a:rect b="b" l="l" r="r" t="t"/>
              <a:pathLst>
                <a:path extrusionOk="0" h="23449" w="14283">
                  <a:moveTo>
                    <a:pt x="9216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39" y="8529"/>
                  </a:lnTo>
                  <a:lnTo>
                    <a:pt x="6034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823" y="306"/>
                  </a:lnTo>
                  <a:lnTo>
                    <a:pt x="6594" y="255"/>
                  </a:lnTo>
                  <a:lnTo>
                    <a:pt x="6187" y="357"/>
                  </a:lnTo>
                  <a:lnTo>
                    <a:pt x="5830" y="637"/>
                  </a:lnTo>
                  <a:lnTo>
                    <a:pt x="5550" y="1019"/>
                  </a:lnTo>
                  <a:lnTo>
                    <a:pt x="5474" y="1273"/>
                  </a:lnTo>
                  <a:lnTo>
                    <a:pt x="3386" y="10439"/>
                  </a:lnTo>
                  <a:lnTo>
                    <a:pt x="3132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382" y="6034"/>
                  </a:lnTo>
                  <a:lnTo>
                    <a:pt x="331" y="6060"/>
                  </a:lnTo>
                  <a:lnTo>
                    <a:pt x="153" y="6136"/>
                  </a:lnTo>
                  <a:lnTo>
                    <a:pt x="0" y="6442"/>
                  </a:lnTo>
                  <a:lnTo>
                    <a:pt x="0" y="6951"/>
                  </a:lnTo>
                  <a:lnTo>
                    <a:pt x="26" y="7078"/>
                  </a:lnTo>
                  <a:lnTo>
                    <a:pt x="560" y="10006"/>
                  </a:lnTo>
                  <a:lnTo>
                    <a:pt x="1146" y="13494"/>
                  </a:lnTo>
                  <a:lnTo>
                    <a:pt x="1222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784" y="23448"/>
                  </a:lnTo>
                  <a:lnTo>
                    <a:pt x="10158" y="17694"/>
                  </a:lnTo>
                  <a:lnTo>
                    <a:pt x="10286" y="17694"/>
                  </a:lnTo>
                  <a:lnTo>
                    <a:pt x="10693" y="17618"/>
                  </a:lnTo>
                  <a:lnTo>
                    <a:pt x="11202" y="17338"/>
                  </a:lnTo>
                  <a:lnTo>
                    <a:pt x="11635" y="16803"/>
                  </a:lnTo>
                  <a:lnTo>
                    <a:pt x="11762" y="16396"/>
                  </a:lnTo>
                  <a:lnTo>
                    <a:pt x="12093" y="14970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609"/>
                  </a:lnTo>
                  <a:lnTo>
                    <a:pt x="12348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1" y="9573"/>
                  </a:lnTo>
                  <a:lnTo>
                    <a:pt x="12322" y="3285"/>
                  </a:lnTo>
                  <a:lnTo>
                    <a:pt x="12373" y="3030"/>
                  </a:lnTo>
                  <a:lnTo>
                    <a:pt x="12297" y="2572"/>
                  </a:lnTo>
                  <a:lnTo>
                    <a:pt x="12093" y="2165"/>
                  </a:lnTo>
                  <a:lnTo>
                    <a:pt x="11762" y="1884"/>
                  </a:lnTo>
                  <a:lnTo>
                    <a:pt x="11559" y="1834"/>
                  </a:lnTo>
                  <a:lnTo>
                    <a:pt x="11329" y="1783"/>
                  </a:lnTo>
                  <a:lnTo>
                    <a:pt x="10922" y="1884"/>
                  </a:lnTo>
                  <a:lnTo>
                    <a:pt x="10540" y="2165"/>
                  </a:lnTo>
                  <a:lnTo>
                    <a:pt x="10286" y="2546"/>
                  </a:lnTo>
                  <a:lnTo>
                    <a:pt x="10209" y="2801"/>
                  </a:lnTo>
                  <a:lnTo>
                    <a:pt x="8758" y="9089"/>
                  </a:lnTo>
                  <a:lnTo>
                    <a:pt x="8453" y="9013"/>
                  </a:lnTo>
                  <a:lnTo>
                    <a:pt x="10184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24" y="102"/>
                  </a:lnTo>
                  <a:lnTo>
                    <a:pt x="9420" y="26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5289775" y="2714900"/>
              <a:ext cx="25" cy="675"/>
            </a:xfrm>
            <a:custGeom>
              <a:rect b="b" l="l" r="r" t="t"/>
              <a:pathLst>
                <a:path extrusionOk="0" h="27" w="1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5322875" y="2659525"/>
              <a:ext cx="191600" cy="55400"/>
            </a:xfrm>
            <a:custGeom>
              <a:rect b="b" l="l" r="r" t="t"/>
              <a:pathLst>
                <a:path extrusionOk="0" h="2216" w="7664">
                  <a:moveTo>
                    <a:pt x="128" y="1"/>
                  </a:moveTo>
                  <a:lnTo>
                    <a:pt x="1" y="485"/>
                  </a:lnTo>
                  <a:lnTo>
                    <a:pt x="7536" y="2216"/>
                  </a:lnTo>
                  <a:lnTo>
                    <a:pt x="7664" y="1732"/>
                  </a:lnTo>
                  <a:lnTo>
                    <a:pt x="6569" y="1503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9" y="841"/>
                  </a:lnTo>
                  <a:lnTo>
                    <a:pt x="1681" y="357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5290425" y="2708550"/>
              <a:ext cx="105675" cy="159775"/>
            </a:xfrm>
            <a:custGeom>
              <a:rect b="b" l="l" r="r" t="t"/>
              <a:pathLst>
                <a:path extrusionOk="0" h="6391" w="4227">
                  <a:moveTo>
                    <a:pt x="51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04" y="306"/>
                  </a:lnTo>
                  <a:lnTo>
                    <a:pt x="1120" y="637"/>
                  </a:lnTo>
                  <a:lnTo>
                    <a:pt x="1833" y="1044"/>
                  </a:lnTo>
                  <a:lnTo>
                    <a:pt x="2597" y="1680"/>
                  </a:lnTo>
                  <a:lnTo>
                    <a:pt x="3234" y="2571"/>
                  </a:lnTo>
                  <a:lnTo>
                    <a:pt x="3717" y="3794"/>
                  </a:lnTo>
                  <a:lnTo>
                    <a:pt x="3870" y="5372"/>
                  </a:lnTo>
                  <a:lnTo>
                    <a:pt x="3794" y="6314"/>
                  </a:lnTo>
                  <a:lnTo>
                    <a:pt x="4099" y="6390"/>
                  </a:lnTo>
                  <a:lnTo>
                    <a:pt x="4125" y="6212"/>
                  </a:lnTo>
                  <a:lnTo>
                    <a:pt x="4226" y="5117"/>
                  </a:lnTo>
                  <a:lnTo>
                    <a:pt x="4150" y="4124"/>
                  </a:lnTo>
                  <a:lnTo>
                    <a:pt x="3895" y="3030"/>
                  </a:lnTo>
                  <a:lnTo>
                    <a:pt x="3335" y="1935"/>
                  </a:lnTo>
                  <a:lnTo>
                    <a:pt x="2393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5268150" y="2888650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8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5228050" y="2910950"/>
              <a:ext cx="238050" cy="100575"/>
            </a:xfrm>
            <a:custGeom>
              <a:rect b="b" l="l" r="r" t="t"/>
              <a:pathLst>
                <a:path extrusionOk="0" h="4023" w="9522">
                  <a:moveTo>
                    <a:pt x="459" y="0"/>
                  </a:moveTo>
                  <a:lnTo>
                    <a:pt x="0" y="1909"/>
                  </a:lnTo>
                  <a:lnTo>
                    <a:pt x="9089" y="4023"/>
                  </a:lnTo>
                  <a:lnTo>
                    <a:pt x="9522" y="2088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CFE6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5206400" y="2948500"/>
              <a:ext cx="250800" cy="105675"/>
            </a:xfrm>
            <a:custGeom>
              <a:rect b="b" l="l" r="r" t="t"/>
              <a:pathLst>
                <a:path extrusionOk="0" h="4227" w="10032">
                  <a:moveTo>
                    <a:pt x="968" y="0"/>
                  </a:moveTo>
                  <a:lnTo>
                    <a:pt x="1" y="4226"/>
                  </a:lnTo>
                  <a:lnTo>
                    <a:pt x="9548" y="4226"/>
                  </a:lnTo>
                  <a:lnTo>
                    <a:pt x="10031" y="2088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7DC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1" name="Google Shape;891;p33"/>
          <p:cNvSpPr txBox="1"/>
          <p:nvPr>
            <p:ph type="title"/>
          </p:nvPr>
        </p:nvSpPr>
        <p:spPr>
          <a:xfrm>
            <a:off x="653625" y="14251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9600"/>
              <a:t>Thanks!</a:t>
            </a:r>
            <a:endParaRPr b="0" sz="9600"/>
          </a:p>
        </p:txBody>
      </p:sp>
      <p:sp>
        <p:nvSpPr>
          <p:cNvPr id="892" name="Google Shape;892;p33"/>
          <p:cNvSpPr txBox="1"/>
          <p:nvPr>
            <p:ph idx="4294967295" type="subTitle"/>
          </p:nvPr>
        </p:nvSpPr>
        <p:spPr>
          <a:xfrm>
            <a:off x="685800" y="1868575"/>
            <a:ext cx="5937000" cy="22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r>
              <a:rPr lang="en"/>
              <a:t>@username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/>
              <a:t>user@mail.me</a:t>
            </a:r>
            <a:endParaRPr/>
          </a:p>
        </p:txBody>
      </p:sp>
      <p:sp>
        <p:nvSpPr>
          <p:cNvPr id="893" name="Google Shape;893;p33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34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899" name="Google Shape;899;p34"/>
          <p:cNvSpPr txBox="1"/>
          <p:nvPr>
            <p:ph idx="1" type="body"/>
          </p:nvPr>
        </p:nvSpPr>
        <p:spPr>
          <a:xfrm>
            <a:off x="653625" y="1526915"/>
            <a:ext cx="5969100" cy="32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74F67"/>
                </a:solidFill>
              </a:rPr>
              <a:t>Special thanks to all the people who made and released these awesome resources for free:</a:t>
            </a:r>
            <a:endParaRPr sz="1800">
              <a:solidFill>
                <a:srgbClr val="474F67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D9EEB"/>
              </a:buClr>
              <a:buSzPts val="1800"/>
              <a:buChar char="×"/>
            </a:pPr>
            <a:r>
              <a:rPr lang="en" sz="1800">
                <a:solidFill>
                  <a:srgbClr val="474F67"/>
                </a:solidFill>
              </a:rPr>
              <a:t>Presentation template by </a:t>
            </a:r>
            <a:r>
              <a:rPr lang="en" sz="1800" u="sng">
                <a:solidFill>
                  <a:srgbClr val="474F6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1800">
              <a:solidFill>
                <a:srgbClr val="474F67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800"/>
              <a:buChar char="×"/>
            </a:pPr>
            <a:r>
              <a:rPr lang="en" sz="1800">
                <a:solidFill>
                  <a:srgbClr val="474F67"/>
                </a:solidFill>
              </a:rPr>
              <a:t>Photographs by </a:t>
            </a:r>
            <a:r>
              <a:rPr lang="en" sz="1800" u="sng">
                <a:solidFill>
                  <a:srgbClr val="474F6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1800">
              <a:solidFill>
                <a:srgbClr val="474F67"/>
              </a:solidFill>
            </a:endParaRPr>
          </a:p>
        </p:txBody>
      </p:sp>
      <p:sp>
        <p:nvSpPr>
          <p:cNvPr id="900" name="Google Shape;900;p34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35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906" name="Google Shape;906;p35"/>
          <p:cNvSpPr txBox="1"/>
          <p:nvPr>
            <p:ph idx="1" type="body"/>
          </p:nvPr>
        </p:nvSpPr>
        <p:spPr>
          <a:xfrm>
            <a:off x="653625" y="1352550"/>
            <a:ext cx="67578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This presentation uses the following typographies and colors: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×"/>
            </a:pPr>
            <a:r>
              <a:rPr lang="en" sz="1200"/>
              <a:t>Titles: </a:t>
            </a:r>
            <a:r>
              <a:rPr b="1" lang="en" sz="1200"/>
              <a:t>Sniglet</a:t>
            </a:r>
            <a:endParaRPr b="1"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×"/>
            </a:pPr>
            <a:r>
              <a:rPr lang="en" sz="1200"/>
              <a:t>Body copy: </a:t>
            </a:r>
            <a:r>
              <a:rPr b="1" lang="en" sz="1200"/>
              <a:t>ABeeZee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You can download the fonts on these pages: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3C78D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https://www.fontsquirrel.com/fonts/sniglet</a:t>
            </a:r>
            <a:endParaRPr sz="1200">
              <a:solidFill>
                <a:srgbClr val="3C78D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3C78D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https://www.fontsquirrel.com/fonts/abeezee</a:t>
            </a:r>
            <a:endParaRPr sz="1200">
              <a:solidFill>
                <a:srgbClr val="3C78D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×"/>
            </a:pPr>
            <a:r>
              <a:rPr lang="en" sz="1200"/>
              <a:t>Cornflower blue </a:t>
            </a:r>
            <a:r>
              <a:rPr b="1" lang="en" sz="1200">
                <a:solidFill>
                  <a:srgbClr val="3C78D8"/>
                </a:solidFill>
              </a:rPr>
              <a:t>#3c78d8</a:t>
            </a:r>
            <a:endParaRPr b="1" sz="1200">
              <a:solidFill>
                <a:srgbClr val="3C78D8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200"/>
              <a:buChar char="×"/>
            </a:pPr>
            <a:r>
              <a:rPr lang="en" sz="1200"/>
              <a:t>Bluish gray </a:t>
            </a:r>
            <a:r>
              <a:rPr b="1" lang="en" sz="1200">
                <a:solidFill>
                  <a:srgbClr val="474F67"/>
                </a:solidFill>
              </a:rPr>
              <a:t>#474f67</a:t>
            </a:r>
            <a:endParaRPr b="1" sz="1200">
              <a:solidFill>
                <a:srgbClr val="474F67"/>
              </a:solidFill>
            </a:endParaRPr>
          </a:p>
        </p:txBody>
      </p:sp>
      <p:sp>
        <p:nvSpPr>
          <p:cNvPr id="907" name="Google Shape;907;p35"/>
          <p:cNvSpPr txBox="1"/>
          <p:nvPr/>
        </p:nvSpPr>
        <p:spPr>
          <a:xfrm>
            <a:off x="653625" y="4315450"/>
            <a:ext cx="5272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6D9EEB"/>
                </a:solidFill>
                <a:latin typeface="ABeeZee"/>
                <a:ea typeface="ABeeZee"/>
                <a:cs typeface="ABeeZee"/>
                <a:sym typeface="ABeeZee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6D9EEB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6D9EEB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D9EEB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908" name="Google Shape;908;p35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36"/>
          <p:cNvSpPr txBox="1"/>
          <p:nvPr>
            <p:ph type="ctrTitle"/>
          </p:nvPr>
        </p:nvSpPr>
        <p:spPr>
          <a:xfrm>
            <a:off x="685800" y="1964350"/>
            <a:ext cx="4905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2</a:t>
            </a:r>
            <a:r>
              <a:rPr lang="en">
                <a:solidFill>
                  <a:schemeClr val="accent1"/>
                </a:solidFill>
              </a:rPr>
              <a:t>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914" name="Google Shape;914;p36"/>
          <p:cNvSpPr txBox="1"/>
          <p:nvPr>
            <p:ph idx="1" type="subTitle"/>
          </p:nvPr>
        </p:nvSpPr>
        <p:spPr>
          <a:xfrm>
            <a:off x="685800" y="3221052"/>
            <a:ext cx="4905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37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920" name="Google Shape;920;p37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1" name="Google Shape;921;p37"/>
          <p:cNvSpPr/>
          <p:nvPr/>
        </p:nvSpPr>
        <p:spPr>
          <a:xfrm>
            <a:off x="6509654" y="2755950"/>
            <a:ext cx="6924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DEC</a:t>
            </a:r>
            <a:endParaRPr sz="10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922" name="Google Shape;922;p37"/>
          <p:cNvSpPr/>
          <p:nvPr/>
        </p:nvSpPr>
        <p:spPr>
          <a:xfrm>
            <a:off x="5954152" y="2755950"/>
            <a:ext cx="6924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NOV</a:t>
            </a:r>
            <a:endParaRPr sz="10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923" name="Google Shape;923;p37"/>
          <p:cNvSpPr/>
          <p:nvPr/>
        </p:nvSpPr>
        <p:spPr>
          <a:xfrm>
            <a:off x="5398651" y="2755950"/>
            <a:ext cx="6924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OCT</a:t>
            </a:r>
            <a:endParaRPr sz="10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924" name="Google Shape;924;p37"/>
          <p:cNvSpPr/>
          <p:nvPr/>
        </p:nvSpPr>
        <p:spPr>
          <a:xfrm>
            <a:off x="4843150" y="2755950"/>
            <a:ext cx="6924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SEP</a:t>
            </a:r>
            <a:endParaRPr sz="10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925" name="Google Shape;925;p37"/>
          <p:cNvSpPr/>
          <p:nvPr/>
        </p:nvSpPr>
        <p:spPr>
          <a:xfrm>
            <a:off x="4287648" y="2755950"/>
            <a:ext cx="6924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AUG</a:t>
            </a:r>
            <a:endParaRPr sz="10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926" name="Google Shape;926;p37"/>
          <p:cNvSpPr/>
          <p:nvPr/>
        </p:nvSpPr>
        <p:spPr>
          <a:xfrm>
            <a:off x="3732147" y="2755950"/>
            <a:ext cx="6924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JUL</a:t>
            </a:r>
            <a:endParaRPr sz="10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927" name="Google Shape;927;p37"/>
          <p:cNvSpPr/>
          <p:nvPr/>
        </p:nvSpPr>
        <p:spPr>
          <a:xfrm>
            <a:off x="3176645" y="2755950"/>
            <a:ext cx="6924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JUN</a:t>
            </a:r>
            <a:endParaRPr sz="10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928" name="Google Shape;928;p37"/>
          <p:cNvSpPr/>
          <p:nvPr/>
        </p:nvSpPr>
        <p:spPr>
          <a:xfrm>
            <a:off x="2621144" y="2755950"/>
            <a:ext cx="6924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MAY</a:t>
            </a:r>
            <a:endParaRPr sz="10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929" name="Google Shape;929;p37"/>
          <p:cNvSpPr/>
          <p:nvPr/>
        </p:nvSpPr>
        <p:spPr>
          <a:xfrm>
            <a:off x="2065643" y="2755950"/>
            <a:ext cx="6924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APR</a:t>
            </a:r>
            <a:endParaRPr sz="10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930" name="Google Shape;930;p37"/>
          <p:cNvSpPr/>
          <p:nvPr/>
        </p:nvSpPr>
        <p:spPr>
          <a:xfrm>
            <a:off x="1510141" y="2755950"/>
            <a:ext cx="6924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MAR</a:t>
            </a:r>
            <a:endParaRPr sz="10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931" name="Google Shape;931;p37"/>
          <p:cNvSpPr/>
          <p:nvPr/>
        </p:nvSpPr>
        <p:spPr>
          <a:xfrm>
            <a:off x="954640" y="2755950"/>
            <a:ext cx="6924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FEB</a:t>
            </a:r>
            <a:endParaRPr sz="10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932" name="Google Shape;932;p37"/>
          <p:cNvSpPr/>
          <p:nvPr/>
        </p:nvSpPr>
        <p:spPr>
          <a:xfrm>
            <a:off x="399138" y="2755950"/>
            <a:ext cx="6924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JAN</a:t>
            </a:r>
            <a:endParaRPr sz="10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933" name="Google Shape;933;p37"/>
          <p:cNvSpPr/>
          <p:nvPr/>
        </p:nvSpPr>
        <p:spPr>
          <a:xfrm>
            <a:off x="0" y="2755950"/>
            <a:ext cx="5361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934" name="Google Shape;934;p37"/>
          <p:cNvCxnSpPr/>
          <p:nvPr/>
        </p:nvCxnSpPr>
        <p:spPr>
          <a:xfrm rot="10800000">
            <a:off x="647096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35" name="Google Shape;935;p37"/>
          <p:cNvSpPr txBox="1"/>
          <p:nvPr/>
        </p:nvSpPr>
        <p:spPr>
          <a:xfrm>
            <a:off x="612573" y="1727200"/>
            <a:ext cx="1051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cxnSp>
        <p:nvCxnSpPr>
          <p:cNvPr id="936" name="Google Shape;936;p37"/>
          <p:cNvCxnSpPr/>
          <p:nvPr/>
        </p:nvCxnSpPr>
        <p:spPr>
          <a:xfrm rot="10800000">
            <a:off x="1758996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37" name="Google Shape;937;p37"/>
          <p:cNvSpPr txBox="1"/>
          <p:nvPr/>
        </p:nvSpPr>
        <p:spPr>
          <a:xfrm>
            <a:off x="1725741" y="1727200"/>
            <a:ext cx="1051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Red is the colour of danger and courage</a:t>
            </a:r>
            <a:endParaRPr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cxnSp>
        <p:nvCxnSpPr>
          <p:cNvPr id="938" name="Google Shape;938;p37"/>
          <p:cNvCxnSpPr/>
          <p:nvPr/>
        </p:nvCxnSpPr>
        <p:spPr>
          <a:xfrm rot="10800000">
            <a:off x="2870897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39" name="Google Shape;939;p37"/>
          <p:cNvSpPr txBox="1"/>
          <p:nvPr/>
        </p:nvSpPr>
        <p:spPr>
          <a:xfrm>
            <a:off x="2838910" y="1727200"/>
            <a:ext cx="1051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cxnSp>
        <p:nvCxnSpPr>
          <p:cNvPr id="940" name="Google Shape;940;p37"/>
          <p:cNvCxnSpPr/>
          <p:nvPr/>
        </p:nvCxnSpPr>
        <p:spPr>
          <a:xfrm rot="10800000">
            <a:off x="3982797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41" name="Google Shape;941;p37"/>
          <p:cNvSpPr txBox="1"/>
          <p:nvPr/>
        </p:nvSpPr>
        <p:spPr>
          <a:xfrm>
            <a:off x="3952079" y="1727200"/>
            <a:ext cx="1051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cxnSp>
        <p:nvCxnSpPr>
          <p:cNvPr id="942" name="Google Shape;942;p37"/>
          <p:cNvCxnSpPr/>
          <p:nvPr/>
        </p:nvCxnSpPr>
        <p:spPr>
          <a:xfrm rot="10800000">
            <a:off x="50946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43" name="Google Shape;943;p37"/>
          <p:cNvSpPr txBox="1"/>
          <p:nvPr/>
        </p:nvSpPr>
        <p:spPr>
          <a:xfrm>
            <a:off x="5065247" y="1727200"/>
            <a:ext cx="1051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cxnSp>
        <p:nvCxnSpPr>
          <p:cNvPr id="944" name="Google Shape;944;p37"/>
          <p:cNvCxnSpPr/>
          <p:nvPr/>
        </p:nvCxnSpPr>
        <p:spPr>
          <a:xfrm rot="10800000">
            <a:off x="62065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45" name="Google Shape;945;p37"/>
          <p:cNvSpPr txBox="1"/>
          <p:nvPr/>
        </p:nvSpPr>
        <p:spPr>
          <a:xfrm>
            <a:off x="6178416" y="1727200"/>
            <a:ext cx="1051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cxnSp>
        <p:nvCxnSpPr>
          <p:cNvPr id="946" name="Google Shape;946;p37"/>
          <p:cNvCxnSpPr/>
          <p:nvPr/>
        </p:nvCxnSpPr>
        <p:spPr>
          <a:xfrm rot="10800000">
            <a:off x="1211585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47" name="Google Shape;947;p37"/>
          <p:cNvSpPr txBox="1"/>
          <p:nvPr/>
        </p:nvSpPr>
        <p:spPr>
          <a:xfrm>
            <a:off x="1152559" y="3648150"/>
            <a:ext cx="1051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cxnSp>
        <p:nvCxnSpPr>
          <p:cNvPr id="948" name="Google Shape;948;p37"/>
          <p:cNvCxnSpPr/>
          <p:nvPr/>
        </p:nvCxnSpPr>
        <p:spPr>
          <a:xfrm rot="10800000">
            <a:off x="2323486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49" name="Google Shape;949;p37"/>
          <p:cNvSpPr txBox="1"/>
          <p:nvPr/>
        </p:nvSpPr>
        <p:spPr>
          <a:xfrm>
            <a:off x="2272169" y="3648150"/>
            <a:ext cx="1051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cxnSp>
        <p:nvCxnSpPr>
          <p:cNvPr id="950" name="Google Shape;950;p37"/>
          <p:cNvCxnSpPr/>
          <p:nvPr/>
        </p:nvCxnSpPr>
        <p:spPr>
          <a:xfrm rot="10800000">
            <a:off x="3435386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51" name="Google Shape;951;p37"/>
          <p:cNvSpPr txBox="1"/>
          <p:nvPr/>
        </p:nvSpPr>
        <p:spPr>
          <a:xfrm>
            <a:off x="3391779" y="3648150"/>
            <a:ext cx="1051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cxnSp>
        <p:nvCxnSpPr>
          <p:cNvPr id="952" name="Google Shape;952;p37"/>
          <p:cNvCxnSpPr/>
          <p:nvPr/>
        </p:nvCxnSpPr>
        <p:spPr>
          <a:xfrm rot="10800000">
            <a:off x="45472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53" name="Google Shape;953;p37"/>
          <p:cNvSpPr txBox="1"/>
          <p:nvPr/>
        </p:nvSpPr>
        <p:spPr>
          <a:xfrm>
            <a:off x="4511389" y="3648150"/>
            <a:ext cx="1051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Red is the colour of danger and courage</a:t>
            </a:r>
            <a:endParaRPr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cxnSp>
        <p:nvCxnSpPr>
          <p:cNvPr id="954" name="Google Shape;954;p37"/>
          <p:cNvCxnSpPr/>
          <p:nvPr/>
        </p:nvCxnSpPr>
        <p:spPr>
          <a:xfrm rot="10800000">
            <a:off x="56591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55" name="Google Shape;955;p37"/>
          <p:cNvSpPr txBox="1"/>
          <p:nvPr/>
        </p:nvSpPr>
        <p:spPr>
          <a:xfrm>
            <a:off x="5630999" y="3648150"/>
            <a:ext cx="1051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cxnSp>
        <p:nvCxnSpPr>
          <p:cNvPr id="956" name="Google Shape;956;p37"/>
          <p:cNvCxnSpPr/>
          <p:nvPr/>
        </p:nvCxnSpPr>
        <p:spPr>
          <a:xfrm rot="10800000">
            <a:off x="6771088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57" name="Google Shape;957;p37"/>
          <p:cNvSpPr txBox="1"/>
          <p:nvPr/>
        </p:nvSpPr>
        <p:spPr>
          <a:xfrm>
            <a:off x="6739286" y="3648150"/>
            <a:ext cx="870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38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963" name="Google Shape;963;p38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4" name="Google Shape;964;p38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38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6" name="Google Shape;966;p38"/>
          <p:cNvGrpSpPr/>
          <p:nvPr/>
        </p:nvGrpSpPr>
        <p:grpSpPr>
          <a:xfrm>
            <a:off x="1786339" y="1855801"/>
            <a:ext cx="473400" cy="473400"/>
            <a:chOff x="1786339" y="1703401"/>
            <a:chExt cx="473400" cy="473400"/>
          </a:xfrm>
        </p:grpSpPr>
        <p:sp>
          <p:nvSpPr>
            <p:cNvPr id="967" name="Google Shape;967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968" name="Google Shape;968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ABeeZee"/>
                  <a:ea typeface="ABeeZee"/>
                  <a:cs typeface="ABeeZee"/>
                  <a:sym typeface="ABeeZee"/>
                </a:rPr>
                <a:t>1</a:t>
              </a:r>
              <a:endParaRPr sz="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</p:grpSp>
      <p:grpSp>
        <p:nvGrpSpPr>
          <p:cNvPr id="969" name="Google Shape;969;p38"/>
          <p:cNvGrpSpPr/>
          <p:nvPr/>
        </p:nvGrpSpPr>
        <p:grpSpPr>
          <a:xfrm>
            <a:off x="3814414" y="1855801"/>
            <a:ext cx="473400" cy="473400"/>
            <a:chOff x="3814414" y="1703401"/>
            <a:chExt cx="473400" cy="473400"/>
          </a:xfrm>
        </p:grpSpPr>
        <p:sp>
          <p:nvSpPr>
            <p:cNvPr id="970" name="Google Shape;970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ABeeZee"/>
                  <a:ea typeface="ABeeZee"/>
                  <a:cs typeface="ABeeZee"/>
                  <a:sym typeface="ABeeZee"/>
                </a:rPr>
                <a:t>3</a:t>
              </a:r>
              <a:endParaRPr sz="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</p:grpSp>
      <p:grpSp>
        <p:nvGrpSpPr>
          <p:cNvPr id="972" name="Google Shape;972;p38"/>
          <p:cNvGrpSpPr/>
          <p:nvPr/>
        </p:nvGrpSpPr>
        <p:grpSpPr>
          <a:xfrm>
            <a:off x="5842489" y="1855801"/>
            <a:ext cx="473400" cy="473400"/>
            <a:chOff x="5842489" y="1703401"/>
            <a:chExt cx="473400" cy="473400"/>
          </a:xfrm>
        </p:grpSpPr>
        <p:sp>
          <p:nvSpPr>
            <p:cNvPr id="973" name="Google Shape;973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ABeeZee"/>
                  <a:ea typeface="ABeeZee"/>
                  <a:cs typeface="ABeeZee"/>
                  <a:sym typeface="ABeeZee"/>
                </a:rPr>
                <a:t>5</a:t>
              </a:r>
              <a:endParaRPr sz="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</p:grpSp>
      <p:grpSp>
        <p:nvGrpSpPr>
          <p:cNvPr id="975" name="Google Shape;975;p38"/>
          <p:cNvGrpSpPr/>
          <p:nvPr/>
        </p:nvGrpSpPr>
        <p:grpSpPr>
          <a:xfrm>
            <a:off x="6880814" y="3728700"/>
            <a:ext cx="473400" cy="473400"/>
            <a:chOff x="6880814" y="3576300"/>
            <a:chExt cx="473400" cy="473400"/>
          </a:xfrm>
        </p:grpSpPr>
        <p:sp>
          <p:nvSpPr>
            <p:cNvPr id="976" name="Google Shape;976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977" name="Google Shape;977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ABeeZee"/>
                  <a:ea typeface="ABeeZee"/>
                  <a:cs typeface="ABeeZee"/>
                  <a:sym typeface="ABeeZee"/>
                </a:rPr>
                <a:t>6</a:t>
              </a:r>
              <a:endParaRPr sz="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</p:grpSp>
      <p:grpSp>
        <p:nvGrpSpPr>
          <p:cNvPr id="978" name="Google Shape;978;p38"/>
          <p:cNvGrpSpPr/>
          <p:nvPr/>
        </p:nvGrpSpPr>
        <p:grpSpPr>
          <a:xfrm>
            <a:off x="4852739" y="3728700"/>
            <a:ext cx="473400" cy="473400"/>
            <a:chOff x="4852739" y="3576300"/>
            <a:chExt cx="473400" cy="473400"/>
          </a:xfrm>
        </p:grpSpPr>
        <p:sp>
          <p:nvSpPr>
            <p:cNvPr id="979" name="Google Shape;979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980" name="Google Shape;980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ABeeZee"/>
                  <a:ea typeface="ABeeZee"/>
                  <a:cs typeface="ABeeZee"/>
                  <a:sym typeface="ABeeZee"/>
                </a:rPr>
                <a:t>4</a:t>
              </a:r>
              <a:endParaRPr sz="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</p:grpSp>
      <p:grpSp>
        <p:nvGrpSpPr>
          <p:cNvPr id="981" name="Google Shape;981;p38"/>
          <p:cNvGrpSpPr/>
          <p:nvPr/>
        </p:nvGrpSpPr>
        <p:grpSpPr>
          <a:xfrm>
            <a:off x="2824664" y="3728700"/>
            <a:ext cx="473400" cy="473400"/>
            <a:chOff x="2824664" y="3576300"/>
            <a:chExt cx="473400" cy="473400"/>
          </a:xfrm>
        </p:grpSpPr>
        <p:sp>
          <p:nvSpPr>
            <p:cNvPr id="982" name="Google Shape;982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983" name="Google Shape;983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ABeeZee"/>
                  <a:ea typeface="ABeeZee"/>
                  <a:cs typeface="ABeeZee"/>
                  <a:sym typeface="ABeeZee"/>
                </a:rPr>
                <a:t>2</a:t>
              </a:r>
              <a:endParaRPr sz="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</p:grpSp>
      <p:sp>
        <p:nvSpPr>
          <p:cNvPr id="984" name="Google Shape;984;p38"/>
          <p:cNvSpPr txBox="1"/>
          <p:nvPr/>
        </p:nvSpPr>
        <p:spPr>
          <a:xfrm>
            <a:off x="137985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985" name="Google Shape;985;p38"/>
          <p:cNvSpPr txBox="1"/>
          <p:nvPr/>
        </p:nvSpPr>
        <p:spPr>
          <a:xfrm>
            <a:off x="3377205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Red is the colour of danger and courage</a:t>
            </a:r>
            <a:endParaRPr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986" name="Google Shape;986;p38"/>
          <p:cNvSpPr txBox="1"/>
          <p:nvPr/>
        </p:nvSpPr>
        <p:spPr>
          <a:xfrm>
            <a:off x="543601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987" name="Google Shape;987;p38"/>
          <p:cNvSpPr txBox="1"/>
          <p:nvPr/>
        </p:nvSpPr>
        <p:spPr>
          <a:xfrm>
            <a:off x="241817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988" name="Google Shape;988;p38"/>
          <p:cNvSpPr txBox="1"/>
          <p:nvPr/>
        </p:nvSpPr>
        <p:spPr>
          <a:xfrm>
            <a:off x="444625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989" name="Google Shape;989;p38"/>
          <p:cNvSpPr txBox="1"/>
          <p:nvPr/>
        </p:nvSpPr>
        <p:spPr>
          <a:xfrm>
            <a:off x="647433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39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995" name="Google Shape;995;p39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996" name="Google Shape;996;p39"/>
          <p:cNvGraphicFramePr/>
          <p:nvPr/>
        </p:nvGraphicFramePr>
        <p:xfrm>
          <a:off x="76625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{0C23C5A2-A0DD-4E79-BE04-7D119BC8A5BD}</a:tableStyleId>
              </a:tblPr>
              <a:tblGrid>
                <a:gridCol w="99877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292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92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92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2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92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2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92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2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92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92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/>
          <p:nvPr>
            <p:ph type="title"/>
          </p:nvPr>
        </p:nvSpPr>
        <p:spPr>
          <a:xfrm>
            <a:off x="653625" y="14251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9600"/>
              <a:t>Hello!</a:t>
            </a:r>
            <a:endParaRPr b="0" sz="9600"/>
          </a:p>
        </p:txBody>
      </p:sp>
      <p:sp>
        <p:nvSpPr>
          <p:cNvPr id="122" name="Google Shape;122;p13"/>
          <p:cNvSpPr txBox="1"/>
          <p:nvPr>
            <p:ph idx="4294967295" type="subTitle"/>
          </p:nvPr>
        </p:nvSpPr>
        <p:spPr>
          <a:xfrm>
            <a:off x="685800" y="1868575"/>
            <a:ext cx="5937000" cy="22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grpSp>
        <p:nvGrpSpPr>
          <p:cNvPr id="123" name="Google Shape;123;p13"/>
          <p:cNvGrpSpPr/>
          <p:nvPr/>
        </p:nvGrpSpPr>
        <p:grpSpPr>
          <a:xfrm flipH="1">
            <a:off x="7494560" y="3754514"/>
            <a:ext cx="1649444" cy="1388992"/>
            <a:chOff x="2062875" y="1879850"/>
            <a:chExt cx="1394525" cy="1174325"/>
          </a:xfrm>
        </p:grpSpPr>
        <p:sp>
          <p:nvSpPr>
            <p:cNvPr id="124" name="Google Shape;124;p13"/>
            <p:cNvSpPr/>
            <p:nvPr/>
          </p:nvSpPr>
          <p:spPr>
            <a:xfrm>
              <a:off x="2098525" y="2337475"/>
              <a:ext cx="969350" cy="705875"/>
            </a:xfrm>
            <a:custGeom>
              <a:rect b="b" l="l" r="r" t="t"/>
              <a:pathLst>
                <a:path extrusionOk="0" h="28235" w="38774">
                  <a:moveTo>
                    <a:pt x="15505" y="1"/>
                  </a:moveTo>
                  <a:lnTo>
                    <a:pt x="12195" y="153"/>
                  </a:lnTo>
                  <a:lnTo>
                    <a:pt x="11559" y="204"/>
                  </a:lnTo>
                  <a:lnTo>
                    <a:pt x="10107" y="586"/>
                  </a:lnTo>
                  <a:lnTo>
                    <a:pt x="8529" y="1248"/>
                  </a:lnTo>
                  <a:lnTo>
                    <a:pt x="6950" y="2190"/>
                  </a:lnTo>
                  <a:lnTo>
                    <a:pt x="5474" y="3412"/>
                  </a:lnTo>
                  <a:lnTo>
                    <a:pt x="4201" y="4838"/>
                  </a:lnTo>
                  <a:lnTo>
                    <a:pt x="3463" y="6085"/>
                  </a:lnTo>
                  <a:lnTo>
                    <a:pt x="3081" y="6976"/>
                  </a:lnTo>
                  <a:lnTo>
                    <a:pt x="2826" y="7944"/>
                  </a:lnTo>
                  <a:lnTo>
                    <a:pt x="2699" y="8937"/>
                  </a:lnTo>
                  <a:lnTo>
                    <a:pt x="2699" y="9446"/>
                  </a:lnTo>
                  <a:lnTo>
                    <a:pt x="2724" y="10286"/>
                  </a:lnTo>
                  <a:lnTo>
                    <a:pt x="3055" y="11534"/>
                  </a:lnTo>
                  <a:lnTo>
                    <a:pt x="3463" y="12501"/>
                  </a:lnTo>
                  <a:lnTo>
                    <a:pt x="3666" y="13570"/>
                  </a:lnTo>
                  <a:lnTo>
                    <a:pt x="3590" y="14232"/>
                  </a:lnTo>
                  <a:lnTo>
                    <a:pt x="3412" y="15021"/>
                  </a:lnTo>
                  <a:lnTo>
                    <a:pt x="2826" y="16091"/>
                  </a:lnTo>
                  <a:lnTo>
                    <a:pt x="2088" y="16905"/>
                  </a:lnTo>
                  <a:lnTo>
                    <a:pt x="1273" y="17796"/>
                  </a:lnTo>
                  <a:lnTo>
                    <a:pt x="917" y="18407"/>
                  </a:lnTo>
                  <a:lnTo>
                    <a:pt x="637" y="18942"/>
                  </a:lnTo>
                  <a:lnTo>
                    <a:pt x="255" y="20062"/>
                  </a:lnTo>
                  <a:lnTo>
                    <a:pt x="26" y="21208"/>
                  </a:lnTo>
                  <a:lnTo>
                    <a:pt x="0" y="22379"/>
                  </a:lnTo>
                  <a:lnTo>
                    <a:pt x="178" y="23525"/>
                  </a:lnTo>
                  <a:lnTo>
                    <a:pt x="560" y="24619"/>
                  </a:lnTo>
                  <a:lnTo>
                    <a:pt x="1197" y="25587"/>
                  </a:lnTo>
                  <a:lnTo>
                    <a:pt x="2037" y="26427"/>
                  </a:lnTo>
                  <a:lnTo>
                    <a:pt x="2572" y="26783"/>
                  </a:lnTo>
                  <a:lnTo>
                    <a:pt x="2902" y="26962"/>
                  </a:lnTo>
                  <a:lnTo>
                    <a:pt x="4048" y="27292"/>
                  </a:lnTo>
                  <a:lnTo>
                    <a:pt x="6518" y="27674"/>
                  </a:lnTo>
                  <a:lnTo>
                    <a:pt x="11100" y="28056"/>
                  </a:lnTo>
                  <a:lnTo>
                    <a:pt x="16548" y="28234"/>
                  </a:lnTo>
                  <a:lnTo>
                    <a:pt x="22251" y="28234"/>
                  </a:lnTo>
                  <a:lnTo>
                    <a:pt x="27674" y="28056"/>
                  </a:lnTo>
                  <a:lnTo>
                    <a:pt x="32257" y="27674"/>
                  </a:lnTo>
                  <a:lnTo>
                    <a:pt x="34752" y="27292"/>
                  </a:lnTo>
                  <a:lnTo>
                    <a:pt x="35872" y="26962"/>
                  </a:lnTo>
                  <a:lnTo>
                    <a:pt x="36228" y="26783"/>
                  </a:lnTo>
                  <a:lnTo>
                    <a:pt x="36763" y="26427"/>
                  </a:lnTo>
                  <a:lnTo>
                    <a:pt x="37603" y="25587"/>
                  </a:lnTo>
                  <a:lnTo>
                    <a:pt x="38214" y="24619"/>
                  </a:lnTo>
                  <a:lnTo>
                    <a:pt x="38621" y="23525"/>
                  </a:lnTo>
                  <a:lnTo>
                    <a:pt x="38774" y="22379"/>
                  </a:lnTo>
                  <a:lnTo>
                    <a:pt x="38749" y="21208"/>
                  </a:lnTo>
                  <a:lnTo>
                    <a:pt x="38545" y="20062"/>
                  </a:lnTo>
                  <a:lnTo>
                    <a:pt x="38138" y="18942"/>
                  </a:lnTo>
                  <a:lnTo>
                    <a:pt x="37883" y="18407"/>
                  </a:lnTo>
                  <a:lnTo>
                    <a:pt x="37527" y="17796"/>
                  </a:lnTo>
                  <a:lnTo>
                    <a:pt x="36712" y="16905"/>
                  </a:lnTo>
                  <a:lnTo>
                    <a:pt x="35948" y="16091"/>
                  </a:lnTo>
                  <a:lnTo>
                    <a:pt x="35388" y="15021"/>
                  </a:lnTo>
                  <a:lnTo>
                    <a:pt x="35210" y="14232"/>
                  </a:lnTo>
                  <a:lnTo>
                    <a:pt x="35133" y="13570"/>
                  </a:lnTo>
                  <a:lnTo>
                    <a:pt x="35337" y="12501"/>
                  </a:lnTo>
                  <a:lnTo>
                    <a:pt x="35719" y="11534"/>
                  </a:lnTo>
                  <a:lnTo>
                    <a:pt x="36050" y="10286"/>
                  </a:lnTo>
                  <a:lnTo>
                    <a:pt x="36101" y="9446"/>
                  </a:lnTo>
                  <a:lnTo>
                    <a:pt x="36101" y="8937"/>
                  </a:lnTo>
                  <a:lnTo>
                    <a:pt x="35974" y="7944"/>
                  </a:lnTo>
                  <a:lnTo>
                    <a:pt x="35693" y="6976"/>
                  </a:lnTo>
                  <a:lnTo>
                    <a:pt x="35337" y="6085"/>
                  </a:lnTo>
                  <a:lnTo>
                    <a:pt x="34599" y="4838"/>
                  </a:lnTo>
                  <a:lnTo>
                    <a:pt x="33326" y="3412"/>
                  </a:lnTo>
                  <a:lnTo>
                    <a:pt x="31849" y="2190"/>
                  </a:lnTo>
                  <a:lnTo>
                    <a:pt x="30271" y="1248"/>
                  </a:lnTo>
                  <a:lnTo>
                    <a:pt x="28692" y="586"/>
                  </a:lnTo>
                  <a:lnTo>
                    <a:pt x="27241" y="204"/>
                  </a:lnTo>
                  <a:lnTo>
                    <a:pt x="26605" y="153"/>
                  </a:lnTo>
                  <a:lnTo>
                    <a:pt x="2329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217745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2724" y="0"/>
                  </a:moveTo>
                  <a:lnTo>
                    <a:pt x="2164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26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26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64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2922100" y="2352125"/>
              <a:ext cx="68150" cy="190950"/>
            </a:xfrm>
            <a:custGeom>
              <a:rect b="b" l="l" r="r" t="t"/>
              <a:pathLst>
                <a:path extrusionOk="0" h="7638" w="2726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700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700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2479125" y="2740375"/>
              <a:ext cx="210050" cy="263525"/>
            </a:xfrm>
            <a:custGeom>
              <a:rect b="b" l="l" r="r" t="t"/>
              <a:pathLst>
                <a:path extrusionOk="0" h="10541" w="8402">
                  <a:moveTo>
                    <a:pt x="1" y="0"/>
                  </a:moveTo>
                  <a:lnTo>
                    <a:pt x="1" y="10540"/>
                  </a:lnTo>
                  <a:lnTo>
                    <a:pt x="8402" y="10540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2233450" y="1924400"/>
              <a:ext cx="700775" cy="875825"/>
            </a:xfrm>
            <a:custGeom>
              <a:rect b="b" l="l" r="r" t="t"/>
              <a:pathLst>
                <a:path extrusionOk="0" h="35033" w="28031">
                  <a:moveTo>
                    <a:pt x="14028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1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583" y="3642"/>
                  </a:lnTo>
                  <a:lnTo>
                    <a:pt x="3641" y="4609"/>
                  </a:lnTo>
                  <a:lnTo>
                    <a:pt x="2775" y="5653"/>
                  </a:lnTo>
                  <a:lnTo>
                    <a:pt x="2012" y="6773"/>
                  </a:lnTo>
                  <a:lnTo>
                    <a:pt x="1375" y="7944"/>
                  </a:lnTo>
                  <a:lnTo>
                    <a:pt x="841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0" y="13316"/>
                  </a:lnTo>
                  <a:lnTo>
                    <a:pt x="0" y="14029"/>
                  </a:lnTo>
                  <a:lnTo>
                    <a:pt x="0" y="21004"/>
                  </a:lnTo>
                  <a:lnTo>
                    <a:pt x="0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41" y="25842"/>
                  </a:lnTo>
                  <a:lnTo>
                    <a:pt x="1375" y="27089"/>
                  </a:lnTo>
                  <a:lnTo>
                    <a:pt x="2012" y="28286"/>
                  </a:lnTo>
                  <a:lnTo>
                    <a:pt x="2775" y="29406"/>
                  </a:lnTo>
                  <a:lnTo>
                    <a:pt x="3641" y="30450"/>
                  </a:lnTo>
                  <a:lnTo>
                    <a:pt x="4583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1" y="35032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7" y="33657"/>
                  </a:lnTo>
                  <a:lnTo>
                    <a:pt x="21284" y="33021"/>
                  </a:lnTo>
                  <a:lnTo>
                    <a:pt x="22404" y="32257"/>
                  </a:lnTo>
                  <a:lnTo>
                    <a:pt x="23448" y="31392"/>
                  </a:lnTo>
                  <a:lnTo>
                    <a:pt x="24390" y="30450"/>
                  </a:lnTo>
                  <a:lnTo>
                    <a:pt x="25256" y="29406"/>
                  </a:lnTo>
                  <a:lnTo>
                    <a:pt x="26019" y="28286"/>
                  </a:lnTo>
                  <a:lnTo>
                    <a:pt x="26656" y="27089"/>
                  </a:lnTo>
                  <a:lnTo>
                    <a:pt x="27191" y="25842"/>
                  </a:lnTo>
                  <a:lnTo>
                    <a:pt x="27598" y="24518"/>
                  </a:lnTo>
                  <a:lnTo>
                    <a:pt x="27878" y="23143"/>
                  </a:lnTo>
                  <a:lnTo>
                    <a:pt x="28031" y="21743"/>
                  </a:lnTo>
                  <a:lnTo>
                    <a:pt x="28031" y="21004"/>
                  </a:lnTo>
                  <a:lnTo>
                    <a:pt x="28031" y="14029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41"/>
                  </a:lnTo>
                  <a:lnTo>
                    <a:pt x="27191" y="9217"/>
                  </a:lnTo>
                  <a:lnTo>
                    <a:pt x="26656" y="7944"/>
                  </a:lnTo>
                  <a:lnTo>
                    <a:pt x="26019" y="6773"/>
                  </a:lnTo>
                  <a:lnTo>
                    <a:pt x="25256" y="5653"/>
                  </a:lnTo>
                  <a:lnTo>
                    <a:pt x="24390" y="4609"/>
                  </a:lnTo>
                  <a:lnTo>
                    <a:pt x="23448" y="3642"/>
                  </a:lnTo>
                  <a:lnTo>
                    <a:pt x="22404" y="2801"/>
                  </a:lnTo>
                  <a:lnTo>
                    <a:pt x="21284" y="2038"/>
                  </a:lnTo>
                  <a:lnTo>
                    <a:pt x="20087" y="1401"/>
                  </a:lnTo>
                  <a:lnTo>
                    <a:pt x="18840" y="867"/>
                  </a:lnTo>
                  <a:lnTo>
                    <a:pt x="17516" y="459"/>
                  </a:lnTo>
                  <a:lnTo>
                    <a:pt x="16167" y="179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2358200" y="2418300"/>
              <a:ext cx="91050" cy="91050"/>
            </a:xfrm>
            <a:custGeom>
              <a:rect b="b" l="l" r="r" t="t"/>
              <a:pathLst>
                <a:path extrusionOk="0" h="3642" w="3642">
                  <a:moveTo>
                    <a:pt x="1808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1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2718450" y="2418300"/>
              <a:ext cx="91025" cy="91050"/>
            </a:xfrm>
            <a:custGeom>
              <a:rect b="b" l="l" r="r" t="t"/>
              <a:pathLst>
                <a:path extrusionOk="0" h="3642" w="3641">
                  <a:moveTo>
                    <a:pt x="1833" y="1"/>
                  </a:moveTo>
                  <a:lnTo>
                    <a:pt x="1451" y="26"/>
                  </a:lnTo>
                  <a:lnTo>
                    <a:pt x="815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815" y="3336"/>
                  </a:lnTo>
                  <a:lnTo>
                    <a:pt x="1451" y="3616"/>
                  </a:lnTo>
                  <a:lnTo>
                    <a:pt x="1833" y="3642"/>
                  </a:lnTo>
                  <a:lnTo>
                    <a:pt x="2190" y="3616"/>
                  </a:lnTo>
                  <a:lnTo>
                    <a:pt x="2851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51" y="306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2062875" y="2844100"/>
              <a:ext cx="1041925" cy="210075"/>
            </a:xfrm>
            <a:custGeom>
              <a:rect b="b" l="l" r="r" t="t"/>
              <a:pathLst>
                <a:path extrusionOk="0" h="8403" w="41677">
                  <a:moveTo>
                    <a:pt x="16625" y="1"/>
                  </a:moveTo>
                  <a:lnTo>
                    <a:pt x="12297" y="154"/>
                  </a:lnTo>
                  <a:lnTo>
                    <a:pt x="11177" y="179"/>
                  </a:lnTo>
                  <a:lnTo>
                    <a:pt x="9115" y="485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6"/>
                  </a:lnTo>
                  <a:lnTo>
                    <a:pt x="0" y="8402"/>
                  </a:lnTo>
                  <a:lnTo>
                    <a:pt x="41677" y="8402"/>
                  </a:lnTo>
                  <a:lnTo>
                    <a:pt x="41142" y="7486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0" y="3005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2" y="485"/>
                  </a:lnTo>
                  <a:lnTo>
                    <a:pt x="30500" y="179"/>
                  </a:lnTo>
                  <a:lnTo>
                    <a:pt x="29380" y="154"/>
                  </a:lnTo>
                  <a:lnTo>
                    <a:pt x="25052" y="1"/>
                  </a:lnTo>
                  <a:lnTo>
                    <a:pt x="25027" y="434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4" y="3260"/>
                  </a:lnTo>
                  <a:lnTo>
                    <a:pt x="22863" y="3718"/>
                  </a:lnTo>
                  <a:lnTo>
                    <a:pt x="22099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578" y="4023"/>
                  </a:lnTo>
                  <a:lnTo>
                    <a:pt x="18840" y="3718"/>
                  </a:lnTo>
                  <a:lnTo>
                    <a:pt x="18153" y="3260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2439675" y="2844100"/>
              <a:ext cx="288325" cy="149600"/>
            </a:xfrm>
            <a:custGeom>
              <a:rect b="b" l="l" r="r" t="t"/>
              <a:pathLst>
                <a:path extrusionOk="0" h="5984" w="11533">
                  <a:moveTo>
                    <a:pt x="1553" y="1"/>
                  </a:moveTo>
                  <a:lnTo>
                    <a:pt x="0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1"/>
                  </a:lnTo>
                  <a:lnTo>
                    <a:pt x="2088" y="4660"/>
                  </a:lnTo>
                  <a:lnTo>
                    <a:pt x="3004" y="5296"/>
                  </a:lnTo>
                  <a:lnTo>
                    <a:pt x="4048" y="5729"/>
                  </a:lnTo>
                  <a:lnTo>
                    <a:pt x="5168" y="5958"/>
                  </a:lnTo>
                  <a:lnTo>
                    <a:pt x="5779" y="5984"/>
                  </a:lnTo>
                  <a:lnTo>
                    <a:pt x="6365" y="5958"/>
                  </a:lnTo>
                  <a:lnTo>
                    <a:pt x="7485" y="5729"/>
                  </a:lnTo>
                  <a:lnTo>
                    <a:pt x="8529" y="5296"/>
                  </a:lnTo>
                  <a:lnTo>
                    <a:pt x="9445" y="4660"/>
                  </a:lnTo>
                  <a:lnTo>
                    <a:pt x="10235" y="3871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205"/>
                  </a:lnTo>
                  <a:lnTo>
                    <a:pt x="11533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55" y="434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2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2" y="4202"/>
                  </a:lnTo>
                  <a:lnTo>
                    <a:pt x="5346" y="4202"/>
                  </a:lnTo>
                  <a:lnTo>
                    <a:pt x="4506" y="4023"/>
                  </a:lnTo>
                  <a:lnTo>
                    <a:pt x="3768" y="3718"/>
                  </a:lnTo>
                  <a:lnTo>
                    <a:pt x="3081" y="3260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4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2540875" y="2459675"/>
              <a:ext cx="82125" cy="119700"/>
            </a:xfrm>
            <a:custGeom>
              <a:rect b="b" l="l" r="r" t="t"/>
              <a:pathLst>
                <a:path extrusionOk="0" h="4788" w="3285">
                  <a:moveTo>
                    <a:pt x="1553" y="1"/>
                  </a:moveTo>
                  <a:lnTo>
                    <a:pt x="1375" y="306"/>
                  </a:lnTo>
                  <a:lnTo>
                    <a:pt x="1298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07" y="4558"/>
                  </a:lnTo>
                  <a:lnTo>
                    <a:pt x="1222" y="4787"/>
                  </a:lnTo>
                  <a:lnTo>
                    <a:pt x="2062" y="4787"/>
                  </a:lnTo>
                  <a:lnTo>
                    <a:pt x="2902" y="4558"/>
                  </a:lnTo>
                  <a:lnTo>
                    <a:pt x="3284" y="4354"/>
                  </a:lnTo>
                  <a:lnTo>
                    <a:pt x="3284" y="4303"/>
                  </a:lnTo>
                  <a:lnTo>
                    <a:pt x="3284" y="4252"/>
                  </a:lnTo>
                  <a:lnTo>
                    <a:pt x="2011" y="586"/>
                  </a:lnTo>
                  <a:lnTo>
                    <a:pt x="1935" y="306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2540875" y="2568525"/>
              <a:ext cx="82125" cy="38200"/>
            </a:xfrm>
            <a:custGeom>
              <a:rect b="b" l="l" r="r" t="t"/>
              <a:pathLst>
                <a:path extrusionOk="0" h="1528" w="3285">
                  <a:moveTo>
                    <a:pt x="0" y="0"/>
                  </a:moveTo>
                  <a:lnTo>
                    <a:pt x="0" y="306"/>
                  </a:lnTo>
                  <a:lnTo>
                    <a:pt x="280" y="840"/>
                  </a:lnTo>
                  <a:lnTo>
                    <a:pt x="764" y="1273"/>
                  </a:lnTo>
                  <a:lnTo>
                    <a:pt x="1298" y="1502"/>
                  </a:lnTo>
                  <a:lnTo>
                    <a:pt x="1528" y="1528"/>
                  </a:lnTo>
                  <a:lnTo>
                    <a:pt x="1782" y="1528"/>
                  </a:lnTo>
                  <a:lnTo>
                    <a:pt x="2011" y="1502"/>
                  </a:lnTo>
                  <a:lnTo>
                    <a:pt x="2521" y="1273"/>
                  </a:lnTo>
                  <a:lnTo>
                    <a:pt x="3004" y="840"/>
                  </a:lnTo>
                  <a:lnTo>
                    <a:pt x="3284" y="306"/>
                  </a:lnTo>
                  <a:lnTo>
                    <a:pt x="3284" y="0"/>
                  </a:lnTo>
                  <a:lnTo>
                    <a:pt x="2902" y="204"/>
                  </a:lnTo>
                  <a:lnTo>
                    <a:pt x="2062" y="433"/>
                  </a:lnTo>
                  <a:lnTo>
                    <a:pt x="1222" y="433"/>
                  </a:lnTo>
                  <a:lnTo>
                    <a:pt x="407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2377300" y="2434225"/>
              <a:ext cx="26100" cy="26750"/>
            </a:xfrm>
            <a:custGeom>
              <a:rect b="b" l="l" r="r" t="t"/>
              <a:pathLst>
                <a:path extrusionOk="0" h="1070" w="1044">
                  <a:moveTo>
                    <a:pt x="509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09" y="1070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44" y="535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2737525" y="2434225"/>
              <a:ext cx="26775" cy="26750"/>
            </a:xfrm>
            <a:custGeom>
              <a:rect b="b" l="l" r="r" t="t"/>
              <a:pathLst>
                <a:path extrusionOk="0" h="1070" w="1071">
                  <a:moveTo>
                    <a:pt x="535" y="0"/>
                  </a:moveTo>
                  <a:lnTo>
                    <a:pt x="332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32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45" y="739"/>
                  </a:lnTo>
                  <a:lnTo>
                    <a:pt x="1070" y="535"/>
                  </a:lnTo>
                  <a:lnTo>
                    <a:pt x="1045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2330825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50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30" y="586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50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20" y="2521"/>
                  </a:lnTo>
                  <a:lnTo>
                    <a:pt x="5602" y="2139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586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2691075" y="2522700"/>
              <a:ext cx="146400" cy="68750"/>
            </a:xfrm>
            <a:custGeom>
              <a:rect b="b" l="l" r="r" t="t"/>
              <a:pathLst>
                <a:path extrusionOk="0" h="2750" w="5856">
                  <a:moveTo>
                    <a:pt x="1375" y="0"/>
                  </a:moveTo>
                  <a:lnTo>
                    <a:pt x="1095" y="26"/>
                  </a:lnTo>
                  <a:lnTo>
                    <a:pt x="611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611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81" y="2750"/>
                  </a:lnTo>
                  <a:lnTo>
                    <a:pt x="4761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0" y="1655"/>
                  </a:lnTo>
                  <a:lnTo>
                    <a:pt x="5856" y="1375"/>
                  </a:lnTo>
                  <a:lnTo>
                    <a:pt x="5830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2188250" y="1879850"/>
              <a:ext cx="791175" cy="525750"/>
            </a:xfrm>
            <a:custGeom>
              <a:rect b="b" l="l" r="r" t="t"/>
              <a:pathLst>
                <a:path extrusionOk="0" h="21030" w="31647">
                  <a:moveTo>
                    <a:pt x="15022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66" y="3132"/>
                  </a:lnTo>
                  <a:lnTo>
                    <a:pt x="5194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79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52" y="14436"/>
                  </a:lnTo>
                  <a:lnTo>
                    <a:pt x="11890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7007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83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3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820" y="20317"/>
                  </a:lnTo>
                  <a:lnTo>
                    <a:pt x="30526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3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78" y="4100"/>
                  </a:lnTo>
                  <a:lnTo>
                    <a:pt x="25282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2348025" y="2341925"/>
              <a:ext cx="110750" cy="22300"/>
            </a:xfrm>
            <a:custGeom>
              <a:rect b="b" l="l" r="r" t="t"/>
              <a:pathLst>
                <a:path extrusionOk="0" fill="none" h="892" w="4430">
                  <a:moveTo>
                    <a:pt x="4430" y="892"/>
                  </a:moveTo>
                  <a:lnTo>
                    <a:pt x="4201" y="663"/>
                  </a:lnTo>
                  <a:lnTo>
                    <a:pt x="3666" y="332"/>
                  </a:lnTo>
                  <a:lnTo>
                    <a:pt x="2826" y="1"/>
                  </a:lnTo>
                  <a:lnTo>
                    <a:pt x="1629" y="1"/>
                  </a:lnTo>
                  <a:lnTo>
                    <a:pt x="764" y="332"/>
                  </a:lnTo>
                  <a:lnTo>
                    <a:pt x="255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95653C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2708900" y="2341925"/>
              <a:ext cx="110775" cy="22300"/>
            </a:xfrm>
            <a:custGeom>
              <a:rect b="b" l="l" r="r" t="t"/>
              <a:pathLst>
                <a:path extrusionOk="0" fill="none" h="892" w="4431">
                  <a:moveTo>
                    <a:pt x="4430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95653C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2521775" y="2657625"/>
              <a:ext cx="124125" cy="35675"/>
            </a:xfrm>
            <a:custGeom>
              <a:rect b="b" l="l" r="r" t="t"/>
              <a:pathLst>
                <a:path extrusionOk="0" h="1427" w="4965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2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1"/>
                  </a:lnTo>
                  <a:lnTo>
                    <a:pt x="4812" y="331"/>
                  </a:lnTo>
                  <a:lnTo>
                    <a:pt x="496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64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3100950" y="2455225"/>
              <a:ext cx="356450" cy="586225"/>
            </a:xfrm>
            <a:custGeom>
              <a:rect b="b" l="l" r="r" t="t"/>
              <a:pathLst>
                <a:path extrusionOk="0" h="23449" w="14258">
                  <a:moveTo>
                    <a:pt x="9192" y="1"/>
                  </a:moveTo>
                  <a:lnTo>
                    <a:pt x="8784" y="102"/>
                  </a:lnTo>
                  <a:lnTo>
                    <a:pt x="8402" y="357"/>
                  </a:lnTo>
                  <a:lnTo>
                    <a:pt x="8148" y="764"/>
                  </a:lnTo>
                  <a:lnTo>
                    <a:pt x="8071" y="993"/>
                  </a:lnTo>
                  <a:lnTo>
                    <a:pt x="6340" y="8529"/>
                  </a:lnTo>
                  <a:lnTo>
                    <a:pt x="6035" y="8453"/>
                  </a:lnTo>
                  <a:lnTo>
                    <a:pt x="7588" y="1757"/>
                  </a:lnTo>
                  <a:lnTo>
                    <a:pt x="7613" y="1503"/>
                  </a:lnTo>
                  <a:lnTo>
                    <a:pt x="7562" y="1044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798" y="306"/>
                  </a:lnTo>
                  <a:lnTo>
                    <a:pt x="6595" y="255"/>
                  </a:lnTo>
                  <a:lnTo>
                    <a:pt x="6162" y="357"/>
                  </a:lnTo>
                  <a:lnTo>
                    <a:pt x="5805" y="637"/>
                  </a:lnTo>
                  <a:lnTo>
                    <a:pt x="5551" y="1019"/>
                  </a:lnTo>
                  <a:lnTo>
                    <a:pt x="5475" y="1273"/>
                  </a:lnTo>
                  <a:lnTo>
                    <a:pt x="3361" y="10439"/>
                  </a:lnTo>
                  <a:lnTo>
                    <a:pt x="3132" y="9548"/>
                  </a:lnTo>
                  <a:lnTo>
                    <a:pt x="2623" y="8173"/>
                  </a:lnTo>
                  <a:lnTo>
                    <a:pt x="2114" y="7231"/>
                  </a:lnTo>
                  <a:lnTo>
                    <a:pt x="1630" y="6594"/>
                  </a:lnTo>
                  <a:lnTo>
                    <a:pt x="943" y="6111"/>
                  </a:lnTo>
                  <a:lnTo>
                    <a:pt x="383" y="6034"/>
                  </a:lnTo>
                  <a:lnTo>
                    <a:pt x="332" y="6060"/>
                  </a:lnTo>
                  <a:lnTo>
                    <a:pt x="154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26" y="7078"/>
                  </a:lnTo>
                  <a:lnTo>
                    <a:pt x="561" y="10006"/>
                  </a:lnTo>
                  <a:lnTo>
                    <a:pt x="1147" y="13494"/>
                  </a:lnTo>
                  <a:lnTo>
                    <a:pt x="1197" y="13901"/>
                  </a:lnTo>
                  <a:lnTo>
                    <a:pt x="1427" y="14563"/>
                  </a:lnTo>
                  <a:lnTo>
                    <a:pt x="1885" y="15327"/>
                  </a:lnTo>
                  <a:lnTo>
                    <a:pt x="2929" y="16116"/>
                  </a:lnTo>
                  <a:lnTo>
                    <a:pt x="3158" y="16192"/>
                  </a:lnTo>
                  <a:lnTo>
                    <a:pt x="1859" y="21844"/>
                  </a:lnTo>
                  <a:lnTo>
                    <a:pt x="8784" y="23448"/>
                  </a:lnTo>
                  <a:lnTo>
                    <a:pt x="10133" y="17694"/>
                  </a:lnTo>
                  <a:lnTo>
                    <a:pt x="10261" y="17694"/>
                  </a:lnTo>
                  <a:lnTo>
                    <a:pt x="10694" y="17618"/>
                  </a:lnTo>
                  <a:lnTo>
                    <a:pt x="11203" y="17338"/>
                  </a:lnTo>
                  <a:lnTo>
                    <a:pt x="11610" y="16803"/>
                  </a:lnTo>
                  <a:lnTo>
                    <a:pt x="11737" y="16396"/>
                  </a:lnTo>
                  <a:lnTo>
                    <a:pt x="12068" y="14970"/>
                  </a:lnTo>
                  <a:lnTo>
                    <a:pt x="12832" y="11737"/>
                  </a:lnTo>
                  <a:lnTo>
                    <a:pt x="13087" y="10617"/>
                  </a:lnTo>
                  <a:lnTo>
                    <a:pt x="13189" y="10108"/>
                  </a:lnTo>
                  <a:lnTo>
                    <a:pt x="14232" y="5652"/>
                  </a:lnTo>
                  <a:lnTo>
                    <a:pt x="14258" y="5423"/>
                  </a:lnTo>
                  <a:lnTo>
                    <a:pt x="14207" y="4965"/>
                  </a:lnTo>
                  <a:lnTo>
                    <a:pt x="14029" y="4609"/>
                  </a:lnTo>
                  <a:lnTo>
                    <a:pt x="13698" y="4354"/>
                  </a:lnTo>
                  <a:lnTo>
                    <a:pt x="13520" y="4303"/>
                  </a:lnTo>
                  <a:lnTo>
                    <a:pt x="13316" y="4252"/>
                  </a:lnTo>
                  <a:lnTo>
                    <a:pt x="12908" y="4354"/>
                  </a:lnTo>
                  <a:lnTo>
                    <a:pt x="12578" y="4609"/>
                  </a:lnTo>
                  <a:lnTo>
                    <a:pt x="12348" y="4965"/>
                  </a:lnTo>
                  <a:lnTo>
                    <a:pt x="12272" y="5194"/>
                  </a:lnTo>
                  <a:lnTo>
                    <a:pt x="11254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48" y="3030"/>
                  </a:lnTo>
                  <a:lnTo>
                    <a:pt x="12297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34" y="1834"/>
                  </a:lnTo>
                  <a:lnTo>
                    <a:pt x="11330" y="1783"/>
                  </a:lnTo>
                  <a:lnTo>
                    <a:pt x="10897" y="1884"/>
                  </a:lnTo>
                  <a:lnTo>
                    <a:pt x="10541" y="2165"/>
                  </a:lnTo>
                  <a:lnTo>
                    <a:pt x="10286" y="2546"/>
                  </a:lnTo>
                  <a:lnTo>
                    <a:pt x="10210" y="2801"/>
                  </a:lnTo>
                  <a:lnTo>
                    <a:pt x="8759" y="9089"/>
                  </a:lnTo>
                  <a:lnTo>
                    <a:pt x="8453" y="9013"/>
                  </a:lnTo>
                  <a:lnTo>
                    <a:pt x="10184" y="1503"/>
                  </a:lnTo>
                  <a:lnTo>
                    <a:pt x="10235" y="1248"/>
                  </a:lnTo>
                  <a:lnTo>
                    <a:pt x="10159" y="764"/>
                  </a:lnTo>
                  <a:lnTo>
                    <a:pt x="9955" y="357"/>
                  </a:lnTo>
                  <a:lnTo>
                    <a:pt x="9624" y="102"/>
                  </a:lnTo>
                  <a:lnTo>
                    <a:pt x="9421" y="26"/>
                  </a:lnTo>
                  <a:lnTo>
                    <a:pt x="9192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3184975" y="2714900"/>
              <a:ext cx="25" cy="675"/>
            </a:xfrm>
            <a:custGeom>
              <a:rect b="b" l="l" r="r" t="t"/>
              <a:pathLst>
                <a:path extrusionOk="0" h="27" w="1">
                  <a:moveTo>
                    <a:pt x="0" y="1"/>
                  </a:moveTo>
                  <a:lnTo>
                    <a:pt x="0" y="1"/>
                  </a:lnTo>
                  <a:lnTo>
                    <a:pt x="0" y="2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3218075" y="2659525"/>
              <a:ext cx="190950" cy="55400"/>
            </a:xfrm>
            <a:custGeom>
              <a:rect b="b" l="l" r="r" t="t"/>
              <a:pathLst>
                <a:path extrusionOk="0" h="2216" w="7638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3184975" y="2708550"/>
              <a:ext cx="105675" cy="159775"/>
            </a:xfrm>
            <a:custGeom>
              <a:rect b="b" l="l" r="r" t="t"/>
              <a:pathLst>
                <a:path extrusionOk="0" h="6391" w="4227">
                  <a:moveTo>
                    <a:pt x="77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125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61" y="1935"/>
                  </a:lnTo>
                  <a:lnTo>
                    <a:pt x="2419" y="968"/>
                  </a:lnTo>
                  <a:lnTo>
                    <a:pt x="1401" y="407"/>
                  </a:lnTo>
                  <a:lnTo>
                    <a:pt x="561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162700" y="2888650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8" y="1"/>
                  </a:moveTo>
                  <a:lnTo>
                    <a:pt x="0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3123225" y="2910950"/>
              <a:ext cx="238075" cy="100575"/>
            </a:xfrm>
            <a:custGeom>
              <a:rect b="b" l="l" r="r" t="t"/>
              <a:pathLst>
                <a:path extrusionOk="0" h="4023" w="9523">
                  <a:moveTo>
                    <a:pt x="434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523" y="2088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3100950" y="2948500"/>
              <a:ext cx="251450" cy="105675"/>
            </a:xfrm>
            <a:custGeom>
              <a:rect b="b" l="l" r="r" t="t"/>
              <a:pathLst>
                <a:path extrusionOk="0" h="4227" w="10058">
                  <a:moveTo>
                    <a:pt x="994" y="0"/>
                  </a:moveTo>
                  <a:lnTo>
                    <a:pt x="1" y="4226"/>
                  </a:lnTo>
                  <a:lnTo>
                    <a:pt x="9573" y="4226"/>
                  </a:lnTo>
                  <a:lnTo>
                    <a:pt x="10057" y="208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" name="Google Shape;150;p13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40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1002" name="Google Shape;1002;p40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3" name="Google Shape;1003;p40"/>
          <p:cNvSpPr/>
          <p:nvPr/>
        </p:nvSpPr>
        <p:spPr>
          <a:xfrm>
            <a:off x="752075" y="1539925"/>
            <a:ext cx="3071700" cy="1157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STRENGTHS</a:t>
            </a:r>
            <a:endParaRPr b="1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004" name="Google Shape;1004;p40"/>
          <p:cNvSpPr/>
          <p:nvPr/>
        </p:nvSpPr>
        <p:spPr>
          <a:xfrm>
            <a:off x="3950835" y="1539925"/>
            <a:ext cx="3071700" cy="1157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WEAKNESSES</a:t>
            </a:r>
            <a:endParaRPr b="1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005" name="Google Shape;1005;p40"/>
          <p:cNvSpPr/>
          <p:nvPr/>
        </p:nvSpPr>
        <p:spPr>
          <a:xfrm>
            <a:off x="752075" y="2824095"/>
            <a:ext cx="3071700" cy="1157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Black is the color of ebony and of outer space</a:t>
            </a:r>
            <a:endParaRPr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OPPORTUNITIES</a:t>
            </a:r>
            <a:endParaRPr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006" name="Google Shape;1006;p40"/>
          <p:cNvSpPr/>
          <p:nvPr/>
        </p:nvSpPr>
        <p:spPr>
          <a:xfrm>
            <a:off x="3950835" y="2824095"/>
            <a:ext cx="3071700" cy="1157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White is the color of milk and fresh snow</a:t>
            </a:r>
            <a:endParaRPr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THREATS</a:t>
            </a:r>
            <a:endParaRPr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007" name="Google Shape;1007;p40"/>
          <p:cNvSpPr/>
          <p:nvPr/>
        </p:nvSpPr>
        <p:spPr>
          <a:xfrm>
            <a:off x="2942017" y="1813766"/>
            <a:ext cx="1765200" cy="1765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40"/>
          <p:cNvSpPr/>
          <p:nvPr/>
        </p:nvSpPr>
        <p:spPr>
          <a:xfrm rot="5400000">
            <a:off x="3069181" y="1813766"/>
            <a:ext cx="1765200" cy="1765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40"/>
          <p:cNvSpPr/>
          <p:nvPr/>
        </p:nvSpPr>
        <p:spPr>
          <a:xfrm rot="10800000">
            <a:off x="3069181" y="1941934"/>
            <a:ext cx="1765200" cy="1765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40"/>
          <p:cNvSpPr/>
          <p:nvPr/>
        </p:nvSpPr>
        <p:spPr>
          <a:xfrm rot="-5400000">
            <a:off x="2942017" y="1941934"/>
            <a:ext cx="1765200" cy="1765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40"/>
          <p:cNvSpPr/>
          <p:nvPr/>
        </p:nvSpPr>
        <p:spPr>
          <a:xfrm>
            <a:off x="3348388" y="2181957"/>
            <a:ext cx="236333" cy="34096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niglet"/>
              </a:rPr>
              <a:t>S</a:t>
            </a:r>
          </a:p>
        </p:txBody>
      </p:sp>
      <p:sp>
        <p:nvSpPr>
          <p:cNvPr id="1012" name="Google Shape;1012;p40"/>
          <p:cNvSpPr/>
          <p:nvPr/>
        </p:nvSpPr>
        <p:spPr>
          <a:xfrm>
            <a:off x="4090056" y="2187594"/>
            <a:ext cx="339165" cy="3369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niglet"/>
              </a:rPr>
              <a:t>W</a:t>
            </a:r>
          </a:p>
        </p:txBody>
      </p:sp>
      <p:sp>
        <p:nvSpPr>
          <p:cNvPr id="1013" name="Google Shape;1013;p40"/>
          <p:cNvSpPr/>
          <p:nvPr/>
        </p:nvSpPr>
        <p:spPr>
          <a:xfrm>
            <a:off x="3323131" y="2989903"/>
            <a:ext cx="292710" cy="34141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niglet"/>
              </a:rPr>
              <a:t>O</a:t>
            </a:r>
          </a:p>
        </p:txBody>
      </p:sp>
      <p:sp>
        <p:nvSpPr>
          <p:cNvPr id="1014" name="Google Shape;1014;p40"/>
          <p:cNvSpPr/>
          <p:nvPr/>
        </p:nvSpPr>
        <p:spPr>
          <a:xfrm>
            <a:off x="4173495" y="2995540"/>
            <a:ext cx="237686" cy="34096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niglet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41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1020" name="Google Shape;1020;p41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1" name="Google Shape;1021;p41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Key Activities</a:t>
            </a:r>
            <a:endParaRPr b="1"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Insert your content</a:t>
            </a:r>
            <a:endParaRPr b="1" sz="800">
              <a:solidFill>
                <a:schemeClr val="dk2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022" name="Google Shape;1022;p41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Key Resources</a:t>
            </a:r>
            <a:endParaRPr b="1"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Insert your content</a:t>
            </a:r>
            <a:endParaRPr b="1"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023" name="Google Shape;1023;p41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Value Propositions</a:t>
            </a:r>
            <a:endParaRPr b="1"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Insert your content</a:t>
            </a:r>
            <a:endParaRPr b="1"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024" name="Google Shape;1024;p41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Customer Relationships</a:t>
            </a:r>
            <a:endParaRPr b="1"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Insert your content</a:t>
            </a:r>
            <a:endParaRPr b="1"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025" name="Google Shape;1025;p41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Channels</a:t>
            </a:r>
            <a:endParaRPr b="1"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Insert your content</a:t>
            </a:r>
            <a:endParaRPr b="1"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026" name="Google Shape;1026;p41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Customer Segments</a:t>
            </a:r>
            <a:endParaRPr b="1"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Insert your content</a:t>
            </a:r>
            <a:endParaRPr b="1"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027" name="Google Shape;1027;p41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Key Partners</a:t>
            </a:r>
            <a:endParaRPr b="1"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Insert your content</a:t>
            </a:r>
            <a:endParaRPr b="1" sz="800">
              <a:solidFill>
                <a:schemeClr val="dk2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028" name="Google Shape;1028;p41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Cost Structure</a:t>
            </a:r>
            <a:endParaRPr b="1"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Insert your content</a:t>
            </a:r>
            <a:endParaRPr b="1"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029" name="Google Shape;1029;p41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Revenue Streams</a:t>
            </a:r>
            <a:endParaRPr b="1"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Insert your content</a:t>
            </a:r>
            <a:endParaRPr b="1" sz="9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030" name="Google Shape;1030;p41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31" name="Google Shape;1031;p41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32" name="Google Shape;1032;p41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33" name="Google Shape;1033;p41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34" name="Google Shape;1034;p41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1035" name="Google Shape;1035;p41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6" name="Google Shape;1036;p41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37" name="Google Shape;1037;p41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38" name="Google Shape;1038;p41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1039" name="Google Shape;1039;p41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0" name="Google Shape;1040;p41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1" name="Google Shape;1041;p41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42" name="Google Shape;1042;p41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1043" name="Google Shape;1043;p41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48" name="Google Shape;1048;p41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1049" name="Google Shape;1049;p41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50" name="Google Shape;1050;p41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51" name="Google Shape;1051;p41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52" name="Google Shape;1052;p41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53" name="Google Shape;1053;p41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54" name="Google Shape;1054;p41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42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1060" name="Google Shape;1060;p42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61" name="Google Shape;1061;p42"/>
          <p:cNvGrpSpPr/>
          <p:nvPr/>
        </p:nvGrpSpPr>
        <p:grpSpPr>
          <a:xfrm>
            <a:off x="760976" y="1602410"/>
            <a:ext cx="3018191" cy="2713412"/>
            <a:chOff x="3778727" y="4460423"/>
            <a:chExt cx="720160" cy="647438"/>
          </a:xfrm>
        </p:grpSpPr>
        <p:sp>
          <p:nvSpPr>
            <p:cNvPr id="1062" name="Google Shape;1062;p4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ABeeZee"/>
                  <a:ea typeface="ABeeZee"/>
                  <a:cs typeface="ABeeZee"/>
                  <a:sym typeface="ABeeZee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063" name="Google Shape;1063;p4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ABeeZee"/>
                  <a:ea typeface="ABeeZee"/>
                  <a:cs typeface="ABeeZee"/>
                  <a:sym typeface="ABeeZee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064" name="Google Shape;1064;p4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ABeeZee"/>
                  <a:ea typeface="ABeeZee"/>
                  <a:cs typeface="ABeeZee"/>
                  <a:sym typeface="ABeeZee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065" name="Google Shape;1065;p4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ABeeZee"/>
                  <a:ea typeface="ABeeZee"/>
                  <a:cs typeface="ABeeZee"/>
                  <a:sym typeface="ABeeZee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066" name="Google Shape;1066;p4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ABeeZee"/>
                  <a:ea typeface="ABeeZee"/>
                  <a:cs typeface="ABeeZee"/>
                  <a:sym typeface="ABeeZee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067" name="Google Shape;1067;p4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ABeeZee"/>
                  <a:ea typeface="ABeeZee"/>
                  <a:cs typeface="ABeeZee"/>
                  <a:sym typeface="ABeeZee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</p:grpSp>
      <p:cxnSp>
        <p:nvCxnSpPr>
          <p:cNvPr id="1069" name="Google Shape;1069;p42"/>
          <p:cNvCxnSpPr/>
          <p:nvPr/>
        </p:nvCxnSpPr>
        <p:spPr>
          <a:xfrm>
            <a:off x="3712309" y="2051717"/>
            <a:ext cx="884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070" name="Google Shape;1070;p42"/>
          <p:cNvSpPr txBox="1"/>
          <p:nvPr/>
        </p:nvSpPr>
        <p:spPr>
          <a:xfrm>
            <a:off x="4647910" y="1907801"/>
            <a:ext cx="23310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Insert your content</a:t>
            </a:r>
            <a:endParaRPr sz="1000">
              <a:solidFill>
                <a:schemeClr val="dk2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cxnSp>
        <p:nvCxnSpPr>
          <p:cNvPr id="1071" name="Google Shape;1071;p42"/>
          <p:cNvCxnSpPr/>
          <p:nvPr/>
        </p:nvCxnSpPr>
        <p:spPr>
          <a:xfrm>
            <a:off x="3582091" y="2454587"/>
            <a:ext cx="1014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072" name="Google Shape;1072;p42"/>
          <p:cNvSpPr txBox="1"/>
          <p:nvPr/>
        </p:nvSpPr>
        <p:spPr>
          <a:xfrm>
            <a:off x="4647910" y="2310662"/>
            <a:ext cx="23310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Insert your content</a:t>
            </a:r>
            <a:endParaRPr sz="1000">
              <a:solidFill>
                <a:schemeClr val="dk2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cxnSp>
        <p:nvCxnSpPr>
          <p:cNvPr id="1073" name="Google Shape;1073;p42"/>
          <p:cNvCxnSpPr/>
          <p:nvPr/>
        </p:nvCxnSpPr>
        <p:spPr>
          <a:xfrm>
            <a:off x="3397041" y="2857457"/>
            <a:ext cx="11994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074" name="Google Shape;1074;p42"/>
          <p:cNvSpPr txBox="1"/>
          <p:nvPr/>
        </p:nvSpPr>
        <p:spPr>
          <a:xfrm>
            <a:off x="4647910" y="2713524"/>
            <a:ext cx="23310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Insert your content</a:t>
            </a:r>
            <a:endParaRPr sz="1000">
              <a:solidFill>
                <a:schemeClr val="dk2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cxnSp>
        <p:nvCxnSpPr>
          <p:cNvPr id="1075" name="Google Shape;1075;p42"/>
          <p:cNvCxnSpPr/>
          <p:nvPr/>
        </p:nvCxnSpPr>
        <p:spPr>
          <a:xfrm>
            <a:off x="3239407" y="3260307"/>
            <a:ext cx="13569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076" name="Google Shape;1076;p42"/>
          <p:cNvSpPr txBox="1"/>
          <p:nvPr/>
        </p:nvSpPr>
        <p:spPr>
          <a:xfrm>
            <a:off x="4647910" y="3116386"/>
            <a:ext cx="23310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Insert your content</a:t>
            </a:r>
            <a:endParaRPr sz="1000">
              <a:solidFill>
                <a:schemeClr val="dk2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cxnSp>
        <p:nvCxnSpPr>
          <p:cNvPr id="1077" name="Google Shape;1077;p42"/>
          <p:cNvCxnSpPr/>
          <p:nvPr/>
        </p:nvCxnSpPr>
        <p:spPr>
          <a:xfrm>
            <a:off x="3068054" y="3663177"/>
            <a:ext cx="15282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078" name="Google Shape;1078;p42"/>
          <p:cNvSpPr txBox="1"/>
          <p:nvPr/>
        </p:nvSpPr>
        <p:spPr>
          <a:xfrm>
            <a:off x="4647910" y="3519248"/>
            <a:ext cx="23310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Insert your content</a:t>
            </a:r>
            <a:endParaRPr sz="1000">
              <a:solidFill>
                <a:schemeClr val="dk2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cxnSp>
        <p:nvCxnSpPr>
          <p:cNvPr id="1079" name="Google Shape;1079;p42"/>
          <p:cNvCxnSpPr/>
          <p:nvPr/>
        </p:nvCxnSpPr>
        <p:spPr>
          <a:xfrm>
            <a:off x="2889863" y="4066026"/>
            <a:ext cx="16995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080" name="Google Shape;1080;p42"/>
          <p:cNvSpPr txBox="1"/>
          <p:nvPr/>
        </p:nvSpPr>
        <p:spPr>
          <a:xfrm>
            <a:off x="4647910" y="3922109"/>
            <a:ext cx="23310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Insert your content</a:t>
            </a:r>
            <a:endParaRPr sz="1000">
              <a:solidFill>
                <a:schemeClr val="dk2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43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1086" name="Google Shape;1086;p43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87" name="Google Shape;1087;p43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779100" y="1651225"/>
            <a:ext cx="1317000" cy="1317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88" name="Google Shape;1088;p43"/>
          <p:cNvSpPr txBox="1"/>
          <p:nvPr/>
        </p:nvSpPr>
        <p:spPr>
          <a:xfrm>
            <a:off x="783544" y="3082933"/>
            <a:ext cx="13170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Imani Jackson</a:t>
            </a:r>
            <a:br>
              <a:rPr lang="en">
                <a:latin typeface="ABeeZee"/>
                <a:ea typeface="ABeeZee"/>
                <a:cs typeface="ABeeZee"/>
                <a:sym typeface="ABeeZee"/>
              </a:rPr>
            </a:br>
            <a:r>
              <a:rPr lang="en" sz="8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JOB TITLE</a:t>
            </a:r>
            <a:endParaRPr sz="800">
              <a:solidFill>
                <a:schemeClr val="dk2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Blue is the colour of the clear sky and the deep sea</a:t>
            </a:r>
            <a:endParaRPr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1089" name="Google Shape;1089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9783" y="1651225"/>
            <a:ext cx="1317000" cy="1317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90" name="Google Shape;1090;p43"/>
          <p:cNvSpPr txBox="1"/>
          <p:nvPr/>
        </p:nvSpPr>
        <p:spPr>
          <a:xfrm>
            <a:off x="2534226" y="3082933"/>
            <a:ext cx="13170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Marcos Galán</a:t>
            </a:r>
            <a:br>
              <a:rPr lang="en">
                <a:latin typeface="ABeeZee"/>
                <a:ea typeface="ABeeZee"/>
                <a:cs typeface="ABeeZee"/>
                <a:sym typeface="ABeeZee"/>
              </a:rPr>
            </a:br>
            <a:r>
              <a:rPr lang="en" sz="8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JOB TITLE</a:t>
            </a:r>
            <a:endParaRPr sz="800">
              <a:solidFill>
                <a:schemeClr val="dk2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Blue is the colour of the clear sky and the deep sea</a:t>
            </a:r>
            <a:endParaRPr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1091" name="Google Shape;1091;p43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280465" y="1651225"/>
            <a:ext cx="1317000" cy="1317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92" name="Google Shape;1092;p43"/>
          <p:cNvSpPr txBox="1"/>
          <p:nvPr/>
        </p:nvSpPr>
        <p:spPr>
          <a:xfrm>
            <a:off x="4284909" y="3082933"/>
            <a:ext cx="13170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Ixchel Valdía</a:t>
            </a:r>
            <a:br>
              <a:rPr lang="en">
                <a:latin typeface="ABeeZee"/>
                <a:ea typeface="ABeeZee"/>
                <a:cs typeface="ABeeZee"/>
                <a:sym typeface="ABeeZee"/>
              </a:rPr>
            </a:br>
            <a:r>
              <a:rPr lang="en" sz="8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JOB TITLE</a:t>
            </a:r>
            <a:endParaRPr sz="800">
              <a:solidFill>
                <a:schemeClr val="dk2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Blue is the colour of the clear sky and the deep sea</a:t>
            </a:r>
            <a:endParaRPr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1093" name="Google Shape;1093;p43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031148" y="1651225"/>
            <a:ext cx="1317000" cy="1317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94" name="Google Shape;1094;p43"/>
          <p:cNvSpPr txBox="1"/>
          <p:nvPr/>
        </p:nvSpPr>
        <p:spPr>
          <a:xfrm>
            <a:off x="6035592" y="3082933"/>
            <a:ext cx="13170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Nils Årud</a:t>
            </a:r>
            <a:br>
              <a:rPr lang="en">
                <a:latin typeface="ABeeZee"/>
                <a:ea typeface="ABeeZee"/>
                <a:cs typeface="ABeeZee"/>
                <a:sym typeface="ABeeZee"/>
              </a:rPr>
            </a:br>
            <a:r>
              <a:rPr lang="en" sz="8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JOB TITLE</a:t>
            </a:r>
            <a:endParaRPr sz="800">
              <a:solidFill>
                <a:schemeClr val="dk2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Blue is the colour of the clear sky and the deep sea</a:t>
            </a:r>
            <a:endParaRPr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44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1100" name="Google Shape;1100;p44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1" name="Google Shape;1101;p44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1102" name="Google Shape;1102;p44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3" name="Google Shape;1103;p44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4" name="Google Shape;1104;p44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5" name="Google Shape;1105;p44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6" name="Google Shape;1106;p44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7" name="Google Shape;1107;p44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8" name="Google Shape;1108;p44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9" name="Google Shape;1109;p44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0" name="Google Shape;1110;p44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1" name="Google Shape;1111;p44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2" name="Google Shape;1112;p44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3" name="Google Shape;1113;p44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4" name="Google Shape;1114;p44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5" name="Google Shape;1115;p44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6" name="Google Shape;1116;p44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7" name="Google Shape;1117;p44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8" name="Google Shape;1118;p44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9" name="Google Shape;1119;p44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0" name="Google Shape;1120;p44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1" name="Google Shape;1121;p44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2" name="Google Shape;1122;p44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3" name="Google Shape;1123;p44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4" name="Google Shape;1124;p44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5" name="Google Shape;1125;p44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6" name="Google Shape;1126;p44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7" name="Google Shape;1127;p44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8" name="Google Shape;1128;p44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9" name="Google Shape;1129;p44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0" name="Google Shape;1130;p44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1" name="Google Shape;1131;p44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2" name="Google Shape;1132;p44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3" name="Google Shape;1133;p44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4" name="Google Shape;1134;p44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5" name="Google Shape;1135;p44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6" name="Google Shape;1136;p44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7" name="Google Shape;1137;p44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8" name="Google Shape;1138;p44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9" name="Google Shape;1139;p44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0" name="Google Shape;1140;p44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1" name="Google Shape;1141;p44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2" name="Google Shape;1142;p44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3" name="Google Shape;1143;p44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4" name="Google Shape;1144;p44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5" name="Google Shape;1145;p44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6" name="Google Shape;1146;p44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7" name="Google Shape;1147;p44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48" name="Google Shape;1148;p44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49" name="Google Shape;1149;p44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1150" name="Google Shape;1150;p44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1" name="Google Shape;1151;p44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2" name="Google Shape;1152;p44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3" name="Google Shape;1153;p44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4" name="Google Shape;1154;p44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5" name="Google Shape;1155;p44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6" name="Google Shape;1156;p44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7" name="Google Shape;1157;p44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8" name="Google Shape;1158;p44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9" name="Google Shape;1159;p44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0" name="Google Shape;1160;p44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1" name="Google Shape;1161;p44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2" name="Google Shape;1162;p44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3" name="Google Shape;1163;p44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4" name="Google Shape;1164;p44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5" name="Google Shape;1165;p44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6" name="Google Shape;1166;p44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7" name="Google Shape;1167;p44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8" name="Google Shape;1168;p44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9" name="Google Shape;1169;p44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0" name="Google Shape;1170;p44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1" name="Google Shape;1171;p44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172" name="Google Shape;1172;p44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1173" name="Google Shape;1173;p44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1174" name="Google Shape;1174;p44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LOW VALUE 1</a:t>
            </a:r>
            <a:endParaRPr sz="800">
              <a:solidFill>
                <a:schemeClr val="dk2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175" name="Google Shape;1175;p44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HIGH VALUE 1</a:t>
            </a:r>
            <a:endParaRPr sz="800">
              <a:solidFill>
                <a:schemeClr val="dk2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176" name="Google Shape;1176;p44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LOW VALUE 2</a:t>
            </a:r>
            <a:endParaRPr sz="800">
              <a:solidFill>
                <a:schemeClr val="dk2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177" name="Google Shape;1177;p44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HIGH VALUE 2</a:t>
            </a:r>
            <a:endParaRPr sz="800">
              <a:solidFill>
                <a:schemeClr val="dk2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178" name="Google Shape;1178;p44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Our company</a:t>
            </a:r>
            <a:endParaRPr sz="8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179" name="Google Shape;1179;p44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Competitor</a:t>
            </a:r>
            <a:endParaRPr sz="8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180" name="Google Shape;1180;p44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Competitor</a:t>
            </a:r>
            <a:endParaRPr sz="8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181" name="Google Shape;1181;p44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Competitor</a:t>
            </a:r>
            <a:endParaRPr sz="8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182" name="Google Shape;1182;p44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Competitor</a:t>
            </a:r>
            <a:endParaRPr sz="8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183" name="Google Shape;1183;p44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Competitor</a:t>
            </a:r>
            <a:endParaRPr sz="8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184" name="Google Shape;1184;p44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Competitor</a:t>
            </a:r>
            <a:endParaRPr sz="8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5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1190" name="Google Shape;1190;p45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191" name="Google Shape;1191;p45"/>
          <p:cNvGraphicFramePr/>
          <p:nvPr/>
        </p:nvGraphicFramePr>
        <p:xfrm>
          <a:off x="706525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{C9B248E0-1565-4C16-AEEE-CBC98B609FDA}</a:tableStyleId>
              </a:tblPr>
              <a:tblGrid>
                <a:gridCol w="644025"/>
                <a:gridCol w="738175"/>
                <a:gridCol w="738175"/>
                <a:gridCol w="738175"/>
                <a:gridCol w="738175"/>
                <a:gridCol w="738175"/>
                <a:gridCol w="738175"/>
                <a:gridCol w="738175"/>
              </a:tblGrid>
              <a:tr h="293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68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09:00 - 09:45</a:t>
                      </a:r>
                      <a:endParaRPr sz="500">
                        <a:solidFill>
                          <a:schemeClr val="dk2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10:00 - 10:45</a:t>
                      </a:r>
                      <a:endParaRPr sz="500">
                        <a:solidFill>
                          <a:schemeClr val="dk2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11:00 - 11:45</a:t>
                      </a:r>
                      <a:endParaRPr sz="500">
                        <a:solidFill>
                          <a:schemeClr val="dk2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12:00 - 13:15</a:t>
                      </a:r>
                      <a:endParaRPr sz="500">
                        <a:solidFill>
                          <a:schemeClr val="dk2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68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13:30 - 14:15</a:t>
                      </a:r>
                      <a:endParaRPr sz="500">
                        <a:solidFill>
                          <a:schemeClr val="dk2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14:30 - 15:15</a:t>
                      </a:r>
                      <a:endParaRPr sz="500">
                        <a:solidFill>
                          <a:schemeClr val="dk2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15:30 - 16:15</a:t>
                      </a:r>
                      <a:endParaRPr sz="500">
                        <a:solidFill>
                          <a:schemeClr val="dk2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46"/>
          <p:cNvSpPr txBox="1"/>
          <p:nvPr>
            <p:ph idx="4294967295" type="title"/>
          </p:nvPr>
        </p:nvSpPr>
        <p:spPr>
          <a:xfrm>
            <a:off x="653625" y="1297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Extra vector illustrations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197" name="Google Shape;1197;p46"/>
          <p:cNvGrpSpPr/>
          <p:nvPr/>
        </p:nvGrpSpPr>
        <p:grpSpPr>
          <a:xfrm flipH="1">
            <a:off x="336172" y="3349589"/>
            <a:ext cx="1650213" cy="1388992"/>
            <a:chOff x="5987350" y="1879850"/>
            <a:chExt cx="1395175" cy="1174325"/>
          </a:xfrm>
        </p:grpSpPr>
        <p:sp>
          <p:nvSpPr>
            <p:cNvPr id="1198" name="Google Shape;1198;p46"/>
            <p:cNvSpPr/>
            <p:nvPr/>
          </p:nvSpPr>
          <p:spPr>
            <a:xfrm>
              <a:off x="6143300" y="2465400"/>
              <a:ext cx="315075" cy="493925"/>
            </a:xfrm>
            <a:custGeom>
              <a:rect b="b" l="l" r="r" t="t"/>
              <a:pathLst>
                <a:path extrusionOk="0" h="19757" w="12603">
                  <a:moveTo>
                    <a:pt x="0" y="1"/>
                  </a:moveTo>
                  <a:lnTo>
                    <a:pt x="0" y="19757"/>
                  </a:lnTo>
                  <a:lnTo>
                    <a:pt x="12602" y="19757"/>
                  </a:lnTo>
                  <a:lnTo>
                    <a:pt x="12602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6"/>
            <p:cNvSpPr/>
            <p:nvPr/>
          </p:nvSpPr>
          <p:spPr>
            <a:xfrm>
              <a:off x="6555725" y="2465400"/>
              <a:ext cx="315075" cy="493925"/>
            </a:xfrm>
            <a:custGeom>
              <a:rect b="b" l="l" r="r" t="t"/>
              <a:pathLst>
                <a:path extrusionOk="0" h="19757" w="12603">
                  <a:moveTo>
                    <a:pt x="0" y="1"/>
                  </a:moveTo>
                  <a:lnTo>
                    <a:pt x="0" y="19757"/>
                  </a:lnTo>
                  <a:lnTo>
                    <a:pt x="12603" y="19757"/>
                  </a:lnTo>
                  <a:lnTo>
                    <a:pt x="12603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6"/>
            <p:cNvSpPr/>
            <p:nvPr/>
          </p:nvSpPr>
          <p:spPr>
            <a:xfrm>
              <a:off x="611275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2724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51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51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6"/>
            <p:cNvSpPr/>
            <p:nvPr/>
          </p:nvSpPr>
          <p:spPr>
            <a:xfrm>
              <a:off x="683640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6"/>
            <p:cNvSpPr/>
            <p:nvPr/>
          </p:nvSpPr>
          <p:spPr>
            <a:xfrm>
              <a:off x="6403600" y="2740375"/>
              <a:ext cx="210700" cy="263525"/>
            </a:xfrm>
            <a:custGeom>
              <a:rect b="b" l="l" r="r" t="t"/>
              <a:pathLst>
                <a:path extrusionOk="0" h="10541" w="8428">
                  <a:moveTo>
                    <a:pt x="1" y="0"/>
                  </a:moveTo>
                  <a:lnTo>
                    <a:pt x="1" y="10540"/>
                  </a:lnTo>
                  <a:lnTo>
                    <a:pt x="8428" y="10540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6"/>
            <p:cNvSpPr/>
            <p:nvPr/>
          </p:nvSpPr>
          <p:spPr>
            <a:xfrm>
              <a:off x="6157925" y="1924400"/>
              <a:ext cx="701425" cy="875825"/>
            </a:xfrm>
            <a:custGeom>
              <a:rect b="b" l="l" r="r" t="t"/>
              <a:pathLst>
                <a:path extrusionOk="0" h="35033" w="28057">
                  <a:moveTo>
                    <a:pt x="14028" y="1"/>
                  </a:moveTo>
                  <a:lnTo>
                    <a:pt x="13316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217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609" y="3642"/>
                  </a:lnTo>
                  <a:lnTo>
                    <a:pt x="3641" y="4609"/>
                  </a:lnTo>
                  <a:lnTo>
                    <a:pt x="2801" y="5653"/>
                  </a:lnTo>
                  <a:lnTo>
                    <a:pt x="2037" y="6773"/>
                  </a:lnTo>
                  <a:lnTo>
                    <a:pt x="1375" y="7944"/>
                  </a:lnTo>
                  <a:lnTo>
                    <a:pt x="866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26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66" y="25842"/>
                  </a:lnTo>
                  <a:lnTo>
                    <a:pt x="1375" y="27089"/>
                  </a:lnTo>
                  <a:lnTo>
                    <a:pt x="2037" y="28286"/>
                  </a:lnTo>
                  <a:lnTo>
                    <a:pt x="2801" y="29406"/>
                  </a:lnTo>
                  <a:lnTo>
                    <a:pt x="3641" y="30450"/>
                  </a:lnTo>
                  <a:lnTo>
                    <a:pt x="4609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32"/>
                  </a:lnTo>
                  <a:lnTo>
                    <a:pt x="14767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74" y="31392"/>
                  </a:lnTo>
                  <a:lnTo>
                    <a:pt x="24416" y="30450"/>
                  </a:lnTo>
                  <a:lnTo>
                    <a:pt x="25281" y="29406"/>
                  </a:lnTo>
                  <a:lnTo>
                    <a:pt x="26045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56" y="21743"/>
                  </a:lnTo>
                  <a:lnTo>
                    <a:pt x="28056" y="21004"/>
                  </a:lnTo>
                  <a:lnTo>
                    <a:pt x="28056" y="14029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45" y="6773"/>
                  </a:lnTo>
                  <a:lnTo>
                    <a:pt x="25281" y="5653"/>
                  </a:lnTo>
                  <a:lnTo>
                    <a:pt x="24416" y="4609"/>
                  </a:lnTo>
                  <a:lnTo>
                    <a:pt x="23474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66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6"/>
            <p:cNvSpPr/>
            <p:nvPr/>
          </p:nvSpPr>
          <p:spPr>
            <a:xfrm>
              <a:off x="5987350" y="2844100"/>
              <a:ext cx="1042575" cy="210075"/>
            </a:xfrm>
            <a:custGeom>
              <a:rect b="b" l="l" r="r" t="t"/>
              <a:pathLst>
                <a:path extrusionOk="0" h="8403" w="41703">
                  <a:moveTo>
                    <a:pt x="16651" y="1"/>
                  </a:moveTo>
                  <a:lnTo>
                    <a:pt x="12323" y="154"/>
                  </a:lnTo>
                  <a:lnTo>
                    <a:pt x="11177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6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6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3005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5"/>
                  </a:lnTo>
                  <a:lnTo>
                    <a:pt x="30526" y="179"/>
                  </a:lnTo>
                  <a:lnTo>
                    <a:pt x="29406" y="154"/>
                  </a:lnTo>
                  <a:lnTo>
                    <a:pt x="25078" y="1"/>
                  </a:lnTo>
                  <a:lnTo>
                    <a:pt x="25052" y="434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60"/>
                  </a:lnTo>
                  <a:lnTo>
                    <a:pt x="22863" y="3718"/>
                  </a:lnTo>
                  <a:lnTo>
                    <a:pt x="22124" y="4023"/>
                  </a:lnTo>
                  <a:lnTo>
                    <a:pt x="21284" y="4202"/>
                  </a:lnTo>
                  <a:lnTo>
                    <a:pt x="20419" y="4202"/>
                  </a:lnTo>
                  <a:lnTo>
                    <a:pt x="19604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CD36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6"/>
            <p:cNvSpPr/>
            <p:nvPr/>
          </p:nvSpPr>
          <p:spPr>
            <a:xfrm>
              <a:off x="6364150" y="2844100"/>
              <a:ext cx="288975" cy="149600"/>
            </a:xfrm>
            <a:custGeom>
              <a:rect b="b" l="l" r="r" t="t"/>
              <a:pathLst>
                <a:path extrusionOk="0" h="5984" w="11559">
                  <a:moveTo>
                    <a:pt x="1579" y="1"/>
                  </a:moveTo>
                  <a:lnTo>
                    <a:pt x="26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113" y="4660"/>
                  </a:lnTo>
                  <a:lnTo>
                    <a:pt x="3030" y="5296"/>
                  </a:lnTo>
                  <a:lnTo>
                    <a:pt x="4074" y="5729"/>
                  </a:lnTo>
                  <a:lnTo>
                    <a:pt x="5194" y="5958"/>
                  </a:lnTo>
                  <a:lnTo>
                    <a:pt x="5779" y="5984"/>
                  </a:lnTo>
                  <a:lnTo>
                    <a:pt x="6390" y="5958"/>
                  </a:lnTo>
                  <a:lnTo>
                    <a:pt x="7511" y="5729"/>
                  </a:lnTo>
                  <a:lnTo>
                    <a:pt x="8555" y="5296"/>
                  </a:lnTo>
                  <a:lnTo>
                    <a:pt x="9471" y="4660"/>
                  </a:lnTo>
                  <a:lnTo>
                    <a:pt x="10260" y="3871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59" y="52"/>
                  </a:lnTo>
                  <a:lnTo>
                    <a:pt x="10006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60"/>
                  </a:lnTo>
                  <a:lnTo>
                    <a:pt x="7791" y="3718"/>
                  </a:lnTo>
                  <a:lnTo>
                    <a:pt x="7052" y="4023"/>
                  </a:lnTo>
                  <a:lnTo>
                    <a:pt x="6212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8" y="3718"/>
                  </a:lnTo>
                  <a:lnTo>
                    <a:pt x="3106" y="3260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35E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6"/>
            <p:cNvSpPr/>
            <p:nvPr/>
          </p:nvSpPr>
          <p:spPr>
            <a:xfrm>
              <a:off x="6457075" y="2459675"/>
              <a:ext cx="99950" cy="119700"/>
            </a:xfrm>
            <a:custGeom>
              <a:rect b="b" l="l" r="r" t="t"/>
              <a:pathLst>
                <a:path extrusionOk="0" h="4788" w="3998">
                  <a:moveTo>
                    <a:pt x="1884" y="1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EEB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6"/>
            <p:cNvSpPr/>
            <p:nvPr/>
          </p:nvSpPr>
          <p:spPr>
            <a:xfrm>
              <a:off x="6457075" y="2568525"/>
              <a:ext cx="99950" cy="38200"/>
            </a:xfrm>
            <a:custGeom>
              <a:rect b="b" l="l" r="r" t="t"/>
              <a:pathLst>
                <a:path extrusionOk="0" h="1528" w="3998">
                  <a:moveTo>
                    <a:pt x="0" y="0"/>
                  </a:moveTo>
                  <a:lnTo>
                    <a:pt x="0" y="306"/>
                  </a:lnTo>
                  <a:lnTo>
                    <a:pt x="331" y="840"/>
                  </a:lnTo>
                  <a:lnTo>
                    <a:pt x="917" y="1273"/>
                  </a:lnTo>
                  <a:lnTo>
                    <a:pt x="1553" y="1502"/>
                  </a:lnTo>
                  <a:lnTo>
                    <a:pt x="1833" y="1528"/>
                  </a:lnTo>
                  <a:lnTo>
                    <a:pt x="2139" y="1528"/>
                  </a:lnTo>
                  <a:lnTo>
                    <a:pt x="2419" y="1502"/>
                  </a:lnTo>
                  <a:lnTo>
                    <a:pt x="3081" y="1273"/>
                  </a:lnTo>
                  <a:lnTo>
                    <a:pt x="3641" y="840"/>
                  </a:lnTo>
                  <a:lnTo>
                    <a:pt x="3997" y="306"/>
                  </a:lnTo>
                  <a:lnTo>
                    <a:pt x="3997" y="0"/>
                  </a:lnTo>
                  <a:lnTo>
                    <a:pt x="3514" y="204"/>
                  </a:lnTo>
                  <a:lnTo>
                    <a:pt x="2495" y="433"/>
                  </a:lnTo>
                  <a:lnTo>
                    <a:pt x="1477" y="433"/>
                  </a:lnTo>
                  <a:lnTo>
                    <a:pt x="484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6"/>
            <p:cNvSpPr/>
            <p:nvPr/>
          </p:nvSpPr>
          <p:spPr>
            <a:xfrm>
              <a:off x="6255300" y="2522700"/>
              <a:ext cx="146425" cy="68750"/>
            </a:xfrm>
            <a:custGeom>
              <a:rect b="b" l="l" r="r" t="t"/>
              <a:pathLst>
                <a:path extrusionOk="0" h="2750" w="5857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586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39"/>
                  </a:lnTo>
                  <a:lnTo>
                    <a:pt x="612" y="2521"/>
                  </a:lnTo>
                  <a:lnTo>
                    <a:pt x="1096" y="2724"/>
                  </a:lnTo>
                  <a:lnTo>
                    <a:pt x="1376" y="2750"/>
                  </a:lnTo>
                  <a:lnTo>
                    <a:pt x="4482" y="2750"/>
                  </a:lnTo>
                  <a:lnTo>
                    <a:pt x="4762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6"/>
            <p:cNvSpPr/>
            <p:nvPr/>
          </p:nvSpPr>
          <p:spPr>
            <a:xfrm>
              <a:off x="6616200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5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6"/>
            <p:cNvSpPr/>
            <p:nvPr/>
          </p:nvSpPr>
          <p:spPr>
            <a:xfrm>
              <a:off x="6112750" y="1879850"/>
              <a:ext cx="791775" cy="541675"/>
            </a:xfrm>
            <a:custGeom>
              <a:rect b="b" l="l" r="r" t="t"/>
              <a:pathLst>
                <a:path extrusionOk="0" h="21667" w="31671">
                  <a:moveTo>
                    <a:pt x="15021" y="1"/>
                  </a:moveTo>
                  <a:lnTo>
                    <a:pt x="13442" y="154"/>
                  </a:lnTo>
                  <a:lnTo>
                    <a:pt x="11889" y="485"/>
                  </a:lnTo>
                  <a:lnTo>
                    <a:pt x="10413" y="943"/>
                  </a:lnTo>
                  <a:lnTo>
                    <a:pt x="8987" y="1554"/>
                  </a:lnTo>
                  <a:lnTo>
                    <a:pt x="7638" y="2267"/>
                  </a:lnTo>
                  <a:lnTo>
                    <a:pt x="6365" y="3132"/>
                  </a:lnTo>
                  <a:lnTo>
                    <a:pt x="5194" y="4100"/>
                  </a:lnTo>
                  <a:lnTo>
                    <a:pt x="4124" y="5169"/>
                  </a:lnTo>
                  <a:lnTo>
                    <a:pt x="3157" y="6340"/>
                  </a:lnTo>
                  <a:lnTo>
                    <a:pt x="2291" y="7613"/>
                  </a:lnTo>
                  <a:lnTo>
                    <a:pt x="1579" y="8962"/>
                  </a:lnTo>
                  <a:lnTo>
                    <a:pt x="968" y="10388"/>
                  </a:lnTo>
                  <a:lnTo>
                    <a:pt x="509" y="11865"/>
                  </a:lnTo>
                  <a:lnTo>
                    <a:pt x="178" y="13418"/>
                  </a:lnTo>
                  <a:lnTo>
                    <a:pt x="26" y="14996"/>
                  </a:lnTo>
                  <a:lnTo>
                    <a:pt x="0" y="15811"/>
                  </a:lnTo>
                  <a:lnTo>
                    <a:pt x="0" y="21463"/>
                  </a:lnTo>
                  <a:lnTo>
                    <a:pt x="357" y="21513"/>
                  </a:lnTo>
                  <a:lnTo>
                    <a:pt x="1146" y="21437"/>
                  </a:lnTo>
                  <a:lnTo>
                    <a:pt x="2037" y="21132"/>
                  </a:lnTo>
                  <a:lnTo>
                    <a:pt x="2953" y="20673"/>
                  </a:lnTo>
                  <a:lnTo>
                    <a:pt x="4303" y="19757"/>
                  </a:lnTo>
                  <a:lnTo>
                    <a:pt x="5856" y="18306"/>
                  </a:lnTo>
                  <a:lnTo>
                    <a:pt x="6416" y="17593"/>
                  </a:lnTo>
                  <a:lnTo>
                    <a:pt x="6899" y="10515"/>
                  </a:lnTo>
                  <a:lnTo>
                    <a:pt x="10846" y="16727"/>
                  </a:lnTo>
                  <a:lnTo>
                    <a:pt x="11431" y="17160"/>
                  </a:lnTo>
                  <a:lnTo>
                    <a:pt x="13417" y="18077"/>
                  </a:lnTo>
                  <a:lnTo>
                    <a:pt x="16065" y="19019"/>
                  </a:lnTo>
                  <a:lnTo>
                    <a:pt x="19171" y="19910"/>
                  </a:lnTo>
                  <a:lnTo>
                    <a:pt x="22455" y="20699"/>
                  </a:lnTo>
                  <a:lnTo>
                    <a:pt x="25663" y="21284"/>
                  </a:lnTo>
                  <a:lnTo>
                    <a:pt x="28539" y="21641"/>
                  </a:lnTo>
                  <a:lnTo>
                    <a:pt x="30856" y="21666"/>
                  </a:lnTo>
                  <a:lnTo>
                    <a:pt x="31671" y="21513"/>
                  </a:lnTo>
                  <a:lnTo>
                    <a:pt x="31671" y="15811"/>
                  </a:lnTo>
                  <a:lnTo>
                    <a:pt x="31645" y="14996"/>
                  </a:lnTo>
                  <a:lnTo>
                    <a:pt x="31493" y="13418"/>
                  </a:lnTo>
                  <a:lnTo>
                    <a:pt x="31187" y="11865"/>
                  </a:lnTo>
                  <a:lnTo>
                    <a:pt x="30703" y="10388"/>
                  </a:lnTo>
                  <a:lnTo>
                    <a:pt x="30118" y="8962"/>
                  </a:lnTo>
                  <a:lnTo>
                    <a:pt x="29380" y="7613"/>
                  </a:lnTo>
                  <a:lnTo>
                    <a:pt x="28514" y="6340"/>
                  </a:lnTo>
                  <a:lnTo>
                    <a:pt x="27547" y="5169"/>
                  </a:lnTo>
                  <a:lnTo>
                    <a:pt x="26477" y="4100"/>
                  </a:lnTo>
                  <a:lnTo>
                    <a:pt x="25306" y="3132"/>
                  </a:lnTo>
                  <a:lnTo>
                    <a:pt x="24059" y="2267"/>
                  </a:lnTo>
                  <a:lnTo>
                    <a:pt x="22709" y="1554"/>
                  </a:lnTo>
                  <a:lnTo>
                    <a:pt x="21284" y="943"/>
                  </a:lnTo>
                  <a:lnTo>
                    <a:pt x="19807" y="485"/>
                  </a:lnTo>
                  <a:lnTo>
                    <a:pt x="18254" y="154"/>
                  </a:lnTo>
                  <a:lnTo>
                    <a:pt x="16650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6"/>
            <p:cNvSpPr/>
            <p:nvPr/>
          </p:nvSpPr>
          <p:spPr>
            <a:xfrm>
              <a:off x="6273125" y="2341925"/>
              <a:ext cx="110775" cy="22300"/>
            </a:xfrm>
            <a:custGeom>
              <a:rect b="b" l="l" r="r" t="t"/>
              <a:pathLst>
                <a:path extrusionOk="0" fill="none" h="892" w="4431">
                  <a:moveTo>
                    <a:pt x="4431" y="892"/>
                  </a:moveTo>
                  <a:lnTo>
                    <a:pt x="4176" y="663"/>
                  </a:lnTo>
                  <a:lnTo>
                    <a:pt x="3667" y="332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32"/>
                  </a:lnTo>
                  <a:lnTo>
                    <a:pt x="230" y="663"/>
                  </a:lnTo>
                  <a:lnTo>
                    <a:pt x="1" y="892"/>
                  </a:lnTo>
                </a:path>
              </a:pathLst>
            </a:custGeom>
            <a:noFill/>
            <a:ln cap="rnd" cmpd="sng" w="21000">
              <a:solidFill>
                <a:srgbClr val="1F2F45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6"/>
            <p:cNvSpPr/>
            <p:nvPr/>
          </p:nvSpPr>
          <p:spPr>
            <a:xfrm>
              <a:off x="6446875" y="2657625"/>
              <a:ext cx="123500" cy="35675"/>
            </a:xfrm>
            <a:custGeom>
              <a:rect b="b" l="l" r="r" t="t"/>
              <a:pathLst>
                <a:path extrusionOk="0" h="1427" w="494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26"/>
                  </a:lnTo>
                  <a:lnTo>
                    <a:pt x="2903" y="1426"/>
                  </a:lnTo>
                  <a:lnTo>
                    <a:pt x="3667" y="1222"/>
                  </a:lnTo>
                  <a:lnTo>
                    <a:pt x="4329" y="841"/>
                  </a:lnTo>
                  <a:lnTo>
                    <a:pt x="4787" y="331"/>
                  </a:lnTo>
                  <a:lnTo>
                    <a:pt x="494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57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6"/>
            <p:cNvSpPr/>
            <p:nvPr/>
          </p:nvSpPr>
          <p:spPr>
            <a:xfrm>
              <a:off x="6621925" y="2429125"/>
              <a:ext cx="130500" cy="66850"/>
            </a:xfrm>
            <a:custGeom>
              <a:rect b="b" l="l" r="r" t="t"/>
              <a:pathLst>
                <a:path extrusionOk="0" h="2674" w="5220">
                  <a:moveTo>
                    <a:pt x="2852" y="1"/>
                  </a:moveTo>
                  <a:lnTo>
                    <a:pt x="2291" y="103"/>
                  </a:lnTo>
                  <a:lnTo>
                    <a:pt x="1782" y="281"/>
                  </a:lnTo>
                  <a:lnTo>
                    <a:pt x="942" y="866"/>
                  </a:lnTo>
                  <a:lnTo>
                    <a:pt x="102" y="1808"/>
                  </a:lnTo>
                  <a:lnTo>
                    <a:pt x="0" y="1987"/>
                  </a:lnTo>
                  <a:lnTo>
                    <a:pt x="204" y="2114"/>
                  </a:lnTo>
                  <a:lnTo>
                    <a:pt x="1375" y="2547"/>
                  </a:lnTo>
                  <a:lnTo>
                    <a:pt x="2393" y="2674"/>
                  </a:lnTo>
                  <a:lnTo>
                    <a:pt x="2928" y="2572"/>
                  </a:lnTo>
                  <a:lnTo>
                    <a:pt x="3437" y="2394"/>
                  </a:lnTo>
                  <a:lnTo>
                    <a:pt x="4303" y="1808"/>
                  </a:lnTo>
                  <a:lnTo>
                    <a:pt x="5117" y="866"/>
                  </a:lnTo>
                  <a:lnTo>
                    <a:pt x="5219" y="663"/>
                  </a:lnTo>
                  <a:lnTo>
                    <a:pt x="5041" y="561"/>
                  </a:lnTo>
                  <a:lnTo>
                    <a:pt x="3870" y="103"/>
                  </a:lnTo>
                  <a:lnTo>
                    <a:pt x="2852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6"/>
            <p:cNvSpPr/>
            <p:nvPr/>
          </p:nvSpPr>
          <p:spPr>
            <a:xfrm>
              <a:off x="6261675" y="2429125"/>
              <a:ext cx="129875" cy="66850"/>
            </a:xfrm>
            <a:custGeom>
              <a:rect b="b" l="l" r="r" t="t"/>
              <a:pathLst>
                <a:path extrusionOk="0" h="2674" w="5195">
                  <a:moveTo>
                    <a:pt x="2368" y="1"/>
                  </a:moveTo>
                  <a:lnTo>
                    <a:pt x="1350" y="103"/>
                  </a:lnTo>
                  <a:lnTo>
                    <a:pt x="179" y="561"/>
                  </a:lnTo>
                  <a:lnTo>
                    <a:pt x="0" y="663"/>
                  </a:lnTo>
                  <a:lnTo>
                    <a:pt x="102" y="866"/>
                  </a:lnTo>
                  <a:lnTo>
                    <a:pt x="917" y="1808"/>
                  </a:lnTo>
                  <a:lnTo>
                    <a:pt x="1757" y="2394"/>
                  </a:lnTo>
                  <a:lnTo>
                    <a:pt x="2292" y="2572"/>
                  </a:lnTo>
                  <a:lnTo>
                    <a:pt x="2826" y="2674"/>
                  </a:lnTo>
                  <a:lnTo>
                    <a:pt x="3845" y="2547"/>
                  </a:lnTo>
                  <a:lnTo>
                    <a:pt x="5016" y="2114"/>
                  </a:lnTo>
                  <a:lnTo>
                    <a:pt x="5194" y="1987"/>
                  </a:lnTo>
                  <a:lnTo>
                    <a:pt x="5092" y="1808"/>
                  </a:lnTo>
                  <a:lnTo>
                    <a:pt x="4278" y="866"/>
                  </a:lnTo>
                  <a:lnTo>
                    <a:pt x="3437" y="281"/>
                  </a:lnTo>
                  <a:lnTo>
                    <a:pt x="2903" y="103"/>
                  </a:lnTo>
                  <a:lnTo>
                    <a:pt x="236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6"/>
            <p:cNvSpPr/>
            <p:nvPr/>
          </p:nvSpPr>
          <p:spPr>
            <a:xfrm>
              <a:off x="6294775" y="2438675"/>
              <a:ext cx="26750" cy="26750"/>
            </a:xfrm>
            <a:custGeom>
              <a:rect b="b" l="l" r="r" t="t"/>
              <a:pathLst>
                <a:path extrusionOk="0" h="1070" w="1070">
                  <a:moveTo>
                    <a:pt x="535" y="1"/>
                  </a:moveTo>
                  <a:lnTo>
                    <a:pt x="306" y="26"/>
                  </a:lnTo>
                  <a:lnTo>
                    <a:pt x="26" y="332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44"/>
                  </a:lnTo>
                  <a:lnTo>
                    <a:pt x="535" y="1070"/>
                  </a:lnTo>
                  <a:lnTo>
                    <a:pt x="739" y="1044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32"/>
                  </a:lnTo>
                  <a:lnTo>
                    <a:pt x="739" y="26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46"/>
            <p:cNvSpPr/>
            <p:nvPr/>
          </p:nvSpPr>
          <p:spPr>
            <a:xfrm>
              <a:off x="6660750" y="2445050"/>
              <a:ext cx="26750" cy="26125"/>
            </a:xfrm>
            <a:custGeom>
              <a:rect b="b" l="l" r="r" t="t"/>
              <a:pathLst>
                <a:path extrusionOk="0" h="1045" w="107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44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69" y="509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46"/>
            <p:cNvSpPr/>
            <p:nvPr/>
          </p:nvSpPr>
          <p:spPr>
            <a:xfrm>
              <a:off x="7025450" y="2455225"/>
              <a:ext cx="357075" cy="586225"/>
            </a:xfrm>
            <a:custGeom>
              <a:rect b="b" l="l" r="r" t="t"/>
              <a:pathLst>
                <a:path extrusionOk="0" h="23449" w="14283">
                  <a:moveTo>
                    <a:pt x="9216" y="1"/>
                  </a:moveTo>
                  <a:lnTo>
                    <a:pt x="8783" y="102"/>
                  </a:lnTo>
                  <a:lnTo>
                    <a:pt x="8427" y="357"/>
                  </a:lnTo>
                  <a:lnTo>
                    <a:pt x="8172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306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37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29" y="6594"/>
                  </a:lnTo>
                  <a:lnTo>
                    <a:pt x="968" y="6111"/>
                  </a:lnTo>
                  <a:lnTo>
                    <a:pt x="382" y="6034"/>
                  </a:lnTo>
                  <a:lnTo>
                    <a:pt x="331" y="6060"/>
                  </a:lnTo>
                  <a:lnTo>
                    <a:pt x="178" y="6136"/>
                  </a:lnTo>
                  <a:lnTo>
                    <a:pt x="0" y="6442"/>
                  </a:lnTo>
                  <a:lnTo>
                    <a:pt x="0" y="6951"/>
                  </a:lnTo>
                  <a:lnTo>
                    <a:pt x="26" y="7078"/>
                  </a:lnTo>
                  <a:lnTo>
                    <a:pt x="560" y="10006"/>
                  </a:lnTo>
                  <a:lnTo>
                    <a:pt x="1171" y="13494"/>
                  </a:lnTo>
                  <a:lnTo>
                    <a:pt x="1222" y="13901"/>
                  </a:lnTo>
                  <a:lnTo>
                    <a:pt x="1426" y="14563"/>
                  </a:lnTo>
                  <a:lnTo>
                    <a:pt x="1909" y="15327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8" y="17694"/>
                  </a:lnTo>
                  <a:lnTo>
                    <a:pt x="10285" y="17694"/>
                  </a:lnTo>
                  <a:lnTo>
                    <a:pt x="10718" y="17618"/>
                  </a:lnTo>
                  <a:lnTo>
                    <a:pt x="11202" y="17338"/>
                  </a:lnTo>
                  <a:lnTo>
                    <a:pt x="11635" y="16803"/>
                  </a:lnTo>
                  <a:lnTo>
                    <a:pt x="11762" y="16396"/>
                  </a:lnTo>
                  <a:lnTo>
                    <a:pt x="12093" y="14970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8"/>
                  </a:lnTo>
                  <a:lnTo>
                    <a:pt x="14232" y="5652"/>
                  </a:lnTo>
                  <a:lnTo>
                    <a:pt x="14282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2" y="4354"/>
                  </a:lnTo>
                  <a:lnTo>
                    <a:pt x="13519" y="4303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609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1" y="9573"/>
                  </a:lnTo>
                  <a:lnTo>
                    <a:pt x="12322" y="3285"/>
                  </a:lnTo>
                  <a:lnTo>
                    <a:pt x="12373" y="3030"/>
                  </a:lnTo>
                  <a:lnTo>
                    <a:pt x="12322" y="2572"/>
                  </a:lnTo>
                  <a:lnTo>
                    <a:pt x="12093" y="2165"/>
                  </a:lnTo>
                  <a:lnTo>
                    <a:pt x="11762" y="1884"/>
                  </a:lnTo>
                  <a:lnTo>
                    <a:pt x="11558" y="1834"/>
                  </a:lnTo>
                  <a:lnTo>
                    <a:pt x="11329" y="1783"/>
                  </a:lnTo>
                  <a:lnTo>
                    <a:pt x="10922" y="1884"/>
                  </a:lnTo>
                  <a:lnTo>
                    <a:pt x="10565" y="2165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6"/>
            <p:cNvSpPr/>
            <p:nvPr/>
          </p:nvSpPr>
          <p:spPr>
            <a:xfrm>
              <a:off x="7109450" y="2714900"/>
              <a:ext cx="675" cy="675"/>
            </a:xfrm>
            <a:custGeom>
              <a:rect b="b" l="l" r="r" t="t"/>
              <a:pathLst>
                <a:path extrusionOk="0" h="27" w="27">
                  <a:moveTo>
                    <a:pt x="1" y="1"/>
                  </a:moveTo>
                  <a:lnTo>
                    <a:pt x="1" y="1"/>
                  </a:lnTo>
                  <a:lnTo>
                    <a:pt x="26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6"/>
            <p:cNvSpPr/>
            <p:nvPr/>
          </p:nvSpPr>
          <p:spPr>
            <a:xfrm>
              <a:off x="7143175" y="2659525"/>
              <a:ext cx="190975" cy="55400"/>
            </a:xfrm>
            <a:custGeom>
              <a:rect b="b" l="l" r="r" t="t"/>
              <a:pathLst>
                <a:path extrusionOk="0" h="2216" w="7639">
                  <a:moveTo>
                    <a:pt x="103" y="1"/>
                  </a:moveTo>
                  <a:lnTo>
                    <a:pt x="1" y="485"/>
                  </a:lnTo>
                  <a:lnTo>
                    <a:pt x="7537" y="2216"/>
                  </a:lnTo>
                  <a:lnTo>
                    <a:pt x="7639" y="1732"/>
                  </a:lnTo>
                  <a:lnTo>
                    <a:pt x="6544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6"/>
            <p:cNvSpPr/>
            <p:nvPr/>
          </p:nvSpPr>
          <p:spPr>
            <a:xfrm>
              <a:off x="7110100" y="2708550"/>
              <a:ext cx="105675" cy="159775"/>
            </a:xfrm>
            <a:custGeom>
              <a:rect b="b" l="l" r="r" t="t"/>
              <a:pathLst>
                <a:path extrusionOk="0" h="6391" w="4227">
                  <a:moveTo>
                    <a:pt x="51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29" y="306"/>
                  </a:lnTo>
                  <a:lnTo>
                    <a:pt x="1120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5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6" y="5117"/>
                  </a:lnTo>
                  <a:lnTo>
                    <a:pt x="4175" y="4124"/>
                  </a:lnTo>
                  <a:lnTo>
                    <a:pt x="3895" y="3030"/>
                  </a:lnTo>
                  <a:lnTo>
                    <a:pt x="3335" y="1935"/>
                  </a:lnTo>
                  <a:lnTo>
                    <a:pt x="2393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6"/>
            <p:cNvSpPr/>
            <p:nvPr/>
          </p:nvSpPr>
          <p:spPr>
            <a:xfrm>
              <a:off x="7087825" y="2888650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6"/>
            <p:cNvSpPr/>
            <p:nvPr/>
          </p:nvSpPr>
          <p:spPr>
            <a:xfrm>
              <a:off x="7048350" y="2910950"/>
              <a:ext cx="237425" cy="100575"/>
            </a:xfrm>
            <a:custGeom>
              <a:rect b="b" l="l" r="r" t="t"/>
              <a:pathLst>
                <a:path extrusionOk="0" h="4023" w="9497">
                  <a:moveTo>
                    <a:pt x="433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497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35E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46"/>
            <p:cNvSpPr/>
            <p:nvPr/>
          </p:nvSpPr>
          <p:spPr>
            <a:xfrm>
              <a:off x="7026075" y="2948500"/>
              <a:ext cx="251425" cy="105675"/>
            </a:xfrm>
            <a:custGeom>
              <a:rect b="b" l="l" r="r" t="t"/>
              <a:pathLst>
                <a:path extrusionOk="0" h="4227" w="10057">
                  <a:moveTo>
                    <a:pt x="968" y="0"/>
                  </a:moveTo>
                  <a:lnTo>
                    <a:pt x="1" y="4226"/>
                  </a:lnTo>
                  <a:lnTo>
                    <a:pt x="9548" y="4226"/>
                  </a:lnTo>
                  <a:lnTo>
                    <a:pt x="10057" y="2088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CD36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4" name="Google Shape;1224;p46"/>
          <p:cNvGrpSpPr/>
          <p:nvPr/>
        </p:nvGrpSpPr>
        <p:grpSpPr>
          <a:xfrm flipH="1">
            <a:off x="2488484" y="3349589"/>
            <a:ext cx="1655476" cy="1388992"/>
            <a:chOff x="4163225" y="1879850"/>
            <a:chExt cx="1399625" cy="1174325"/>
          </a:xfrm>
        </p:grpSpPr>
        <p:sp>
          <p:nvSpPr>
            <p:cNvPr id="1225" name="Google Shape;1225;p46"/>
            <p:cNvSpPr/>
            <p:nvPr/>
          </p:nvSpPr>
          <p:spPr>
            <a:xfrm>
              <a:off x="4288625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2724" y="0"/>
                  </a:moveTo>
                  <a:lnTo>
                    <a:pt x="2164" y="26"/>
                  </a:lnTo>
                  <a:lnTo>
                    <a:pt x="1171" y="433"/>
                  </a:lnTo>
                  <a:lnTo>
                    <a:pt x="433" y="1197"/>
                  </a:lnTo>
                  <a:lnTo>
                    <a:pt x="26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26" y="5448"/>
                  </a:lnTo>
                  <a:lnTo>
                    <a:pt x="433" y="6441"/>
                  </a:lnTo>
                  <a:lnTo>
                    <a:pt x="1171" y="7180"/>
                  </a:lnTo>
                  <a:lnTo>
                    <a:pt x="2164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46"/>
            <p:cNvSpPr/>
            <p:nvPr/>
          </p:nvSpPr>
          <p:spPr>
            <a:xfrm>
              <a:off x="501165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0" y="0"/>
                  </a:moveTo>
                  <a:lnTo>
                    <a:pt x="0" y="7638"/>
                  </a:lnTo>
                  <a:lnTo>
                    <a:pt x="560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4" y="4914"/>
                  </a:lnTo>
                  <a:lnTo>
                    <a:pt x="2724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46"/>
            <p:cNvSpPr/>
            <p:nvPr/>
          </p:nvSpPr>
          <p:spPr>
            <a:xfrm>
              <a:off x="4579475" y="2740375"/>
              <a:ext cx="210075" cy="263525"/>
            </a:xfrm>
            <a:custGeom>
              <a:rect b="b" l="l" r="r" t="t"/>
              <a:pathLst>
                <a:path extrusionOk="0" h="10541" w="8403">
                  <a:moveTo>
                    <a:pt x="1" y="0"/>
                  </a:moveTo>
                  <a:lnTo>
                    <a:pt x="1" y="10540"/>
                  </a:lnTo>
                  <a:lnTo>
                    <a:pt x="8402" y="10540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46"/>
            <p:cNvSpPr/>
            <p:nvPr/>
          </p:nvSpPr>
          <p:spPr>
            <a:xfrm>
              <a:off x="4333800" y="1924400"/>
              <a:ext cx="700775" cy="875825"/>
            </a:xfrm>
            <a:custGeom>
              <a:rect b="b" l="l" r="r" t="t"/>
              <a:pathLst>
                <a:path extrusionOk="0" h="35033" w="28031">
                  <a:moveTo>
                    <a:pt x="14028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1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583" y="3642"/>
                  </a:lnTo>
                  <a:lnTo>
                    <a:pt x="3641" y="4609"/>
                  </a:lnTo>
                  <a:lnTo>
                    <a:pt x="2776" y="5653"/>
                  </a:lnTo>
                  <a:lnTo>
                    <a:pt x="2012" y="6773"/>
                  </a:lnTo>
                  <a:lnTo>
                    <a:pt x="1375" y="7944"/>
                  </a:lnTo>
                  <a:lnTo>
                    <a:pt x="841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41" y="25842"/>
                  </a:lnTo>
                  <a:lnTo>
                    <a:pt x="1375" y="27089"/>
                  </a:lnTo>
                  <a:lnTo>
                    <a:pt x="2012" y="28286"/>
                  </a:lnTo>
                  <a:lnTo>
                    <a:pt x="2776" y="29406"/>
                  </a:lnTo>
                  <a:lnTo>
                    <a:pt x="3641" y="30450"/>
                  </a:lnTo>
                  <a:lnTo>
                    <a:pt x="4583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1" y="35032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8" y="33657"/>
                  </a:lnTo>
                  <a:lnTo>
                    <a:pt x="21284" y="33021"/>
                  </a:lnTo>
                  <a:lnTo>
                    <a:pt x="22404" y="32257"/>
                  </a:lnTo>
                  <a:lnTo>
                    <a:pt x="23448" y="31392"/>
                  </a:lnTo>
                  <a:lnTo>
                    <a:pt x="24390" y="30450"/>
                  </a:lnTo>
                  <a:lnTo>
                    <a:pt x="25256" y="29406"/>
                  </a:lnTo>
                  <a:lnTo>
                    <a:pt x="26020" y="28286"/>
                  </a:lnTo>
                  <a:lnTo>
                    <a:pt x="26656" y="27089"/>
                  </a:lnTo>
                  <a:lnTo>
                    <a:pt x="27191" y="25842"/>
                  </a:lnTo>
                  <a:lnTo>
                    <a:pt x="27598" y="24518"/>
                  </a:lnTo>
                  <a:lnTo>
                    <a:pt x="27878" y="23143"/>
                  </a:lnTo>
                  <a:lnTo>
                    <a:pt x="28031" y="21743"/>
                  </a:lnTo>
                  <a:lnTo>
                    <a:pt x="28031" y="21004"/>
                  </a:lnTo>
                  <a:lnTo>
                    <a:pt x="28031" y="14029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41"/>
                  </a:lnTo>
                  <a:lnTo>
                    <a:pt x="27191" y="9217"/>
                  </a:lnTo>
                  <a:lnTo>
                    <a:pt x="26656" y="7944"/>
                  </a:lnTo>
                  <a:lnTo>
                    <a:pt x="26020" y="6773"/>
                  </a:lnTo>
                  <a:lnTo>
                    <a:pt x="25256" y="5653"/>
                  </a:lnTo>
                  <a:lnTo>
                    <a:pt x="24390" y="4609"/>
                  </a:lnTo>
                  <a:lnTo>
                    <a:pt x="23448" y="3642"/>
                  </a:lnTo>
                  <a:lnTo>
                    <a:pt x="22404" y="2801"/>
                  </a:lnTo>
                  <a:lnTo>
                    <a:pt x="21284" y="2038"/>
                  </a:lnTo>
                  <a:lnTo>
                    <a:pt x="20088" y="1401"/>
                  </a:lnTo>
                  <a:lnTo>
                    <a:pt x="18840" y="867"/>
                  </a:lnTo>
                  <a:lnTo>
                    <a:pt x="17516" y="459"/>
                  </a:lnTo>
                  <a:lnTo>
                    <a:pt x="16167" y="179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46"/>
            <p:cNvSpPr/>
            <p:nvPr/>
          </p:nvSpPr>
          <p:spPr>
            <a:xfrm>
              <a:off x="4163225" y="2844100"/>
              <a:ext cx="1041925" cy="210075"/>
            </a:xfrm>
            <a:custGeom>
              <a:rect b="b" l="l" r="r" t="t"/>
              <a:pathLst>
                <a:path extrusionOk="0" h="8403" w="41677">
                  <a:moveTo>
                    <a:pt x="16625" y="1"/>
                  </a:moveTo>
                  <a:lnTo>
                    <a:pt x="12297" y="154"/>
                  </a:lnTo>
                  <a:lnTo>
                    <a:pt x="11177" y="179"/>
                  </a:lnTo>
                  <a:lnTo>
                    <a:pt x="9115" y="485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6"/>
                  </a:lnTo>
                  <a:lnTo>
                    <a:pt x="1" y="8402"/>
                  </a:lnTo>
                  <a:lnTo>
                    <a:pt x="41677" y="8402"/>
                  </a:lnTo>
                  <a:lnTo>
                    <a:pt x="41142" y="7486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1" y="3005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3" y="485"/>
                  </a:lnTo>
                  <a:lnTo>
                    <a:pt x="30500" y="179"/>
                  </a:lnTo>
                  <a:lnTo>
                    <a:pt x="29380" y="154"/>
                  </a:lnTo>
                  <a:lnTo>
                    <a:pt x="25052" y="1"/>
                  </a:lnTo>
                  <a:lnTo>
                    <a:pt x="25027" y="434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5" y="3260"/>
                  </a:lnTo>
                  <a:lnTo>
                    <a:pt x="22863" y="3718"/>
                  </a:lnTo>
                  <a:lnTo>
                    <a:pt x="22099" y="4023"/>
                  </a:lnTo>
                  <a:lnTo>
                    <a:pt x="21284" y="4202"/>
                  </a:lnTo>
                  <a:lnTo>
                    <a:pt x="20419" y="4202"/>
                  </a:lnTo>
                  <a:lnTo>
                    <a:pt x="19579" y="4023"/>
                  </a:lnTo>
                  <a:lnTo>
                    <a:pt x="18840" y="3718"/>
                  </a:lnTo>
                  <a:lnTo>
                    <a:pt x="18153" y="3260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7DC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46"/>
            <p:cNvSpPr/>
            <p:nvPr/>
          </p:nvSpPr>
          <p:spPr>
            <a:xfrm>
              <a:off x="4540025" y="2844100"/>
              <a:ext cx="288350" cy="149600"/>
            </a:xfrm>
            <a:custGeom>
              <a:rect b="b" l="l" r="r" t="t"/>
              <a:pathLst>
                <a:path extrusionOk="0" h="5984" w="11534">
                  <a:moveTo>
                    <a:pt x="1553" y="1"/>
                  </a:moveTo>
                  <a:lnTo>
                    <a:pt x="0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1"/>
                  </a:lnTo>
                  <a:lnTo>
                    <a:pt x="2088" y="4660"/>
                  </a:lnTo>
                  <a:lnTo>
                    <a:pt x="3004" y="5296"/>
                  </a:lnTo>
                  <a:lnTo>
                    <a:pt x="4048" y="5729"/>
                  </a:lnTo>
                  <a:lnTo>
                    <a:pt x="5168" y="5958"/>
                  </a:lnTo>
                  <a:lnTo>
                    <a:pt x="5779" y="5984"/>
                  </a:lnTo>
                  <a:lnTo>
                    <a:pt x="6365" y="5958"/>
                  </a:lnTo>
                  <a:lnTo>
                    <a:pt x="7485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205"/>
                  </a:lnTo>
                  <a:lnTo>
                    <a:pt x="11533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55" y="434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2" y="4202"/>
                  </a:lnTo>
                  <a:lnTo>
                    <a:pt x="5347" y="4202"/>
                  </a:lnTo>
                  <a:lnTo>
                    <a:pt x="4507" y="4023"/>
                  </a:lnTo>
                  <a:lnTo>
                    <a:pt x="3768" y="3718"/>
                  </a:lnTo>
                  <a:lnTo>
                    <a:pt x="3081" y="3260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4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CFE6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46"/>
            <p:cNvSpPr/>
            <p:nvPr/>
          </p:nvSpPr>
          <p:spPr>
            <a:xfrm>
              <a:off x="4632300" y="2459675"/>
              <a:ext cx="99950" cy="119700"/>
            </a:xfrm>
            <a:custGeom>
              <a:rect b="b" l="l" r="r" t="t"/>
              <a:pathLst>
                <a:path extrusionOk="0" h="4788" w="3998">
                  <a:moveTo>
                    <a:pt x="1885" y="1"/>
                  </a:moveTo>
                  <a:lnTo>
                    <a:pt x="1656" y="306"/>
                  </a:lnTo>
                  <a:lnTo>
                    <a:pt x="157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85" y="4558"/>
                  </a:lnTo>
                  <a:lnTo>
                    <a:pt x="1503" y="4787"/>
                  </a:lnTo>
                  <a:lnTo>
                    <a:pt x="2521" y="4787"/>
                  </a:lnTo>
                  <a:lnTo>
                    <a:pt x="3514" y="4558"/>
                  </a:lnTo>
                  <a:lnTo>
                    <a:pt x="3998" y="4354"/>
                  </a:lnTo>
                  <a:lnTo>
                    <a:pt x="3998" y="4303"/>
                  </a:lnTo>
                  <a:lnTo>
                    <a:pt x="3998" y="4252"/>
                  </a:lnTo>
                  <a:lnTo>
                    <a:pt x="2445" y="586"/>
                  </a:lnTo>
                  <a:lnTo>
                    <a:pt x="2343" y="306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rgbClr val="FEEB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46"/>
            <p:cNvSpPr/>
            <p:nvPr/>
          </p:nvSpPr>
          <p:spPr>
            <a:xfrm>
              <a:off x="4632300" y="2568525"/>
              <a:ext cx="99950" cy="38200"/>
            </a:xfrm>
            <a:custGeom>
              <a:rect b="b" l="l" r="r" t="t"/>
              <a:pathLst>
                <a:path extrusionOk="0" h="1528" w="3998">
                  <a:moveTo>
                    <a:pt x="1" y="0"/>
                  </a:moveTo>
                  <a:lnTo>
                    <a:pt x="1" y="306"/>
                  </a:lnTo>
                  <a:lnTo>
                    <a:pt x="357" y="840"/>
                  </a:lnTo>
                  <a:lnTo>
                    <a:pt x="917" y="1273"/>
                  </a:lnTo>
                  <a:lnTo>
                    <a:pt x="1579" y="1502"/>
                  </a:lnTo>
                  <a:lnTo>
                    <a:pt x="1834" y="1528"/>
                  </a:lnTo>
                  <a:lnTo>
                    <a:pt x="2165" y="1528"/>
                  </a:lnTo>
                  <a:lnTo>
                    <a:pt x="2445" y="1502"/>
                  </a:lnTo>
                  <a:lnTo>
                    <a:pt x="3081" y="1273"/>
                  </a:lnTo>
                  <a:lnTo>
                    <a:pt x="3667" y="840"/>
                  </a:lnTo>
                  <a:lnTo>
                    <a:pt x="3998" y="306"/>
                  </a:lnTo>
                  <a:lnTo>
                    <a:pt x="3998" y="0"/>
                  </a:lnTo>
                  <a:lnTo>
                    <a:pt x="3514" y="204"/>
                  </a:lnTo>
                  <a:lnTo>
                    <a:pt x="2521" y="433"/>
                  </a:lnTo>
                  <a:lnTo>
                    <a:pt x="1503" y="433"/>
                  </a:lnTo>
                  <a:lnTo>
                    <a:pt x="485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6"/>
            <p:cNvSpPr/>
            <p:nvPr/>
          </p:nvSpPr>
          <p:spPr>
            <a:xfrm>
              <a:off x="4799700" y="2429125"/>
              <a:ext cx="129875" cy="66850"/>
            </a:xfrm>
            <a:custGeom>
              <a:rect b="b" l="l" r="r" t="t"/>
              <a:pathLst>
                <a:path extrusionOk="0" h="2674" w="5195">
                  <a:moveTo>
                    <a:pt x="2826" y="1"/>
                  </a:moveTo>
                  <a:lnTo>
                    <a:pt x="2292" y="103"/>
                  </a:lnTo>
                  <a:lnTo>
                    <a:pt x="1757" y="281"/>
                  </a:lnTo>
                  <a:lnTo>
                    <a:pt x="917" y="866"/>
                  </a:lnTo>
                  <a:lnTo>
                    <a:pt x="102" y="1808"/>
                  </a:lnTo>
                  <a:lnTo>
                    <a:pt x="1" y="1987"/>
                  </a:lnTo>
                  <a:lnTo>
                    <a:pt x="179" y="2114"/>
                  </a:lnTo>
                  <a:lnTo>
                    <a:pt x="1350" y="2547"/>
                  </a:lnTo>
                  <a:lnTo>
                    <a:pt x="2368" y="2674"/>
                  </a:lnTo>
                  <a:lnTo>
                    <a:pt x="2903" y="2572"/>
                  </a:lnTo>
                  <a:lnTo>
                    <a:pt x="3437" y="2394"/>
                  </a:lnTo>
                  <a:lnTo>
                    <a:pt x="4278" y="1808"/>
                  </a:lnTo>
                  <a:lnTo>
                    <a:pt x="5092" y="866"/>
                  </a:lnTo>
                  <a:lnTo>
                    <a:pt x="5194" y="663"/>
                  </a:lnTo>
                  <a:lnTo>
                    <a:pt x="5016" y="561"/>
                  </a:lnTo>
                  <a:lnTo>
                    <a:pt x="3845" y="10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6"/>
            <p:cNvSpPr/>
            <p:nvPr/>
          </p:nvSpPr>
          <p:spPr>
            <a:xfrm>
              <a:off x="4438825" y="2429125"/>
              <a:ext cx="130500" cy="66850"/>
            </a:xfrm>
            <a:custGeom>
              <a:rect b="b" l="l" r="r" t="t"/>
              <a:pathLst>
                <a:path extrusionOk="0" h="2674" w="5220">
                  <a:moveTo>
                    <a:pt x="2368" y="1"/>
                  </a:moveTo>
                  <a:lnTo>
                    <a:pt x="1350" y="103"/>
                  </a:lnTo>
                  <a:lnTo>
                    <a:pt x="179" y="561"/>
                  </a:lnTo>
                  <a:lnTo>
                    <a:pt x="0" y="663"/>
                  </a:lnTo>
                  <a:lnTo>
                    <a:pt x="102" y="866"/>
                  </a:lnTo>
                  <a:lnTo>
                    <a:pt x="917" y="1808"/>
                  </a:lnTo>
                  <a:lnTo>
                    <a:pt x="1757" y="2394"/>
                  </a:lnTo>
                  <a:lnTo>
                    <a:pt x="2292" y="2572"/>
                  </a:lnTo>
                  <a:lnTo>
                    <a:pt x="2826" y="2674"/>
                  </a:lnTo>
                  <a:lnTo>
                    <a:pt x="3845" y="2547"/>
                  </a:lnTo>
                  <a:lnTo>
                    <a:pt x="5016" y="2114"/>
                  </a:lnTo>
                  <a:lnTo>
                    <a:pt x="5219" y="1987"/>
                  </a:lnTo>
                  <a:lnTo>
                    <a:pt x="5092" y="1808"/>
                  </a:lnTo>
                  <a:lnTo>
                    <a:pt x="4277" y="866"/>
                  </a:lnTo>
                  <a:lnTo>
                    <a:pt x="3437" y="281"/>
                  </a:lnTo>
                  <a:lnTo>
                    <a:pt x="2903" y="103"/>
                  </a:lnTo>
                  <a:lnTo>
                    <a:pt x="236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46"/>
            <p:cNvSpPr/>
            <p:nvPr/>
          </p:nvSpPr>
          <p:spPr>
            <a:xfrm>
              <a:off x="4471925" y="2438675"/>
              <a:ext cx="26750" cy="26750"/>
            </a:xfrm>
            <a:custGeom>
              <a:rect b="b" l="l" r="r" t="t"/>
              <a:pathLst>
                <a:path extrusionOk="0" h="1070" w="1070">
                  <a:moveTo>
                    <a:pt x="535" y="1"/>
                  </a:moveTo>
                  <a:lnTo>
                    <a:pt x="331" y="26"/>
                  </a:lnTo>
                  <a:lnTo>
                    <a:pt x="26" y="332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31" y="1044"/>
                  </a:lnTo>
                  <a:lnTo>
                    <a:pt x="535" y="1070"/>
                  </a:lnTo>
                  <a:lnTo>
                    <a:pt x="739" y="1044"/>
                  </a:lnTo>
                  <a:lnTo>
                    <a:pt x="1044" y="739"/>
                  </a:lnTo>
                  <a:lnTo>
                    <a:pt x="1069" y="535"/>
                  </a:lnTo>
                  <a:lnTo>
                    <a:pt x="1044" y="332"/>
                  </a:lnTo>
                  <a:lnTo>
                    <a:pt x="739" y="26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46"/>
            <p:cNvSpPr/>
            <p:nvPr/>
          </p:nvSpPr>
          <p:spPr>
            <a:xfrm>
              <a:off x="4837900" y="2445050"/>
              <a:ext cx="26750" cy="26125"/>
            </a:xfrm>
            <a:custGeom>
              <a:rect b="b" l="l" r="r" t="t"/>
              <a:pathLst>
                <a:path extrusionOk="0" h="1045" w="1070">
                  <a:moveTo>
                    <a:pt x="535" y="0"/>
                  </a:moveTo>
                  <a:lnTo>
                    <a:pt x="331" y="26"/>
                  </a:lnTo>
                  <a:lnTo>
                    <a:pt x="25" y="306"/>
                  </a:lnTo>
                  <a:lnTo>
                    <a:pt x="0" y="509"/>
                  </a:lnTo>
                  <a:lnTo>
                    <a:pt x="25" y="739"/>
                  </a:lnTo>
                  <a:lnTo>
                    <a:pt x="331" y="1019"/>
                  </a:lnTo>
                  <a:lnTo>
                    <a:pt x="535" y="1044"/>
                  </a:lnTo>
                  <a:lnTo>
                    <a:pt x="738" y="1019"/>
                  </a:lnTo>
                  <a:lnTo>
                    <a:pt x="1044" y="739"/>
                  </a:lnTo>
                  <a:lnTo>
                    <a:pt x="1069" y="509"/>
                  </a:lnTo>
                  <a:lnTo>
                    <a:pt x="1044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46"/>
            <p:cNvSpPr/>
            <p:nvPr/>
          </p:nvSpPr>
          <p:spPr>
            <a:xfrm>
              <a:off x="4431175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50" y="0"/>
                  </a:moveTo>
                  <a:lnTo>
                    <a:pt x="1096" y="26"/>
                  </a:lnTo>
                  <a:lnTo>
                    <a:pt x="586" y="229"/>
                  </a:lnTo>
                  <a:lnTo>
                    <a:pt x="230" y="586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39"/>
                  </a:lnTo>
                  <a:lnTo>
                    <a:pt x="586" y="2521"/>
                  </a:lnTo>
                  <a:lnTo>
                    <a:pt x="1096" y="2724"/>
                  </a:lnTo>
                  <a:lnTo>
                    <a:pt x="1350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20" y="2521"/>
                  </a:lnTo>
                  <a:lnTo>
                    <a:pt x="5602" y="2139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586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6"/>
            <p:cNvSpPr/>
            <p:nvPr/>
          </p:nvSpPr>
          <p:spPr>
            <a:xfrm>
              <a:off x="4791425" y="2522700"/>
              <a:ext cx="146425" cy="68750"/>
            </a:xfrm>
            <a:custGeom>
              <a:rect b="b" l="l" r="r" t="t"/>
              <a:pathLst>
                <a:path extrusionOk="0" h="2750" w="5857">
                  <a:moveTo>
                    <a:pt x="1375" y="0"/>
                  </a:moveTo>
                  <a:lnTo>
                    <a:pt x="1095" y="26"/>
                  </a:lnTo>
                  <a:lnTo>
                    <a:pt x="612" y="229"/>
                  </a:lnTo>
                  <a:lnTo>
                    <a:pt x="230" y="586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39"/>
                  </a:lnTo>
                  <a:lnTo>
                    <a:pt x="612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81" y="2750"/>
                  </a:lnTo>
                  <a:lnTo>
                    <a:pt x="4761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6"/>
            <p:cNvSpPr/>
            <p:nvPr/>
          </p:nvSpPr>
          <p:spPr>
            <a:xfrm>
              <a:off x="4448375" y="2341925"/>
              <a:ext cx="110775" cy="22300"/>
            </a:xfrm>
            <a:custGeom>
              <a:rect b="b" l="l" r="r" t="t"/>
              <a:pathLst>
                <a:path extrusionOk="0" fill="none" h="892" w="4431">
                  <a:moveTo>
                    <a:pt x="4430" y="892"/>
                  </a:moveTo>
                  <a:lnTo>
                    <a:pt x="4201" y="663"/>
                  </a:lnTo>
                  <a:lnTo>
                    <a:pt x="3666" y="332"/>
                  </a:lnTo>
                  <a:lnTo>
                    <a:pt x="2826" y="1"/>
                  </a:lnTo>
                  <a:lnTo>
                    <a:pt x="1630" y="1"/>
                  </a:lnTo>
                  <a:lnTo>
                    <a:pt x="764" y="332"/>
                  </a:lnTo>
                  <a:lnTo>
                    <a:pt x="255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19050">
              <a:solidFill>
                <a:srgbClr val="1F2F45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46"/>
            <p:cNvSpPr/>
            <p:nvPr/>
          </p:nvSpPr>
          <p:spPr>
            <a:xfrm>
              <a:off x="4809250" y="2341925"/>
              <a:ext cx="110775" cy="22300"/>
            </a:xfrm>
            <a:custGeom>
              <a:rect b="b" l="l" r="r" t="t"/>
              <a:pathLst>
                <a:path extrusionOk="0" fill="none" h="892" w="4431">
                  <a:moveTo>
                    <a:pt x="4430" y="892"/>
                  </a:moveTo>
                  <a:lnTo>
                    <a:pt x="4176" y="663"/>
                  </a:lnTo>
                  <a:lnTo>
                    <a:pt x="3666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32"/>
                  </a:lnTo>
                  <a:lnTo>
                    <a:pt x="230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1F2F45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46"/>
            <p:cNvSpPr/>
            <p:nvPr/>
          </p:nvSpPr>
          <p:spPr>
            <a:xfrm>
              <a:off x="4622125" y="2646800"/>
              <a:ext cx="124125" cy="36300"/>
            </a:xfrm>
            <a:custGeom>
              <a:rect b="b" l="l" r="r" t="t"/>
              <a:pathLst>
                <a:path extrusionOk="0" fill="none" h="1452" w="4965">
                  <a:moveTo>
                    <a:pt x="0" y="1"/>
                  </a:moveTo>
                  <a:lnTo>
                    <a:pt x="153" y="306"/>
                  </a:lnTo>
                  <a:lnTo>
                    <a:pt x="637" y="841"/>
                  </a:lnTo>
                  <a:lnTo>
                    <a:pt x="1273" y="1223"/>
                  </a:lnTo>
                  <a:lnTo>
                    <a:pt x="2063" y="1426"/>
                  </a:lnTo>
                  <a:lnTo>
                    <a:pt x="2495" y="1452"/>
                  </a:lnTo>
                  <a:lnTo>
                    <a:pt x="2903" y="1426"/>
                  </a:lnTo>
                  <a:lnTo>
                    <a:pt x="3692" y="1223"/>
                  </a:lnTo>
                  <a:lnTo>
                    <a:pt x="4328" y="841"/>
                  </a:lnTo>
                  <a:lnTo>
                    <a:pt x="4812" y="332"/>
                  </a:lnTo>
                  <a:lnTo>
                    <a:pt x="4965" y="26"/>
                  </a:lnTo>
                </a:path>
              </a:pathLst>
            </a:custGeom>
            <a:noFill/>
            <a:ln cap="rnd" cmpd="sng" w="21000">
              <a:solidFill>
                <a:srgbClr val="E15758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46"/>
            <p:cNvSpPr/>
            <p:nvPr/>
          </p:nvSpPr>
          <p:spPr>
            <a:xfrm>
              <a:off x="4288625" y="1879850"/>
              <a:ext cx="791775" cy="541675"/>
            </a:xfrm>
            <a:custGeom>
              <a:rect b="b" l="l" r="r" t="t"/>
              <a:pathLst>
                <a:path extrusionOk="0" h="21667" w="31671">
                  <a:moveTo>
                    <a:pt x="15021" y="1"/>
                  </a:moveTo>
                  <a:lnTo>
                    <a:pt x="13417" y="154"/>
                  </a:lnTo>
                  <a:lnTo>
                    <a:pt x="11889" y="485"/>
                  </a:lnTo>
                  <a:lnTo>
                    <a:pt x="10387" y="943"/>
                  </a:lnTo>
                  <a:lnTo>
                    <a:pt x="8987" y="1554"/>
                  </a:lnTo>
                  <a:lnTo>
                    <a:pt x="7638" y="2267"/>
                  </a:lnTo>
                  <a:lnTo>
                    <a:pt x="6365" y="3132"/>
                  </a:lnTo>
                  <a:lnTo>
                    <a:pt x="5194" y="4100"/>
                  </a:lnTo>
                  <a:lnTo>
                    <a:pt x="4124" y="5169"/>
                  </a:lnTo>
                  <a:lnTo>
                    <a:pt x="3157" y="6340"/>
                  </a:lnTo>
                  <a:lnTo>
                    <a:pt x="2291" y="7613"/>
                  </a:lnTo>
                  <a:lnTo>
                    <a:pt x="1553" y="8962"/>
                  </a:lnTo>
                  <a:lnTo>
                    <a:pt x="967" y="10388"/>
                  </a:lnTo>
                  <a:lnTo>
                    <a:pt x="509" y="11865"/>
                  </a:lnTo>
                  <a:lnTo>
                    <a:pt x="178" y="13418"/>
                  </a:lnTo>
                  <a:lnTo>
                    <a:pt x="26" y="14996"/>
                  </a:lnTo>
                  <a:lnTo>
                    <a:pt x="0" y="15811"/>
                  </a:lnTo>
                  <a:lnTo>
                    <a:pt x="0" y="21463"/>
                  </a:lnTo>
                  <a:lnTo>
                    <a:pt x="356" y="21513"/>
                  </a:lnTo>
                  <a:lnTo>
                    <a:pt x="1146" y="21437"/>
                  </a:lnTo>
                  <a:lnTo>
                    <a:pt x="2037" y="21132"/>
                  </a:lnTo>
                  <a:lnTo>
                    <a:pt x="2953" y="20673"/>
                  </a:lnTo>
                  <a:lnTo>
                    <a:pt x="4303" y="19757"/>
                  </a:lnTo>
                  <a:lnTo>
                    <a:pt x="5856" y="18306"/>
                  </a:lnTo>
                  <a:lnTo>
                    <a:pt x="6416" y="17593"/>
                  </a:lnTo>
                  <a:lnTo>
                    <a:pt x="6874" y="10515"/>
                  </a:lnTo>
                  <a:lnTo>
                    <a:pt x="10820" y="16727"/>
                  </a:lnTo>
                  <a:lnTo>
                    <a:pt x="11431" y="17160"/>
                  </a:lnTo>
                  <a:lnTo>
                    <a:pt x="13391" y="18077"/>
                  </a:lnTo>
                  <a:lnTo>
                    <a:pt x="16065" y="19019"/>
                  </a:lnTo>
                  <a:lnTo>
                    <a:pt x="19171" y="19910"/>
                  </a:lnTo>
                  <a:lnTo>
                    <a:pt x="22455" y="20699"/>
                  </a:lnTo>
                  <a:lnTo>
                    <a:pt x="25663" y="21284"/>
                  </a:lnTo>
                  <a:lnTo>
                    <a:pt x="28539" y="21641"/>
                  </a:lnTo>
                  <a:lnTo>
                    <a:pt x="30856" y="21666"/>
                  </a:lnTo>
                  <a:lnTo>
                    <a:pt x="31671" y="21513"/>
                  </a:lnTo>
                  <a:lnTo>
                    <a:pt x="31671" y="15811"/>
                  </a:lnTo>
                  <a:lnTo>
                    <a:pt x="31645" y="14996"/>
                  </a:lnTo>
                  <a:lnTo>
                    <a:pt x="31493" y="13418"/>
                  </a:lnTo>
                  <a:lnTo>
                    <a:pt x="31162" y="11865"/>
                  </a:lnTo>
                  <a:lnTo>
                    <a:pt x="30703" y="10388"/>
                  </a:lnTo>
                  <a:lnTo>
                    <a:pt x="30118" y="8962"/>
                  </a:lnTo>
                  <a:lnTo>
                    <a:pt x="29380" y="7613"/>
                  </a:lnTo>
                  <a:lnTo>
                    <a:pt x="28514" y="6340"/>
                  </a:lnTo>
                  <a:lnTo>
                    <a:pt x="27547" y="5169"/>
                  </a:lnTo>
                  <a:lnTo>
                    <a:pt x="26477" y="4100"/>
                  </a:lnTo>
                  <a:lnTo>
                    <a:pt x="25306" y="3132"/>
                  </a:lnTo>
                  <a:lnTo>
                    <a:pt x="24033" y="2267"/>
                  </a:lnTo>
                  <a:lnTo>
                    <a:pt x="22709" y="1554"/>
                  </a:lnTo>
                  <a:lnTo>
                    <a:pt x="21284" y="943"/>
                  </a:lnTo>
                  <a:lnTo>
                    <a:pt x="19782" y="485"/>
                  </a:lnTo>
                  <a:lnTo>
                    <a:pt x="18254" y="154"/>
                  </a:lnTo>
                  <a:lnTo>
                    <a:pt x="16650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46"/>
            <p:cNvSpPr/>
            <p:nvPr/>
          </p:nvSpPr>
          <p:spPr>
            <a:xfrm>
              <a:off x="5205775" y="2455225"/>
              <a:ext cx="357075" cy="586225"/>
            </a:xfrm>
            <a:custGeom>
              <a:rect b="b" l="l" r="r" t="t"/>
              <a:pathLst>
                <a:path extrusionOk="0" h="23449" w="14283">
                  <a:moveTo>
                    <a:pt x="9216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39" y="8529"/>
                  </a:lnTo>
                  <a:lnTo>
                    <a:pt x="6034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823" y="306"/>
                  </a:lnTo>
                  <a:lnTo>
                    <a:pt x="6594" y="255"/>
                  </a:lnTo>
                  <a:lnTo>
                    <a:pt x="6187" y="357"/>
                  </a:lnTo>
                  <a:lnTo>
                    <a:pt x="5830" y="637"/>
                  </a:lnTo>
                  <a:lnTo>
                    <a:pt x="5550" y="1019"/>
                  </a:lnTo>
                  <a:lnTo>
                    <a:pt x="5474" y="1273"/>
                  </a:lnTo>
                  <a:lnTo>
                    <a:pt x="3386" y="10439"/>
                  </a:lnTo>
                  <a:lnTo>
                    <a:pt x="3132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382" y="6034"/>
                  </a:lnTo>
                  <a:lnTo>
                    <a:pt x="331" y="6060"/>
                  </a:lnTo>
                  <a:lnTo>
                    <a:pt x="153" y="6136"/>
                  </a:lnTo>
                  <a:lnTo>
                    <a:pt x="0" y="6442"/>
                  </a:lnTo>
                  <a:lnTo>
                    <a:pt x="0" y="6951"/>
                  </a:lnTo>
                  <a:lnTo>
                    <a:pt x="26" y="7078"/>
                  </a:lnTo>
                  <a:lnTo>
                    <a:pt x="560" y="10006"/>
                  </a:lnTo>
                  <a:lnTo>
                    <a:pt x="1146" y="13494"/>
                  </a:lnTo>
                  <a:lnTo>
                    <a:pt x="1222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784" y="23448"/>
                  </a:lnTo>
                  <a:lnTo>
                    <a:pt x="10158" y="17694"/>
                  </a:lnTo>
                  <a:lnTo>
                    <a:pt x="10286" y="17694"/>
                  </a:lnTo>
                  <a:lnTo>
                    <a:pt x="10693" y="17618"/>
                  </a:lnTo>
                  <a:lnTo>
                    <a:pt x="11202" y="17338"/>
                  </a:lnTo>
                  <a:lnTo>
                    <a:pt x="11635" y="16803"/>
                  </a:lnTo>
                  <a:lnTo>
                    <a:pt x="11762" y="16396"/>
                  </a:lnTo>
                  <a:lnTo>
                    <a:pt x="12093" y="14970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609"/>
                  </a:lnTo>
                  <a:lnTo>
                    <a:pt x="12348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1" y="9573"/>
                  </a:lnTo>
                  <a:lnTo>
                    <a:pt x="12322" y="3285"/>
                  </a:lnTo>
                  <a:lnTo>
                    <a:pt x="12373" y="3030"/>
                  </a:lnTo>
                  <a:lnTo>
                    <a:pt x="12297" y="2572"/>
                  </a:lnTo>
                  <a:lnTo>
                    <a:pt x="12093" y="2165"/>
                  </a:lnTo>
                  <a:lnTo>
                    <a:pt x="11762" y="1884"/>
                  </a:lnTo>
                  <a:lnTo>
                    <a:pt x="11559" y="1834"/>
                  </a:lnTo>
                  <a:lnTo>
                    <a:pt x="11329" y="1783"/>
                  </a:lnTo>
                  <a:lnTo>
                    <a:pt x="10922" y="1884"/>
                  </a:lnTo>
                  <a:lnTo>
                    <a:pt x="10540" y="2165"/>
                  </a:lnTo>
                  <a:lnTo>
                    <a:pt x="10286" y="2546"/>
                  </a:lnTo>
                  <a:lnTo>
                    <a:pt x="10209" y="2801"/>
                  </a:lnTo>
                  <a:lnTo>
                    <a:pt x="8758" y="9089"/>
                  </a:lnTo>
                  <a:lnTo>
                    <a:pt x="8453" y="9013"/>
                  </a:lnTo>
                  <a:lnTo>
                    <a:pt x="10184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24" y="102"/>
                  </a:lnTo>
                  <a:lnTo>
                    <a:pt x="9420" y="26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6"/>
            <p:cNvSpPr/>
            <p:nvPr/>
          </p:nvSpPr>
          <p:spPr>
            <a:xfrm>
              <a:off x="5289775" y="2714900"/>
              <a:ext cx="25" cy="675"/>
            </a:xfrm>
            <a:custGeom>
              <a:rect b="b" l="l" r="r" t="t"/>
              <a:pathLst>
                <a:path extrusionOk="0" h="27" w="1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6"/>
            <p:cNvSpPr/>
            <p:nvPr/>
          </p:nvSpPr>
          <p:spPr>
            <a:xfrm>
              <a:off x="5322875" y="2659525"/>
              <a:ext cx="191600" cy="55400"/>
            </a:xfrm>
            <a:custGeom>
              <a:rect b="b" l="l" r="r" t="t"/>
              <a:pathLst>
                <a:path extrusionOk="0" h="2216" w="7664">
                  <a:moveTo>
                    <a:pt x="128" y="1"/>
                  </a:moveTo>
                  <a:lnTo>
                    <a:pt x="1" y="485"/>
                  </a:lnTo>
                  <a:lnTo>
                    <a:pt x="7536" y="2216"/>
                  </a:lnTo>
                  <a:lnTo>
                    <a:pt x="7664" y="1732"/>
                  </a:lnTo>
                  <a:lnTo>
                    <a:pt x="6569" y="1503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9" y="841"/>
                  </a:lnTo>
                  <a:lnTo>
                    <a:pt x="1681" y="357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6"/>
            <p:cNvSpPr/>
            <p:nvPr/>
          </p:nvSpPr>
          <p:spPr>
            <a:xfrm>
              <a:off x="5290425" y="2708550"/>
              <a:ext cx="105675" cy="159775"/>
            </a:xfrm>
            <a:custGeom>
              <a:rect b="b" l="l" r="r" t="t"/>
              <a:pathLst>
                <a:path extrusionOk="0" h="6391" w="4227">
                  <a:moveTo>
                    <a:pt x="51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04" y="306"/>
                  </a:lnTo>
                  <a:lnTo>
                    <a:pt x="1120" y="637"/>
                  </a:lnTo>
                  <a:lnTo>
                    <a:pt x="1833" y="1044"/>
                  </a:lnTo>
                  <a:lnTo>
                    <a:pt x="2597" y="1680"/>
                  </a:lnTo>
                  <a:lnTo>
                    <a:pt x="3234" y="2571"/>
                  </a:lnTo>
                  <a:lnTo>
                    <a:pt x="3717" y="3794"/>
                  </a:lnTo>
                  <a:lnTo>
                    <a:pt x="3870" y="5372"/>
                  </a:lnTo>
                  <a:lnTo>
                    <a:pt x="3794" y="6314"/>
                  </a:lnTo>
                  <a:lnTo>
                    <a:pt x="4099" y="6390"/>
                  </a:lnTo>
                  <a:lnTo>
                    <a:pt x="4125" y="6212"/>
                  </a:lnTo>
                  <a:lnTo>
                    <a:pt x="4226" y="5117"/>
                  </a:lnTo>
                  <a:lnTo>
                    <a:pt x="4150" y="4124"/>
                  </a:lnTo>
                  <a:lnTo>
                    <a:pt x="3895" y="3030"/>
                  </a:lnTo>
                  <a:lnTo>
                    <a:pt x="3335" y="1935"/>
                  </a:lnTo>
                  <a:lnTo>
                    <a:pt x="2393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6"/>
            <p:cNvSpPr/>
            <p:nvPr/>
          </p:nvSpPr>
          <p:spPr>
            <a:xfrm>
              <a:off x="5268150" y="2888650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8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46"/>
            <p:cNvSpPr/>
            <p:nvPr/>
          </p:nvSpPr>
          <p:spPr>
            <a:xfrm>
              <a:off x="5228050" y="2910950"/>
              <a:ext cx="238050" cy="100575"/>
            </a:xfrm>
            <a:custGeom>
              <a:rect b="b" l="l" r="r" t="t"/>
              <a:pathLst>
                <a:path extrusionOk="0" h="4023" w="9522">
                  <a:moveTo>
                    <a:pt x="459" y="0"/>
                  </a:moveTo>
                  <a:lnTo>
                    <a:pt x="0" y="1909"/>
                  </a:lnTo>
                  <a:lnTo>
                    <a:pt x="9089" y="4023"/>
                  </a:lnTo>
                  <a:lnTo>
                    <a:pt x="9522" y="2088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CFE6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46"/>
            <p:cNvSpPr/>
            <p:nvPr/>
          </p:nvSpPr>
          <p:spPr>
            <a:xfrm>
              <a:off x="5206400" y="2948500"/>
              <a:ext cx="250800" cy="105675"/>
            </a:xfrm>
            <a:custGeom>
              <a:rect b="b" l="l" r="r" t="t"/>
              <a:pathLst>
                <a:path extrusionOk="0" h="4227" w="10032">
                  <a:moveTo>
                    <a:pt x="968" y="0"/>
                  </a:moveTo>
                  <a:lnTo>
                    <a:pt x="1" y="4226"/>
                  </a:lnTo>
                  <a:lnTo>
                    <a:pt x="9548" y="4226"/>
                  </a:lnTo>
                  <a:lnTo>
                    <a:pt x="10031" y="2088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7DC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0" name="Google Shape;1250;p46"/>
          <p:cNvGrpSpPr/>
          <p:nvPr/>
        </p:nvGrpSpPr>
        <p:grpSpPr>
          <a:xfrm flipH="1">
            <a:off x="4978810" y="3349589"/>
            <a:ext cx="1649444" cy="1388992"/>
            <a:chOff x="2062875" y="1879850"/>
            <a:chExt cx="1394525" cy="1174325"/>
          </a:xfrm>
        </p:grpSpPr>
        <p:sp>
          <p:nvSpPr>
            <p:cNvPr id="1251" name="Google Shape;1251;p46"/>
            <p:cNvSpPr/>
            <p:nvPr/>
          </p:nvSpPr>
          <p:spPr>
            <a:xfrm>
              <a:off x="2098525" y="2337475"/>
              <a:ext cx="969350" cy="705875"/>
            </a:xfrm>
            <a:custGeom>
              <a:rect b="b" l="l" r="r" t="t"/>
              <a:pathLst>
                <a:path extrusionOk="0" h="28235" w="38774">
                  <a:moveTo>
                    <a:pt x="15505" y="1"/>
                  </a:moveTo>
                  <a:lnTo>
                    <a:pt x="12195" y="153"/>
                  </a:lnTo>
                  <a:lnTo>
                    <a:pt x="11559" y="204"/>
                  </a:lnTo>
                  <a:lnTo>
                    <a:pt x="10107" y="586"/>
                  </a:lnTo>
                  <a:lnTo>
                    <a:pt x="8529" y="1248"/>
                  </a:lnTo>
                  <a:lnTo>
                    <a:pt x="6950" y="2190"/>
                  </a:lnTo>
                  <a:lnTo>
                    <a:pt x="5474" y="3412"/>
                  </a:lnTo>
                  <a:lnTo>
                    <a:pt x="4201" y="4838"/>
                  </a:lnTo>
                  <a:lnTo>
                    <a:pt x="3463" y="6085"/>
                  </a:lnTo>
                  <a:lnTo>
                    <a:pt x="3081" y="6976"/>
                  </a:lnTo>
                  <a:lnTo>
                    <a:pt x="2826" y="7944"/>
                  </a:lnTo>
                  <a:lnTo>
                    <a:pt x="2699" y="8937"/>
                  </a:lnTo>
                  <a:lnTo>
                    <a:pt x="2699" y="9446"/>
                  </a:lnTo>
                  <a:lnTo>
                    <a:pt x="2724" y="10286"/>
                  </a:lnTo>
                  <a:lnTo>
                    <a:pt x="3055" y="11534"/>
                  </a:lnTo>
                  <a:lnTo>
                    <a:pt x="3463" y="12501"/>
                  </a:lnTo>
                  <a:lnTo>
                    <a:pt x="3666" y="13570"/>
                  </a:lnTo>
                  <a:lnTo>
                    <a:pt x="3590" y="14232"/>
                  </a:lnTo>
                  <a:lnTo>
                    <a:pt x="3412" y="15021"/>
                  </a:lnTo>
                  <a:lnTo>
                    <a:pt x="2826" y="16091"/>
                  </a:lnTo>
                  <a:lnTo>
                    <a:pt x="2088" y="16905"/>
                  </a:lnTo>
                  <a:lnTo>
                    <a:pt x="1273" y="17796"/>
                  </a:lnTo>
                  <a:lnTo>
                    <a:pt x="917" y="18407"/>
                  </a:lnTo>
                  <a:lnTo>
                    <a:pt x="637" y="18942"/>
                  </a:lnTo>
                  <a:lnTo>
                    <a:pt x="255" y="20062"/>
                  </a:lnTo>
                  <a:lnTo>
                    <a:pt x="26" y="21208"/>
                  </a:lnTo>
                  <a:lnTo>
                    <a:pt x="0" y="22379"/>
                  </a:lnTo>
                  <a:lnTo>
                    <a:pt x="178" y="23525"/>
                  </a:lnTo>
                  <a:lnTo>
                    <a:pt x="560" y="24619"/>
                  </a:lnTo>
                  <a:lnTo>
                    <a:pt x="1197" y="25587"/>
                  </a:lnTo>
                  <a:lnTo>
                    <a:pt x="2037" y="26427"/>
                  </a:lnTo>
                  <a:lnTo>
                    <a:pt x="2572" y="26783"/>
                  </a:lnTo>
                  <a:lnTo>
                    <a:pt x="2902" y="26962"/>
                  </a:lnTo>
                  <a:lnTo>
                    <a:pt x="4048" y="27292"/>
                  </a:lnTo>
                  <a:lnTo>
                    <a:pt x="6518" y="27674"/>
                  </a:lnTo>
                  <a:lnTo>
                    <a:pt x="11100" y="28056"/>
                  </a:lnTo>
                  <a:lnTo>
                    <a:pt x="16548" y="28234"/>
                  </a:lnTo>
                  <a:lnTo>
                    <a:pt x="22251" y="28234"/>
                  </a:lnTo>
                  <a:lnTo>
                    <a:pt x="27674" y="28056"/>
                  </a:lnTo>
                  <a:lnTo>
                    <a:pt x="32257" y="27674"/>
                  </a:lnTo>
                  <a:lnTo>
                    <a:pt x="34752" y="27292"/>
                  </a:lnTo>
                  <a:lnTo>
                    <a:pt x="35872" y="26962"/>
                  </a:lnTo>
                  <a:lnTo>
                    <a:pt x="36228" y="26783"/>
                  </a:lnTo>
                  <a:lnTo>
                    <a:pt x="36763" y="26427"/>
                  </a:lnTo>
                  <a:lnTo>
                    <a:pt x="37603" y="25587"/>
                  </a:lnTo>
                  <a:lnTo>
                    <a:pt x="38214" y="24619"/>
                  </a:lnTo>
                  <a:lnTo>
                    <a:pt x="38621" y="23525"/>
                  </a:lnTo>
                  <a:lnTo>
                    <a:pt x="38774" y="22379"/>
                  </a:lnTo>
                  <a:lnTo>
                    <a:pt x="38749" y="21208"/>
                  </a:lnTo>
                  <a:lnTo>
                    <a:pt x="38545" y="20062"/>
                  </a:lnTo>
                  <a:lnTo>
                    <a:pt x="38138" y="18942"/>
                  </a:lnTo>
                  <a:lnTo>
                    <a:pt x="37883" y="18407"/>
                  </a:lnTo>
                  <a:lnTo>
                    <a:pt x="37527" y="17796"/>
                  </a:lnTo>
                  <a:lnTo>
                    <a:pt x="36712" y="16905"/>
                  </a:lnTo>
                  <a:lnTo>
                    <a:pt x="35948" y="16091"/>
                  </a:lnTo>
                  <a:lnTo>
                    <a:pt x="35388" y="15021"/>
                  </a:lnTo>
                  <a:lnTo>
                    <a:pt x="35210" y="14232"/>
                  </a:lnTo>
                  <a:lnTo>
                    <a:pt x="35133" y="13570"/>
                  </a:lnTo>
                  <a:lnTo>
                    <a:pt x="35337" y="12501"/>
                  </a:lnTo>
                  <a:lnTo>
                    <a:pt x="35719" y="11534"/>
                  </a:lnTo>
                  <a:lnTo>
                    <a:pt x="36050" y="10286"/>
                  </a:lnTo>
                  <a:lnTo>
                    <a:pt x="36101" y="9446"/>
                  </a:lnTo>
                  <a:lnTo>
                    <a:pt x="36101" y="8937"/>
                  </a:lnTo>
                  <a:lnTo>
                    <a:pt x="35974" y="7944"/>
                  </a:lnTo>
                  <a:lnTo>
                    <a:pt x="35693" y="6976"/>
                  </a:lnTo>
                  <a:lnTo>
                    <a:pt x="35337" y="6085"/>
                  </a:lnTo>
                  <a:lnTo>
                    <a:pt x="34599" y="4838"/>
                  </a:lnTo>
                  <a:lnTo>
                    <a:pt x="33326" y="3412"/>
                  </a:lnTo>
                  <a:lnTo>
                    <a:pt x="31849" y="2190"/>
                  </a:lnTo>
                  <a:lnTo>
                    <a:pt x="30271" y="1248"/>
                  </a:lnTo>
                  <a:lnTo>
                    <a:pt x="28692" y="586"/>
                  </a:lnTo>
                  <a:lnTo>
                    <a:pt x="27241" y="204"/>
                  </a:lnTo>
                  <a:lnTo>
                    <a:pt x="26605" y="153"/>
                  </a:lnTo>
                  <a:lnTo>
                    <a:pt x="2329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46"/>
            <p:cNvSpPr/>
            <p:nvPr/>
          </p:nvSpPr>
          <p:spPr>
            <a:xfrm>
              <a:off x="217745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2724" y="0"/>
                  </a:moveTo>
                  <a:lnTo>
                    <a:pt x="2164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26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26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64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46"/>
            <p:cNvSpPr/>
            <p:nvPr/>
          </p:nvSpPr>
          <p:spPr>
            <a:xfrm>
              <a:off x="2922100" y="2352125"/>
              <a:ext cx="68150" cy="190950"/>
            </a:xfrm>
            <a:custGeom>
              <a:rect b="b" l="l" r="r" t="t"/>
              <a:pathLst>
                <a:path extrusionOk="0" h="7638" w="2726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700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700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46"/>
            <p:cNvSpPr/>
            <p:nvPr/>
          </p:nvSpPr>
          <p:spPr>
            <a:xfrm>
              <a:off x="2479125" y="2740375"/>
              <a:ext cx="210050" cy="263525"/>
            </a:xfrm>
            <a:custGeom>
              <a:rect b="b" l="l" r="r" t="t"/>
              <a:pathLst>
                <a:path extrusionOk="0" h="10541" w="8402">
                  <a:moveTo>
                    <a:pt x="1" y="0"/>
                  </a:moveTo>
                  <a:lnTo>
                    <a:pt x="1" y="10540"/>
                  </a:lnTo>
                  <a:lnTo>
                    <a:pt x="8402" y="10540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46"/>
            <p:cNvSpPr/>
            <p:nvPr/>
          </p:nvSpPr>
          <p:spPr>
            <a:xfrm>
              <a:off x="2233450" y="1924400"/>
              <a:ext cx="700775" cy="875825"/>
            </a:xfrm>
            <a:custGeom>
              <a:rect b="b" l="l" r="r" t="t"/>
              <a:pathLst>
                <a:path extrusionOk="0" h="35033" w="28031">
                  <a:moveTo>
                    <a:pt x="14028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1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583" y="3642"/>
                  </a:lnTo>
                  <a:lnTo>
                    <a:pt x="3641" y="4609"/>
                  </a:lnTo>
                  <a:lnTo>
                    <a:pt x="2775" y="5653"/>
                  </a:lnTo>
                  <a:lnTo>
                    <a:pt x="2012" y="6773"/>
                  </a:lnTo>
                  <a:lnTo>
                    <a:pt x="1375" y="7944"/>
                  </a:lnTo>
                  <a:lnTo>
                    <a:pt x="841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0" y="13316"/>
                  </a:lnTo>
                  <a:lnTo>
                    <a:pt x="0" y="14029"/>
                  </a:lnTo>
                  <a:lnTo>
                    <a:pt x="0" y="21004"/>
                  </a:lnTo>
                  <a:lnTo>
                    <a:pt x="0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41" y="25842"/>
                  </a:lnTo>
                  <a:lnTo>
                    <a:pt x="1375" y="27089"/>
                  </a:lnTo>
                  <a:lnTo>
                    <a:pt x="2012" y="28286"/>
                  </a:lnTo>
                  <a:lnTo>
                    <a:pt x="2775" y="29406"/>
                  </a:lnTo>
                  <a:lnTo>
                    <a:pt x="3641" y="30450"/>
                  </a:lnTo>
                  <a:lnTo>
                    <a:pt x="4583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1" y="35032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7" y="33657"/>
                  </a:lnTo>
                  <a:lnTo>
                    <a:pt x="21284" y="33021"/>
                  </a:lnTo>
                  <a:lnTo>
                    <a:pt x="22404" y="32257"/>
                  </a:lnTo>
                  <a:lnTo>
                    <a:pt x="23448" y="31392"/>
                  </a:lnTo>
                  <a:lnTo>
                    <a:pt x="24390" y="30450"/>
                  </a:lnTo>
                  <a:lnTo>
                    <a:pt x="25256" y="29406"/>
                  </a:lnTo>
                  <a:lnTo>
                    <a:pt x="26019" y="28286"/>
                  </a:lnTo>
                  <a:lnTo>
                    <a:pt x="26656" y="27089"/>
                  </a:lnTo>
                  <a:lnTo>
                    <a:pt x="27191" y="25842"/>
                  </a:lnTo>
                  <a:lnTo>
                    <a:pt x="27598" y="24518"/>
                  </a:lnTo>
                  <a:lnTo>
                    <a:pt x="27878" y="23143"/>
                  </a:lnTo>
                  <a:lnTo>
                    <a:pt x="28031" y="21743"/>
                  </a:lnTo>
                  <a:lnTo>
                    <a:pt x="28031" y="21004"/>
                  </a:lnTo>
                  <a:lnTo>
                    <a:pt x="28031" y="14029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41"/>
                  </a:lnTo>
                  <a:lnTo>
                    <a:pt x="27191" y="9217"/>
                  </a:lnTo>
                  <a:lnTo>
                    <a:pt x="26656" y="7944"/>
                  </a:lnTo>
                  <a:lnTo>
                    <a:pt x="26019" y="6773"/>
                  </a:lnTo>
                  <a:lnTo>
                    <a:pt x="25256" y="5653"/>
                  </a:lnTo>
                  <a:lnTo>
                    <a:pt x="24390" y="4609"/>
                  </a:lnTo>
                  <a:lnTo>
                    <a:pt x="23448" y="3642"/>
                  </a:lnTo>
                  <a:lnTo>
                    <a:pt x="22404" y="2801"/>
                  </a:lnTo>
                  <a:lnTo>
                    <a:pt x="21284" y="2038"/>
                  </a:lnTo>
                  <a:lnTo>
                    <a:pt x="20087" y="1401"/>
                  </a:lnTo>
                  <a:lnTo>
                    <a:pt x="18840" y="867"/>
                  </a:lnTo>
                  <a:lnTo>
                    <a:pt x="17516" y="459"/>
                  </a:lnTo>
                  <a:lnTo>
                    <a:pt x="16167" y="179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46"/>
            <p:cNvSpPr/>
            <p:nvPr/>
          </p:nvSpPr>
          <p:spPr>
            <a:xfrm>
              <a:off x="2358200" y="2418300"/>
              <a:ext cx="91050" cy="91050"/>
            </a:xfrm>
            <a:custGeom>
              <a:rect b="b" l="l" r="r" t="t"/>
              <a:pathLst>
                <a:path extrusionOk="0" h="3642" w="3642">
                  <a:moveTo>
                    <a:pt x="1808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1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46"/>
            <p:cNvSpPr/>
            <p:nvPr/>
          </p:nvSpPr>
          <p:spPr>
            <a:xfrm>
              <a:off x="2718450" y="2418300"/>
              <a:ext cx="91025" cy="91050"/>
            </a:xfrm>
            <a:custGeom>
              <a:rect b="b" l="l" r="r" t="t"/>
              <a:pathLst>
                <a:path extrusionOk="0" h="3642" w="3641">
                  <a:moveTo>
                    <a:pt x="1833" y="1"/>
                  </a:moveTo>
                  <a:lnTo>
                    <a:pt x="1451" y="26"/>
                  </a:lnTo>
                  <a:lnTo>
                    <a:pt x="815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815" y="3336"/>
                  </a:lnTo>
                  <a:lnTo>
                    <a:pt x="1451" y="3616"/>
                  </a:lnTo>
                  <a:lnTo>
                    <a:pt x="1833" y="3642"/>
                  </a:lnTo>
                  <a:lnTo>
                    <a:pt x="2190" y="3616"/>
                  </a:lnTo>
                  <a:lnTo>
                    <a:pt x="2851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51" y="306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46"/>
            <p:cNvSpPr/>
            <p:nvPr/>
          </p:nvSpPr>
          <p:spPr>
            <a:xfrm>
              <a:off x="2062875" y="2844100"/>
              <a:ext cx="1041925" cy="210075"/>
            </a:xfrm>
            <a:custGeom>
              <a:rect b="b" l="l" r="r" t="t"/>
              <a:pathLst>
                <a:path extrusionOk="0" h="8403" w="41677">
                  <a:moveTo>
                    <a:pt x="16625" y="1"/>
                  </a:moveTo>
                  <a:lnTo>
                    <a:pt x="12297" y="154"/>
                  </a:lnTo>
                  <a:lnTo>
                    <a:pt x="11177" y="179"/>
                  </a:lnTo>
                  <a:lnTo>
                    <a:pt x="9115" y="485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6"/>
                  </a:lnTo>
                  <a:lnTo>
                    <a:pt x="0" y="8402"/>
                  </a:lnTo>
                  <a:lnTo>
                    <a:pt x="41677" y="8402"/>
                  </a:lnTo>
                  <a:lnTo>
                    <a:pt x="41142" y="7486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0" y="3005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2" y="485"/>
                  </a:lnTo>
                  <a:lnTo>
                    <a:pt x="30500" y="179"/>
                  </a:lnTo>
                  <a:lnTo>
                    <a:pt x="29380" y="154"/>
                  </a:lnTo>
                  <a:lnTo>
                    <a:pt x="25052" y="1"/>
                  </a:lnTo>
                  <a:lnTo>
                    <a:pt x="25027" y="434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4" y="3260"/>
                  </a:lnTo>
                  <a:lnTo>
                    <a:pt x="22863" y="3718"/>
                  </a:lnTo>
                  <a:lnTo>
                    <a:pt x="22099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578" y="4023"/>
                  </a:lnTo>
                  <a:lnTo>
                    <a:pt x="18840" y="3718"/>
                  </a:lnTo>
                  <a:lnTo>
                    <a:pt x="18153" y="3260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46"/>
            <p:cNvSpPr/>
            <p:nvPr/>
          </p:nvSpPr>
          <p:spPr>
            <a:xfrm>
              <a:off x="2439675" y="2844100"/>
              <a:ext cx="288325" cy="149600"/>
            </a:xfrm>
            <a:custGeom>
              <a:rect b="b" l="l" r="r" t="t"/>
              <a:pathLst>
                <a:path extrusionOk="0" h="5984" w="11533">
                  <a:moveTo>
                    <a:pt x="1553" y="1"/>
                  </a:moveTo>
                  <a:lnTo>
                    <a:pt x="0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1"/>
                  </a:lnTo>
                  <a:lnTo>
                    <a:pt x="2088" y="4660"/>
                  </a:lnTo>
                  <a:lnTo>
                    <a:pt x="3004" y="5296"/>
                  </a:lnTo>
                  <a:lnTo>
                    <a:pt x="4048" y="5729"/>
                  </a:lnTo>
                  <a:lnTo>
                    <a:pt x="5168" y="5958"/>
                  </a:lnTo>
                  <a:lnTo>
                    <a:pt x="5779" y="5984"/>
                  </a:lnTo>
                  <a:lnTo>
                    <a:pt x="6365" y="5958"/>
                  </a:lnTo>
                  <a:lnTo>
                    <a:pt x="7485" y="5729"/>
                  </a:lnTo>
                  <a:lnTo>
                    <a:pt x="8529" y="5296"/>
                  </a:lnTo>
                  <a:lnTo>
                    <a:pt x="9445" y="4660"/>
                  </a:lnTo>
                  <a:lnTo>
                    <a:pt x="10235" y="3871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205"/>
                  </a:lnTo>
                  <a:lnTo>
                    <a:pt x="11533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55" y="434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2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2" y="4202"/>
                  </a:lnTo>
                  <a:lnTo>
                    <a:pt x="5346" y="4202"/>
                  </a:lnTo>
                  <a:lnTo>
                    <a:pt x="4506" y="4023"/>
                  </a:lnTo>
                  <a:lnTo>
                    <a:pt x="3768" y="3718"/>
                  </a:lnTo>
                  <a:lnTo>
                    <a:pt x="3081" y="3260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4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46"/>
            <p:cNvSpPr/>
            <p:nvPr/>
          </p:nvSpPr>
          <p:spPr>
            <a:xfrm>
              <a:off x="2540875" y="2459675"/>
              <a:ext cx="82125" cy="119700"/>
            </a:xfrm>
            <a:custGeom>
              <a:rect b="b" l="l" r="r" t="t"/>
              <a:pathLst>
                <a:path extrusionOk="0" h="4788" w="3285">
                  <a:moveTo>
                    <a:pt x="1553" y="1"/>
                  </a:moveTo>
                  <a:lnTo>
                    <a:pt x="1375" y="306"/>
                  </a:lnTo>
                  <a:lnTo>
                    <a:pt x="1298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07" y="4558"/>
                  </a:lnTo>
                  <a:lnTo>
                    <a:pt x="1222" y="4787"/>
                  </a:lnTo>
                  <a:lnTo>
                    <a:pt x="2062" y="4787"/>
                  </a:lnTo>
                  <a:lnTo>
                    <a:pt x="2902" y="4558"/>
                  </a:lnTo>
                  <a:lnTo>
                    <a:pt x="3284" y="4354"/>
                  </a:lnTo>
                  <a:lnTo>
                    <a:pt x="3284" y="4303"/>
                  </a:lnTo>
                  <a:lnTo>
                    <a:pt x="3284" y="4252"/>
                  </a:lnTo>
                  <a:lnTo>
                    <a:pt x="2011" y="586"/>
                  </a:lnTo>
                  <a:lnTo>
                    <a:pt x="1935" y="306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46"/>
            <p:cNvSpPr/>
            <p:nvPr/>
          </p:nvSpPr>
          <p:spPr>
            <a:xfrm>
              <a:off x="2540875" y="2568525"/>
              <a:ext cx="82125" cy="38200"/>
            </a:xfrm>
            <a:custGeom>
              <a:rect b="b" l="l" r="r" t="t"/>
              <a:pathLst>
                <a:path extrusionOk="0" h="1528" w="3285">
                  <a:moveTo>
                    <a:pt x="0" y="0"/>
                  </a:moveTo>
                  <a:lnTo>
                    <a:pt x="0" y="306"/>
                  </a:lnTo>
                  <a:lnTo>
                    <a:pt x="280" y="840"/>
                  </a:lnTo>
                  <a:lnTo>
                    <a:pt x="764" y="1273"/>
                  </a:lnTo>
                  <a:lnTo>
                    <a:pt x="1298" y="1502"/>
                  </a:lnTo>
                  <a:lnTo>
                    <a:pt x="1528" y="1528"/>
                  </a:lnTo>
                  <a:lnTo>
                    <a:pt x="1782" y="1528"/>
                  </a:lnTo>
                  <a:lnTo>
                    <a:pt x="2011" y="1502"/>
                  </a:lnTo>
                  <a:lnTo>
                    <a:pt x="2521" y="1273"/>
                  </a:lnTo>
                  <a:lnTo>
                    <a:pt x="3004" y="840"/>
                  </a:lnTo>
                  <a:lnTo>
                    <a:pt x="3284" y="306"/>
                  </a:lnTo>
                  <a:lnTo>
                    <a:pt x="3284" y="0"/>
                  </a:lnTo>
                  <a:lnTo>
                    <a:pt x="2902" y="204"/>
                  </a:lnTo>
                  <a:lnTo>
                    <a:pt x="2062" y="433"/>
                  </a:lnTo>
                  <a:lnTo>
                    <a:pt x="1222" y="433"/>
                  </a:lnTo>
                  <a:lnTo>
                    <a:pt x="407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46"/>
            <p:cNvSpPr/>
            <p:nvPr/>
          </p:nvSpPr>
          <p:spPr>
            <a:xfrm>
              <a:off x="2377300" y="2434225"/>
              <a:ext cx="26100" cy="26750"/>
            </a:xfrm>
            <a:custGeom>
              <a:rect b="b" l="l" r="r" t="t"/>
              <a:pathLst>
                <a:path extrusionOk="0" h="1070" w="1044">
                  <a:moveTo>
                    <a:pt x="509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09" y="1070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44" y="535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46"/>
            <p:cNvSpPr/>
            <p:nvPr/>
          </p:nvSpPr>
          <p:spPr>
            <a:xfrm>
              <a:off x="2737525" y="2434225"/>
              <a:ext cx="26775" cy="26750"/>
            </a:xfrm>
            <a:custGeom>
              <a:rect b="b" l="l" r="r" t="t"/>
              <a:pathLst>
                <a:path extrusionOk="0" h="1070" w="1071">
                  <a:moveTo>
                    <a:pt x="535" y="0"/>
                  </a:moveTo>
                  <a:lnTo>
                    <a:pt x="332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32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45" y="739"/>
                  </a:lnTo>
                  <a:lnTo>
                    <a:pt x="1070" y="535"/>
                  </a:lnTo>
                  <a:lnTo>
                    <a:pt x="1045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46"/>
            <p:cNvSpPr/>
            <p:nvPr/>
          </p:nvSpPr>
          <p:spPr>
            <a:xfrm>
              <a:off x="2330825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50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30" y="586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50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20" y="2521"/>
                  </a:lnTo>
                  <a:lnTo>
                    <a:pt x="5602" y="2139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586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46"/>
            <p:cNvSpPr/>
            <p:nvPr/>
          </p:nvSpPr>
          <p:spPr>
            <a:xfrm>
              <a:off x="2691075" y="2522700"/>
              <a:ext cx="146400" cy="68750"/>
            </a:xfrm>
            <a:custGeom>
              <a:rect b="b" l="l" r="r" t="t"/>
              <a:pathLst>
                <a:path extrusionOk="0" h="2750" w="5856">
                  <a:moveTo>
                    <a:pt x="1375" y="0"/>
                  </a:moveTo>
                  <a:lnTo>
                    <a:pt x="1095" y="26"/>
                  </a:lnTo>
                  <a:lnTo>
                    <a:pt x="611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611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81" y="2750"/>
                  </a:lnTo>
                  <a:lnTo>
                    <a:pt x="4761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0" y="1655"/>
                  </a:lnTo>
                  <a:lnTo>
                    <a:pt x="5856" y="1375"/>
                  </a:lnTo>
                  <a:lnTo>
                    <a:pt x="5830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46"/>
            <p:cNvSpPr/>
            <p:nvPr/>
          </p:nvSpPr>
          <p:spPr>
            <a:xfrm>
              <a:off x="2188250" y="1879850"/>
              <a:ext cx="791175" cy="525750"/>
            </a:xfrm>
            <a:custGeom>
              <a:rect b="b" l="l" r="r" t="t"/>
              <a:pathLst>
                <a:path extrusionOk="0" h="21030" w="31647">
                  <a:moveTo>
                    <a:pt x="15022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66" y="3132"/>
                  </a:lnTo>
                  <a:lnTo>
                    <a:pt x="5194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79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52" y="14436"/>
                  </a:lnTo>
                  <a:lnTo>
                    <a:pt x="11890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7007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83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3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820" y="20317"/>
                  </a:lnTo>
                  <a:lnTo>
                    <a:pt x="30526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3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78" y="4100"/>
                  </a:lnTo>
                  <a:lnTo>
                    <a:pt x="25282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46"/>
            <p:cNvSpPr/>
            <p:nvPr/>
          </p:nvSpPr>
          <p:spPr>
            <a:xfrm>
              <a:off x="2348025" y="2341925"/>
              <a:ext cx="110750" cy="22300"/>
            </a:xfrm>
            <a:custGeom>
              <a:rect b="b" l="l" r="r" t="t"/>
              <a:pathLst>
                <a:path extrusionOk="0" fill="none" h="892" w="4430">
                  <a:moveTo>
                    <a:pt x="4430" y="892"/>
                  </a:moveTo>
                  <a:lnTo>
                    <a:pt x="4201" y="663"/>
                  </a:lnTo>
                  <a:lnTo>
                    <a:pt x="3666" y="332"/>
                  </a:lnTo>
                  <a:lnTo>
                    <a:pt x="2826" y="1"/>
                  </a:lnTo>
                  <a:lnTo>
                    <a:pt x="1629" y="1"/>
                  </a:lnTo>
                  <a:lnTo>
                    <a:pt x="764" y="332"/>
                  </a:lnTo>
                  <a:lnTo>
                    <a:pt x="255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95653C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46"/>
            <p:cNvSpPr/>
            <p:nvPr/>
          </p:nvSpPr>
          <p:spPr>
            <a:xfrm>
              <a:off x="2708900" y="2341925"/>
              <a:ext cx="110775" cy="22300"/>
            </a:xfrm>
            <a:custGeom>
              <a:rect b="b" l="l" r="r" t="t"/>
              <a:pathLst>
                <a:path extrusionOk="0" fill="none" h="892" w="4431">
                  <a:moveTo>
                    <a:pt x="4430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95653C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46"/>
            <p:cNvSpPr/>
            <p:nvPr/>
          </p:nvSpPr>
          <p:spPr>
            <a:xfrm>
              <a:off x="2521775" y="2657625"/>
              <a:ext cx="124125" cy="35675"/>
            </a:xfrm>
            <a:custGeom>
              <a:rect b="b" l="l" r="r" t="t"/>
              <a:pathLst>
                <a:path extrusionOk="0" h="1427" w="4965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2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1"/>
                  </a:lnTo>
                  <a:lnTo>
                    <a:pt x="4812" y="331"/>
                  </a:lnTo>
                  <a:lnTo>
                    <a:pt x="496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64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46"/>
            <p:cNvSpPr/>
            <p:nvPr/>
          </p:nvSpPr>
          <p:spPr>
            <a:xfrm>
              <a:off x="3100950" y="2455225"/>
              <a:ext cx="356450" cy="586225"/>
            </a:xfrm>
            <a:custGeom>
              <a:rect b="b" l="l" r="r" t="t"/>
              <a:pathLst>
                <a:path extrusionOk="0" h="23449" w="14258">
                  <a:moveTo>
                    <a:pt x="9192" y="1"/>
                  </a:moveTo>
                  <a:lnTo>
                    <a:pt x="8784" y="102"/>
                  </a:lnTo>
                  <a:lnTo>
                    <a:pt x="8402" y="357"/>
                  </a:lnTo>
                  <a:lnTo>
                    <a:pt x="8148" y="764"/>
                  </a:lnTo>
                  <a:lnTo>
                    <a:pt x="8071" y="993"/>
                  </a:lnTo>
                  <a:lnTo>
                    <a:pt x="6340" y="8529"/>
                  </a:lnTo>
                  <a:lnTo>
                    <a:pt x="6035" y="8453"/>
                  </a:lnTo>
                  <a:lnTo>
                    <a:pt x="7588" y="1757"/>
                  </a:lnTo>
                  <a:lnTo>
                    <a:pt x="7613" y="1503"/>
                  </a:lnTo>
                  <a:lnTo>
                    <a:pt x="7562" y="1044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798" y="306"/>
                  </a:lnTo>
                  <a:lnTo>
                    <a:pt x="6595" y="255"/>
                  </a:lnTo>
                  <a:lnTo>
                    <a:pt x="6162" y="357"/>
                  </a:lnTo>
                  <a:lnTo>
                    <a:pt x="5805" y="637"/>
                  </a:lnTo>
                  <a:lnTo>
                    <a:pt x="5551" y="1019"/>
                  </a:lnTo>
                  <a:lnTo>
                    <a:pt x="5475" y="1273"/>
                  </a:lnTo>
                  <a:lnTo>
                    <a:pt x="3361" y="10439"/>
                  </a:lnTo>
                  <a:lnTo>
                    <a:pt x="3132" y="9548"/>
                  </a:lnTo>
                  <a:lnTo>
                    <a:pt x="2623" y="8173"/>
                  </a:lnTo>
                  <a:lnTo>
                    <a:pt x="2114" y="7231"/>
                  </a:lnTo>
                  <a:lnTo>
                    <a:pt x="1630" y="6594"/>
                  </a:lnTo>
                  <a:lnTo>
                    <a:pt x="943" y="6111"/>
                  </a:lnTo>
                  <a:lnTo>
                    <a:pt x="383" y="6034"/>
                  </a:lnTo>
                  <a:lnTo>
                    <a:pt x="332" y="6060"/>
                  </a:lnTo>
                  <a:lnTo>
                    <a:pt x="154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26" y="7078"/>
                  </a:lnTo>
                  <a:lnTo>
                    <a:pt x="561" y="10006"/>
                  </a:lnTo>
                  <a:lnTo>
                    <a:pt x="1147" y="13494"/>
                  </a:lnTo>
                  <a:lnTo>
                    <a:pt x="1197" y="13901"/>
                  </a:lnTo>
                  <a:lnTo>
                    <a:pt x="1427" y="14563"/>
                  </a:lnTo>
                  <a:lnTo>
                    <a:pt x="1885" y="15327"/>
                  </a:lnTo>
                  <a:lnTo>
                    <a:pt x="2929" y="16116"/>
                  </a:lnTo>
                  <a:lnTo>
                    <a:pt x="3158" y="16192"/>
                  </a:lnTo>
                  <a:lnTo>
                    <a:pt x="1859" y="21844"/>
                  </a:lnTo>
                  <a:lnTo>
                    <a:pt x="8784" y="23448"/>
                  </a:lnTo>
                  <a:lnTo>
                    <a:pt x="10133" y="17694"/>
                  </a:lnTo>
                  <a:lnTo>
                    <a:pt x="10261" y="17694"/>
                  </a:lnTo>
                  <a:lnTo>
                    <a:pt x="10694" y="17618"/>
                  </a:lnTo>
                  <a:lnTo>
                    <a:pt x="11203" y="17338"/>
                  </a:lnTo>
                  <a:lnTo>
                    <a:pt x="11610" y="16803"/>
                  </a:lnTo>
                  <a:lnTo>
                    <a:pt x="11737" y="16396"/>
                  </a:lnTo>
                  <a:lnTo>
                    <a:pt x="12068" y="14970"/>
                  </a:lnTo>
                  <a:lnTo>
                    <a:pt x="12832" y="11737"/>
                  </a:lnTo>
                  <a:lnTo>
                    <a:pt x="13087" y="10617"/>
                  </a:lnTo>
                  <a:lnTo>
                    <a:pt x="13189" y="10108"/>
                  </a:lnTo>
                  <a:lnTo>
                    <a:pt x="14232" y="5652"/>
                  </a:lnTo>
                  <a:lnTo>
                    <a:pt x="14258" y="5423"/>
                  </a:lnTo>
                  <a:lnTo>
                    <a:pt x="14207" y="4965"/>
                  </a:lnTo>
                  <a:lnTo>
                    <a:pt x="14029" y="4609"/>
                  </a:lnTo>
                  <a:lnTo>
                    <a:pt x="13698" y="4354"/>
                  </a:lnTo>
                  <a:lnTo>
                    <a:pt x="13520" y="4303"/>
                  </a:lnTo>
                  <a:lnTo>
                    <a:pt x="13316" y="4252"/>
                  </a:lnTo>
                  <a:lnTo>
                    <a:pt x="12908" y="4354"/>
                  </a:lnTo>
                  <a:lnTo>
                    <a:pt x="12578" y="4609"/>
                  </a:lnTo>
                  <a:lnTo>
                    <a:pt x="12348" y="4965"/>
                  </a:lnTo>
                  <a:lnTo>
                    <a:pt x="12272" y="5194"/>
                  </a:lnTo>
                  <a:lnTo>
                    <a:pt x="11254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48" y="3030"/>
                  </a:lnTo>
                  <a:lnTo>
                    <a:pt x="12297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34" y="1834"/>
                  </a:lnTo>
                  <a:lnTo>
                    <a:pt x="11330" y="1783"/>
                  </a:lnTo>
                  <a:lnTo>
                    <a:pt x="10897" y="1884"/>
                  </a:lnTo>
                  <a:lnTo>
                    <a:pt x="10541" y="2165"/>
                  </a:lnTo>
                  <a:lnTo>
                    <a:pt x="10286" y="2546"/>
                  </a:lnTo>
                  <a:lnTo>
                    <a:pt x="10210" y="2801"/>
                  </a:lnTo>
                  <a:lnTo>
                    <a:pt x="8759" y="9089"/>
                  </a:lnTo>
                  <a:lnTo>
                    <a:pt x="8453" y="9013"/>
                  </a:lnTo>
                  <a:lnTo>
                    <a:pt x="10184" y="1503"/>
                  </a:lnTo>
                  <a:lnTo>
                    <a:pt x="10235" y="1248"/>
                  </a:lnTo>
                  <a:lnTo>
                    <a:pt x="10159" y="764"/>
                  </a:lnTo>
                  <a:lnTo>
                    <a:pt x="9955" y="357"/>
                  </a:lnTo>
                  <a:lnTo>
                    <a:pt x="9624" y="102"/>
                  </a:lnTo>
                  <a:lnTo>
                    <a:pt x="9421" y="26"/>
                  </a:lnTo>
                  <a:lnTo>
                    <a:pt x="9192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46"/>
            <p:cNvSpPr/>
            <p:nvPr/>
          </p:nvSpPr>
          <p:spPr>
            <a:xfrm>
              <a:off x="3184975" y="2714900"/>
              <a:ext cx="25" cy="675"/>
            </a:xfrm>
            <a:custGeom>
              <a:rect b="b" l="l" r="r" t="t"/>
              <a:pathLst>
                <a:path extrusionOk="0" h="27" w="1">
                  <a:moveTo>
                    <a:pt x="0" y="1"/>
                  </a:moveTo>
                  <a:lnTo>
                    <a:pt x="0" y="1"/>
                  </a:lnTo>
                  <a:lnTo>
                    <a:pt x="0" y="2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46"/>
            <p:cNvSpPr/>
            <p:nvPr/>
          </p:nvSpPr>
          <p:spPr>
            <a:xfrm>
              <a:off x="3218075" y="2659525"/>
              <a:ext cx="190950" cy="55400"/>
            </a:xfrm>
            <a:custGeom>
              <a:rect b="b" l="l" r="r" t="t"/>
              <a:pathLst>
                <a:path extrusionOk="0" h="2216" w="7638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46"/>
            <p:cNvSpPr/>
            <p:nvPr/>
          </p:nvSpPr>
          <p:spPr>
            <a:xfrm>
              <a:off x="3184975" y="2708550"/>
              <a:ext cx="105675" cy="159775"/>
            </a:xfrm>
            <a:custGeom>
              <a:rect b="b" l="l" r="r" t="t"/>
              <a:pathLst>
                <a:path extrusionOk="0" h="6391" w="4227">
                  <a:moveTo>
                    <a:pt x="77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125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61" y="1935"/>
                  </a:lnTo>
                  <a:lnTo>
                    <a:pt x="2419" y="968"/>
                  </a:lnTo>
                  <a:lnTo>
                    <a:pt x="1401" y="407"/>
                  </a:lnTo>
                  <a:lnTo>
                    <a:pt x="561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46"/>
            <p:cNvSpPr/>
            <p:nvPr/>
          </p:nvSpPr>
          <p:spPr>
            <a:xfrm>
              <a:off x="3162700" y="2888650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8" y="1"/>
                  </a:moveTo>
                  <a:lnTo>
                    <a:pt x="0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46"/>
            <p:cNvSpPr/>
            <p:nvPr/>
          </p:nvSpPr>
          <p:spPr>
            <a:xfrm>
              <a:off x="3123225" y="2910950"/>
              <a:ext cx="238075" cy="100575"/>
            </a:xfrm>
            <a:custGeom>
              <a:rect b="b" l="l" r="r" t="t"/>
              <a:pathLst>
                <a:path extrusionOk="0" h="4023" w="9523">
                  <a:moveTo>
                    <a:pt x="434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523" y="2088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46"/>
            <p:cNvSpPr/>
            <p:nvPr/>
          </p:nvSpPr>
          <p:spPr>
            <a:xfrm>
              <a:off x="3100950" y="2948500"/>
              <a:ext cx="251450" cy="105675"/>
            </a:xfrm>
            <a:custGeom>
              <a:rect b="b" l="l" r="r" t="t"/>
              <a:pathLst>
                <a:path extrusionOk="0" h="4227" w="10058">
                  <a:moveTo>
                    <a:pt x="994" y="0"/>
                  </a:moveTo>
                  <a:lnTo>
                    <a:pt x="1" y="4226"/>
                  </a:lnTo>
                  <a:lnTo>
                    <a:pt x="9573" y="4226"/>
                  </a:lnTo>
                  <a:lnTo>
                    <a:pt x="10057" y="208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7" name="Google Shape;1277;p46"/>
          <p:cNvGrpSpPr/>
          <p:nvPr/>
        </p:nvGrpSpPr>
        <p:grpSpPr>
          <a:xfrm flipH="1">
            <a:off x="7131122" y="3349589"/>
            <a:ext cx="1655447" cy="1388992"/>
            <a:chOff x="238125" y="1879850"/>
            <a:chExt cx="1399600" cy="1174325"/>
          </a:xfrm>
        </p:grpSpPr>
        <p:sp>
          <p:nvSpPr>
            <p:cNvPr id="1278" name="Google Shape;1278;p46"/>
            <p:cNvSpPr/>
            <p:nvPr/>
          </p:nvSpPr>
          <p:spPr>
            <a:xfrm>
              <a:off x="352675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2725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9" y="1197"/>
                  </a:lnTo>
                  <a:lnTo>
                    <a:pt x="52" y="2164"/>
                  </a:lnTo>
                  <a:lnTo>
                    <a:pt x="1" y="2724"/>
                  </a:lnTo>
                  <a:lnTo>
                    <a:pt x="1" y="4914"/>
                  </a:lnTo>
                  <a:lnTo>
                    <a:pt x="52" y="5448"/>
                  </a:lnTo>
                  <a:lnTo>
                    <a:pt x="459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46"/>
            <p:cNvSpPr/>
            <p:nvPr/>
          </p:nvSpPr>
          <p:spPr>
            <a:xfrm>
              <a:off x="109735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0" y="0"/>
                  </a:moveTo>
                  <a:lnTo>
                    <a:pt x="0" y="7638"/>
                  </a:lnTo>
                  <a:lnTo>
                    <a:pt x="561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1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46"/>
            <p:cNvSpPr/>
            <p:nvPr/>
          </p:nvSpPr>
          <p:spPr>
            <a:xfrm>
              <a:off x="654375" y="2740375"/>
              <a:ext cx="210675" cy="263525"/>
            </a:xfrm>
            <a:custGeom>
              <a:rect b="b" l="l" r="r" t="t"/>
              <a:pathLst>
                <a:path extrusionOk="0" h="10541" w="8427">
                  <a:moveTo>
                    <a:pt x="0" y="0"/>
                  </a:moveTo>
                  <a:lnTo>
                    <a:pt x="0" y="10540"/>
                  </a:lnTo>
                  <a:lnTo>
                    <a:pt x="8427" y="10540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46"/>
            <p:cNvSpPr/>
            <p:nvPr/>
          </p:nvSpPr>
          <p:spPr>
            <a:xfrm>
              <a:off x="408675" y="1924400"/>
              <a:ext cx="701425" cy="875825"/>
            </a:xfrm>
            <a:custGeom>
              <a:rect b="b" l="l" r="r" t="t"/>
              <a:pathLst>
                <a:path extrusionOk="0" h="35033" w="28057">
                  <a:moveTo>
                    <a:pt x="14029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2" y="867"/>
                  </a:lnTo>
                  <a:lnTo>
                    <a:pt x="7944" y="1401"/>
                  </a:lnTo>
                  <a:lnTo>
                    <a:pt x="6748" y="2038"/>
                  </a:lnTo>
                  <a:lnTo>
                    <a:pt x="5627" y="2801"/>
                  </a:lnTo>
                  <a:lnTo>
                    <a:pt x="4584" y="3642"/>
                  </a:lnTo>
                  <a:lnTo>
                    <a:pt x="3642" y="4609"/>
                  </a:lnTo>
                  <a:lnTo>
                    <a:pt x="2776" y="5653"/>
                  </a:lnTo>
                  <a:lnTo>
                    <a:pt x="2038" y="6773"/>
                  </a:lnTo>
                  <a:lnTo>
                    <a:pt x="1376" y="7944"/>
                  </a:lnTo>
                  <a:lnTo>
                    <a:pt x="841" y="9217"/>
                  </a:lnTo>
                  <a:lnTo>
                    <a:pt x="434" y="10541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4" y="23143"/>
                  </a:lnTo>
                  <a:lnTo>
                    <a:pt x="434" y="24518"/>
                  </a:lnTo>
                  <a:lnTo>
                    <a:pt x="841" y="25842"/>
                  </a:lnTo>
                  <a:lnTo>
                    <a:pt x="1376" y="27089"/>
                  </a:lnTo>
                  <a:lnTo>
                    <a:pt x="2038" y="28286"/>
                  </a:lnTo>
                  <a:lnTo>
                    <a:pt x="2776" y="29406"/>
                  </a:lnTo>
                  <a:lnTo>
                    <a:pt x="3642" y="30450"/>
                  </a:lnTo>
                  <a:lnTo>
                    <a:pt x="4584" y="31392"/>
                  </a:lnTo>
                  <a:lnTo>
                    <a:pt x="5627" y="32257"/>
                  </a:lnTo>
                  <a:lnTo>
                    <a:pt x="6748" y="33021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2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49" y="31392"/>
                  </a:lnTo>
                  <a:lnTo>
                    <a:pt x="24416" y="30450"/>
                  </a:lnTo>
                  <a:lnTo>
                    <a:pt x="25282" y="29406"/>
                  </a:lnTo>
                  <a:lnTo>
                    <a:pt x="26020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31" y="21743"/>
                  </a:lnTo>
                  <a:lnTo>
                    <a:pt x="28057" y="21004"/>
                  </a:lnTo>
                  <a:lnTo>
                    <a:pt x="28057" y="14029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20" y="6773"/>
                  </a:lnTo>
                  <a:lnTo>
                    <a:pt x="25282" y="5653"/>
                  </a:lnTo>
                  <a:lnTo>
                    <a:pt x="24416" y="4609"/>
                  </a:lnTo>
                  <a:lnTo>
                    <a:pt x="23449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41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46"/>
            <p:cNvSpPr/>
            <p:nvPr/>
          </p:nvSpPr>
          <p:spPr>
            <a:xfrm>
              <a:off x="533425" y="2418300"/>
              <a:ext cx="91050" cy="91050"/>
            </a:xfrm>
            <a:custGeom>
              <a:rect b="b" l="l" r="r" t="t"/>
              <a:pathLst>
                <a:path extrusionOk="0" h="3642" w="3642">
                  <a:moveTo>
                    <a:pt x="1834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1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34" y="3642"/>
                  </a:lnTo>
                  <a:lnTo>
                    <a:pt x="2190" y="3616"/>
                  </a:lnTo>
                  <a:lnTo>
                    <a:pt x="2852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2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52" y="306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46"/>
            <p:cNvSpPr/>
            <p:nvPr/>
          </p:nvSpPr>
          <p:spPr>
            <a:xfrm>
              <a:off x="894325" y="2418300"/>
              <a:ext cx="91025" cy="91050"/>
            </a:xfrm>
            <a:custGeom>
              <a:rect b="b" l="l" r="r" t="t"/>
              <a:pathLst>
                <a:path extrusionOk="0" h="3642" w="3641">
                  <a:moveTo>
                    <a:pt x="1808" y="1"/>
                  </a:moveTo>
                  <a:lnTo>
                    <a:pt x="1451" y="26"/>
                  </a:lnTo>
                  <a:lnTo>
                    <a:pt x="789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89" y="3336"/>
                  </a:lnTo>
                  <a:lnTo>
                    <a:pt x="1451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46"/>
            <p:cNvSpPr/>
            <p:nvPr/>
          </p:nvSpPr>
          <p:spPr>
            <a:xfrm>
              <a:off x="238125" y="2844100"/>
              <a:ext cx="1042550" cy="210075"/>
            </a:xfrm>
            <a:custGeom>
              <a:rect b="b" l="l" r="r" t="t"/>
              <a:pathLst>
                <a:path extrusionOk="0" h="8403" w="41702">
                  <a:moveTo>
                    <a:pt x="16625" y="1"/>
                  </a:moveTo>
                  <a:lnTo>
                    <a:pt x="12297" y="154"/>
                  </a:lnTo>
                  <a:lnTo>
                    <a:pt x="11176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3005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6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6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3005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5"/>
                  </a:lnTo>
                  <a:lnTo>
                    <a:pt x="30525" y="179"/>
                  </a:lnTo>
                  <a:lnTo>
                    <a:pt x="29380" y="154"/>
                  </a:lnTo>
                  <a:lnTo>
                    <a:pt x="25051" y="1"/>
                  </a:lnTo>
                  <a:lnTo>
                    <a:pt x="25051" y="434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60"/>
                  </a:lnTo>
                  <a:lnTo>
                    <a:pt x="22862" y="3718"/>
                  </a:lnTo>
                  <a:lnTo>
                    <a:pt x="22098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603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46"/>
            <p:cNvSpPr/>
            <p:nvPr/>
          </p:nvSpPr>
          <p:spPr>
            <a:xfrm>
              <a:off x="614900" y="2844100"/>
              <a:ext cx="288975" cy="149600"/>
            </a:xfrm>
            <a:custGeom>
              <a:rect b="b" l="l" r="r" t="t"/>
              <a:pathLst>
                <a:path extrusionOk="0" h="5984" w="11559">
                  <a:moveTo>
                    <a:pt x="1554" y="1"/>
                  </a:moveTo>
                  <a:lnTo>
                    <a:pt x="1" y="52"/>
                  </a:lnTo>
                  <a:lnTo>
                    <a:pt x="1" y="128"/>
                  </a:lnTo>
                  <a:lnTo>
                    <a:pt x="1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088" y="4660"/>
                  </a:lnTo>
                  <a:lnTo>
                    <a:pt x="3030" y="5296"/>
                  </a:lnTo>
                  <a:lnTo>
                    <a:pt x="4049" y="5729"/>
                  </a:lnTo>
                  <a:lnTo>
                    <a:pt x="5194" y="5958"/>
                  </a:lnTo>
                  <a:lnTo>
                    <a:pt x="5780" y="5984"/>
                  </a:lnTo>
                  <a:lnTo>
                    <a:pt x="6365" y="5958"/>
                  </a:lnTo>
                  <a:lnTo>
                    <a:pt x="7486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3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9" y="3718"/>
                  </a:lnTo>
                  <a:lnTo>
                    <a:pt x="3107" y="3260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46"/>
            <p:cNvSpPr/>
            <p:nvPr/>
          </p:nvSpPr>
          <p:spPr>
            <a:xfrm>
              <a:off x="716100" y="2459675"/>
              <a:ext cx="82775" cy="119700"/>
            </a:xfrm>
            <a:custGeom>
              <a:rect b="b" l="l" r="r" t="t"/>
              <a:pathLst>
                <a:path extrusionOk="0" h="4788" w="3311">
                  <a:moveTo>
                    <a:pt x="1554" y="1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46"/>
            <p:cNvSpPr/>
            <p:nvPr/>
          </p:nvSpPr>
          <p:spPr>
            <a:xfrm>
              <a:off x="716100" y="2568525"/>
              <a:ext cx="82775" cy="38200"/>
            </a:xfrm>
            <a:custGeom>
              <a:rect b="b" l="l" r="r" t="t"/>
              <a:pathLst>
                <a:path extrusionOk="0" h="1528" w="3311">
                  <a:moveTo>
                    <a:pt x="1" y="0"/>
                  </a:moveTo>
                  <a:lnTo>
                    <a:pt x="1" y="306"/>
                  </a:lnTo>
                  <a:lnTo>
                    <a:pt x="281" y="840"/>
                  </a:lnTo>
                  <a:lnTo>
                    <a:pt x="764" y="1273"/>
                  </a:lnTo>
                  <a:lnTo>
                    <a:pt x="1299" y="1502"/>
                  </a:lnTo>
                  <a:lnTo>
                    <a:pt x="1528" y="1528"/>
                  </a:lnTo>
                  <a:lnTo>
                    <a:pt x="1783" y="1528"/>
                  </a:lnTo>
                  <a:lnTo>
                    <a:pt x="2012" y="1502"/>
                  </a:lnTo>
                  <a:lnTo>
                    <a:pt x="2546" y="1273"/>
                  </a:lnTo>
                  <a:lnTo>
                    <a:pt x="3030" y="840"/>
                  </a:lnTo>
                  <a:lnTo>
                    <a:pt x="3310" y="306"/>
                  </a:lnTo>
                  <a:lnTo>
                    <a:pt x="3310" y="0"/>
                  </a:lnTo>
                  <a:lnTo>
                    <a:pt x="2903" y="204"/>
                  </a:lnTo>
                  <a:lnTo>
                    <a:pt x="2063" y="433"/>
                  </a:lnTo>
                  <a:lnTo>
                    <a:pt x="1223" y="433"/>
                  </a:lnTo>
                  <a:lnTo>
                    <a:pt x="408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46"/>
            <p:cNvSpPr/>
            <p:nvPr/>
          </p:nvSpPr>
          <p:spPr>
            <a:xfrm>
              <a:off x="552525" y="2434225"/>
              <a:ext cx="26750" cy="26750"/>
            </a:xfrm>
            <a:custGeom>
              <a:rect b="b" l="l" r="r" t="t"/>
              <a:pathLst>
                <a:path extrusionOk="0" h="1070" w="107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46"/>
            <p:cNvSpPr/>
            <p:nvPr/>
          </p:nvSpPr>
          <p:spPr>
            <a:xfrm>
              <a:off x="913400" y="2434225"/>
              <a:ext cx="26125" cy="26750"/>
            </a:xfrm>
            <a:custGeom>
              <a:rect b="b" l="l" r="r" t="t"/>
              <a:pathLst>
                <a:path extrusionOk="0" h="1070" w="1045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10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45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46"/>
            <p:cNvSpPr/>
            <p:nvPr/>
          </p:nvSpPr>
          <p:spPr>
            <a:xfrm>
              <a:off x="506075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6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46"/>
            <p:cNvSpPr/>
            <p:nvPr/>
          </p:nvSpPr>
          <p:spPr>
            <a:xfrm>
              <a:off x="866950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19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46"/>
            <p:cNvSpPr/>
            <p:nvPr/>
          </p:nvSpPr>
          <p:spPr>
            <a:xfrm>
              <a:off x="523900" y="2341925"/>
              <a:ext cx="110125" cy="22300"/>
            </a:xfrm>
            <a:custGeom>
              <a:rect b="b" l="l" r="r" t="t"/>
              <a:pathLst>
                <a:path extrusionOk="0" fill="none" h="892" w="4405">
                  <a:moveTo>
                    <a:pt x="4404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95653C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46"/>
            <p:cNvSpPr/>
            <p:nvPr/>
          </p:nvSpPr>
          <p:spPr>
            <a:xfrm>
              <a:off x="884775" y="2341925"/>
              <a:ext cx="110125" cy="22300"/>
            </a:xfrm>
            <a:custGeom>
              <a:rect b="b" l="l" r="r" t="t"/>
              <a:pathLst>
                <a:path extrusionOk="0" fill="none" h="892" w="4405">
                  <a:moveTo>
                    <a:pt x="4405" y="892"/>
                  </a:moveTo>
                  <a:lnTo>
                    <a:pt x="4175" y="663"/>
                  </a:lnTo>
                  <a:lnTo>
                    <a:pt x="3641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95653C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46"/>
            <p:cNvSpPr/>
            <p:nvPr/>
          </p:nvSpPr>
          <p:spPr>
            <a:xfrm>
              <a:off x="697650" y="2646800"/>
              <a:ext cx="123500" cy="36300"/>
            </a:xfrm>
            <a:custGeom>
              <a:rect b="b" l="l" r="r" t="t"/>
              <a:pathLst>
                <a:path extrusionOk="0" fill="none" h="1452" w="4940">
                  <a:moveTo>
                    <a:pt x="0" y="1"/>
                  </a:moveTo>
                  <a:lnTo>
                    <a:pt x="128" y="306"/>
                  </a:lnTo>
                  <a:lnTo>
                    <a:pt x="611" y="841"/>
                  </a:lnTo>
                  <a:lnTo>
                    <a:pt x="1248" y="1223"/>
                  </a:lnTo>
                  <a:lnTo>
                    <a:pt x="2037" y="1426"/>
                  </a:lnTo>
                  <a:lnTo>
                    <a:pt x="2470" y="1452"/>
                  </a:lnTo>
                  <a:lnTo>
                    <a:pt x="2903" y="1426"/>
                  </a:lnTo>
                  <a:lnTo>
                    <a:pt x="3666" y="1223"/>
                  </a:lnTo>
                  <a:lnTo>
                    <a:pt x="4303" y="841"/>
                  </a:lnTo>
                  <a:lnTo>
                    <a:pt x="4787" y="332"/>
                  </a:lnTo>
                  <a:lnTo>
                    <a:pt x="4939" y="26"/>
                  </a:lnTo>
                </a:path>
              </a:pathLst>
            </a:custGeom>
            <a:noFill/>
            <a:ln cap="rnd" cmpd="sng" w="21000">
              <a:solidFill>
                <a:srgbClr val="D5645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46"/>
            <p:cNvSpPr/>
            <p:nvPr/>
          </p:nvSpPr>
          <p:spPr>
            <a:xfrm>
              <a:off x="364125" y="1879850"/>
              <a:ext cx="791175" cy="525750"/>
            </a:xfrm>
            <a:custGeom>
              <a:rect b="b" l="l" r="r" t="t"/>
              <a:pathLst>
                <a:path extrusionOk="0" h="21030" w="31647">
                  <a:moveTo>
                    <a:pt x="14996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40" y="3132"/>
                  </a:lnTo>
                  <a:lnTo>
                    <a:pt x="5169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54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26" y="14436"/>
                  </a:lnTo>
                  <a:lnTo>
                    <a:pt x="11865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6982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57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2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795" y="20317"/>
                  </a:lnTo>
                  <a:lnTo>
                    <a:pt x="30501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2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53" y="4100"/>
                  </a:lnTo>
                  <a:lnTo>
                    <a:pt x="25281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46"/>
            <p:cNvSpPr/>
            <p:nvPr/>
          </p:nvSpPr>
          <p:spPr>
            <a:xfrm>
              <a:off x="1280650" y="2455225"/>
              <a:ext cx="357075" cy="586225"/>
            </a:xfrm>
            <a:custGeom>
              <a:rect b="b" l="l" r="r" t="t"/>
              <a:pathLst>
                <a:path extrusionOk="0" h="23449" w="14283">
                  <a:moveTo>
                    <a:pt x="9217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306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37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408" y="6034"/>
                  </a:lnTo>
                  <a:lnTo>
                    <a:pt x="332" y="6060"/>
                  </a:lnTo>
                  <a:lnTo>
                    <a:pt x="179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51" y="7078"/>
                  </a:lnTo>
                  <a:lnTo>
                    <a:pt x="561" y="10006"/>
                  </a:lnTo>
                  <a:lnTo>
                    <a:pt x="1172" y="13494"/>
                  </a:lnTo>
                  <a:lnTo>
                    <a:pt x="1223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9" y="17694"/>
                  </a:lnTo>
                  <a:lnTo>
                    <a:pt x="10286" y="17694"/>
                  </a:lnTo>
                  <a:lnTo>
                    <a:pt x="10719" y="17618"/>
                  </a:lnTo>
                  <a:lnTo>
                    <a:pt x="11228" y="17338"/>
                  </a:lnTo>
                  <a:lnTo>
                    <a:pt x="11635" y="16803"/>
                  </a:lnTo>
                  <a:lnTo>
                    <a:pt x="11763" y="16396"/>
                  </a:lnTo>
                  <a:lnTo>
                    <a:pt x="12094" y="14970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609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74" y="3030"/>
                  </a:lnTo>
                  <a:lnTo>
                    <a:pt x="12323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59" y="1834"/>
                  </a:lnTo>
                  <a:lnTo>
                    <a:pt x="11330" y="1783"/>
                  </a:lnTo>
                  <a:lnTo>
                    <a:pt x="10922" y="1884"/>
                  </a:lnTo>
                  <a:lnTo>
                    <a:pt x="10566" y="2165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7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46"/>
            <p:cNvSpPr/>
            <p:nvPr/>
          </p:nvSpPr>
          <p:spPr>
            <a:xfrm>
              <a:off x="1365300" y="2714900"/>
              <a:ext cx="25" cy="675"/>
            </a:xfrm>
            <a:custGeom>
              <a:rect b="b" l="l" r="r" t="t"/>
              <a:pathLst>
                <a:path extrusionOk="0" h="27" w="1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46"/>
            <p:cNvSpPr/>
            <p:nvPr/>
          </p:nvSpPr>
          <p:spPr>
            <a:xfrm>
              <a:off x="1398400" y="2659525"/>
              <a:ext cx="190975" cy="55400"/>
            </a:xfrm>
            <a:custGeom>
              <a:rect b="b" l="l" r="r" t="t"/>
              <a:pathLst>
                <a:path extrusionOk="0" h="2216" w="7639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543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46"/>
            <p:cNvSpPr/>
            <p:nvPr/>
          </p:nvSpPr>
          <p:spPr>
            <a:xfrm>
              <a:off x="1365300" y="2708550"/>
              <a:ext cx="105675" cy="159775"/>
            </a:xfrm>
            <a:custGeom>
              <a:rect b="b" l="l" r="r" t="t"/>
              <a:pathLst>
                <a:path extrusionOk="0" h="6391" w="4227">
                  <a:moveTo>
                    <a:pt x="77" y="0"/>
                  </a:moveTo>
                  <a:lnTo>
                    <a:pt x="52" y="51"/>
                  </a:lnTo>
                  <a:lnTo>
                    <a:pt x="1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8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36" y="1935"/>
                  </a:lnTo>
                  <a:lnTo>
                    <a:pt x="2394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46"/>
            <p:cNvSpPr/>
            <p:nvPr/>
          </p:nvSpPr>
          <p:spPr>
            <a:xfrm>
              <a:off x="1343025" y="2888650"/>
              <a:ext cx="183975" cy="84675"/>
            </a:xfrm>
            <a:custGeom>
              <a:rect b="b" l="l" r="r" t="t"/>
              <a:pathLst>
                <a:path extrusionOk="0" h="3387" w="7359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46"/>
            <p:cNvSpPr/>
            <p:nvPr/>
          </p:nvSpPr>
          <p:spPr>
            <a:xfrm>
              <a:off x="1303575" y="2910950"/>
              <a:ext cx="237425" cy="100575"/>
            </a:xfrm>
            <a:custGeom>
              <a:rect b="b" l="l" r="r" t="t"/>
              <a:pathLst>
                <a:path extrusionOk="0" h="4023" w="9497">
                  <a:moveTo>
                    <a:pt x="433" y="0"/>
                  </a:moveTo>
                  <a:lnTo>
                    <a:pt x="0" y="1909"/>
                  </a:lnTo>
                  <a:lnTo>
                    <a:pt x="9063" y="4023"/>
                  </a:lnTo>
                  <a:lnTo>
                    <a:pt x="9496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46"/>
            <p:cNvSpPr/>
            <p:nvPr/>
          </p:nvSpPr>
          <p:spPr>
            <a:xfrm>
              <a:off x="1281300" y="2948500"/>
              <a:ext cx="251425" cy="105675"/>
            </a:xfrm>
            <a:custGeom>
              <a:rect b="b" l="l" r="r" t="t"/>
              <a:pathLst>
                <a:path extrusionOk="0" h="4227" w="10057">
                  <a:moveTo>
                    <a:pt x="967" y="0"/>
                  </a:moveTo>
                  <a:lnTo>
                    <a:pt x="0" y="4226"/>
                  </a:lnTo>
                  <a:lnTo>
                    <a:pt x="9547" y="4226"/>
                  </a:lnTo>
                  <a:lnTo>
                    <a:pt x="10056" y="2088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3" name="Google Shape;1303;p46"/>
          <p:cNvGrpSpPr/>
          <p:nvPr/>
        </p:nvGrpSpPr>
        <p:grpSpPr>
          <a:xfrm flipH="1">
            <a:off x="336172" y="1148257"/>
            <a:ext cx="1717219" cy="1563602"/>
            <a:chOff x="5930700" y="247325"/>
            <a:chExt cx="1451825" cy="1321950"/>
          </a:xfrm>
        </p:grpSpPr>
        <p:sp>
          <p:nvSpPr>
            <p:cNvPr id="1304" name="Google Shape;1304;p46"/>
            <p:cNvSpPr/>
            <p:nvPr/>
          </p:nvSpPr>
          <p:spPr>
            <a:xfrm>
              <a:off x="5930700" y="247325"/>
              <a:ext cx="1155875" cy="1152650"/>
            </a:xfrm>
            <a:custGeom>
              <a:rect b="b" l="l" r="r" t="t"/>
              <a:pathLst>
                <a:path extrusionOk="0" h="46106" w="46235">
                  <a:moveTo>
                    <a:pt x="23448" y="0"/>
                  </a:moveTo>
                  <a:lnTo>
                    <a:pt x="22863" y="25"/>
                  </a:lnTo>
                  <a:lnTo>
                    <a:pt x="21819" y="331"/>
                  </a:lnTo>
                  <a:lnTo>
                    <a:pt x="20903" y="917"/>
                  </a:lnTo>
                  <a:lnTo>
                    <a:pt x="20190" y="1706"/>
                  </a:lnTo>
                  <a:lnTo>
                    <a:pt x="19935" y="2189"/>
                  </a:lnTo>
                  <a:lnTo>
                    <a:pt x="19553" y="1808"/>
                  </a:lnTo>
                  <a:lnTo>
                    <a:pt x="18637" y="1247"/>
                  </a:lnTo>
                  <a:lnTo>
                    <a:pt x="17593" y="967"/>
                  </a:lnTo>
                  <a:lnTo>
                    <a:pt x="16498" y="993"/>
                  </a:lnTo>
                  <a:lnTo>
                    <a:pt x="15964" y="1146"/>
                  </a:lnTo>
                  <a:lnTo>
                    <a:pt x="15429" y="1349"/>
                  </a:lnTo>
                  <a:lnTo>
                    <a:pt x="14512" y="1960"/>
                  </a:lnTo>
                  <a:lnTo>
                    <a:pt x="13850" y="2800"/>
                  </a:lnTo>
                  <a:lnTo>
                    <a:pt x="13418" y="3793"/>
                  </a:lnTo>
                  <a:lnTo>
                    <a:pt x="13341" y="4328"/>
                  </a:lnTo>
                  <a:lnTo>
                    <a:pt x="12858" y="4099"/>
                  </a:lnTo>
                  <a:lnTo>
                    <a:pt x="11814" y="3870"/>
                  </a:lnTo>
                  <a:lnTo>
                    <a:pt x="10719" y="3946"/>
                  </a:lnTo>
                  <a:lnTo>
                    <a:pt x="9701" y="4328"/>
                  </a:lnTo>
                  <a:lnTo>
                    <a:pt x="9217" y="4634"/>
                  </a:lnTo>
                  <a:lnTo>
                    <a:pt x="8784" y="5015"/>
                  </a:lnTo>
                  <a:lnTo>
                    <a:pt x="8122" y="5906"/>
                  </a:lnTo>
                  <a:lnTo>
                    <a:pt x="7766" y="6899"/>
                  </a:lnTo>
                  <a:lnTo>
                    <a:pt x="7689" y="7969"/>
                  </a:lnTo>
                  <a:lnTo>
                    <a:pt x="7791" y="8503"/>
                  </a:lnTo>
                  <a:lnTo>
                    <a:pt x="7257" y="8452"/>
                  </a:lnTo>
                  <a:lnTo>
                    <a:pt x="6187" y="8580"/>
                  </a:lnTo>
                  <a:lnTo>
                    <a:pt x="5194" y="8987"/>
                  </a:lnTo>
                  <a:lnTo>
                    <a:pt x="4329" y="9674"/>
                  </a:lnTo>
                  <a:lnTo>
                    <a:pt x="3998" y="10133"/>
                  </a:lnTo>
                  <a:lnTo>
                    <a:pt x="3692" y="10616"/>
                  </a:lnTo>
                  <a:lnTo>
                    <a:pt x="3361" y="11660"/>
                  </a:lnTo>
                  <a:lnTo>
                    <a:pt x="3336" y="12729"/>
                  </a:lnTo>
                  <a:lnTo>
                    <a:pt x="3616" y="13773"/>
                  </a:lnTo>
                  <a:lnTo>
                    <a:pt x="3871" y="14257"/>
                  </a:lnTo>
                  <a:lnTo>
                    <a:pt x="3336" y="14359"/>
                  </a:lnTo>
                  <a:lnTo>
                    <a:pt x="2369" y="14817"/>
                  </a:lnTo>
                  <a:lnTo>
                    <a:pt x="1554" y="15530"/>
                  </a:lnTo>
                  <a:lnTo>
                    <a:pt x="968" y="16472"/>
                  </a:lnTo>
                  <a:lnTo>
                    <a:pt x="790" y="17006"/>
                  </a:lnTo>
                  <a:lnTo>
                    <a:pt x="663" y="17567"/>
                  </a:lnTo>
                  <a:lnTo>
                    <a:pt x="688" y="18661"/>
                  </a:lnTo>
                  <a:lnTo>
                    <a:pt x="1019" y="19705"/>
                  </a:lnTo>
                  <a:lnTo>
                    <a:pt x="1630" y="20596"/>
                  </a:lnTo>
                  <a:lnTo>
                    <a:pt x="2038" y="20953"/>
                  </a:lnTo>
                  <a:lnTo>
                    <a:pt x="1554" y="21233"/>
                  </a:lnTo>
                  <a:lnTo>
                    <a:pt x="790" y="21971"/>
                  </a:lnTo>
                  <a:lnTo>
                    <a:pt x="255" y="22913"/>
                  </a:lnTo>
                  <a:lnTo>
                    <a:pt x="1" y="23982"/>
                  </a:lnTo>
                  <a:lnTo>
                    <a:pt x="1" y="24568"/>
                  </a:lnTo>
                  <a:lnTo>
                    <a:pt x="26" y="24771"/>
                  </a:lnTo>
                  <a:lnTo>
                    <a:pt x="52" y="24975"/>
                  </a:lnTo>
                  <a:lnTo>
                    <a:pt x="52" y="25153"/>
                  </a:lnTo>
                  <a:lnTo>
                    <a:pt x="77" y="25357"/>
                  </a:lnTo>
                  <a:lnTo>
                    <a:pt x="154" y="25943"/>
                  </a:lnTo>
                  <a:lnTo>
                    <a:pt x="561" y="26961"/>
                  </a:lnTo>
                  <a:lnTo>
                    <a:pt x="1248" y="27801"/>
                  </a:lnTo>
                  <a:lnTo>
                    <a:pt x="2114" y="28412"/>
                  </a:lnTo>
                  <a:lnTo>
                    <a:pt x="2623" y="28616"/>
                  </a:lnTo>
                  <a:lnTo>
                    <a:pt x="2292" y="29048"/>
                  </a:lnTo>
                  <a:lnTo>
                    <a:pt x="1834" y="30016"/>
                  </a:lnTo>
                  <a:lnTo>
                    <a:pt x="1656" y="31085"/>
                  </a:lnTo>
                  <a:lnTo>
                    <a:pt x="1808" y="32180"/>
                  </a:lnTo>
                  <a:lnTo>
                    <a:pt x="2012" y="32715"/>
                  </a:lnTo>
                  <a:lnTo>
                    <a:pt x="2267" y="33224"/>
                  </a:lnTo>
                  <a:lnTo>
                    <a:pt x="3005" y="34038"/>
                  </a:lnTo>
                  <a:lnTo>
                    <a:pt x="3922" y="34624"/>
                  </a:lnTo>
                  <a:lnTo>
                    <a:pt x="4940" y="34929"/>
                  </a:lnTo>
                  <a:lnTo>
                    <a:pt x="5475" y="34955"/>
                  </a:lnTo>
                  <a:lnTo>
                    <a:pt x="5296" y="35464"/>
                  </a:lnTo>
                  <a:lnTo>
                    <a:pt x="5194" y="36533"/>
                  </a:lnTo>
                  <a:lnTo>
                    <a:pt x="5373" y="37577"/>
                  </a:lnTo>
                  <a:lnTo>
                    <a:pt x="5856" y="38570"/>
                  </a:lnTo>
                  <a:lnTo>
                    <a:pt x="6238" y="39003"/>
                  </a:lnTo>
                  <a:lnTo>
                    <a:pt x="6646" y="39410"/>
                  </a:lnTo>
                  <a:lnTo>
                    <a:pt x="7588" y="39945"/>
                  </a:lnTo>
                  <a:lnTo>
                    <a:pt x="8631" y="40199"/>
                  </a:lnTo>
                  <a:lnTo>
                    <a:pt x="9701" y="40174"/>
                  </a:lnTo>
                  <a:lnTo>
                    <a:pt x="10235" y="40021"/>
                  </a:lnTo>
                  <a:lnTo>
                    <a:pt x="10235" y="40556"/>
                  </a:lnTo>
                  <a:lnTo>
                    <a:pt x="10464" y="41600"/>
                  </a:lnTo>
                  <a:lnTo>
                    <a:pt x="10974" y="42542"/>
                  </a:lnTo>
                  <a:lnTo>
                    <a:pt x="11763" y="43331"/>
                  </a:lnTo>
                  <a:lnTo>
                    <a:pt x="12247" y="43611"/>
                  </a:lnTo>
                  <a:lnTo>
                    <a:pt x="12756" y="43865"/>
                  </a:lnTo>
                  <a:lnTo>
                    <a:pt x="13850" y="44069"/>
                  </a:lnTo>
                  <a:lnTo>
                    <a:pt x="14920" y="43967"/>
                  </a:lnTo>
                  <a:lnTo>
                    <a:pt x="15913" y="43585"/>
                  </a:lnTo>
                  <a:lnTo>
                    <a:pt x="16371" y="43280"/>
                  </a:lnTo>
                  <a:lnTo>
                    <a:pt x="16524" y="43789"/>
                  </a:lnTo>
                  <a:lnTo>
                    <a:pt x="17084" y="44706"/>
                  </a:lnTo>
                  <a:lnTo>
                    <a:pt x="17898" y="45444"/>
                  </a:lnTo>
                  <a:lnTo>
                    <a:pt x="18891" y="45928"/>
                  </a:lnTo>
                  <a:lnTo>
                    <a:pt x="19451" y="46055"/>
                  </a:lnTo>
                  <a:lnTo>
                    <a:pt x="20012" y="46106"/>
                  </a:lnTo>
                  <a:lnTo>
                    <a:pt x="21106" y="45953"/>
                  </a:lnTo>
                  <a:lnTo>
                    <a:pt x="22074" y="45520"/>
                  </a:lnTo>
                  <a:lnTo>
                    <a:pt x="22914" y="44833"/>
                  </a:lnTo>
                  <a:lnTo>
                    <a:pt x="23219" y="44400"/>
                  </a:lnTo>
                  <a:lnTo>
                    <a:pt x="23525" y="44782"/>
                  </a:lnTo>
                  <a:lnTo>
                    <a:pt x="24263" y="45418"/>
                  </a:lnTo>
                  <a:lnTo>
                    <a:pt x="25129" y="45851"/>
                  </a:lnTo>
                  <a:lnTo>
                    <a:pt x="26096" y="46055"/>
                  </a:lnTo>
                  <a:lnTo>
                    <a:pt x="26605" y="46055"/>
                  </a:lnTo>
                  <a:lnTo>
                    <a:pt x="26809" y="46029"/>
                  </a:lnTo>
                  <a:lnTo>
                    <a:pt x="27013" y="46004"/>
                  </a:lnTo>
                  <a:lnTo>
                    <a:pt x="27573" y="45877"/>
                  </a:lnTo>
                  <a:lnTo>
                    <a:pt x="28566" y="45393"/>
                  </a:lnTo>
                  <a:lnTo>
                    <a:pt x="29355" y="44655"/>
                  </a:lnTo>
                  <a:lnTo>
                    <a:pt x="29915" y="43738"/>
                  </a:lnTo>
                  <a:lnTo>
                    <a:pt x="30068" y="43229"/>
                  </a:lnTo>
                  <a:lnTo>
                    <a:pt x="30526" y="43535"/>
                  </a:lnTo>
                  <a:lnTo>
                    <a:pt x="31519" y="43916"/>
                  </a:lnTo>
                  <a:lnTo>
                    <a:pt x="32588" y="43993"/>
                  </a:lnTo>
                  <a:lnTo>
                    <a:pt x="33683" y="43789"/>
                  </a:lnTo>
                  <a:lnTo>
                    <a:pt x="34192" y="43535"/>
                  </a:lnTo>
                  <a:lnTo>
                    <a:pt x="34676" y="43229"/>
                  </a:lnTo>
                  <a:lnTo>
                    <a:pt x="35465" y="42440"/>
                  </a:lnTo>
                  <a:lnTo>
                    <a:pt x="35974" y="41498"/>
                  </a:lnTo>
                  <a:lnTo>
                    <a:pt x="36203" y="40454"/>
                  </a:lnTo>
                  <a:lnTo>
                    <a:pt x="36178" y="39919"/>
                  </a:lnTo>
                  <a:lnTo>
                    <a:pt x="36713" y="40047"/>
                  </a:lnTo>
                  <a:lnTo>
                    <a:pt x="37782" y="40098"/>
                  </a:lnTo>
                  <a:lnTo>
                    <a:pt x="38826" y="39818"/>
                  </a:lnTo>
                  <a:lnTo>
                    <a:pt x="39768" y="39257"/>
                  </a:lnTo>
                  <a:lnTo>
                    <a:pt x="40175" y="38876"/>
                  </a:lnTo>
                  <a:lnTo>
                    <a:pt x="40531" y="38417"/>
                  </a:lnTo>
                  <a:lnTo>
                    <a:pt x="41015" y="37450"/>
                  </a:lnTo>
                  <a:lnTo>
                    <a:pt x="41193" y="36381"/>
                  </a:lnTo>
                  <a:lnTo>
                    <a:pt x="41066" y="35311"/>
                  </a:lnTo>
                  <a:lnTo>
                    <a:pt x="40888" y="34802"/>
                  </a:lnTo>
                  <a:lnTo>
                    <a:pt x="41422" y="34777"/>
                  </a:lnTo>
                  <a:lnTo>
                    <a:pt x="42466" y="34471"/>
                  </a:lnTo>
                  <a:lnTo>
                    <a:pt x="43357" y="33886"/>
                  </a:lnTo>
                  <a:lnTo>
                    <a:pt x="44070" y="33046"/>
                  </a:lnTo>
                  <a:lnTo>
                    <a:pt x="44325" y="32536"/>
                  </a:lnTo>
                  <a:lnTo>
                    <a:pt x="44528" y="32002"/>
                  </a:lnTo>
                  <a:lnTo>
                    <a:pt x="44681" y="30907"/>
                  </a:lnTo>
                  <a:lnTo>
                    <a:pt x="44503" y="29838"/>
                  </a:lnTo>
                  <a:lnTo>
                    <a:pt x="44045" y="28870"/>
                  </a:lnTo>
                  <a:lnTo>
                    <a:pt x="43688" y="28437"/>
                  </a:lnTo>
                  <a:lnTo>
                    <a:pt x="44197" y="28234"/>
                  </a:lnTo>
                  <a:lnTo>
                    <a:pt x="45063" y="27623"/>
                  </a:lnTo>
                  <a:lnTo>
                    <a:pt x="45725" y="26757"/>
                  </a:lnTo>
                  <a:lnTo>
                    <a:pt x="46132" y="25739"/>
                  </a:lnTo>
                  <a:lnTo>
                    <a:pt x="46209" y="25179"/>
                  </a:lnTo>
                  <a:lnTo>
                    <a:pt x="46234" y="24593"/>
                  </a:lnTo>
                  <a:lnTo>
                    <a:pt x="46005" y="23524"/>
                  </a:lnTo>
                  <a:lnTo>
                    <a:pt x="45496" y="22582"/>
                  </a:lnTo>
                  <a:lnTo>
                    <a:pt x="44758" y="21818"/>
                  </a:lnTo>
                  <a:lnTo>
                    <a:pt x="44299" y="21538"/>
                  </a:lnTo>
                  <a:lnTo>
                    <a:pt x="44707" y="21182"/>
                  </a:lnTo>
                  <a:lnTo>
                    <a:pt x="45318" y="20291"/>
                  </a:lnTo>
                  <a:lnTo>
                    <a:pt x="45674" y="19272"/>
                  </a:lnTo>
                  <a:lnTo>
                    <a:pt x="45750" y="18178"/>
                  </a:lnTo>
                  <a:lnTo>
                    <a:pt x="45623" y="17617"/>
                  </a:lnTo>
                  <a:lnTo>
                    <a:pt x="45470" y="17083"/>
                  </a:lnTo>
                  <a:lnTo>
                    <a:pt x="44910" y="16115"/>
                  </a:lnTo>
                  <a:lnTo>
                    <a:pt x="44121" y="15403"/>
                  </a:lnTo>
                  <a:lnTo>
                    <a:pt x="43154" y="14919"/>
                  </a:lnTo>
                  <a:lnTo>
                    <a:pt x="42619" y="14792"/>
                  </a:lnTo>
                  <a:lnTo>
                    <a:pt x="42899" y="14308"/>
                  </a:lnTo>
                  <a:lnTo>
                    <a:pt x="43205" y="13289"/>
                  </a:lnTo>
                  <a:lnTo>
                    <a:pt x="43230" y="12195"/>
                  </a:lnTo>
                  <a:lnTo>
                    <a:pt x="42924" y="11151"/>
                  </a:lnTo>
                  <a:lnTo>
                    <a:pt x="42644" y="10642"/>
                  </a:lnTo>
                  <a:lnTo>
                    <a:pt x="42313" y="10184"/>
                  </a:lnTo>
                  <a:lnTo>
                    <a:pt x="41473" y="9471"/>
                  </a:lnTo>
                  <a:lnTo>
                    <a:pt x="40480" y="9038"/>
                  </a:lnTo>
                  <a:lnTo>
                    <a:pt x="39411" y="8885"/>
                  </a:lnTo>
                  <a:lnTo>
                    <a:pt x="38877" y="8936"/>
                  </a:lnTo>
                  <a:lnTo>
                    <a:pt x="38978" y="8401"/>
                  </a:lnTo>
                  <a:lnTo>
                    <a:pt x="38953" y="7332"/>
                  </a:lnTo>
                  <a:lnTo>
                    <a:pt x="38596" y="6314"/>
                  </a:lnTo>
                  <a:lnTo>
                    <a:pt x="37985" y="5397"/>
                  </a:lnTo>
                  <a:lnTo>
                    <a:pt x="37553" y="5041"/>
                  </a:lnTo>
                  <a:lnTo>
                    <a:pt x="37069" y="4710"/>
                  </a:lnTo>
                  <a:lnTo>
                    <a:pt x="36051" y="4303"/>
                  </a:lnTo>
                  <a:lnTo>
                    <a:pt x="34981" y="4201"/>
                  </a:lnTo>
                  <a:lnTo>
                    <a:pt x="33937" y="4404"/>
                  </a:lnTo>
                  <a:lnTo>
                    <a:pt x="33428" y="4608"/>
                  </a:lnTo>
                  <a:lnTo>
                    <a:pt x="33377" y="4073"/>
                  </a:lnTo>
                  <a:lnTo>
                    <a:pt x="32970" y="3081"/>
                  </a:lnTo>
                  <a:lnTo>
                    <a:pt x="32334" y="2215"/>
                  </a:lnTo>
                  <a:lnTo>
                    <a:pt x="31443" y="1553"/>
                  </a:lnTo>
                  <a:lnTo>
                    <a:pt x="30908" y="1349"/>
                  </a:lnTo>
                  <a:lnTo>
                    <a:pt x="30373" y="1171"/>
                  </a:lnTo>
                  <a:lnTo>
                    <a:pt x="29279" y="1120"/>
                  </a:lnTo>
                  <a:lnTo>
                    <a:pt x="28235" y="1375"/>
                  </a:lnTo>
                  <a:lnTo>
                    <a:pt x="27293" y="1909"/>
                  </a:lnTo>
                  <a:lnTo>
                    <a:pt x="26885" y="2266"/>
                  </a:lnTo>
                  <a:lnTo>
                    <a:pt x="26656" y="1782"/>
                  </a:lnTo>
                  <a:lnTo>
                    <a:pt x="25969" y="967"/>
                  </a:lnTo>
                  <a:lnTo>
                    <a:pt x="25078" y="382"/>
                  </a:lnTo>
                  <a:lnTo>
                    <a:pt x="24009" y="51"/>
                  </a:lnTo>
                  <a:lnTo>
                    <a:pt x="23448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46"/>
            <p:cNvSpPr/>
            <p:nvPr/>
          </p:nvSpPr>
          <p:spPr>
            <a:xfrm>
              <a:off x="6102550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2725" y="0"/>
                  </a:moveTo>
                  <a:lnTo>
                    <a:pt x="2165" y="51"/>
                  </a:lnTo>
                  <a:lnTo>
                    <a:pt x="1172" y="459"/>
                  </a:lnTo>
                  <a:lnTo>
                    <a:pt x="434" y="1197"/>
                  </a:lnTo>
                  <a:lnTo>
                    <a:pt x="26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26" y="5474"/>
                  </a:lnTo>
                  <a:lnTo>
                    <a:pt x="434" y="6467"/>
                  </a:lnTo>
                  <a:lnTo>
                    <a:pt x="1172" y="7205"/>
                  </a:lnTo>
                  <a:lnTo>
                    <a:pt x="2165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46"/>
            <p:cNvSpPr/>
            <p:nvPr/>
          </p:nvSpPr>
          <p:spPr>
            <a:xfrm>
              <a:off x="6847225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1" y="0"/>
                  </a:moveTo>
                  <a:lnTo>
                    <a:pt x="1" y="7638"/>
                  </a:lnTo>
                  <a:lnTo>
                    <a:pt x="535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74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74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35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46"/>
            <p:cNvSpPr/>
            <p:nvPr/>
          </p:nvSpPr>
          <p:spPr>
            <a:xfrm>
              <a:off x="6403600" y="1254850"/>
              <a:ext cx="210700" cy="264150"/>
            </a:xfrm>
            <a:custGeom>
              <a:rect b="b" l="l" r="r" t="t"/>
              <a:pathLst>
                <a:path extrusionOk="0" h="10566" w="8428">
                  <a:moveTo>
                    <a:pt x="1" y="0"/>
                  </a:moveTo>
                  <a:lnTo>
                    <a:pt x="1" y="10566"/>
                  </a:lnTo>
                  <a:lnTo>
                    <a:pt x="8428" y="10566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46"/>
            <p:cNvSpPr/>
            <p:nvPr/>
          </p:nvSpPr>
          <p:spPr>
            <a:xfrm>
              <a:off x="6157925" y="439525"/>
              <a:ext cx="701425" cy="875800"/>
            </a:xfrm>
            <a:custGeom>
              <a:rect b="b" l="l" r="r" t="t"/>
              <a:pathLst>
                <a:path extrusionOk="0" h="35032" w="28057">
                  <a:moveTo>
                    <a:pt x="14028" y="1"/>
                  </a:moveTo>
                  <a:lnTo>
                    <a:pt x="13316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217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609" y="3641"/>
                  </a:lnTo>
                  <a:lnTo>
                    <a:pt x="3641" y="4583"/>
                  </a:lnTo>
                  <a:lnTo>
                    <a:pt x="2801" y="5627"/>
                  </a:lnTo>
                  <a:lnTo>
                    <a:pt x="2037" y="6747"/>
                  </a:lnTo>
                  <a:lnTo>
                    <a:pt x="1375" y="7944"/>
                  </a:lnTo>
                  <a:lnTo>
                    <a:pt x="866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26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66" y="25841"/>
                  </a:lnTo>
                  <a:lnTo>
                    <a:pt x="1375" y="27089"/>
                  </a:lnTo>
                  <a:lnTo>
                    <a:pt x="2037" y="28285"/>
                  </a:lnTo>
                  <a:lnTo>
                    <a:pt x="2801" y="29405"/>
                  </a:lnTo>
                  <a:lnTo>
                    <a:pt x="3641" y="30449"/>
                  </a:lnTo>
                  <a:lnTo>
                    <a:pt x="4609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06"/>
                  </a:lnTo>
                  <a:lnTo>
                    <a:pt x="14028" y="35032"/>
                  </a:lnTo>
                  <a:lnTo>
                    <a:pt x="14767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74" y="31391"/>
                  </a:lnTo>
                  <a:lnTo>
                    <a:pt x="24416" y="30449"/>
                  </a:lnTo>
                  <a:lnTo>
                    <a:pt x="25281" y="29405"/>
                  </a:lnTo>
                  <a:lnTo>
                    <a:pt x="26045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56" y="21717"/>
                  </a:lnTo>
                  <a:lnTo>
                    <a:pt x="28056" y="21004"/>
                  </a:lnTo>
                  <a:lnTo>
                    <a:pt x="28056" y="14028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45" y="6747"/>
                  </a:lnTo>
                  <a:lnTo>
                    <a:pt x="25281" y="5627"/>
                  </a:lnTo>
                  <a:lnTo>
                    <a:pt x="24416" y="4583"/>
                  </a:lnTo>
                  <a:lnTo>
                    <a:pt x="23474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66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46"/>
            <p:cNvSpPr/>
            <p:nvPr/>
          </p:nvSpPr>
          <p:spPr>
            <a:xfrm>
              <a:off x="6282675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34" y="1"/>
                  </a:moveTo>
                  <a:lnTo>
                    <a:pt x="1452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46"/>
            <p:cNvSpPr/>
            <p:nvPr/>
          </p:nvSpPr>
          <p:spPr>
            <a:xfrm>
              <a:off x="6643550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46"/>
            <p:cNvSpPr/>
            <p:nvPr/>
          </p:nvSpPr>
          <p:spPr>
            <a:xfrm>
              <a:off x="5987350" y="1359225"/>
              <a:ext cx="1042575" cy="210050"/>
            </a:xfrm>
            <a:custGeom>
              <a:rect b="b" l="l" r="r" t="t"/>
              <a:pathLst>
                <a:path extrusionOk="0" h="8402" w="41703">
                  <a:moveTo>
                    <a:pt x="16651" y="1"/>
                  </a:moveTo>
                  <a:lnTo>
                    <a:pt x="12323" y="153"/>
                  </a:lnTo>
                  <a:lnTo>
                    <a:pt x="11177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5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5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2979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4"/>
                  </a:lnTo>
                  <a:lnTo>
                    <a:pt x="30526" y="179"/>
                  </a:lnTo>
                  <a:lnTo>
                    <a:pt x="29406" y="153"/>
                  </a:lnTo>
                  <a:lnTo>
                    <a:pt x="25078" y="1"/>
                  </a:lnTo>
                  <a:lnTo>
                    <a:pt x="25052" y="433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59"/>
                  </a:lnTo>
                  <a:lnTo>
                    <a:pt x="22863" y="3692"/>
                  </a:lnTo>
                  <a:lnTo>
                    <a:pt x="22124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604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3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46"/>
            <p:cNvSpPr/>
            <p:nvPr/>
          </p:nvSpPr>
          <p:spPr>
            <a:xfrm>
              <a:off x="6364150" y="1359225"/>
              <a:ext cx="288975" cy="148950"/>
            </a:xfrm>
            <a:custGeom>
              <a:rect b="b" l="l" r="r" t="t"/>
              <a:pathLst>
                <a:path extrusionOk="0" h="5958" w="11559">
                  <a:moveTo>
                    <a:pt x="1579" y="1"/>
                  </a:moveTo>
                  <a:lnTo>
                    <a:pt x="26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113" y="4659"/>
                  </a:lnTo>
                  <a:lnTo>
                    <a:pt x="3030" y="5270"/>
                  </a:lnTo>
                  <a:lnTo>
                    <a:pt x="4074" y="5703"/>
                  </a:lnTo>
                  <a:lnTo>
                    <a:pt x="5194" y="5958"/>
                  </a:lnTo>
                  <a:lnTo>
                    <a:pt x="6390" y="5958"/>
                  </a:lnTo>
                  <a:lnTo>
                    <a:pt x="7511" y="5703"/>
                  </a:lnTo>
                  <a:lnTo>
                    <a:pt x="8555" y="5270"/>
                  </a:lnTo>
                  <a:lnTo>
                    <a:pt x="9471" y="4659"/>
                  </a:lnTo>
                  <a:lnTo>
                    <a:pt x="10260" y="3870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59" y="51"/>
                  </a:lnTo>
                  <a:lnTo>
                    <a:pt x="10006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59"/>
                  </a:lnTo>
                  <a:lnTo>
                    <a:pt x="7791" y="3692"/>
                  </a:lnTo>
                  <a:lnTo>
                    <a:pt x="7052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8" y="3692"/>
                  </a:lnTo>
                  <a:lnTo>
                    <a:pt x="3106" y="3259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46"/>
            <p:cNvSpPr/>
            <p:nvPr/>
          </p:nvSpPr>
          <p:spPr>
            <a:xfrm>
              <a:off x="6457075" y="974800"/>
              <a:ext cx="99950" cy="119675"/>
            </a:xfrm>
            <a:custGeom>
              <a:rect b="b" l="l" r="r" t="t"/>
              <a:pathLst>
                <a:path extrusionOk="0" h="4787" w="3998">
                  <a:moveTo>
                    <a:pt x="1884" y="0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46"/>
            <p:cNvSpPr/>
            <p:nvPr/>
          </p:nvSpPr>
          <p:spPr>
            <a:xfrm>
              <a:off x="6457075" y="1083625"/>
              <a:ext cx="99950" cy="37575"/>
            </a:xfrm>
            <a:custGeom>
              <a:rect b="b" l="l" r="r" t="t"/>
              <a:pathLst>
                <a:path extrusionOk="0" h="1503" w="3998">
                  <a:moveTo>
                    <a:pt x="0" y="1"/>
                  </a:moveTo>
                  <a:lnTo>
                    <a:pt x="0" y="306"/>
                  </a:lnTo>
                  <a:lnTo>
                    <a:pt x="331" y="841"/>
                  </a:lnTo>
                  <a:lnTo>
                    <a:pt x="917" y="1248"/>
                  </a:lnTo>
                  <a:lnTo>
                    <a:pt x="1553" y="1477"/>
                  </a:lnTo>
                  <a:lnTo>
                    <a:pt x="1833" y="1503"/>
                  </a:lnTo>
                  <a:lnTo>
                    <a:pt x="2139" y="1503"/>
                  </a:lnTo>
                  <a:lnTo>
                    <a:pt x="2419" y="1477"/>
                  </a:lnTo>
                  <a:lnTo>
                    <a:pt x="3081" y="1248"/>
                  </a:lnTo>
                  <a:lnTo>
                    <a:pt x="3641" y="841"/>
                  </a:lnTo>
                  <a:lnTo>
                    <a:pt x="3997" y="306"/>
                  </a:lnTo>
                  <a:lnTo>
                    <a:pt x="3997" y="1"/>
                  </a:lnTo>
                  <a:lnTo>
                    <a:pt x="3514" y="205"/>
                  </a:lnTo>
                  <a:lnTo>
                    <a:pt x="2495" y="434"/>
                  </a:lnTo>
                  <a:lnTo>
                    <a:pt x="1477" y="434"/>
                  </a:lnTo>
                  <a:lnTo>
                    <a:pt x="484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46"/>
            <p:cNvSpPr/>
            <p:nvPr/>
          </p:nvSpPr>
          <p:spPr>
            <a:xfrm>
              <a:off x="6301775" y="949350"/>
              <a:ext cx="26750" cy="26100"/>
            </a:xfrm>
            <a:custGeom>
              <a:rect b="b" l="l" r="r" t="t"/>
              <a:pathLst>
                <a:path extrusionOk="0" h="1044" w="1070">
                  <a:moveTo>
                    <a:pt x="535" y="0"/>
                  </a:moveTo>
                  <a:lnTo>
                    <a:pt x="331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4" y="738"/>
                  </a:lnTo>
                  <a:lnTo>
                    <a:pt x="1070" y="509"/>
                  </a:lnTo>
                  <a:lnTo>
                    <a:pt x="1044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46"/>
            <p:cNvSpPr/>
            <p:nvPr/>
          </p:nvSpPr>
          <p:spPr>
            <a:xfrm>
              <a:off x="6662650" y="949350"/>
              <a:ext cx="26750" cy="26100"/>
            </a:xfrm>
            <a:custGeom>
              <a:rect b="b" l="l" r="r" t="t"/>
              <a:pathLst>
                <a:path extrusionOk="0" h="1044" w="107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46"/>
            <p:cNvSpPr/>
            <p:nvPr/>
          </p:nvSpPr>
          <p:spPr>
            <a:xfrm>
              <a:off x="6255300" y="1037175"/>
              <a:ext cx="146425" cy="68750"/>
            </a:xfrm>
            <a:custGeom>
              <a:rect b="b" l="l" r="r" t="t"/>
              <a:pathLst>
                <a:path extrusionOk="0" h="2750" w="5857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6" y="2750"/>
                  </a:lnTo>
                  <a:lnTo>
                    <a:pt x="4762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46"/>
            <p:cNvSpPr/>
            <p:nvPr/>
          </p:nvSpPr>
          <p:spPr>
            <a:xfrm>
              <a:off x="6616200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5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46"/>
            <p:cNvSpPr/>
            <p:nvPr/>
          </p:nvSpPr>
          <p:spPr>
            <a:xfrm>
              <a:off x="6273125" y="857050"/>
              <a:ext cx="110775" cy="21675"/>
            </a:xfrm>
            <a:custGeom>
              <a:rect b="b" l="l" r="r" t="t"/>
              <a:pathLst>
                <a:path extrusionOk="0" fill="none" h="867" w="4431">
                  <a:moveTo>
                    <a:pt x="4431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cap="rnd" cmpd="sng" w="21000">
              <a:solidFill>
                <a:srgbClr val="14090B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46"/>
            <p:cNvSpPr/>
            <p:nvPr/>
          </p:nvSpPr>
          <p:spPr>
            <a:xfrm>
              <a:off x="6634000" y="857050"/>
              <a:ext cx="110150" cy="21675"/>
            </a:xfrm>
            <a:custGeom>
              <a:rect b="b" l="l" r="r" t="t"/>
              <a:pathLst>
                <a:path extrusionOk="0" fill="none" h="867" w="4406">
                  <a:moveTo>
                    <a:pt x="4405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39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cap="rnd" cmpd="sng" w="21000">
              <a:solidFill>
                <a:srgbClr val="14090B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46"/>
            <p:cNvSpPr/>
            <p:nvPr/>
          </p:nvSpPr>
          <p:spPr>
            <a:xfrm>
              <a:off x="6446875" y="1172750"/>
              <a:ext cx="123500" cy="35650"/>
            </a:xfrm>
            <a:custGeom>
              <a:rect b="b" l="l" r="r" t="t"/>
              <a:pathLst>
                <a:path extrusionOk="0" h="1426" w="494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00"/>
                  </a:lnTo>
                  <a:lnTo>
                    <a:pt x="2470" y="1426"/>
                  </a:lnTo>
                  <a:lnTo>
                    <a:pt x="2903" y="1400"/>
                  </a:lnTo>
                  <a:lnTo>
                    <a:pt x="3667" y="1197"/>
                  </a:lnTo>
                  <a:lnTo>
                    <a:pt x="4329" y="815"/>
                  </a:lnTo>
                  <a:lnTo>
                    <a:pt x="4787" y="306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5A10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46"/>
            <p:cNvSpPr/>
            <p:nvPr/>
          </p:nvSpPr>
          <p:spPr>
            <a:xfrm>
              <a:off x="6081550" y="405800"/>
              <a:ext cx="852250" cy="528300"/>
            </a:xfrm>
            <a:custGeom>
              <a:rect b="b" l="l" r="r" t="t"/>
              <a:pathLst>
                <a:path extrusionOk="0" h="21132" w="34090">
                  <a:moveTo>
                    <a:pt x="17185" y="0"/>
                  </a:moveTo>
                  <a:lnTo>
                    <a:pt x="16345" y="51"/>
                  </a:lnTo>
                  <a:lnTo>
                    <a:pt x="14741" y="153"/>
                  </a:lnTo>
                  <a:lnTo>
                    <a:pt x="11839" y="739"/>
                  </a:lnTo>
                  <a:lnTo>
                    <a:pt x="9344" y="1681"/>
                  </a:lnTo>
                  <a:lnTo>
                    <a:pt x="7231" y="2928"/>
                  </a:lnTo>
                  <a:lnTo>
                    <a:pt x="5474" y="4430"/>
                  </a:lnTo>
                  <a:lnTo>
                    <a:pt x="4023" y="6110"/>
                  </a:lnTo>
                  <a:lnTo>
                    <a:pt x="2852" y="7943"/>
                  </a:lnTo>
                  <a:lnTo>
                    <a:pt x="1910" y="9827"/>
                  </a:lnTo>
                  <a:lnTo>
                    <a:pt x="1223" y="11762"/>
                  </a:lnTo>
                  <a:lnTo>
                    <a:pt x="713" y="13621"/>
                  </a:lnTo>
                  <a:lnTo>
                    <a:pt x="230" y="16268"/>
                  </a:lnTo>
                  <a:lnTo>
                    <a:pt x="1" y="20291"/>
                  </a:lnTo>
                  <a:lnTo>
                    <a:pt x="26" y="20902"/>
                  </a:lnTo>
                  <a:lnTo>
                    <a:pt x="408" y="20978"/>
                  </a:lnTo>
                  <a:lnTo>
                    <a:pt x="1146" y="20978"/>
                  </a:lnTo>
                  <a:lnTo>
                    <a:pt x="1910" y="20826"/>
                  </a:lnTo>
                  <a:lnTo>
                    <a:pt x="2597" y="20520"/>
                  </a:lnTo>
                  <a:lnTo>
                    <a:pt x="3234" y="20087"/>
                  </a:lnTo>
                  <a:lnTo>
                    <a:pt x="3769" y="19502"/>
                  </a:lnTo>
                  <a:lnTo>
                    <a:pt x="4150" y="18814"/>
                  </a:lnTo>
                  <a:lnTo>
                    <a:pt x="4354" y="18000"/>
                  </a:lnTo>
                  <a:lnTo>
                    <a:pt x="4380" y="17541"/>
                  </a:lnTo>
                  <a:lnTo>
                    <a:pt x="4812" y="17363"/>
                  </a:lnTo>
                  <a:lnTo>
                    <a:pt x="5474" y="16727"/>
                  </a:lnTo>
                  <a:lnTo>
                    <a:pt x="5678" y="16294"/>
                  </a:lnTo>
                  <a:lnTo>
                    <a:pt x="5805" y="15810"/>
                  </a:lnTo>
                  <a:lnTo>
                    <a:pt x="5729" y="14868"/>
                  </a:lnTo>
                  <a:lnTo>
                    <a:pt x="5500" y="14461"/>
                  </a:lnTo>
                  <a:lnTo>
                    <a:pt x="5983" y="14435"/>
                  </a:lnTo>
                  <a:lnTo>
                    <a:pt x="6849" y="14028"/>
                  </a:lnTo>
                  <a:lnTo>
                    <a:pt x="7180" y="13672"/>
                  </a:lnTo>
                  <a:lnTo>
                    <a:pt x="7460" y="13264"/>
                  </a:lnTo>
                  <a:lnTo>
                    <a:pt x="7664" y="12297"/>
                  </a:lnTo>
                  <a:lnTo>
                    <a:pt x="7587" y="11839"/>
                  </a:lnTo>
                  <a:lnTo>
                    <a:pt x="7587" y="11839"/>
                  </a:lnTo>
                  <a:lnTo>
                    <a:pt x="8071" y="11940"/>
                  </a:lnTo>
                  <a:lnTo>
                    <a:pt x="9038" y="11813"/>
                  </a:lnTo>
                  <a:lnTo>
                    <a:pt x="9471" y="11559"/>
                  </a:lnTo>
                  <a:lnTo>
                    <a:pt x="9675" y="11406"/>
                  </a:lnTo>
                  <a:lnTo>
                    <a:pt x="10006" y="11024"/>
                  </a:lnTo>
                  <a:lnTo>
                    <a:pt x="10337" y="10362"/>
                  </a:lnTo>
                  <a:lnTo>
                    <a:pt x="10388" y="9878"/>
                  </a:lnTo>
                  <a:lnTo>
                    <a:pt x="10821" y="10133"/>
                  </a:lnTo>
                  <a:lnTo>
                    <a:pt x="11533" y="10235"/>
                  </a:lnTo>
                  <a:lnTo>
                    <a:pt x="12043" y="10184"/>
                  </a:lnTo>
                  <a:lnTo>
                    <a:pt x="12297" y="10107"/>
                  </a:lnTo>
                  <a:lnTo>
                    <a:pt x="12552" y="10006"/>
                  </a:lnTo>
                  <a:lnTo>
                    <a:pt x="12959" y="9725"/>
                  </a:lnTo>
                  <a:lnTo>
                    <a:pt x="13443" y="9165"/>
                  </a:lnTo>
                  <a:lnTo>
                    <a:pt x="13621" y="8707"/>
                  </a:lnTo>
                  <a:lnTo>
                    <a:pt x="13978" y="9038"/>
                  </a:lnTo>
                  <a:lnTo>
                    <a:pt x="14665" y="9318"/>
                  </a:lnTo>
                  <a:lnTo>
                    <a:pt x="15174" y="9395"/>
                  </a:lnTo>
                  <a:lnTo>
                    <a:pt x="15429" y="9369"/>
                  </a:lnTo>
                  <a:lnTo>
                    <a:pt x="15683" y="9344"/>
                  </a:lnTo>
                  <a:lnTo>
                    <a:pt x="16167" y="9165"/>
                  </a:lnTo>
                  <a:lnTo>
                    <a:pt x="16778" y="8707"/>
                  </a:lnTo>
                  <a:lnTo>
                    <a:pt x="17058" y="8300"/>
                  </a:lnTo>
                  <a:lnTo>
                    <a:pt x="17313" y="8707"/>
                  </a:lnTo>
                  <a:lnTo>
                    <a:pt x="17924" y="9165"/>
                  </a:lnTo>
                  <a:lnTo>
                    <a:pt x="18407" y="9344"/>
                  </a:lnTo>
                  <a:lnTo>
                    <a:pt x="18662" y="9369"/>
                  </a:lnTo>
                  <a:lnTo>
                    <a:pt x="18942" y="9395"/>
                  </a:lnTo>
                  <a:lnTo>
                    <a:pt x="19426" y="9318"/>
                  </a:lnTo>
                  <a:lnTo>
                    <a:pt x="20113" y="9038"/>
                  </a:lnTo>
                  <a:lnTo>
                    <a:pt x="20495" y="8682"/>
                  </a:lnTo>
                  <a:lnTo>
                    <a:pt x="20648" y="9165"/>
                  </a:lnTo>
                  <a:lnTo>
                    <a:pt x="21131" y="9725"/>
                  </a:lnTo>
                  <a:lnTo>
                    <a:pt x="21564" y="10006"/>
                  </a:lnTo>
                  <a:lnTo>
                    <a:pt x="21793" y="10107"/>
                  </a:lnTo>
                  <a:lnTo>
                    <a:pt x="22048" y="10184"/>
                  </a:lnTo>
                  <a:lnTo>
                    <a:pt x="22557" y="10235"/>
                  </a:lnTo>
                  <a:lnTo>
                    <a:pt x="23270" y="10107"/>
                  </a:lnTo>
                  <a:lnTo>
                    <a:pt x="23703" y="9878"/>
                  </a:lnTo>
                  <a:lnTo>
                    <a:pt x="23754" y="10362"/>
                  </a:lnTo>
                  <a:lnTo>
                    <a:pt x="24085" y="11024"/>
                  </a:lnTo>
                  <a:lnTo>
                    <a:pt x="24416" y="11406"/>
                  </a:lnTo>
                  <a:lnTo>
                    <a:pt x="24619" y="11559"/>
                  </a:lnTo>
                  <a:lnTo>
                    <a:pt x="25078" y="11813"/>
                  </a:lnTo>
                  <a:lnTo>
                    <a:pt x="26045" y="11940"/>
                  </a:lnTo>
                  <a:lnTo>
                    <a:pt x="26503" y="11813"/>
                  </a:lnTo>
                  <a:lnTo>
                    <a:pt x="26427" y="12297"/>
                  </a:lnTo>
                  <a:lnTo>
                    <a:pt x="26631" y="13239"/>
                  </a:lnTo>
                  <a:lnTo>
                    <a:pt x="26911" y="13672"/>
                  </a:lnTo>
                  <a:lnTo>
                    <a:pt x="27267" y="14028"/>
                  </a:lnTo>
                  <a:lnTo>
                    <a:pt x="28133" y="14410"/>
                  </a:lnTo>
                  <a:lnTo>
                    <a:pt x="28591" y="14435"/>
                  </a:lnTo>
                  <a:lnTo>
                    <a:pt x="28387" y="14868"/>
                  </a:lnTo>
                  <a:lnTo>
                    <a:pt x="28285" y="15785"/>
                  </a:lnTo>
                  <a:lnTo>
                    <a:pt x="28438" y="16268"/>
                  </a:lnTo>
                  <a:lnTo>
                    <a:pt x="28642" y="16727"/>
                  </a:lnTo>
                  <a:lnTo>
                    <a:pt x="29329" y="17363"/>
                  </a:lnTo>
                  <a:lnTo>
                    <a:pt x="29762" y="17541"/>
                  </a:lnTo>
                  <a:lnTo>
                    <a:pt x="29787" y="18000"/>
                  </a:lnTo>
                  <a:lnTo>
                    <a:pt x="29991" y="18840"/>
                  </a:lnTo>
                  <a:lnTo>
                    <a:pt x="30373" y="19578"/>
                  </a:lnTo>
                  <a:lnTo>
                    <a:pt x="30908" y="20189"/>
                  </a:lnTo>
                  <a:lnTo>
                    <a:pt x="31544" y="20673"/>
                  </a:lnTo>
                  <a:lnTo>
                    <a:pt x="32257" y="20978"/>
                  </a:lnTo>
                  <a:lnTo>
                    <a:pt x="32995" y="21131"/>
                  </a:lnTo>
                  <a:lnTo>
                    <a:pt x="33734" y="21055"/>
                  </a:lnTo>
                  <a:lnTo>
                    <a:pt x="34090" y="20902"/>
                  </a:lnTo>
                  <a:lnTo>
                    <a:pt x="34090" y="20240"/>
                  </a:lnTo>
                  <a:lnTo>
                    <a:pt x="33555" y="15937"/>
                  </a:lnTo>
                  <a:lnTo>
                    <a:pt x="32893" y="13137"/>
                  </a:lnTo>
                  <a:lnTo>
                    <a:pt x="32257" y="11151"/>
                  </a:lnTo>
                  <a:lnTo>
                    <a:pt x="31417" y="9165"/>
                  </a:lnTo>
                  <a:lnTo>
                    <a:pt x="30373" y="7205"/>
                  </a:lnTo>
                  <a:lnTo>
                    <a:pt x="29075" y="5372"/>
                  </a:lnTo>
                  <a:lnTo>
                    <a:pt x="27496" y="3692"/>
                  </a:lnTo>
                  <a:lnTo>
                    <a:pt x="25638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189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46"/>
            <p:cNvSpPr/>
            <p:nvPr/>
          </p:nvSpPr>
          <p:spPr>
            <a:xfrm>
              <a:off x="7025450" y="970350"/>
              <a:ext cx="357075" cy="585575"/>
            </a:xfrm>
            <a:custGeom>
              <a:rect b="b" l="l" r="r" t="t"/>
              <a:pathLst>
                <a:path extrusionOk="0" h="23423" w="14283">
                  <a:moveTo>
                    <a:pt x="9216" y="0"/>
                  </a:moveTo>
                  <a:lnTo>
                    <a:pt x="8783" y="77"/>
                  </a:lnTo>
                  <a:lnTo>
                    <a:pt x="8427" y="357"/>
                  </a:lnTo>
                  <a:lnTo>
                    <a:pt x="8172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29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78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71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09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8" y="17669"/>
                  </a:lnTo>
                  <a:lnTo>
                    <a:pt x="10285" y="17694"/>
                  </a:lnTo>
                  <a:lnTo>
                    <a:pt x="10718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2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2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322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8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65" y="2139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46"/>
            <p:cNvSpPr/>
            <p:nvPr/>
          </p:nvSpPr>
          <p:spPr>
            <a:xfrm>
              <a:off x="7109450" y="1230025"/>
              <a:ext cx="675" cy="25"/>
            </a:xfrm>
            <a:custGeom>
              <a:rect b="b" l="l" r="r" t="t"/>
              <a:pathLst>
                <a:path extrusionOk="0" h="1" w="27">
                  <a:moveTo>
                    <a:pt x="1" y="0"/>
                  </a:moveTo>
                  <a:lnTo>
                    <a:pt x="1" y="0"/>
                  </a:lnTo>
                  <a:lnTo>
                    <a:pt x="26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46"/>
            <p:cNvSpPr/>
            <p:nvPr/>
          </p:nvSpPr>
          <p:spPr>
            <a:xfrm>
              <a:off x="7143175" y="1174650"/>
              <a:ext cx="190975" cy="55400"/>
            </a:xfrm>
            <a:custGeom>
              <a:rect b="b" l="l" r="r" t="t"/>
              <a:pathLst>
                <a:path extrusionOk="0" h="2216" w="7639">
                  <a:moveTo>
                    <a:pt x="103" y="0"/>
                  </a:moveTo>
                  <a:lnTo>
                    <a:pt x="1" y="484"/>
                  </a:lnTo>
                  <a:lnTo>
                    <a:pt x="7537" y="2215"/>
                  </a:lnTo>
                  <a:lnTo>
                    <a:pt x="7639" y="1732"/>
                  </a:lnTo>
                  <a:lnTo>
                    <a:pt x="6544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46"/>
            <p:cNvSpPr/>
            <p:nvPr/>
          </p:nvSpPr>
          <p:spPr>
            <a:xfrm>
              <a:off x="7110100" y="1223650"/>
              <a:ext cx="105675" cy="159150"/>
            </a:xfrm>
            <a:custGeom>
              <a:rect b="b" l="l" r="r" t="t"/>
              <a:pathLst>
                <a:path extrusionOk="0" h="6366" w="4227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29" y="306"/>
                  </a:lnTo>
                  <a:lnTo>
                    <a:pt x="1120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5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6" y="5118"/>
                  </a:lnTo>
                  <a:lnTo>
                    <a:pt x="4175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46"/>
            <p:cNvSpPr/>
            <p:nvPr/>
          </p:nvSpPr>
          <p:spPr>
            <a:xfrm>
              <a:off x="7087825" y="1403775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46"/>
            <p:cNvSpPr/>
            <p:nvPr/>
          </p:nvSpPr>
          <p:spPr>
            <a:xfrm>
              <a:off x="7048350" y="1425425"/>
              <a:ext cx="237425" cy="100575"/>
            </a:xfrm>
            <a:custGeom>
              <a:rect b="b" l="l" r="r" t="t"/>
              <a:pathLst>
                <a:path extrusionOk="0" h="4023" w="9497">
                  <a:moveTo>
                    <a:pt x="433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497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46"/>
            <p:cNvSpPr/>
            <p:nvPr/>
          </p:nvSpPr>
          <p:spPr>
            <a:xfrm>
              <a:off x="7026075" y="1463600"/>
              <a:ext cx="251425" cy="105675"/>
            </a:xfrm>
            <a:custGeom>
              <a:rect b="b" l="l" r="r" t="t"/>
              <a:pathLst>
                <a:path extrusionOk="0" h="4227" w="10057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57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0" name="Google Shape;1330;p46"/>
          <p:cNvGrpSpPr/>
          <p:nvPr/>
        </p:nvGrpSpPr>
        <p:grpSpPr>
          <a:xfrm flipH="1">
            <a:off x="2488484" y="1206214"/>
            <a:ext cx="1655476" cy="1505645"/>
            <a:chOff x="4163225" y="296325"/>
            <a:chExt cx="1399625" cy="1272950"/>
          </a:xfrm>
        </p:grpSpPr>
        <p:sp>
          <p:nvSpPr>
            <p:cNvPr id="1331" name="Google Shape;1331;p46"/>
            <p:cNvSpPr/>
            <p:nvPr/>
          </p:nvSpPr>
          <p:spPr>
            <a:xfrm>
              <a:off x="4209700" y="296325"/>
              <a:ext cx="949000" cy="996100"/>
            </a:xfrm>
            <a:custGeom>
              <a:rect b="b" l="l" r="r" t="t"/>
              <a:pathLst>
                <a:path extrusionOk="0" h="39844" w="37960">
                  <a:moveTo>
                    <a:pt x="16727" y="0"/>
                  </a:moveTo>
                  <a:lnTo>
                    <a:pt x="16345" y="26"/>
                  </a:lnTo>
                  <a:lnTo>
                    <a:pt x="15963" y="102"/>
                  </a:lnTo>
                  <a:lnTo>
                    <a:pt x="15275" y="382"/>
                  </a:lnTo>
                  <a:lnTo>
                    <a:pt x="14715" y="815"/>
                  </a:lnTo>
                  <a:lnTo>
                    <a:pt x="14308" y="1401"/>
                  </a:lnTo>
                  <a:lnTo>
                    <a:pt x="14155" y="1706"/>
                  </a:lnTo>
                  <a:lnTo>
                    <a:pt x="13850" y="1502"/>
                  </a:lnTo>
                  <a:lnTo>
                    <a:pt x="13188" y="1222"/>
                  </a:lnTo>
                  <a:lnTo>
                    <a:pt x="12450" y="1146"/>
                  </a:lnTo>
                  <a:lnTo>
                    <a:pt x="11711" y="1222"/>
                  </a:lnTo>
                  <a:lnTo>
                    <a:pt x="11355" y="1375"/>
                  </a:lnTo>
                  <a:lnTo>
                    <a:pt x="10998" y="1528"/>
                  </a:lnTo>
                  <a:lnTo>
                    <a:pt x="10413" y="1986"/>
                  </a:lnTo>
                  <a:lnTo>
                    <a:pt x="10005" y="2546"/>
                  </a:lnTo>
                  <a:lnTo>
                    <a:pt x="9776" y="3183"/>
                  </a:lnTo>
                  <a:lnTo>
                    <a:pt x="9725" y="3539"/>
                  </a:lnTo>
                  <a:lnTo>
                    <a:pt x="9394" y="3412"/>
                  </a:lnTo>
                  <a:lnTo>
                    <a:pt x="8656" y="3310"/>
                  </a:lnTo>
                  <a:lnTo>
                    <a:pt x="7943" y="3412"/>
                  </a:lnTo>
                  <a:lnTo>
                    <a:pt x="7256" y="3692"/>
                  </a:lnTo>
                  <a:lnTo>
                    <a:pt x="6925" y="3921"/>
                  </a:lnTo>
                  <a:lnTo>
                    <a:pt x="6645" y="4150"/>
                  </a:lnTo>
                  <a:lnTo>
                    <a:pt x="6212" y="4736"/>
                  </a:lnTo>
                  <a:lnTo>
                    <a:pt x="5983" y="5398"/>
                  </a:lnTo>
                  <a:lnTo>
                    <a:pt x="5932" y="6060"/>
                  </a:lnTo>
                  <a:lnTo>
                    <a:pt x="6008" y="6416"/>
                  </a:lnTo>
                  <a:lnTo>
                    <a:pt x="5627" y="6390"/>
                  </a:lnTo>
                  <a:lnTo>
                    <a:pt x="4914" y="6467"/>
                  </a:lnTo>
                  <a:lnTo>
                    <a:pt x="4226" y="6747"/>
                  </a:lnTo>
                  <a:lnTo>
                    <a:pt x="3641" y="7180"/>
                  </a:lnTo>
                  <a:lnTo>
                    <a:pt x="3412" y="7485"/>
                  </a:lnTo>
                  <a:lnTo>
                    <a:pt x="3208" y="7791"/>
                  </a:lnTo>
                  <a:lnTo>
                    <a:pt x="2953" y="8453"/>
                  </a:lnTo>
                  <a:lnTo>
                    <a:pt x="2928" y="9140"/>
                  </a:lnTo>
                  <a:lnTo>
                    <a:pt x="3081" y="9802"/>
                  </a:lnTo>
                  <a:lnTo>
                    <a:pt x="3233" y="10133"/>
                  </a:lnTo>
                  <a:lnTo>
                    <a:pt x="2877" y="10184"/>
                  </a:lnTo>
                  <a:lnTo>
                    <a:pt x="2215" y="10464"/>
                  </a:lnTo>
                  <a:lnTo>
                    <a:pt x="1630" y="10897"/>
                  </a:lnTo>
                  <a:lnTo>
                    <a:pt x="1197" y="11482"/>
                  </a:lnTo>
                  <a:lnTo>
                    <a:pt x="1044" y="11813"/>
                  </a:lnTo>
                  <a:lnTo>
                    <a:pt x="942" y="12170"/>
                  </a:lnTo>
                  <a:lnTo>
                    <a:pt x="891" y="12857"/>
                  </a:lnTo>
                  <a:lnTo>
                    <a:pt x="1069" y="13544"/>
                  </a:lnTo>
                  <a:lnTo>
                    <a:pt x="1400" y="14130"/>
                  </a:lnTo>
                  <a:lnTo>
                    <a:pt x="1655" y="14410"/>
                  </a:lnTo>
                  <a:lnTo>
                    <a:pt x="1324" y="14563"/>
                  </a:lnTo>
                  <a:lnTo>
                    <a:pt x="764" y="14996"/>
                  </a:lnTo>
                  <a:lnTo>
                    <a:pt x="331" y="15556"/>
                  </a:lnTo>
                  <a:lnTo>
                    <a:pt x="77" y="16218"/>
                  </a:lnTo>
                  <a:lnTo>
                    <a:pt x="51" y="16574"/>
                  </a:lnTo>
                  <a:lnTo>
                    <a:pt x="26" y="16930"/>
                  </a:lnTo>
                  <a:lnTo>
                    <a:pt x="178" y="17567"/>
                  </a:lnTo>
                  <a:lnTo>
                    <a:pt x="484" y="18127"/>
                  </a:lnTo>
                  <a:lnTo>
                    <a:pt x="917" y="18611"/>
                  </a:lnTo>
                  <a:lnTo>
                    <a:pt x="1197" y="18814"/>
                  </a:lnTo>
                  <a:lnTo>
                    <a:pt x="917" y="18993"/>
                  </a:lnTo>
                  <a:lnTo>
                    <a:pt x="484" y="19451"/>
                  </a:lnTo>
                  <a:lnTo>
                    <a:pt x="178" y="19985"/>
                  </a:lnTo>
                  <a:lnTo>
                    <a:pt x="26" y="20596"/>
                  </a:lnTo>
                  <a:lnTo>
                    <a:pt x="0" y="20902"/>
                  </a:lnTo>
                  <a:lnTo>
                    <a:pt x="26" y="21258"/>
                  </a:lnTo>
                  <a:lnTo>
                    <a:pt x="204" y="21895"/>
                  </a:lnTo>
                  <a:lnTo>
                    <a:pt x="560" y="22455"/>
                  </a:lnTo>
                  <a:lnTo>
                    <a:pt x="1044" y="22913"/>
                  </a:lnTo>
                  <a:lnTo>
                    <a:pt x="1324" y="23091"/>
                  </a:lnTo>
                  <a:lnTo>
                    <a:pt x="1044" y="23321"/>
                  </a:lnTo>
                  <a:lnTo>
                    <a:pt x="637" y="23881"/>
                  </a:lnTo>
                  <a:lnTo>
                    <a:pt x="382" y="24517"/>
                  </a:lnTo>
                  <a:lnTo>
                    <a:pt x="306" y="25205"/>
                  </a:lnTo>
                  <a:lnTo>
                    <a:pt x="382" y="25561"/>
                  </a:lnTo>
                  <a:lnTo>
                    <a:pt x="458" y="25917"/>
                  </a:lnTo>
                  <a:lnTo>
                    <a:pt x="815" y="26554"/>
                  </a:lnTo>
                  <a:lnTo>
                    <a:pt x="1324" y="27063"/>
                  </a:lnTo>
                  <a:lnTo>
                    <a:pt x="1960" y="27419"/>
                  </a:lnTo>
                  <a:lnTo>
                    <a:pt x="2291" y="27521"/>
                  </a:lnTo>
                  <a:lnTo>
                    <a:pt x="2088" y="27801"/>
                  </a:lnTo>
                  <a:lnTo>
                    <a:pt x="1859" y="28463"/>
                  </a:lnTo>
                  <a:lnTo>
                    <a:pt x="1782" y="29151"/>
                  </a:lnTo>
                  <a:lnTo>
                    <a:pt x="1935" y="29838"/>
                  </a:lnTo>
                  <a:lnTo>
                    <a:pt x="2088" y="30169"/>
                  </a:lnTo>
                  <a:lnTo>
                    <a:pt x="2291" y="30475"/>
                  </a:lnTo>
                  <a:lnTo>
                    <a:pt x="2801" y="30984"/>
                  </a:lnTo>
                  <a:lnTo>
                    <a:pt x="3437" y="31340"/>
                  </a:lnTo>
                  <a:lnTo>
                    <a:pt x="4150" y="31518"/>
                  </a:lnTo>
                  <a:lnTo>
                    <a:pt x="4506" y="31544"/>
                  </a:lnTo>
                  <a:lnTo>
                    <a:pt x="4405" y="31875"/>
                  </a:lnTo>
                  <a:lnTo>
                    <a:pt x="4354" y="32562"/>
                  </a:lnTo>
                  <a:lnTo>
                    <a:pt x="4481" y="33224"/>
                  </a:lnTo>
                  <a:lnTo>
                    <a:pt x="4812" y="33861"/>
                  </a:lnTo>
                  <a:lnTo>
                    <a:pt x="5066" y="34141"/>
                  </a:lnTo>
                  <a:lnTo>
                    <a:pt x="5347" y="34395"/>
                  </a:lnTo>
                  <a:lnTo>
                    <a:pt x="5983" y="34752"/>
                  </a:lnTo>
                  <a:lnTo>
                    <a:pt x="6696" y="34955"/>
                  </a:lnTo>
                  <a:lnTo>
                    <a:pt x="7434" y="34955"/>
                  </a:lnTo>
                  <a:lnTo>
                    <a:pt x="7791" y="34879"/>
                  </a:lnTo>
                  <a:lnTo>
                    <a:pt x="7791" y="35210"/>
                  </a:lnTo>
                  <a:lnTo>
                    <a:pt x="7918" y="35872"/>
                  </a:lnTo>
                  <a:lnTo>
                    <a:pt x="8249" y="36508"/>
                  </a:lnTo>
                  <a:lnTo>
                    <a:pt x="8758" y="37017"/>
                  </a:lnTo>
                  <a:lnTo>
                    <a:pt x="9089" y="37221"/>
                  </a:lnTo>
                  <a:lnTo>
                    <a:pt x="9420" y="37399"/>
                  </a:lnTo>
                  <a:lnTo>
                    <a:pt x="10158" y="37578"/>
                  </a:lnTo>
                  <a:lnTo>
                    <a:pt x="10871" y="37578"/>
                  </a:lnTo>
                  <a:lnTo>
                    <a:pt x="11584" y="37399"/>
                  </a:lnTo>
                  <a:lnTo>
                    <a:pt x="11915" y="37247"/>
                  </a:lnTo>
                  <a:lnTo>
                    <a:pt x="11991" y="37578"/>
                  </a:lnTo>
                  <a:lnTo>
                    <a:pt x="12322" y="38189"/>
                  </a:lnTo>
                  <a:lnTo>
                    <a:pt x="12831" y="38698"/>
                  </a:lnTo>
                  <a:lnTo>
                    <a:pt x="13468" y="39054"/>
                  </a:lnTo>
                  <a:lnTo>
                    <a:pt x="13824" y="39181"/>
                  </a:lnTo>
                  <a:lnTo>
                    <a:pt x="14206" y="39258"/>
                  </a:lnTo>
                  <a:lnTo>
                    <a:pt x="14970" y="39258"/>
                  </a:lnTo>
                  <a:lnTo>
                    <a:pt x="15683" y="39054"/>
                  </a:lnTo>
                  <a:lnTo>
                    <a:pt x="16294" y="38698"/>
                  </a:lnTo>
                  <a:lnTo>
                    <a:pt x="16574" y="38469"/>
                  </a:lnTo>
                  <a:lnTo>
                    <a:pt x="16752" y="38749"/>
                  </a:lnTo>
                  <a:lnTo>
                    <a:pt x="17236" y="39258"/>
                  </a:lnTo>
                  <a:lnTo>
                    <a:pt x="17872" y="39614"/>
                  </a:lnTo>
                  <a:lnTo>
                    <a:pt x="18585" y="39818"/>
                  </a:lnTo>
                  <a:lnTo>
                    <a:pt x="18992" y="39843"/>
                  </a:lnTo>
                  <a:lnTo>
                    <a:pt x="19069" y="39843"/>
                  </a:lnTo>
                  <a:lnTo>
                    <a:pt x="19451" y="39818"/>
                  </a:lnTo>
                  <a:lnTo>
                    <a:pt x="20164" y="39614"/>
                  </a:lnTo>
                  <a:lnTo>
                    <a:pt x="20800" y="39258"/>
                  </a:lnTo>
                  <a:lnTo>
                    <a:pt x="21284" y="38749"/>
                  </a:lnTo>
                  <a:lnTo>
                    <a:pt x="21462" y="38443"/>
                  </a:lnTo>
                  <a:lnTo>
                    <a:pt x="21742" y="38698"/>
                  </a:lnTo>
                  <a:lnTo>
                    <a:pt x="22353" y="39054"/>
                  </a:lnTo>
                  <a:lnTo>
                    <a:pt x="23066" y="39232"/>
                  </a:lnTo>
                  <a:lnTo>
                    <a:pt x="23804" y="39232"/>
                  </a:lnTo>
                  <a:lnTo>
                    <a:pt x="24186" y="39156"/>
                  </a:lnTo>
                  <a:lnTo>
                    <a:pt x="24568" y="39029"/>
                  </a:lnTo>
                  <a:lnTo>
                    <a:pt x="25204" y="38672"/>
                  </a:lnTo>
                  <a:lnTo>
                    <a:pt x="25688" y="38163"/>
                  </a:lnTo>
                  <a:lnTo>
                    <a:pt x="26019" y="37527"/>
                  </a:lnTo>
                  <a:lnTo>
                    <a:pt x="26121" y="37196"/>
                  </a:lnTo>
                  <a:lnTo>
                    <a:pt x="26452" y="37374"/>
                  </a:lnTo>
                  <a:lnTo>
                    <a:pt x="27139" y="37552"/>
                  </a:lnTo>
                  <a:lnTo>
                    <a:pt x="27878" y="37552"/>
                  </a:lnTo>
                  <a:lnTo>
                    <a:pt x="28616" y="37374"/>
                  </a:lnTo>
                  <a:lnTo>
                    <a:pt x="28947" y="37196"/>
                  </a:lnTo>
                  <a:lnTo>
                    <a:pt x="29278" y="36966"/>
                  </a:lnTo>
                  <a:lnTo>
                    <a:pt x="29762" y="36457"/>
                  </a:lnTo>
                  <a:lnTo>
                    <a:pt x="30093" y="35846"/>
                  </a:lnTo>
                  <a:lnTo>
                    <a:pt x="30245" y="35159"/>
                  </a:lnTo>
                  <a:lnTo>
                    <a:pt x="30220" y="34828"/>
                  </a:lnTo>
                  <a:lnTo>
                    <a:pt x="30576" y="34904"/>
                  </a:lnTo>
                  <a:lnTo>
                    <a:pt x="31315" y="34904"/>
                  </a:lnTo>
                  <a:lnTo>
                    <a:pt x="32027" y="34701"/>
                  </a:lnTo>
                  <a:lnTo>
                    <a:pt x="32664" y="34344"/>
                  </a:lnTo>
                  <a:lnTo>
                    <a:pt x="32944" y="34090"/>
                  </a:lnTo>
                  <a:lnTo>
                    <a:pt x="33198" y="33810"/>
                  </a:lnTo>
                  <a:lnTo>
                    <a:pt x="33529" y="33173"/>
                  </a:lnTo>
                  <a:lnTo>
                    <a:pt x="33657" y="32511"/>
                  </a:lnTo>
                  <a:lnTo>
                    <a:pt x="33606" y="31824"/>
                  </a:lnTo>
                  <a:lnTo>
                    <a:pt x="33504" y="31493"/>
                  </a:lnTo>
                  <a:lnTo>
                    <a:pt x="33860" y="31467"/>
                  </a:lnTo>
                  <a:lnTo>
                    <a:pt x="34573" y="31289"/>
                  </a:lnTo>
                  <a:lnTo>
                    <a:pt x="35184" y="30933"/>
                  </a:lnTo>
                  <a:lnTo>
                    <a:pt x="35719" y="30424"/>
                  </a:lnTo>
                  <a:lnTo>
                    <a:pt x="35897" y="30093"/>
                  </a:lnTo>
                  <a:lnTo>
                    <a:pt x="36075" y="29762"/>
                  </a:lnTo>
                  <a:lnTo>
                    <a:pt x="36203" y="29074"/>
                  </a:lnTo>
                  <a:lnTo>
                    <a:pt x="36152" y="28387"/>
                  </a:lnTo>
                  <a:lnTo>
                    <a:pt x="35897" y="27750"/>
                  </a:lnTo>
                  <a:lnTo>
                    <a:pt x="35693" y="27445"/>
                  </a:lnTo>
                  <a:lnTo>
                    <a:pt x="36024" y="27343"/>
                  </a:lnTo>
                  <a:lnTo>
                    <a:pt x="36661" y="26987"/>
                  </a:lnTo>
                  <a:lnTo>
                    <a:pt x="37170" y="26477"/>
                  </a:lnTo>
                  <a:lnTo>
                    <a:pt x="37501" y="25841"/>
                  </a:lnTo>
                  <a:lnTo>
                    <a:pt x="37603" y="25510"/>
                  </a:lnTo>
                  <a:lnTo>
                    <a:pt x="37654" y="25128"/>
                  </a:lnTo>
                  <a:lnTo>
                    <a:pt x="37603" y="24441"/>
                  </a:lnTo>
                  <a:lnTo>
                    <a:pt x="37348" y="23804"/>
                  </a:lnTo>
                  <a:lnTo>
                    <a:pt x="36915" y="23244"/>
                  </a:lnTo>
                  <a:lnTo>
                    <a:pt x="36635" y="23041"/>
                  </a:lnTo>
                  <a:lnTo>
                    <a:pt x="36941" y="22837"/>
                  </a:lnTo>
                  <a:lnTo>
                    <a:pt x="37399" y="22379"/>
                  </a:lnTo>
                  <a:lnTo>
                    <a:pt x="37756" y="21819"/>
                  </a:lnTo>
                  <a:lnTo>
                    <a:pt x="37934" y="21182"/>
                  </a:lnTo>
                  <a:lnTo>
                    <a:pt x="37959" y="20851"/>
                  </a:lnTo>
                  <a:lnTo>
                    <a:pt x="37934" y="20520"/>
                  </a:lnTo>
                  <a:lnTo>
                    <a:pt x="37781" y="19909"/>
                  </a:lnTo>
                  <a:lnTo>
                    <a:pt x="37476" y="19374"/>
                  </a:lnTo>
                  <a:lnTo>
                    <a:pt x="37043" y="18916"/>
                  </a:lnTo>
                  <a:lnTo>
                    <a:pt x="36788" y="18738"/>
                  </a:lnTo>
                  <a:lnTo>
                    <a:pt x="37043" y="18560"/>
                  </a:lnTo>
                  <a:lnTo>
                    <a:pt x="37476" y="18076"/>
                  </a:lnTo>
                  <a:lnTo>
                    <a:pt x="37781" y="17491"/>
                  </a:lnTo>
                  <a:lnTo>
                    <a:pt x="37934" y="16854"/>
                  </a:lnTo>
                  <a:lnTo>
                    <a:pt x="37908" y="16523"/>
                  </a:lnTo>
                  <a:lnTo>
                    <a:pt x="37883" y="16141"/>
                  </a:lnTo>
                  <a:lnTo>
                    <a:pt x="37628" y="15479"/>
                  </a:lnTo>
                  <a:lnTo>
                    <a:pt x="37196" y="14919"/>
                  </a:lnTo>
                  <a:lnTo>
                    <a:pt x="36635" y="14486"/>
                  </a:lnTo>
                  <a:lnTo>
                    <a:pt x="36304" y="14334"/>
                  </a:lnTo>
                  <a:lnTo>
                    <a:pt x="36534" y="14079"/>
                  </a:lnTo>
                  <a:lnTo>
                    <a:pt x="36890" y="13468"/>
                  </a:lnTo>
                  <a:lnTo>
                    <a:pt x="37043" y="12806"/>
                  </a:lnTo>
                  <a:lnTo>
                    <a:pt x="36992" y="12093"/>
                  </a:lnTo>
                  <a:lnTo>
                    <a:pt x="36890" y="11737"/>
                  </a:lnTo>
                  <a:lnTo>
                    <a:pt x="36737" y="11406"/>
                  </a:lnTo>
                  <a:lnTo>
                    <a:pt x="36304" y="10820"/>
                  </a:lnTo>
                  <a:lnTo>
                    <a:pt x="35719" y="10388"/>
                  </a:lnTo>
                  <a:lnTo>
                    <a:pt x="35057" y="10133"/>
                  </a:lnTo>
                  <a:lnTo>
                    <a:pt x="34701" y="10057"/>
                  </a:lnTo>
                  <a:lnTo>
                    <a:pt x="34853" y="9751"/>
                  </a:lnTo>
                  <a:lnTo>
                    <a:pt x="35006" y="9089"/>
                  </a:lnTo>
                  <a:lnTo>
                    <a:pt x="34955" y="8402"/>
                  </a:lnTo>
                  <a:lnTo>
                    <a:pt x="34701" y="7740"/>
                  </a:lnTo>
                  <a:lnTo>
                    <a:pt x="34497" y="7434"/>
                  </a:lnTo>
                  <a:lnTo>
                    <a:pt x="34268" y="7129"/>
                  </a:lnTo>
                  <a:lnTo>
                    <a:pt x="33682" y="6696"/>
                  </a:lnTo>
                  <a:lnTo>
                    <a:pt x="32995" y="6416"/>
                  </a:lnTo>
                  <a:lnTo>
                    <a:pt x="32282" y="6340"/>
                  </a:lnTo>
                  <a:lnTo>
                    <a:pt x="31900" y="6365"/>
                  </a:lnTo>
                  <a:lnTo>
                    <a:pt x="31976" y="6034"/>
                  </a:lnTo>
                  <a:lnTo>
                    <a:pt x="31926" y="5347"/>
                  </a:lnTo>
                  <a:lnTo>
                    <a:pt x="31696" y="4685"/>
                  </a:lnTo>
                  <a:lnTo>
                    <a:pt x="31264" y="4099"/>
                  </a:lnTo>
                  <a:lnTo>
                    <a:pt x="30958" y="3870"/>
                  </a:lnTo>
                  <a:lnTo>
                    <a:pt x="30653" y="3641"/>
                  </a:lnTo>
                  <a:lnTo>
                    <a:pt x="29965" y="3361"/>
                  </a:lnTo>
                  <a:lnTo>
                    <a:pt x="29227" y="3285"/>
                  </a:lnTo>
                  <a:lnTo>
                    <a:pt x="28514" y="3386"/>
                  </a:lnTo>
                  <a:lnTo>
                    <a:pt x="28158" y="3514"/>
                  </a:lnTo>
                  <a:lnTo>
                    <a:pt x="28132" y="3157"/>
                  </a:lnTo>
                  <a:lnTo>
                    <a:pt x="27878" y="2521"/>
                  </a:lnTo>
                  <a:lnTo>
                    <a:pt x="27470" y="1935"/>
                  </a:lnTo>
                  <a:lnTo>
                    <a:pt x="26885" y="1502"/>
                  </a:lnTo>
                  <a:lnTo>
                    <a:pt x="26528" y="1324"/>
                  </a:lnTo>
                  <a:lnTo>
                    <a:pt x="26172" y="1197"/>
                  </a:lnTo>
                  <a:lnTo>
                    <a:pt x="25434" y="1121"/>
                  </a:lnTo>
                  <a:lnTo>
                    <a:pt x="24695" y="1222"/>
                  </a:lnTo>
                  <a:lnTo>
                    <a:pt x="24033" y="1477"/>
                  </a:lnTo>
                  <a:lnTo>
                    <a:pt x="23728" y="1706"/>
                  </a:lnTo>
                  <a:lnTo>
                    <a:pt x="23601" y="1375"/>
                  </a:lnTo>
                  <a:lnTo>
                    <a:pt x="23168" y="815"/>
                  </a:lnTo>
                  <a:lnTo>
                    <a:pt x="22608" y="382"/>
                  </a:lnTo>
                  <a:lnTo>
                    <a:pt x="21920" y="77"/>
                  </a:lnTo>
                  <a:lnTo>
                    <a:pt x="21538" y="26"/>
                  </a:lnTo>
                  <a:lnTo>
                    <a:pt x="21156" y="0"/>
                  </a:lnTo>
                  <a:lnTo>
                    <a:pt x="20393" y="102"/>
                  </a:lnTo>
                  <a:lnTo>
                    <a:pt x="19731" y="382"/>
                  </a:lnTo>
                  <a:lnTo>
                    <a:pt x="19171" y="815"/>
                  </a:lnTo>
                  <a:lnTo>
                    <a:pt x="18942" y="1095"/>
                  </a:lnTo>
                  <a:lnTo>
                    <a:pt x="18712" y="815"/>
                  </a:lnTo>
                  <a:lnTo>
                    <a:pt x="18152" y="382"/>
                  </a:lnTo>
                  <a:lnTo>
                    <a:pt x="17490" y="102"/>
                  </a:lnTo>
                  <a:lnTo>
                    <a:pt x="16727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46"/>
            <p:cNvSpPr/>
            <p:nvPr/>
          </p:nvSpPr>
          <p:spPr>
            <a:xfrm>
              <a:off x="4277800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2724" y="0"/>
                  </a:moveTo>
                  <a:lnTo>
                    <a:pt x="2164" y="51"/>
                  </a:lnTo>
                  <a:lnTo>
                    <a:pt x="1197" y="459"/>
                  </a:lnTo>
                  <a:lnTo>
                    <a:pt x="459" y="1197"/>
                  </a:lnTo>
                  <a:lnTo>
                    <a:pt x="26" y="2190"/>
                  </a:lnTo>
                  <a:lnTo>
                    <a:pt x="0" y="2750"/>
                  </a:lnTo>
                  <a:lnTo>
                    <a:pt x="0" y="4914"/>
                  </a:lnTo>
                  <a:lnTo>
                    <a:pt x="26" y="5474"/>
                  </a:lnTo>
                  <a:lnTo>
                    <a:pt x="459" y="6467"/>
                  </a:lnTo>
                  <a:lnTo>
                    <a:pt x="1197" y="7205"/>
                  </a:lnTo>
                  <a:lnTo>
                    <a:pt x="2164" y="7613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46"/>
            <p:cNvSpPr/>
            <p:nvPr/>
          </p:nvSpPr>
          <p:spPr>
            <a:xfrm>
              <a:off x="5022475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0" y="0"/>
                  </a:moveTo>
                  <a:lnTo>
                    <a:pt x="0" y="7638"/>
                  </a:lnTo>
                  <a:lnTo>
                    <a:pt x="560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99" y="5474"/>
                  </a:lnTo>
                  <a:lnTo>
                    <a:pt x="2724" y="4914"/>
                  </a:lnTo>
                  <a:lnTo>
                    <a:pt x="2724" y="2750"/>
                  </a:lnTo>
                  <a:lnTo>
                    <a:pt x="2699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6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46"/>
            <p:cNvSpPr/>
            <p:nvPr/>
          </p:nvSpPr>
          <p:spPr>
            <a:xfrm>
              <a:off x="4579475" y="1254850"/>
              <a:ext cx="210075" cy="264150"/>
            </a:xfrm>
            <a:custGeom>
              <a:rect b="b" l="l" r="r" t="t"/>
              <a:pathLst>
                <a:path extrusionOk="0" h="10566" w="8403">
                  <a:moveTo>
                    <a:pt x="1" y="0"/>
                  </a:moveTo>
                  <a:lnTo>
                    <a:pt x="1" y="10566"/>
                  </a:lnTo>
                  <a:lnTo>
                    <a:pt x="8402" y="10566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46"/>
            <p:cNvSpPr/>
            <p:nvPr/>
          </p:nvSpPr>
          <p:spPr>
            <a:xfrm>
              <a:off x="4333800" y="439525"/>
              <a:ext cx="700775" cy="875800"/>
            </a:xfrm>
            <a:custGeom>
              <a:rect b="b" l="l" r="r" t="t"/>
              <a:pathLst>
                <a:path extrusionOk="0" h="35032" w="28031">
                  <a:moveTo>
                    <a:pt x="14028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1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583" y="3641"/>
                  </a:lnTo>
                  <a:lnTo>
                    <a:pt x="3641" y="4583"/>
                  </a:lnTo>
                  <a:lnTo>
                    <a:pt x="2776" y="5627"/>
                  </a:lnTo>
                  <a:lnTo>
                    <a:pt x="2012" y="6747"/>
                  </a:lnTo>
                  <a:lnTo>
                    <a:pt x="1375" y="7944"/>
                  </a:lnTo>
                  <a:lnTo>
                    <a:pt x="841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1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1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41" y="25841"/>
                  </a:lnTo>
                  <a:lnTo>
                    <a:pt x="1375" y="27089"/>
                  </a:lnTo>
                  <a:lnTo>
                    <a:pt x="2012" y="28285"/>
                  </a:lnTo>
                  <a:lnTo>
                    <a:pt x="2776" y="29405"/>
                  </a:lnTo>
                  <a:lnTo>
                    <a:pt x="3641" y="30449"/>
                  </a:lnTo>
                  <a:lnTo>
                    <a:pt x="4583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8" y="35032"/>
                  </a:lnTo>
                  <a:lnTo>
                    <a:pt x="14741" y="35006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8" y="33657"/>
                  </a:lnTo>
                  <a:lnTo>
                    <a:pt x="21284" y="32995"/>
                  </a:lnTo>
                  <a:lnTo>
                    <a:pt x="22404" y="32257"/>
                  </a:lnTo>
                  <a:lnTo>
                    <a:pt x="23448" y="31391"/>
                  </a:lnTo>
                  <a:lnTo>
                    <a:pt x="24390" y="30449"/>
                  </a:lnTo>
                  <a:lnTo>
                    <a:pt x="25256" y="29405"/>
                  </a:lnTo>
                  <a:lnTo>
                    <a:pt x="26020" y="28285"/>
                  </a:lnTo>
                  <a:lnTo>
                    <a:pt x="26656" y="27089"/>
                  </a:lnTo>
                  <a:lnTo>
                    <a:pt x="27191" y="25841"/>
                  </a:lnTo>
                  <a:lnTo>
                    <a:pt x="27598" y="24517"/>
                  </a:lnTo>
                  <a:lnTo>
                    <a:pt x="27878" y="23143"/>
                  </a:lnTo>
                  <a:lnTo>
                    <a:pt x="28031" y="21717"/>
                  </a:lnTo>
                  <a:lnTo>
                    <a:pt x="28031" y="21004"/>
                  </a:lnTo>
                  <a:lnTo>
                    <a:pt x="28031" y="14028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15"/>
                  </a:lnTo>
                  <a:lnTo>
                    <a:pt x="27191" y="9191"/>
                  </a:lnTo>
                  <a:lnTo>
                    <a:pt x="26656" y="7944"/>
                  </a:lnTo>
                  <a:lnTo>
                    <a:pt x="26020" y="6747"/>
                  </a:lnTo>
                  <a:lnTo>
                    <a:pt x="25256" y="5627"/>
                  </a:lnTo>
                  <a:lnTo>
                    <a:pt x="24390" y="4583"/>
                  </a:lnTo>
                  <a:lnTo>
                    <a:pt x="23448" y="3641"/>
                  </a:lnTo>
                  <a:lnTo>
                    <a:pt x="22404" y="2776"/>
                  </a:lnTo>
                  <a:lnTo>
                    <a:pt x="21284" y="2037"/>
                  </a:lnTo>
                  <a:lnTo>
                    <a:pt x="20088" y="1375"/>
                  </a:lnTo>
                  <a:lnTo>
                    <a:pt x="18840" y="841"/>
                  </a:lnTo>
                  <a:lnTo>
                    <a:pt x="17516" y="433"/>
                  </a:lnTo>
                  <a:lnTo>
                    <a:pt x="16167" y="153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46"/>
            <p:cNvSpPr/>
            <p:nvPr/>
          </p:nvSpPr>
          <p:spPr>
            <a:xfrm>
              <a:off x="4458550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08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46"/>
            <p:cNvSpPr/>
            <p:nvPr/>
          </p:nvSpPr>
          <p:spPr>
            <a:xfrm>
              <a:off x="4818800" y="933425"/>
              <a:ext cx="91025" cy="90400"/>
            </a:xfrm>
            <a:custGeom>
              <a:rect b="b" l="l" r="r" t="t"/>
              <a:pathLst>
                <a:path extrusionOk="0" h="3616" w="3641">
                  <a:moveTo>
                    <a:pt x="1833" y="1"/>
                  </a:moveTo>
                  <a:lnTo>
                    <a:pt x="1451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1" y="3590"/>
                  </a:lnTo>
                  <a:lnTo>
                    <a:pt x="1833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46"/>
            <p:cNvSpPr/>
            <p:nvPr/>
          </p:nvSpPr>
          <p:spPr>
            <a:xfrm>
              <a:off x="4163225" y="1359225"/>
              <a:ext cx="1041925" cy="210050"/>
            </a:xfrm>
            <a:custGeom>
              <a:rect b="b" l="l" r="r" t="t"/>
              <a:pathLst>
                <a:path extrusionOk="0" h="8402" w="41677">
                  <a:moveTo>
                    <a:pt x="16625" y="1"/>
                  </a:moveTo>
                  <a:lnTo>
                    <a:pt x="12297" y="153"/>
                  </a:lnTo>
                  <a:lnTo>
                    <a:pt x="11177" y="179"/>
                  </a:lnTo>
                  <a:lnTo>
                    <a:pt x="9115" y="484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5"/>
                  </a:lnTo>
                  <a:lnTo>
                    <a:pt x="1" y="8402"/>
                  </a:lnTo>
                  <a:lnTo>
                    <a:pt x="41677" y="8402"/>
                  </a:lnTo>
                  <a:lnTo>
                    <a:pt x="41142" y="7485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1" y="2979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3" y="484"/>
                  </a:lnTo>
                  <a:lnTo>
                    <a:pt x="30500" y="179"/>
                  </a:lnTo>
                  <a:lnTo>
                    <a:pt x="29380" y="153"/>
                  </a:lnTo>
                  <a:lnTo>
                    <a:pt x="25052" y="1"/>
                  </a:lnTo>
                  <a:lnTo>
                    <a:pt x="25027" y="433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5" y="3259"/>
                  </a:lnTo>
                  <a:lnTo>
                    <a:pt x="22863" y="3692"/>
                  </a:lnTo>
                  <a:lnTo>
                    <a:pt x="22099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579" y="4023"/>
                  </a:lnTo>
                  <a:lnTo>
                    <a:pt x="18840" y="3692"/>
                  </a:lnTo>
                  <a:lnTo>
                    <a:pt x="18153" y="3259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4679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46"/>
            <p:cNvSpPr/>
            <p:nvPr/>
          </p:nvSpPr>
          <p:spPr>
            <a:xfrm>
              <a:off x="4540025" y="1359225"/>
              <a:ext cx="288350" cy="148950"/>
            </a:xfrm>
            <a:custGeom>
              <a:rect b="b" l="l" r="r" t="t"/>
              <a:pathLst>
                <a:path extrusionOk="0" h="5958" w="11534">
                  <a:moveTo>
                    <a:pt x="1553" y="1"/>
                  </a:moveTo>
                  <a:lnTo>
                    <a:pt x="0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0"/>
                  </a:lnTo>
                  <a:lnTo>
                    <a:pt x="2088" y="4659"/>
                  </a:lnTo>
                  <a:lnTo>
                    <a:pt x="3004" y="5270"/>
                  </a:lnTo>
                  <a:lnTo>
                    <a:pt x="4048" y="5703"/>
                  </a:lnTo>
                  <a:lnTo>
                    <a:pt x="5168" y="5958"/>
                  </a:lnTo>
                  <a:lnTo>
                    <a:pt x="6365" y="5958"/>
                  </a:lnTo>
                  <a:lnTo>
                    <a:pt x="7485" y="5703"/>
                  </a:lnTo>
                  <a:lnTo>
                    <a:pt x="8529" y="5270"/>
                  </a:lnTo>
                  <a:lnTo>
                    <a:pt x="9446" y="4659"/>
                  </a:lnTo>
                  <a:lnTo>
                    <a:pt x="10235" y="3870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179"/>
                  </a:lnTo>
                  <a:lnTo>
                    <a:pt x="11533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55" y="433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3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07" y="4023"/>
                  </a:lnTo>
                  <a:lnTo>
                    <a:pt x="3768" y="3692"/>
                  </a:lnTo>
                  <a:lnTo>
                    <a:pt x="3081" y="3259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3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6CA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46"/>
            <p:cNvSpPr/>
            <p:nvPr/>
          </p:nvSpPr>
          <p:spPr>
            <a:xfrm>
              <a:off x="4632300" y="974800"/>
              <a:ext cx="99950" cy="119675"/>
            </a:xfrm>
            <a:custGeom>
              <a:rect b="b" l="l" r="r" t="t"/>
              <a:pathLst>
                <a:path extrusionOk="0" h="4787" w="3998">
                  <a:moveTo>
                    <a:pt x="1885" y="0"/>
                  </a:moveTo>
                  <a:lnTo>
                    <a:pt x="1656" y="306"/>
                  </a:lnTo>
                  <a:lnTo>
                    <a:pt x="157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85" y="4558"/>
                  </a:lnTo>
                  <a:lnTo>
                    <a:pt x="1503" y="4787"/>
                  </a:lnTo>
                  <a:lnTo>
                    <a:pt x="2521" y="4787"/>
                  </a:lnTo>
                  <a:lnTo>
                    <a:pt x="3514" y="4558"/>
                  </a:lnTo>
                  <a:lnTo>
                    <a:pt x="3998" y="4354"/>
                  </a:lnTo>
                  <a:lnTo>
                    <a:pt x="3998" y="4303"/>
                  </a:lnTo>
                  <a:lnTo>
                    <a:pt x="3998" y="4252"/>
                  </a:lnTo>
                  <a:lnTo>
                    <a:pt x="2445" y="586"/>
                  </a:lnTo>
                  <a:lnTo>
                    <a:pt x="2343" y="306"/>
                  </a:lnTo>
                  <a:lnTo>
                    <a:pt x="2114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6"/>
            <p:cNvSpPr/>
            <p:nvPr/>
          </p:nvSpPr>
          <p:spPr>
            <a:xfrm>
              <a:off x="4632300" y="1083625"/>
              <a:ext cx="99950" cy="37575"/>
            </a:xfrm>
            <a:custGeom>
              <a:rect b="b" l="l" r="r" t="t"/>
              <a:pathLst>
                <a:path extrusionOk="0" h="1503" w="3998">
                  <a:moveTo>
                    <a:pt x="1" y="1"/>
                  </a:moveTo>
                  <a:lnTo>
                    <a:pt x="1" y="306"/>
                  </a:lnTo>
                  <a:lnTo>
                    <a:pt x="357" y="841"/>
                  </a:lnTo>
                  <a:lnTo>
                    <a:pt x="917" y="1248"/>
                  </a:lnTo>
                  <a:lnTo>
                    <a:pt x="1579" y="1477"/>
                  </a:lnTo>
                  <a:lnTo>
                    <a:pt x="1834" y="1503"/>
                  </a:lnTo>
                  <a:lnTo>
                    <a:pt x="2165" y="1503"/>
                  </a:lnTo>
                  <a:lnTo>
                    <a:pt x="2445" y="1477"/>
                  </a:lnTo>
                  <a:lnTo>
                    <a:pt x="3081" y="1248"/>
                  </a:lnTo>
                  <a:lnTo>
                    <a:pt x="3667" y="841"/>
                  </a:lnTo>
                  <a:lnTo>
                    <a:pt x="3998" y="306"/>
                  </a:lnTo>
                  <a:lnTo>
                    <a:pt x="3998" y="1"/>
                  </a:lnTo>
                  <a:lnTo>
                    <a:pt x="3514" y="205"/>
                  </a:lnTo>
                  <a:lnTo>
                    <a:pt x="2521" y="434"/>
                  </a:lnTo>
                  <a:lnTo>
                    <a:pt x="1503" y="434"/>
                  </a:lnTo>
                  <a:lnTo>
                    <a:pt x="485" y="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46"/>
            <p:cNvSpPr/>
            <p:nvPr/>
          </p:nvSpPr>
          <p:spPr>
            <a:xfrm>
              <a:off x="4477650" y="949350"/>
              <a:ext cx="26125" cy="26100"/>
            </a:xfrm>
            <a:custGeom>
              <a:rect b="b" l="l" r="r" t="t"/>
              <a:pathLst>
                <a:path extrusionOk="0" h="1044" w="1045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10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44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46"/>
            <p:cNvSpPr/>
            <p:nvPr/>
          </p:nvSpPr>
          <p:spPr>
            <a:xfrm>
              <a:off x="4837900" y="949350"/>
              <a:ext cx="26750" cy="26100"/>
            </a:xfrm>
            <a:custGeom>
              <a:rect b="b" l="l" r="r" t="t"/>
              <a:pathLst>
                <a:path extrusionOk="0" h="1044" w="1070">
                  <a:moveTo>
                    <a:pt x="535" y="0"/>
                  </a:moveTo>
                  <a:lnTo>
                    <a:pt x="331" y="26"/>
                  </a:lnTo>
                  <a:lnTo>
                    <a:pt x="25" y="306"/>
                  </a:lnTo>
                  <a:lnTo>
                    <a:pt x="0" y="509"/>
                  </a:lnTo>
                  <a:lnTo>
                    <a:pt x="25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8" y="1018"/>
                  </a:lnTo>
                  <a:lnTo>
                    <a:pt x="1044" y="738"/>
                  </a:lnTo>
                  <a:lnTo>
                    <a:pt x="1069" y="509"/>
                  </a:lnTo>
                  <a:lnTo>
                    <a:pt x="1044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46"/>
            <p:cNvSpPr/>
            <p:nvPr/>
          </p:nvSpPr>
          <p:spPr>
            <a:xfrm>
              <a:off x="4431175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50" y="0"/>
                  </a:moveTo>
                  <a:lnTo>
                    <a:pt x="1096" y="26"/>
                  </a:lnTo>
                  <a:lnTo>
                    <a:pt x="586" y="229"/>
                  </a:lnTo>
                  <a:lnTo>
                    <a:pt x="230" y="611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64"/>
                  </a:lnTo>
                  <a:lnTo>
                    <a:pt x="586" y="2521"/>
                  </a:lnTo>
                  <a:lnTo>
                    <a:pt x="1096" y="2750"/>
                  </a:lnTo>
                  <a:lnTo>
                    <a:pt x="4736" y="2750"/>
                  </a:lnTo>
                  <a:lnTo>
                    <a:pt x="5220" y="2521"/>
                  </a:lnTo>
                  <a:lnTo>
                    <a:pt x="5602" y="2164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611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46"/>
            <p:cNvSpPr/>
            <p:nvPr/>
          </p:nvSpPr>
          <p:spPr>
            <a:xfrm>
              <a:off x="4791425" y="1037175"/>
              <a:ext cx="146425" cy="68750"/>
            </a:xfrm>
            <a:custGeom>
              <a:rect b="b" l="l" r="r" t="t"/>
              <a:pathLst>
                <a:path extrusionOk="0" h="2750" w="5857">
                  <a:moveTo>
                    <a:pt x="1375" y="0"/>
                  </a:moveTo>
                  <a:lnTo>
                    <a:pt x="1095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5" y="2750"/>
                  </a:lnTo>
                  <a:lnTo>
                    <a:pt x="4761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46"/>
            <p:cNvSpPr/>
            <p:nvPr/>
          </p:nvSpPr>
          <p:spPr>
            <a:xfrm>
              <a:off x="4448375" y="857050"/>
              <a:ext cx="110775" cy="21675"/>
            </a:xfrm>
            <a:custGeom>
              <a:rect b="b" l="l" r="r" t="t"/>
              <a:pathLst>
                <a:path extrusionOk="0" fill="none" h="867" w="4431">
                  <a:moveTo>
                    <a:pt x="4430" y="866"/>
                  </a:moveTo>
                  <a:lnTo>
                    <a:pt x="4201" y="662"/>
                  </a:lnTo>
                  <a:lnTo>
                    <a:pt x="3666" y="306"/>
                  </a:lnTo>
                  <a:lnTo>
                    <a:pt x="2826" y="1"/>
                  </a:lnTo>
                  <a:lnTo>
                    <a:pt x="1630" y="1"/>
                  </a:lnTo>
                  <a:lnTo>
                    <a:pt x="764" y="306"/>
                  </a:lnTo>
                  <a:lnTo>
                    <a:pt x="255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14090B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46"/>
            <p:cNvSpPr/>
            <p:nvPr/>
          </p:nvSpPr>
          <p:spPr>
            <a:xfrm>
              <a:off x="4809250" y="857050"/>
              <a:ext cx="110775" cy="21675"/>
            </a:xfrm>
            <a:custGeom>
              <a:rect b="b" l="l" r="r" t="t"/>
              <a:pathLst>
                <a:path extrusionOk="0" fill="none" h="867" w="4431">
                  <a:moveTo>
                    <a:pt x="4430" y="866"/>
                  </a:moveTo>
                  <a:lnTo>
                    <a:pt x="4176" y="662"/>
                  </a:lnTo>
                  <a:lnTo>
                    <a:pt x="3666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14090B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46"/>
            <p:cNvSpPr/>
            <p:nvPr/>
          </p:nvSpPr>
          <p:spPr>
            <a:xfrm>
              <a:off x="4622125" y="1161925"/>
              <a:ext cx="124125" cy="35650"/>
            </a:xfrm>
            <a:custGeom>
              <a:rect b="b" l="l" r="r" t="t"/>
              <a:pathLst>
                <a:path extrusionOk="0" fill="none" h="1426" w="4965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3" y="1426"/>
                  </a:lnTo>
                  <a:lnTo>
                    <a:pt x="2495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0"/>
                  </a:lnTo>
                  <a:lnTo>
                    <a:pt x="4812" y="331"/>
                  </a:lnTo>
                  <a:lnTo>
                    <a:pt x="4965" y="26"/>
                  </a:lnTo>
                </a:path>
              </a:pathLst>
            </a:custGeom>
            <a:noFill/>
            <a:ln cap="rnd" cmpd="sng" w="21000">
              <a:solidFill>
                <a:srgbClr val="5A1016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46"/>
            <p:cNvSpPr/>
            <p:nvPr/>
          </p:nvSpPr>
          <p:spPr>
            <a:xfrm>
              <a:off x="4258075" y="405800"/>
              <a:ext cx="852250" cy="528300"/>
            </a:xfrm>
            <a:custGeom>
              <a:rect b="b" l="l" r="r" t="t"/>
              <a:pathLst>
                <a:path extrusionOk="0" h="21132" w="34090">
                  <a:moveTo>
                    <a:pt x="17185" y="0"/>
                  </a:moveTo>
                  <a:lnTo>
                    <a:pt x="16370" y="51"/>
                  </a:lnTo>
                  <a:lnTo>
                    <a:pt x="14741" y="153"/>
                  </a:lnTo>
                  <a:lnTo>
                    <a:pt x="11864" y="739"/>
                  </a:lnTo>
                  <a:lnTo>
                    <a:pt x="9369" y="1681"/>
                  </a:lnTo>
                  <a:lnTo>
                    <a:pt x="7256" y="2928"/>
                  </a:lnTo>
                  <a:lnTo>
                    <a:pt x="5499" y="4430"/>
                  </a:lnTo>
                  <a:lnTo>
                    <a:pt x="4023" y="6110"/>
                  </a:lnTo>
                  <a:lnTo>
                    <a:pt x="2851" y="7943"/>
                  </a:lnTo>
                  <a:lnTo>
                    <a:pt x="1935" y="9827"/>
                  </a:lnTo>
                  <a:lnTo>
                    <a:pt x="1222" y="11762"/>
                  </a:lnTo>
                  <a:lnTo>
                    <a:pt x="738" y="13621"/>
                  </a:lnTo>
                  <a:lnTo>
                    <a:pt x="255" y="16268"/>
                  </a:lnTo>
                  <a:lnTo>
                    <a:pt x="0" y="20291"/>
                  </a:lnTo>
                  <a:lnTo>
                    <a:pt x="51" y="20902"/>
                  </a:lnTo>
                  <a:lnTo>
                    <a:pt x="407" y="20978"/>
                  </a:lnTo>
                  <a:lnTo>
                    <a:pt x="1171" y="20978"/>
                  </a:lnTo>
                  <a:lnTo>
                    <a:pt x="1909" y="20826"/>
                  </a:lnTo>
                  <a:lnTo>
                    <a:pt x="2622" y="20520"/>
                  </a:lnTo>
                  <a:lnTo>
                    <a:pt x="3259" y="20087"/>
                  </a:lnTo>
                  <a:lnTo>
                    <a:pt x="3768" y="19502"/>
                  </a:lnTo>
                  <a:lnTo>
                    <a:pt x="4175" y="18814"/>
                  </a:lnTo>
                  <a:lnTo>
                    <a:pt x="4379" y="18000"/>
                  </a:lnTo>
                  <a:lnTo>
                    <a:pt x="4379" y="17541"/>
                  </a:lnTo>
                  <a:lnTo>
                    <a:pt x="4812" y="17363"/>
                  </a:lnTo>
                  <a:lnTo>
                    <a:pt x="5499" y="16727"/>
                  </a:lnTo>
                  <a:lnTo>
                    <a:pt x="5703" y="16294"/>
                  </a:lnTo>
                  <a:lnTo>
                    <a:pt x="5830" y="15810"/>
                  </a:lnTo>
                  <a:lnTo>
                    <a:pt x="5728" y="14868"/>
                  </a:lnTo>
                  <a:lnTo>
                    <a:pt x="5525" y="14461"/>
                  </a:lnTo>
                  <a:lnTo>
                    <a:pt x="5983" y="14435"/>
                  </a:lnTo>
                  <a:lnTo>
                    <a:pt x="6848" y="14028"/>
                  </a:lnTo>
                  <a:lnTo>
                    <a:pt x="7205" y="13672"/>
                  </a:lnTo>
                  <a:lnTo>
                    <a:pt x="7485" y="13264"/>
                  </a:lnTo>
                  <a:lnTo>
                    <a:pt x="7689" y="12297"/>
                  </a:lnTo>
                  <a:lnTo>
                    <a:pt x="7612" y="11839"/>
                  </a:lnTo>
                  <a:lnTo>
                    <a:pt x="8070" y="11940"/>
                  </a:lnTo>
                  <a:lnTo>
                    <a:pt x="9038" y="11813"/>
                  </a:lnTo>
                  <a:lnTo>
                    <a:pt x="9496" y="11559"/>
                  </a:lnTo>
                  <a:lnTo>
                    <a:pt x="9700" y="11406"/>
                  </a:lnTo>
                  <a:lnTo>
                    <a:pt x="10031" y="11024"/>
                  </a:lnTo>
                  <a:lnTo>
                    <a:pt x="10362" y="10362"/>
                  </a:lnTo>
                  <a:lnTo>
                    <a:pt x="10413" y="9878"/>
                  </a:lnTo>
                  <a:lnTo>
                    <a:pt x="10820" y="10133"/>
                  </a:lnTo>
                  <a:lnTo>
                    <a:pt x="11558" y="10235"/>
                  </a:lnTo>
                  <a:lnTo>
                    <a:pt x="12068" y="10184"/>
                  </a:lnTo>
                  <a:lnTo>
                    <a:pt x="12322" y="10107"/>
                  </a:lnTo>
                  <a:lnTo>
                    <a:pt x="12551" y="10006"/>
                  </a:lnTo>
                  <a:lnTo>
                    <a:pt x="12984" y="9725"/>
                  </a:lnTo>
                  <a:lnTo>
                    <a:pt x="13468" y="9165"/>
                  </a:lnTo>
                  <a:lnTo>
                    <a:pt x="13621" y="8707"/>
                  </a:lnTo>
                  <a:lnTo>
                    <a:pt x="13977" y="9038"/>
                  </a:lnTo>
                  <a:lnTo>
                    <a:pt x="14664" y="9318"/>
                  </a:lnTo>
                  <a:lnTo>
                    <a:pt x="15173" y="9395"/>
                  </a:lnTo>
                  <a:lnTo>
                    <a:pt x="15454" y="9369"/>
                  </a:lnTo>
                  <a:lnTo>
                    <a:pt x="15708" y="9344"/>
                  </a:lnTo>
                  <a:lnTo>
                    <a:pt x="16192" y="9165"/>
                  </a:lnTo>
                  <a:lnTo>
                    <a:pt x="16777" y="8707"/>
                  </a:lnTo>
                  <a:lnTo>
                    <a:pt x="17057" y="8300"/>
                  </a:lnTo>
                  <a:lnTo>
                    <a:pt x="17337" y="8707"/>
                  </a:lnTo>
                  <a:lnTo>
                    <a:pt x="17949" y="9165"/>
                  </a:lnTo>
                  <a:lnTo>
                    <a:pt x="18432" y="9344"/>
                  </a:lnTo>
                  <a:lnTo>
                    <a:pt x="18687" y="9369"/>
                  </a:lnTo>
                  <a:lnTo>
                    <a:pt x="18941" y="9395"/>
                  </a:lnTo>
                  <a:lnTo>
                    <a:pt x="19451" y="9318"/>
                  </a:lnTo>
                  <a:lnTo>
                    <a:pt x="20138" y="9038"/>
                  </a:lnTo>
                  <a:lnTo>
                    <a:pt x="20494" y="8682"/>
                  </a:lnTo>
                  <a:lnTo>
                    <a:pt x="20673" y="9165"/>
                  </a:lnTo>
                  <a:lnTo>
                    <a:pt x="21156" y="9725"/>
                  </a:lnTo>
                  <a:lnTo>
                    <a:pt x="21564" y="10006"/>
                  </a:lnTo>
                  <a:lnTo>
                    <a:pt x="21818" y="10107"/>
                  </a:lnTo>
                  <a:lnTo>
                    <a:pt x="22073" y="10184"/>
                  </a:lnTo>
                  <a:lnTo>
                    <a:pt x="22557" y="10235"/>
                  </a:lnTo>
                  <a:lnTo>
                    <a:pt x="23295" y="10107"/>
                  </a:lnTo>
                  <a:lnTo>
                    <a:pt x="23728" y="9878"/>
                  </a:lnTo>
                  <a:lnTo>
                    <a:pt x="23779" y="10362"/>
                  </a:lnTo>
                  <a:lnTo>
                    <a:pt x="24110" y="11024"/>
                  </a:lnTo>
                  <a:lnTo>
                    <a:pt x="24441" y="11406"/>
                  </a:lnTo>
                  <a:lnTo>
                    <a:pt x="24644" y="11559"/>
                  </a:lnTo>
                  <a:lnTo>
                    <a:pt x="25077" y="11813"/>
                  </a:lnTo>
                  <a:lnTo>
                    <a:pt x="26044" y="11940"/>
                  </a:lnTo>
                  <a:lnTo>
                    <a:pt x="26528" y="11813"/>
                  </a:lnTo>
                  <a:lnTo>
                    <a:pt x="26452" y="12297"/>
                  </a:lnTo>
                  <a:lnTo>
                    <a:pt x="26655" y="13239"/>
                  </a:lnTo>
                  <a:lnTo>
                    <a:pt x="26935" y="13672"/>
                  </a:lnTo>
                  <a:lnTo>
                    <a:pt x="27292" y="14028"/>
                  </a:lnTo>
                  <a:lnTo>
                    <a:pt x="28158" y="14410"/>
                  </a:lnTo>
                  <a:lnTo>
                    <a:pt x="28616" y="14435"/>
                  </a:lnTo>
                  <a:lnTo>
                    <a:pt x="28412" y="14868"/>
                  </a:lnTo>
                  <a:lnTo>
                    <a:pt x="28310" y="15785"/>
                  </a:lnTo>
                  <a:lnTo>
                    <a:pt x="28438" y="16268"/>
                  </a:lnTo>
                  <a:lnTo>
                    <a:pt x="28667" y="16727"/>
                  </a:lnTo>
                  <a:lnTo>
                    <a:pt x="29329" y="17363"/>
                  </a:lnTo>
                  <a:lnTo>
                    <a:pt x="29761" y="17541"/>
                  </a:lnTo>
                  <a:lnTo>
                    <a:pt x="29787" y="18000"/>
                  </a:lnTo>
                  <a:lnTo>
                    <a:pt x="30016" y="18840"/>
                  </a:lnTo>
                  <a:lnTo>
                    <a:pt x="30398" y="19578"/>
                  </a:lnTo>
                  <a:lnTo>
                    <a:pt x="30933" y="20189"/>
                  </a:lnTo>
                  <a:lnTo>
                    <a:pt x="31569" y="20673"/>
                  </a:lnTo>
                  <a:lnTo>
                    <a:pt x="32282" y="20978"/>
                  </a:lnTo>
                  <a:lnTo>
                    <a:pt x="33020" y="21131"/>
                  </a:lnTo>
                  <a:lnTo>
                    <a:pt x="33733" y="21055"/>
                  </a:lnTo>
                  <a:lnTo>
                    <a:pt x="34089" y="20902"/>
                  </a:lnTo>
                  <a:lnTo>
                    <a:pt x="34089" y="20240"/>
                  </a:lnTo>
                  <a:lnTo>
                    <a:pt x="33580" y="15937"/>
                  </a:lnTo>
                  <a:lnTo>
                    <a:pt x="32918" y="13137"/>
                  </a:lnTo>
                  <a:lnTo>
                    <a:pt x="32282" y="11151"/>
                  </a:lnTo>
                  <a:lnTo>
                    <a:pt x="31442" y="9165"/>
                  </a:lnTo>
                  <a:lnTo>
                    <a:pt x="30398" y="7205"/>
                  </a:lnTo>
                  <a:lnTo>
                    <a:pt x="29099" y="5372"/>
                  </a:lnTo>
                  <a:lnTo>
                    <a:pt x="27521" y="3692"/>
                  </a:lnTo>
                  <a:lnTo>
                    <a:pt x="25663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214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46"/>
            <p:cNvSpPr/>
            <p:nvPr/>
          </p:nvSpPr>
          <p:spPr>
            <a:xfrm>
              <a:off x="5205775" y="970350"/>
              <a:ext cx="357075" cy="585575"/>
            </a:xfrm>
            <a:custGeom>
              <a:rect b="b" l="l" r="r" t="t"/>
              <a:pathLst>
                <a:path extrusionOk="0" h="23423" w="14283">
                  <a:moveTo>
                    <a:pt x="9216" y="0"/>
                  </a:moveTo>
                  <a:lnTo>
                    <a:pt x="8784" y="77"/>
                  </a:lnTo>
                  <a:lnTo>
                    <a:pt x="8427" y="357"/>
                  </a:lnTo>
                  <a:lnTo>
                    <a:pt x="8173" y="738"/>
                  </a:lnTo>
                  <a:lnTo>
                    <a:pt x="8096" y="993"/>
                  </a:lnTo>
                  <a:lnTo>
                    <a:pt x="6339" y="8529"/>
                  </a:lnTo>
                  <a:lnTo>
                    <a:pt x="6034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594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50" y="1019"/>
                  </a:lnTo>
                  <a:lnTo>
                    <a:pt x="5474" y="1273"/>
                  </a:lnTo>
                  <a:lnTo>
                    <a:pt x="3386" y="10413"/>
                  </a:lnTo>
                  <a:lnTo>
                    <a:pt x="3132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30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53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46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10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784" y="23422"/>
                  </a:lnTo>
                  <a:lnTo>
                    <a:pt x="10158" y="17669"/>
                  </a:lnTo>
                  <a:lnTo>
                    <a:pt x="10286" y="17694"/>
                  </a:lnTo>
                  <a:lnTo>
                    <a:pt x="10693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3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3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48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297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9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40" y="2139"/>
                  </a:lnTo>
                  <a:lnTo>
                    <a:pt x="10286" y="2546"/>
                  </a:lnTo>
                  <a:lnTo>
                    <a:pt x="10209" y="2801"/>
                  </a:lnTo>
                  <a:lnTo>
                    <a:pt x="8758" y="9089"/>
                  </a:lnTo>
                  <a:lnTo>
                    <a:pt x="8453" y="9013"/>
                  </a:lnTo>
                  <a:lnTo>
                    <a:pt x="10184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24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46"/>
            <p:cNvSpPr/>
            <p:nvPr/>
          </p:nvSpPr>
          <p:spPr>
            <a:xfrm>
              <a:off x="5289775" y="12300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46"/>
            <p:cNvSpPr/>
            <p:nvPr/>
          </p:nvSpPr>
          <p:spPr>
            <a:xfrm>
              <a:off x="5322875" y="1174650"/>
              <a:ext cx="191600" cy="55400"/>
            </a:xfrm>
            <a:custGeom>
              <a:rect b="b" l="l" r="r" t="t"/>
              <a:pathLst>
                <a:path extrusionOk="0" h="2216" w="7664">
                  <a:moveTo>
                    <a:pt x="128" y="0"/>
                  </a:moveTo>
                  <a:lnTo>
                    <a:pt x="1" y="484"/>
                  </a:lnTo>
                  <a:lnTo>
                    <a:pt x="7536" y="2215"/>
                  </a:lnTo>
                  <a:lnTo>
                    <a:pt x="7664" y="1732"/>
                  </a:lnTo>
                  <a:lnTo>
                    <a:pt x="6569" y="1477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9" y="841"/>
                  </a:lnTo>
                  <a:lnTo>
                    <a:pt x="1681" y="357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46"/>
            <p:cNvSpPr/>
            <p:nvPr/>
          </p:nvSpPr>
          <p:spPr>
            <a:xfrm>
              <a:off x="5290425" y="1223650"/>
              <a:ext cx="105675" cy="159150"/>
            </a:xfrm>
            <a:custGeom>
              <a:rect b="b" l="l" r="r" t="t"/>
              <a:pathLst>
                <a:path extrusionOk="0" h="6366" w="4227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04" y="306"/>
                  </a:lnTo>
                  <a:lnTo>
                    <a:pt x="1120" y="612"/>
                  </a:lnTo>
                  <a:lnTo>
                    <a:pt x="1833" y="1019"/>
                  </a:lnTo>
                  <a:lnTo>
                    <a:pt x="2597" y="1656"/>
                  </a:lnTo>
                  <a:lnTo>
                    <a:pt x="3234" y="2572"/>
                  </a:lnTo>
                  <a:lnTo>
                    <a:pt x="3717" y="3794"/>
                  </a:lnTo>
                  <a:lnTo>
                    <a:pt x="3870" y="5347"/>
                  </a:lnTo>
                  <a:lnTo>
                    <a:pt x="3794" y="6315"/>
                  </a:lnTo>
                  <a:lnTo>
                    <a:pt x="4099" y="6365"/>
                  </a:lnTo>
                  <a:lnTo>
                    <a:pt x="4125" y="6213"/>
                  </a:lnTo>
                  <a:lnTo>
                    <a:pt x="4226" y="5118"/>
                  </a:lnTo>
                  <a:lnTo>
                    <a:pt x="4150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46"/>
            <p:cNvSpPr/>
            <p:nvPr/>
          </p:nvSpPr>
          <p:spPr>
            <a:xfrm>
              <a:off x="5268150" y="1403775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8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46"/>
            <p:cNvSpPr/>
            <p:nvPr/>
          </p:nvSpPr>
          <p:spPr>
            <a:xfrm>
              <a:off x="5228050" y="1425425"/>
              <a:ext cx="238050" cy="100575"/>
            </a:xfrm>
            <a:custGeom>
              <a:rect b="b" l="l" r="r" t="t"/>
              <a:pathLst>
                <a:path extrusionOk="0" h="4023" w="9522">
                  <a:moveTo>
                    <a:pt x="459" y="0"/>
                  </a:moveTo>
                  <a:lnTo>
                    <a:pt x="0" y="1935"/>
                  </a:lnTo>
                  <a:lnTo>
                    <a:pt x="9089" y="4023"/>
                  </a:lnTo>
                  <a:lnTo>
                    <a:pt x="9522" y="2113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6CA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46"/>
            <p:cNvSpPr/>
            <p:nvPr/>
          </p:nvSpPr>
          <p:spPr>
            <a:xfrm>
              <a:off x="5206400" y="1463600"/>
              <a:ext cx="250800" cy="105675"/>
            </a:xfrm>
            <a:custGeom>
              <a:rect b="b" l="l" r="r" t="t"/>
              <a:pathLst>
                <a:path extrusionOk="0" h="4227" w="10032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31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4679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7" name="Google Shape;1357;p46"/>
          <p:cNvGrpSpPr/>
          <p:nvPr/>
        </p:nvGrpSpPr>
        <p:grpSpPr>
          <a:xfrm flipH="1">
            <a:off x="4978810" y="1322128"/>
            <a:ext cx="1649444" cy="1389731"/>
            <a:chOff x="2062875" y="394325"/>
            <a:chExt cx="1394525" cy="1174950"/>
          </a:xfrm>
        </p:grpSpPr>
        <p:sp>
          <p:nvSpPr>
            <p:cNvPr id="1358" name="Google Shape;1358;p46"/>
            <p:cNvSpPr/>
            <p:nvPr/>
          </p:nvSpPr>
          <p:spPr>
            <a:xfrm>
              <a:off x="2154525" y="1037175"/>
              <a:ext cx="357725" cy="437275"/>
            </a:xfrm>
            <a:custGeom>
              <a:rect b="b" l="l" r="r" t="t"/>
              <a:pathLst>
                <a:path extrusionOk="0" h="17491" w="14309">
                  <a:moveTo>
                    <a:pt x="1706" y="0"/>
                  </a:moveTo>
                  <a:lnTo>
                    <a:pt x="1" y="17491"/>
                  </a:lnTo>
                  <a:lnTo>
                    <a:pt x="14308" y="17491"/>
                  </a:lnTo>
                  <a:lnTo>
                    <a:pt x="14308" y="0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46"/>
            <p:cNvSpPr/>
            <p:nvPr/>
          </p:nvSpPr>
          <p:spPr>
            <a:xfrm>
              <a:off x="2652250" y="1037175"/>
              <a:ext cx="357075" cy="437275"/>
            </a:xfrm>
            <a:custGeom>
              <a:rect b="b" l="l" r="r" t="t"/>
              <a:pathLst>
                <a:path extrusionOk="0" h="17491" w="14283">
                  <a:moveTo>
                    <a:pt x="0" y="0"/>
                  </a:moveTo>
                  <a:lnTo>
                    <a:pt x="0" y="17491"/>
                  </a:lnTo>
                  <a:lnTo>
                    <a:pt x="14283" y="17491"/>
                  </a:lnTo>
                  <a:lnTo>
                    <a:pt x="12603" y="0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46"/>
            <p:cNvSpPr/>
            <p:nvPr/>
          </p:nvSpPr>
          <p:spPr>
            <a:xfrm>
              <a:off x="2177450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2724" y="0"/>
                  </a:moveTo>
                  <a:lnTo>
                    <a:pt x="2164" y="51"/>
                  </a:lnTo>
                  <a:lnTo>
                    <a:pt x="1197" y="459"/>
                  </a:lnTo>
                  <a:lnTo>
                    <a:pt x="458" y="1197"/>
                  </a:lnTo>
                  <a:lnTo>
                    <a:pt x="26" y="2190"/>
                  </a:lnTo>
                  <a:lnTo>
                    <a:pt x="0" y="2750"/>
                  </a:lnTo>
                  <a:lnTo>
                    <a:pt x="0" y="4914"/>
                  </a:lnTo>
                  <a:lnTo>
                    <a:pt x="26" y="5474"/>
                  </a:lnTo>
                  <a:lnTo>
                    <a:pt x="458" y="6467"/>
                  </a:lnTo>
                  <a:lnTo>
                    <a:pt x="1197" y="7205"/>
                  </a:lnTo>
                  <a:lnTo>
                    <a:pt x="2164" y="7613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46"/>
            <p:cNvSpPr/>
            <p:nvPr/>
          </p:nvSpPr>
          <p:spPr>
            <a:xfrm>
              <a:off x="2922100" y="866600"/>
              <a:ext cx="68150" cy="190975"/>
            </a:xfrm>
            <a:custGeom>
              <a:rect b="b" l="l" r="r" t="t"/>
              <a:pathLst>
                <a:path extrusionOk="0" h="7639" w="2726">
                  <a:moveTo>
                    <a:pt x="1" y="0"/>
                  </a:moveTo>
                  <a:lnTo>
                    <a:pt x="1" y="7638"/>
                  </a:lnTo>
                  <a:lnTo>
                    <a:pt x="561" y="7613"/>
                  </a:lnTo>
                  <a:lnTo>
                    <a:pt x="1528" y="7205"/>
                  </a:lnTo>
                  <a:lnTo>
                    <a:pt x="2267" y="6467"/>
                  </a:lnTo>
                  <a:lnTo>
                    <a:pt x="2700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700" y="2190"/>
                  </a:lnTo>
                  <a:lnTo>
                    <a:pt x="2267" y="1197"/>
                  </a:lnTo>
                  <a:lnTo>
                    <a:pt x="1528" y="459"/>
                  </a:lnTo>
                  <a:lnTo>
                    <a:pt x="561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46"/>
            <p:cNvSpPr/>
            <p:nvPr/>
          </p:nvSpPr>
          <p:spPr>
            <a:xfrm>
              <a:off x="2479125" y="1254850"/>
              <a:ext cx="210050" cy="264150"/>
            </a:xfrm>
            <a:custGeom>
              <a:rect b="b" l="l" r="r" t="t"/>
              <a:pathLst>
                <a:path extrusionOk="0" h="10566" w="8402">
                  <a:moveTo>
                    <a:pt x="1" y="0"/>
                  </a:moveTo>
                  <a:lnTo>
                    <a:pt x="1" y="10566"/>
                  </a:lnTo>
                  <a:lnTo>
                    <a:pt x="8402" y="10566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46"/>
            <p:cNvSpPr/>
            <p:nvPr/>
          </p:nvSpPr>
          <p:spPr>
            <a:xfrm>
              <a:off x="2233450" y="439525"/>
              <a:ext cx="700775" cy="875800"/>
            </a:xfrm>
            <a:custGeom>
              <a:rect b="b" l="l" r="r" t="t"/>
              <a:pathLst>
                <a:path extrusionOk="0" h="35032" w="28031">
                  <a:moveTo>
                    <a:pt x="14028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1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583" y="3641"/>
                  </a:lnTo>
                  <a:lnTo>
                    <a:pt x="3641" y="4583"/>
                  </a:lnTo>
                  <a:lnTo>
                    <a:pt x="2775" y="5627"/>
                  </a:lnTo>
                  <a:lnTo>
                    <a:pt x="2012" y="6747"/>
                  </a:lnTo>
                  <a:lnTo>
                    <a:pt x="1375" y="7944"/>
                  </a:lnTo>
                  <a:lnTo>
                    <a:pt x="841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0" y="13316"/>
                  </a:lnTo>
                  <a:lnTo>
                    <a:pt x="0" y="14028"/>
                  </a:lnTo>
                  <a:lnTo>
                    <a:pt x="0" y="21004"/>
                  </a:lnTo>
                  <a:lnTo>
                    <a:pt x="0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41" y="25841"/>
                  </a:lnTo>
                  <a:lnTo>
                    <a:pt x="1375" y="27089"/>
                  </a:lnTo>
                  <a:lnTo>
                    <a:pt x="2012" y="28285"/>
                  </a:lnTo>
                  <a:lnTo>
                    <a:pt x="2775" y="29405"/>
                  </a:lnTo>
                  <a:lnTo>
                    <a:pt x="3641" y="30449"/>
                  </a:lnTo>
                  <a:lnTo>
                    <a:pt x="4583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8" y="35032"/>
                  </a:lnTo>
                  <a:lnTo>
                    <a:pt x="14741" y="35006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7" y="33657"/>
                  </a:lnTo>
                  <a:lnTo>
                    <a:pt x="21284" y="32995"/>
                  </a:lnTo>
                  <a:lnTo>
                    <a:pt x="22404" y="32257"/>
                  </a:lnTo>
                  <a:lnTo>
                    <a:pt x="23448" y="31391"/>
                  </a:lnTo>
                  <a:lnTo>
                    <a:pt x="24390" y="30449"/>
                  </a:lnTo>
                  <a:lnTo>
                    <a:pt x="25256" y="29405"/>
                  </a:lnTo>
                  <a:lnTo>
                    <a:pt x="26019" y="28285"/>
                  </a:lnTo>
                  <a:lnTo>
                    <a:pt x="26656" y="27089"/>
                  </a:lnTo>
                  <a:lnTo>
                    <a:pt x="27191" y="25841"/>
                  </a:lnTo>
                  <a:lnTo>
                    <a:pt x="27598" y="24517"/>
                  </a:lnTo>
                  <a:lnTo>
                    <a:pt x="27878" y="23143"/>
                  </a:lnTo>
                  <a:lnTo>
                    <a:pt x="28031" y="21717"/>
                  </a:lnTo>
                  <a:lnTo>
                    <a:pt x="28031" y="21004"/>
                  </a:lnTo>
                  <a:lnTo>
                    <a:pt x="28031" y="14028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15"/>
                  </a:lnTo>
                  <a:lnTo>
                    <a:pt x="27191" y="9191"/>
                  </a:lnTo>
                  <a:lnTo>
                    <a:pt x="26656" y="7944"/>
                  </a:lnTo>
                  <a:lnTo>
                    <a:pt x="26019" y="6747"/>
                  </a:lnTo>
                  <a:lnTo>
                    <a:pt x="25256" y="5627"/>
                  </a:lnTo>
                  <a:lnTo>
                    <a:pt x="24390" y="4583"/>
                  </a:lnTo>
                  <a:lnTo>
                    <a:pt x="23448" y="3641"/>
                  </a:lnTo>
                  <a:lnTo>
                    <a:pt x="22404" y="2776"/>
                  </a:lnTo>
                  <a:lnTo>
                    <a:pt x="21284" y="2037"/>
                  </a:lnTo>
                  <a:lnTo>
                    <a:pt x="20087" y="1375"/>
                  </a:lnTo>
                  <a:lnTo>
                    <a:pt x="18840" y="841"/>
                  </a:lnTo>
                  <a:lnTo>
                    <a:pt x="17516" y="433"/>
                  </a:lnTo>
                  <a:lnTo>
                    <a:pt x="16167" y="153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46"/>
            <p:cNvSpPr/>
            <p:nvPr/>
          </p:nvSpPr>
          <p:spPr>
            <a:xfrm>
              <a:off x="2358200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08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46"/>
            <p:cNvSpPr/>
            <p:nvPr/>
          </p:nvSpPr>
          <p:spPr>
            <a:xfrm>
              <a:off x="2718450" y="933425"/>
              <a:ext cx="91025" cy="90400"/>
            </a:xfrm>
            <a:custGeom>
              <a:rect b="b" l="l" r="r" t="t"/>
              <a:pathLst>
                <a:path extrusionOk="0" h="3616" w="3641">
                  <a:moveTo>
                    <a:pt x="1833" y="1"/>
                  </a:moveTo>
                  <a:lnTo>
                    <a:pt x="1451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1" y="3590"/>
                  </a:lnTo>
                  <a:lnTo>
                    <a:pt x="1833" y="3616"/>
                  </a:lnTo>
                  <a:lnTo>
                    <a:pt x="2190" y="3590"/>
                  </a:lnTo>
                  <a:lnTo>
                    <a:pt x="2851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51" y="281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46"/>
            <p:cNvSpPr/>
            <p:nvPr/>
          </p:nvSpPr>
          <p:spPr>
            <a:xfrm>
              <a:off x="2062875" y="1359225"/>
              <a:ext cx="1041925" cy="210050"/>
            </a:xfrm>
            <a:custGeom>
              <a:rect b="b" l="l" r="r" t="t"/>
              <a:pathLst>
                <a:path extrusionOk="0" h="8402" w="41677">
                  <a:moveTo>
                    <a:pt x="16625" y="1"/>
                  </a:moveTo>
                  <a:lnTo>
                    <a:pt x="12297" y="153"/>
                  </a:lnTo>
                  <a:lnTo>
                    <a:pt x="11177" y="179"/>
                  </a:lnTo>
                  <a:lnTo>
                    <a:pt x="9115" y="484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5"/>
                  </a:lnTo>
                  <a:lnTo>
                    <a:pt x="0" y="8402"/>
                  </a:lnTo>
                  <a:lnTo>
                    <a:pt x="41677" y="8402"/>
                  </a:lnTo>
                  <a:lnTo>
                    <a:pt x="41142" y="7485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0" y="2979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2" y="484"/>
                  </a:lnTo>
                  <a:lnTo>
                    <a:pt x="30500" y="179"/>
                  </a:lnTo>
                  <a:lnTo>
                    <a:pt x="29380" y="153"/>
                  </a:lnTo>
                  <a:lnTo>
                    <a:pt x="25052" y="1"/>
                  </a:lnTo>
                  <a:lnTo>
                    <a:pt x="25027" y="433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4" y="3259"/>
                  </a:lnTo>
                  <a:lnTo>
                    <a:pt x="22863" y="3692"/>
                  </a:lnTo>
                  <a:lnTo>
                    <a:pt x="22099" y="4023"/>
                  </a:lnTo>
                  <a:lnTo>
                    <a:pt x="21284" y="4201"/>
                  </a:lnTo>
                  <a:lnTo>
                    <a:pt x="20418" y="4201"/>
                  </a:lnTo>
                  <a:lnTo>
                    <a:pt x="19578" y="4023"/>
                  </a:lnTo>
                  <a:lnTo>
                    <a:pt x="18840" y="3692"/>
                  </a:lnTo>
                  <a:lnTo>
                    <a:pt x="18153" y="3259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46"/>
            <p:cNvSpPr/>
            <p:nvPr/>
          </p:nvSpPr>
          <p:spPr>
            <a:xfrm>
              <a:off x="2439675" y="1359225"/>
              <a:ext cx="288325" cy="148950"/>
            </a:xfrm>
            <a:custGeom>
              <a:rect b="b" l="l" r="r" t="t"/>
              <a:pathLst>
                <a:path extrusionOk="0" h="5958" w="11533">
                  <a:moveTo>
                    <a:pt x="1553" y="1"/>
                  </a:moveTo>
                  <a:lnTo>
                    <a:pt x="0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0"/>
                  </a:lnTo>
                  <a:lnTo>
                    <a:pt x="2088" y="4659"/>
                  </a:lnTo>
                  <a:lnTo>
                    <a:pt x="3004" y="5270"/>
                  </a:lnTo>
                  <a:lnTo>
                    <a:pt x="4048" y="5703"/>
                  </a:lnTo>
                  <a:lnTo>
                    <a:pt x="5168" y="5958"/>
                  </a:lnTo>
                  <a:lnTo>
                    <a:pt x="6365" y="5958"/>
                  </a:lnTo>
                  <a:lnTo>
                    <a:pt x="7485" y="5703"/>
                  </a:lnTo>
                  <a:lnTo>
                    <a:pt x="8529" y="5270"/>
                  </a:lnTo>
                  <a:lnTo>
                    <a:pt x="9445" y="4659"/>
                  </a:lnTo>
                  <a:lnTo>
                    <a:pt x="10235" y="3870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179"/>
                  </a:lnTo>
                  <a:lnTo>
                    <a:pt x="11533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55" y="433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2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2" y="4201"/>
                  </a:lnTo>
                  <a:lnTo>
                    <a:pt x="5346" y="4201"/>
                  </a:lnTo>
                  <a:lnTo>
                    <a:pt x="4506" y="4023"/>
                  </a:lnTo>
                  <a:lnTo>
                    <a:pt x="3768" y="3692"/>
                  </a:lnTo>
                  <a:lnTo>
                    <a:pt x="3081" y="3259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3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E5C1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46"/>
            <p:cNvSpPr/>
            <p:nvPr/>
          </p:nvSpPr>
          <p:spPr>
            <a:xfrm>
              <a:off x="2540875" y="974800"/>
              <a:ext cx="82125" cy="119675"/>
            </a:xfrm>
            <a:custGeom>
              <a:rect b="b" l="l" r="r" t="t"/>
              <a:pathLst>
                <a:path extrusionOk="0" h="4787" w="3285">
                  <a:moveTo>
                    <a:pt x="1553" y="0"/>
                  </a:moveTo>
                  <a:lnTo>
                    <a:pt x="1375" y="306"/>
                  </a:lnTo>
                  <a:lnTo>
                    <a:pt x="1298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07" y="4558"/>
                  </a:lnTo>
                  <a:lnTo>
                    <a:pt x="1222" y="4787"/>
                  </a:lnTo>
                  <a:lnTo>
                    <a:pt x="2062" y="4787"/>
                  </a:lnTo>
                  <a:lnTo>
                    <a:pt x="2902" y="4558"/>
                  </a:lnTo>
                  <a:lnTo>
                    <a:pt x="3284" y="4354"/>
                  </a:lnTo>
                  <a:lnTo>
                    <a:pt x="3284" y="4303"/>
                  </a:lnTo>
                  <a:lnTo>
                    <a:pt x="3284" y="4252"/>
                  </a:lnTo>
                  <a:lnTo>
                    <a:pt x="2011" y="586"/>
                  </a:lnTo>
                  <a:lnTo>
                    <a:pt x="1935" y="306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rgbClr val="D3A6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46"/>
            <p:cNvSpPr/>
            <p:nvPr/>
          </p:nvSpPr>
          <p:spPr>
            <a:xfrm>
              <a:off x="2540875" y="1083625"/>
              <a:ext cx="82125" cy="37575"/>
            </a:xfrm>
            <a:custGeom>
              <a:rect b="b" l="l" r="r" t="t"/>
              <a:pathLst>
                <a:path extrusionOk="0" h="1503" w="3285">
                  <a:moveTo>
                    <a:pt x="0" y="1"/>
                  </a:moveTo>
                  <a:lnTo>
                    <a:pt x="0" y="306"/>
                  </a:lnTo>
                  <a:lnTo>
                    <a:pt x="280" y="841"/>
                  </a:lnTo>
                  <a:lnTo>
                    <a:pt x="764" y="1248"/>
                  </a:lnTo>
                  <a:lnTo>
                    <a:pt x="1298" y="1477"/>
                  </a:lnTo>
                  <a:lnTo>
                    <a:pt x="1528" y="1503"/>
                  </a:lnTo>
                  <a:lnTo>
                    <a:pt x="1782" y="1503"/>
                  </a:lnTo>
                  <a:lnTo>
                    <a:pt x="2011" y="1477"/>
                  </a:lnTo>
                  <a:lnTo>
                    <a:pt x="2521" y="1248"/>
                  </a:lnTo>
                  <a:lnTo>
                    <a:pt x="3004" y="841"/>
                  </a:lnTo>
                  <a:lnTo>
                    <a:pt x="3284" y="306"/>
                  </a:lnTo>
                  <a:lnTo>
                    <a:pt x="3284" y="1"/>
                  </a:lnTo>
                  <a:lnTo>
                    <a:pt x="2902" y="205"/>
                  </a:lnTo>
                  <a:lnTo>
                    <a:pt x="2062" y="434"/>
                  </a:lnTo>
                  <a:lnTo>
                    <a:pt x="1222" y="434"/>
                  </a:lnTo>
                  <a:lnTo>
                    <a:pt x="407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46"/>
            <p:cNvSpPr/>
            <p:nvPr/>
          </p:nvSpPr>
          <p:spPr>
            <a:xfrm>
              <a:off x="2377300" y="949350"/>
              <a:ext cx="26100" cy="26100"/>
            </a:xfrm>
            <a:custGeom>
              <a:rect b="b" l="l" r="r" t="t"/>
              <a:pathLst>
                <a:path extrusionOk="0" h="1044" w="1044">
                  <a:moveTo>
                    <a:pt x="509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09" y="1044"/>
                  </a:lnTo>
                  <a:lnTo>
                    <a:pt x="738" y="1018"/>
                  </a:lnTo>
                  <a:lnTo>
                    <a:pt x="1019" y="738"/>
                  </a:lnTo>
                  <a:lnTo>
                    <a:pt x="1044" y="509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46"/>
            <p:cNvSpPr/>
            <p:nvPr/>
          </p:nvSpPr>
          <p:spPr>
            <a:xfrm>
              <a:off x="2737525" y="949350"/>
              <a:ext cx="26775" cy="26100"/>
            </a:xfrm>
            <a:custGeom>
              <a:rect b="b" l="l" r="r" t="t"/>
              <a:pathLst>
                <a:path extrusionOk="0" h="1044" w="1071">
                  <a:moveTo>
                    <a:pt x="535" y="0"/>
                  </a:moveTo>
                  <a:lnTo>
                    <a:pt x="332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32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5" y="738"/>
                  </a:lnTo>
                  <a:lnTo>
                    <a:pt x="1070" y="509"/>
                  </a:lnTo>
                  <a:lnTo>
                    <a:pt x="1045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46"/>
            <p:cNvSpPr/>
            <p:nvPr/>
          </p:nvSpPr>
          <p:spPr>
            <a:xfrm>
              <a:off x="2330825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50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30" y="611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20" y="2521"/>
                  </a:lnTo>
                  <a:lnTo>
                    <a:pt x="5602" y="2164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611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46"/>
            <p:cNvSpPr/>
            <p:nvPr/>
          </p:nvSpPr>
          <p:spPr>
            <a:xfrm>
              <a:off x="2691075" y="1037175"/>
              <a:ext cx="146400" cy="68750"/>
            </a:xfrm>
            <a:custGeom>
              <a:rect b="b" l="l" r="r" t="t"/>
              <a:pathLst>
                <a:path extrusionOk="0" h="2750" w="5856">
                  <a:moveTo>
                    <a:pt x="1375" y="0"/>
                  </a:moveTo>
                  <a:lnTo>
                    <a:pt x="1095" y="26"/>
                  </a:lnTo>
                  <a:lnTo>
                    <a:pt x="611" y="229"/>
                  </a:lnTo>
                  <a:lnTo>
                    <a:pt x="229" y="611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64"/>
                  </a:lnTo>
                  <a:lnTo>
                    <a:pt x="611" y="2521"/>
                  </a:lnTo>
                  <a:lnTo>
                    <a:pt x="1095" y="2750"/>
                  </a:lnTo>
                  <a:lnTo>
                    <a:pt x="4761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0" y="1655"/>
                  </a:lnTo>
                  <a:lnTo>
                    <a:pt x="5856" y="1375"/>
                  </a:lnTo>
                  <a:lnTo>
                    <a:pt x="5830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46"/>
            <p:cNvSpPr/>
            <p:nvPr/>
          </p:nvSpPr>
          <p:spPr>
            <a:xfrm>
              <a:off x="2188250" y="394325"/>
              <a:ext cx="791175" cy="526400"/>
            </a:xfrm>
            <a:custGeom>
              <a:rect b="b" l="l" r="r" t="t"/>
              <a:pathLst>
                <a:path extrusionOk="0" h="21056" w="31647">
                  <a:moveTo>
                    <a:pt x="15836" y="1"/>
                  </a:moveTo>
                  <a:lnTo>
                    <a:pt x="15022" y="26"/>
                  </a:lnTo>
                  <a:lnTo>
                    <a:pt x="13418" y="179"/>
                  </a:lnTo>
                  <a:lnTo>
                    <a:pt x="11865" y="510"/>
                  </a:lnTo>
                  <a:lnTo>
                    <a:pt x="10388" y="968"/>
                  </a:lnTo>
                  <a:lnTo>
                    <a:pt x="8962" y="1554"/>
                  </a:lnTo>
                  <a:lnTo>
                    <a:pt x="7613" y="2292"/>
                  </a:lnTo>
                  <a:lnTo>
                    <a:pt x="6366" y="3158"/>
                  </a:lnTo>
                  <a:lnTo>
                    <a:pt x="5194" y="4125"/>
                  </a:lnTo>
                  <a:lnTo>
                    <a:pt x="4100" y="5195"/>
                  </a:lnTo>
                  <a:lnTo>
                    <a:pt x="3132" y="6366"/>
                  </a:lnTo>
                  <a:lnTo>
                    <a:pt x="2292" y="7639"/>
                  </a:lnTo>
                  <a:lnTo>
                    <a:pt x="1554" y="8988"/>
                  </a:lnTo>
                  <a:lnTo>
                    <a:pt x="943" y="10388"/>
                  </a:lnTo>
                  <a:lnTo>
                    <a:pt x="485" y="11890"/>
                  </a:lnTo>
                  <a:lnTo>
                    <a:pt x="179" y="13418"/>
                  </a:lnTo>
                  <a:lnTo>
                    <a:pt x="1" y="15022"/>
                  </a:lnTo>
                  <a:lnTo>
                    <a:pt x="1" y="15836"/>
                  </a:lnTo>
                  <a:lnTo>
                    <a:pt x="1" y="21055"/>
                  </a:lnTo>
                  <a:lnTo>
                    <a:pt x="739" y="20597"/>
                  </a:lnTo>
                  <a:lnTo>
                    <a:pt x="2954" y="19044"/>
                  </a:lnTo>
                  <a:lnTo>
                    <a:pt x="5704" y="16702"/>
                  </a:lnTo>
                  <a:lnTo>
                    <a:pt x="7893" y="14411"/>
                  </a:lnTo>
                  <a:lnTo>
                    <a:pt x="9293" y="12654"/>
                  </a:lnTo>
                  <a:lnTo>
                    <a:pt x="9955" y="11687"/>
                  </a:lnTo>
                  <a:lnTo>
                    <a:pt x="10006" y="11839"/>
                  </a:lnTo>
                  <a:lnTo>
                    <a:pt x="10592" y="12883"/>
                  </a:lnTo>
                  <a:lnTo>
                    <a:pt x="11279" y="13825"/>
                  </a:lnTo>
                  <a:lnTo>
                    <a:pt x="12247" y="14894"/>
                  </a:lnTo>
                  <a:lnTo>
                    <a:pt x="13570" y="15989"/>
                  </a:lnTo>
                  <a:lnTo>
                    <a:pt x="15276" y="17007"/>
                  </a:lnTo>
                  <a:lnTo>
                    <a:pt x="17415" y="17822"/>
                  </a:lnTo>
                  <a:lnTo>
                    <a:pt x="18662" y="18102"/>
                  </a:lnTo>
                  <a:lnTo>
                    <a:pt x="18713" y="17440"/>
                  </a:lnTo>
                  <a:lnTo>
                    <a:pt x="18611" y="14971"/>
                  </a:lnTo>
                  <a:lnTo>
                    <a:pt x="18739" y="15098"/>
                  </a:lnTo>
                  <a:lnTo>
                    <a:pt x="20393" y="16346"/>
                  </a:lnTo>
                  <a:lnTo>
                    <a:pt x="22736" y="17720"/>
                  </a:lnTo>
                  <a:lnTo>
                    <a:pt x="24772" y="18662"/>
                  </a:lnTo>
                  <a:lnTo>
                    <a:pt x="27216" y="19579"/>
                  </a:lnTo>
                  <a:lnTo>
                    <a:pt x="30068" y="20368"/>
                  </a:lnTo>
                  <a:lnTo>
                    <a:pt x="31646" y="20674"/>
                  </a:lnTo>
                  <a:lnTo>
                    <a:pt x="31646" y="15836"/>
                  </a:lnTo>
                  <a:lnTo>
                    <a:pt x="31646" y="15022"/>
                  </a:lnTo>
                  <a:lnTo>
                    <a:pt x="31468" y="13418"/>
                  </a:lnTo>
                  <a:lnTo>
                    <a:pt x="31163" y="11890"/>
                  </a:lnTo>
                  <a:lnTo>
                    <a:pt x="30704" y="10388"/>
                  </a:lnTo>
                  <a:lnTo>
                    <a:pt x="30093" y="8988"/>
                  </a:lnTo>
                  <a:lnTo>
                    <a:pt x="29355" y="7639"/>
                  </a:lnTo>
                  <a:lnTo>
                    <a:pt x="28515" y="6366"/>
                  </a:lnTo>
                  <a:lnTo>
                    <a:pt x="27547" y="5195"/>
                  </a:lnTo>
                  <a:lnTo>
                    <a:pt x="26478" y="4125"/>
                  </a:lnTo>
                  <a:lnTo>
                    <a:pt x="25282" y="3158"/>
                  </a:lnTo>
                  <a:lnTo>
                    <a:pt x="24034" y="2292"/>
                  </a:lnTo>
                  <a:lnTo>
                    <a:pt x="22685" y="1554"/>
                  </a:lnTo>
                  <a:lnTo>
                    <a:pt x="21259" y="968"/>
                  </a:lnTo>
                  <a:lnTo>
                    <a:pt x="19782" y="510"/>
                  </a:lnTo>
                  <a:lnTo>
                    <a:pt x="18229" y="179"/>
                  </a:lnTo>
                  <a:lnTo>
                    <a:pt x="16651" y="26"/>
                  </a:lnTo>
                  <a:lnTo>
                    <a:pt x="15836" y="1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46"/>
            <p:cNvSpPr/>
            <p:nvPr/>
          </p:nvSpPr>
          <p:spPr>
            <a:xfrm>
              <a:off x="2348025" y="857050"/>
              <a:ext cx="110750" cy="21675"/>
            </a:xfrm>
            <a:custGeom>
              <a:rect b="b" l="l" r="r" t="t"/>
              <a:pathLst>
                <a:path extrusionOk="0" fill="none" h="867" w="4430">
                  <a:moveTo>
                    <a:pt x="4430" y="866"/>
                  </a:moveTo>
                  <a:lnTo>
                    <a:pt x="4201" y="662"/>
                  </a:lnTo>
                  <a:lnTo>
                    <a:pt x="3666" y="306"/>
                  </a:lnTo>
                  <a:lnTo>
                    <a:pt x="2826" y="1"/>
                  </a:lnTo>
                  <a:lnTo>
                    <a:pt x="1629" y="1"/>
                  </a:lnTo>
                  <a:lnTo>
                    <a:pt x="764" y="306"/>
                  </a:lnTo>
                  <a:lnTo>
                    <a:pt x="255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713C2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46"/>
            <p:cNvSpPr/>
            <p:nvPr/>
          </p:nvSpPr>
          <p:spPr>
            <a:xfrm>
              <a:off x="2708900" y="857050"/>
              <a:ext cx="110775" cy="21675"/>
            </a:xfrm>
            <a:custGeom>
              <a:rect b="b" l="l" r="r" t="t"/>
              <a:pathLst>
                <a:path extrusionOk="0" fill="none" h="867" w="4431">
                  <a:moveTo>
                    <a:pt x="4430" y="866"/>
                  </a:moveTo>
                  <a:lnTo>
                    <a:pt x="4175" y="662"/>
                  </a:lnTo>
                  <a:lnTo>
                    <a:pt x="3666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713C2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46"/>
            <p:cNvSpPr/>
            <p:nvPr/>
          </p:nvSpPr>
          <p:spPr>
            <a:xfrm>
              <a:off x="2521775" y="1172750"/>
              <a:ext cx="124125" cy="35650"/>
            </a:xfrm>
            <a:custGeom>
              <a:rect b="b" l="l" r="r" t="t"/>
              <a:pathLst>
                <a:path extrusionOk="0" h="1426" w="4965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2" y="1400"/>
                  </a:lnTo>
                  <a:lnTo>
                    <a:pt x="2495" y="1426"/>
                  </a:lnTo>
                  <a:lnTo>
                    <a:pt x="2903" y="1400"/>
                  </a:lnTo>
                  <a:lnTo>
                    <a:pt x="3692" y="1197"/>
                  </a:lnTo>
                  <a:lnTo>
                    <a:pt x="4328" y="815"/>
                  </a:lnTo>
                  <a:lnTo>
                    <a:pt x="4812" y="306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AE4C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46"/>
            <p:cNvSpPr/>
            <p:nvPr/>
          </p:nvSpPr>
          <p:spPr>
            <a:xfrm>
              <a:off x="3100950" y="970350"/>
              <a:ext cx="356450" cy="585575"/>
            </a:xfrm>
            <a:custGeom>
              <a:rect b="b" l="l" r="r" t="t"/>
              <a:pathLst>
                <a:path extrusionOk="0" h="23423" w="14258">
                  <a:moveTo>
                    <a:pt x="9192" y="0"/>
                  </a:moveTo>
                  <a:lnTo>
                    <a:pt x="8784" y="77"/>
                  </a:lnTo>
                  <a:lnTo>
                    <a:pt x="8402" y="357"/>
                  </a:lnTo>
                  <a:lnTo>
                    <a:pt x="8148" y="738"/>
                  </a:lnTo>
                  <a:lnTo>
                    <a:pt x="8071" y="993"/>
                  </a:lnTo>
                  <a:lnTo>
                    <a:pt x="6340" y="8529"/>
                  </a:lnTo>
                  <a:lnTo>
                    <a:pt x="6035" y="8453"/>
                  </a:lnTo>
                  <a:lnTo>
                    <a:pt x="7588" y="1757"/>
                  </a:lnTo>
                  <a:lnTo>
                    <a:pt x="7613" y="1502"/>
                  </a:lnTo>
                  <a:lnTo>
                    <a:pt x="7562" y="1019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798" y="280"/>
                  </a:lnTo>
                  <a:lnTo>
                    <a:pt x="6595" y="255"/>
                  </a:lnTo>
                  <a:lnTo>
                    <a:pt x="6162" y="357"/>
                  </a:lnTo>
                  <a:lnTo>
                    <a:pt x="5805" y="611"/>
                  </a:lnTo>
                  <a:lnTo>
                    <a:pt x="5551" y="1019"/>
                  </a:lnTo>
                  <a:lnTo>
                    <a:pt x="5475" y="1273"/>
                  </a:lnTo>
                  <a:lnTo>
                    <a:pt x="3361" y="10413"/>
                  </a:lnTo>
                  <a:lnTo>
                    <a:pt x="3132" y="9547"/>
                  </a:lnTo>
                  <a:lnTo>
                    <a:pt x="2623" y="8172"/>
                  </a:lnTo>
                  <a:lnTo>
                    <a:pt x="2114" y="7205"/>
                  </a:lnTo>
                  <a:lnTo>
                    <a:pt x="1630" y="6594"/>
                  </a:lnTo>
                  <a:lnTo>
                    <a:pt x="943" y="6110"/>
                  </a:lnTo>
                  <a:lnTo>
                    <a:pt x="383" y="6034"/>
                  </a:lnTo>
                  <a:lnTo>
                    <a:pt x="332" y="6059"/>
                  </a:lnTo>
                  <a:lnTo>
                    <a:pt x="154" y="6136"/>
                  </a:lnTo>
                  <a:lnTo>
                    <a:pt x="1" y="6441"/>
                  </a:lnTo>
                  <a:lnTo>
                    <a:pt x="1" y="6950"/>
                  </a:lnTo>
                  <a:lnTo>
                    <a:pt x="26" y="7052"/>
                  </a:lnTo>
                  <a:lnTo>
                    <a:pt x="561" y="9980"/>
                  </a:lnTo>
                  <a:lnTo>
                    <a:pt x="1147" y="13493"/>
                  </a:lnTo>
                  <a:lnTo>
                    <a:pt x="1197" y="13875"/>
                  </a:lnTo>
                  <a:lnTo>
                    <a:pt x="1427" y="14537"/>
                  </a:lnTo>
                  <a:lnTo>
                    <a:pt x="1885" y="15301"/>
                  </a:lnTo>
                  <a:lnTo>
                    <a:pt x="2929" y="16116"/>
                  </a:lnTo>
                  <a:lnTo>
                    <a:pt x="3158" y="16192"/>
                  </a:lnTo>
                  <a:lnTo>
                    <a:pt x="1859" y="21844"/>
                  </a:lnTo>
                  <a:lnTo>
                    <a:pt x="8784" y="23422"/>
                  </a:lnTo>
                  <a:lnTo>
                    <a:pt x="10133" y="17669"/>
                  </a:lnTo>
                  <a:lnTo>
                    <a:pt x="10261" y="17694"/>
                  </a:lnTo>
                  <a:lnTo>
                    <a:pt x="10694" y="17592"/>
                  </a:lnTo>
                  <a:lnTo>
                    <a:pt x="11203" y="17312"/>
                  </a:lnTo>
                  <a:lnTo>
                    <a:pt x="11610" y="16778"/>
                  </a:lnTo>
                  <a:lnTo>
                    <a:pt x="11737" y="16396"/>
                  </a:lnTo>
                  <a:lnTo>
                    <a:pt x="12068" y="14944"/>
                  </a:lnTo>
                  <a:lnTo>
                    <a:pt x="12832" y="11737"/>
                  </a:lnTo>
                  <a:lnTo>
                    <a:pt x="13087" y="10617"/>
                  </a:lnTo>
                  <a:lnTo>
                    <a:pt x="13189" y="10107"/>
                  </a:lnTo>
                  <a:lnTo>
                    <a:pt x="14232" y="5627"/>
                  </a:lnTo>
                  <a:lnTo>
                    <a:pt x="14258" y="5397"/>
                  </a:lnTo>
                  <a:lnTo>
                    <a:pt x="14207" y="4965"/>
                  </a:lnTo>
                  <a:lnTo>
                    <a:pt x="14029" y="4608"/>
                  </a:lnTo>
                  <a:lnTo>
                    <a:pt x="13698" y="4354"/>
                  </a:lnTo>
                  <a:lnTo>
                    <a:pt x="13520" y="4277"/>
                  </a:lnTo>
                  <a:lnTo>
                    <a:pt x="13316" y="4252"/>
                  </a:lnTo>
                  <a:lnTo>
                    <a:pt x="12908" y="4354"/>
                  </a:lnTo>
                  <a:lnTo>
                    <a:pt x="12578" y="4583"/>
                  </a:lnTo>
                  <a:lnTo>
                    <a:pt x="12348" y="4965"/>
                  </a:lnTo>
                  <a:lnTo>
                    <a:pt x="12272" y="5194"/>
                  </a:lnTo>
                  <a:lnTo>
                    <a:pt x="11254" y="9649"/>
                  </a:lnTo>
                  <a:lnTo>
                    <a:pt x="10872" y="9573"/>
                  </a:lnTo>
                  <a:lnTo>
                    <a:pt x="12323" y="3284"/>
                  </a:lnTo>
                  <a:lnTo>
                    <a:pt x="12348" y="3030"/>
                  </a:lnTo>
                  <a:lnTo>
                    <a:pt x="12297" y="2546"/>
                  </a:lnTo>
                  <a:lnTo>
                    <a:pt x="12094" y="2164"/>
                  </a:lnTo>
                  <a:lnTo>
                    <a:pt x="11763" y="1884"/>
                  </a:lnTo>
                  <a:lnTo>
                    <a:pt x="11534" y="1808"/>
                  </a:lnTo>
                  <a:lnTo>
                    <a:pt x="11330" y="1782"/>
                  </a:lnTo>
                  <a:lnTo>
                    <a:pt x="10897" y="1884"/>
                  </a:lnTo>
                  <a:lnTo>
                    <a:pt x="10541" y="2139"/>
                  </a:lnTo>
                  <a:lnTo>
                    <a:pt x="10286" y="2546"/>
                  </a:lnTo>
                  <a:lnTo>
                    <a:pt x="10210" y="2801"/>
                  </a:lnTo>
                  <a:lnTo>
                    <a:pt x="8759" y="9089"/>
                  </a:lnTo>
                  <a:lnTo>
                    <a:pt x="8453" y="9013"/>
                  </a:lnTo>
                  <a:lnTo>
                    <a:pt x="10184" y="1477"/>
                  </a:lnTo>
                  <a:lnTo>
                    <a:pt x="10235" y="1222"/>
                  </a:lnTo>
                  <a:lnTo>
                    <a:pt x="10159" y="764"/>
                  </a:lnTo>
                  <a:lnTo>
                    <a:pt x="9955" y="357"/>
                  </a:lnTo>
                  <a:lnTo>
                    <a:pt x="9624" y="77"/>
                  </a:lnTo>
                  <a:lnTo>
                    <a:pt x="9421" y="26"/>
                  </a:lnTo>
                  <a:lnTo>
                    <a:pt x="9192" y="0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46"/>
            <p:cNvSpPr/>
            <p:nvPr/>
          </p:nvSpPr>
          <p:spPr>
            <a:xfrm>
              <a:off x="3184975" y="12300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46"/>
            <p:cNvSpPr/>
            <p:nvPr/>
          </p:nvSpPr>
          <p:spPr>
            <a:xfrm>
              <a:off x="3218075" y="1174650"/>
              <a:ext cx="190950" cy="55400"/>
            </a:xfrm>
            <a:custGeom>
              <a:rect b="b" l="l" r="r" t="t"/>
              <a:pathLst>
                <a:path extrusionOk="0" h="2216" w="7638">
                  <a:moveTo>
                    <a:pt x="102" y="0"/>
                  </a:moveTo>
                  <a:lnTo>
                    <a:pt x="0" y="484"/>
                  </a:lnTo>
                  <a:lnTo>
                    <a:pt x="7536" y="2215"/>
                  </a:lnTo>
                  <a:lnTo>
                    <a:pt x="7638" y="1732"/>
                  </a:lnTo>
                  <a:lnTo>
                    <a:pt x="6569" y="1477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46"/>
            <p:cNvSpPr/>
            <p:nvPr/>
          </p:nvSpPr>
          <p:spPr>
            <a:xfrm>
              <a:off x="3184975" y="1223650"/>
              <a:ext cx="105675" cy="159150"/>
            </a:xfrm>
            <a:custGeom>
              <a:rect b="b" l="l" r="r" t="t"/>
              <a:pathLst>
                <a:path extrusionOk="0" h="6366" w="4227">
                  <a:moveTo>
                    <a:pt x="77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30" y="306"/>
                  </a:lnTo>
                  <a:lnTo>
                    <a:pt x="1121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6" y="5347"/>
                  </a:lnTo>
                  <a:lnTo>
                    <a:pt x="3819" y="6315"/>
                  </a:lnTo>
                  <a:lnTo>
                    <a:pt x="4125" y="6365"/>
                  </a:lnTo>
                  <a:lnTo>
                    <a:pt x="4150" y="6213"/>
                  </a:lnTo>
                  <a:lnTo>
                    <a:pt x="4227" y="5118"/>
                  </a:lnTo>
                  <a:lnTo>
                    <a:pt x="4176" y="4125"/>
                  </a:lnTo>
                  <a:lnTo>
                    <a:pt x="3896" y="3005"/>
                  </a:lnTo>
                  <a:lnTo>
                    <a:pt x="3361" y="1936"/>
                  </a:lnTo>
                  <a:lnTo>
                    <a:pt x="2419" y="968"/>
                  </a:lnTo>
                  <a:lnTo>
                    <a:pt x="1401" y="383"/>
                  </a:lnTo>
                  <a:lnTo>
                    <a:pt x="561" y="10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46"/>
            <p:cNvSpPr/>
            <p:nvPr/>
          </p:nvSpPr>
          <p:spPr>
            <a:xfrm>
              <a:off x="3162700" y="1403775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8" y="1"/>
                  </a:moveTo>
                  <a:lnTo>
                    <a:pt x="0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46"/>
            <p:cNvSpPr/>
            <p:nvPr/>
          </p:nvSpPr>
          <p:spPr>
            <a:xfrm>
              <a:off x="3123225" y="1425425"/>
              <a:ext cx="238075" cy="100575"/>
            </a:xfrm>
            <a:custGeom>
              <a:rect b="b" l="l" r="r" t="t"/>
              <a:pathLst>
                <a:path extrusionOk="0" h="4023" w="9523">
                  <a:moveTo>
                    <a:pt x="434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523" y="2113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E5C1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46"/>
            <p:cNvSpPr/>
            <p:nvPr/>
          </p:nvSpPr>
          <p:spPr>
            <a:xfrm>
              <a:off x="3100950" y="1463600"/>
              <a:ext cx="251450" cy="105675"/>
            </a:xfrm>
            <a:custGeom>
              <a:rect b="b" l="l" r="r" t="t"/>
              <a:pathLst>
                <a:path extrusionOk="0" h="4227" w="10058">
                  <a:moveTo>
                    <a:pt x="994" y="1"/>
                  </a:moveTo>
                  <a:lnTo>
                    <a:pt x="1" y="4227"/>
                  </a:lnTo>
                  <a:lnTo>
                    <a:pt x="9573" y="4227"/>
                  </a:lnTo>
                  <a:lnTo>
                    <a:pt x="10057" y="2088"/>
                  </a:lnTo>
                  <a:lnTo>
                    <a:pt x="99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5" name="Google Shape;1385;p46"/>
          <p:cNvGrpSpPr/>
          <p:nvPr/>
        </p:nvGrpSpPr>
        <p:grpSpPr>
          <a:xfrm flipH="1">
            <a:off x="7131122" y="1322128"/>
            <a:ext cx="1655447" cy="1389731"/>
            <a:chOff x="238125" y="394325"/>
            <a:chExt cx="1399600" cy="1174950"/>
          </a:xfrm>
        </p:grpSpPr>
        <p:sp>
          <p:nvSpPr>
            <p:cNvPr id="1386" name="Google Shape;1386;p46"/>
            <p:cNvSpPr/>
            <p:nvPr/>
          </p:nvSpPr>
          <p:spPr>
            <a:xfrm>
              <a:off x="352675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2725" y="0"/>
                  </a:moveTo>
                  <a:lnTo>
                    <a:pt x="2190" y="51"/>
                  </a:lnTo>
                  <a:lnTo>
                    <a:pt x="1197" y="459"/>
                  </a:lnTo>
                  <a:lnTo>
                    <a:pt x="459" y="1197"/>
                  </a:lnTo>
                  <a:lnTo>
                    <a:pt x="52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52" y="5474"/>
                  </a:lnTo>
                  <a:lnTo>
                    <a:pt x="459" y="6467"/>
                  </a:lnTo>
                  <a:lnTo>
                    <a:pt x="1197" y="7205"/>
                  </a:lnTo>
                  <a:lnTo>
                    <a:pt x="2190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46"/>
            <p:cNvSpPr/>
            <p:nvPr/>
          </p:nvSpPr>
          <p:spPr>
            <a:xfrm>
              <a:off x="1097350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0" y="0"/>
                  </a:moveTo>
                  <a:lnTo>
                    <a:pt x="0" y="7638"/>
                  </a:lnTo>
                  <a:lnTo>
                    <a:pt x="561" y="7613"/>
                  </a:lnTo>
                  <a:lnTo>
                    <a:pt x="1553" y="7205"/>
                  </a:lnTo>
                  <a:lnTo>
                    <a:pt x="2292" y="6467"/>
                  </a:lnTo>
                  <a:lnTo>
                    <a:pt x="2699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99" y="2190"/>
                  </a:lnTo>
                  <a:lnTo>
                    <a:pt x="2292" y="1197"/>
                  </a:lnTo>
                  <a:lnTo>
                    <a:pt x="1553" y="459"/>
                  </a:lnTo>
                  <a:lnTo>
                    <a:pt x="561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46"/>
            <p:cNvSpPr/>
            <p:nvPr/>
          </p:nvSpPr>
          <p:spPr>
            <a:xfrm>
              <a:off x="654375" y="1254850"/>
              <a:ext cx="210675" cy="264150"/>
            </a:xfrm>
            <a:custGeom>
              <a:rect b="b" l="l" r="r" t="t"/>
              <a:pathLst>
                <a:path extrusionOk="0" h="10566" w="8427">
                  <a:moveTo>
                    <a:pt x="0" y="0"/>
                  </a:moveTo>
                  <a:lnTo>
                    <a:pt x="0" y="10566"/>
                  </a:lnTo>
                  <a:lnTo>
                    <a:pt x="8427" y="10566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46"/>
            <p:cNvSpPr/>
            <p:nvPr/>
          </p:nvSpPr>
          <p:spPr>
            <a:xfrm>
              <a:off x="408675" y="439525"/>
              <a:ext cx="701425" cy="875800"/>
            </a:xfrm>
            <a:custGeom>
              <a:rect b="b" l="l" r="r" t="t"/>
              <a:pathLst>
                <a:path extrusionOk="0" h="35032" w="28057">
                  <a:moveTo>
                    <a:pt x="14029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2" y="841"/>
                  </a:lnTo>
                  <a:lnTo>
                    <a:pt x="7944" y="1375"/>
                  </a:lnTo>
                  <a:lnTo>
                    <a:pt x="6748" y="2037"/>
                  </a:lnTo>
                  <a:lnTo>
                    <a:pt x="5627" y="2776"/>
                  </a:lnTo>
                  <a:lnTo>
                    <a:pt x="4584" y="3641"/>
                  </a:lnTo>
                  <a:lnTo>
                    <a:pt x="3642" y="4583"/>
                  </a:lnTo>
                  <a:lnTo>
                    <a:pt x="2776" y="5627"/>
                  </a:lnTo>
                  <a:lnTo>
                    <a:pt x="2038" y="6747"/>
                  </a:lnTo>
                  <a:lnTo>
                    <a:pt x="1376" y="7944"/>
                  </a:lnTo>
                  <a:lnTo>
                    <a:pt x="841" y="9191"/>
                  </a:lnTo>
                  <a:lnTo>
                    <a:pt x="434" y="10515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1" y="21717"/>
                  </a:lnTo>
                  <a:lnTo>
                    <a:pt x="154" y="23143"/>
                  </a:lnTo>
                  <a:lnTo>
                    <a:pt x="434" y="24517"/>
                  </a:lnTo>
                  <a:lnTo>
                    <a:pt x="841" y="25841"/>
                  </a:lnTo>
                  <a:lnTo>
                    <a:pt x="1376" y="27089"/>
                  </a:lnTo>
                  <a:lnTo>
                    <a:pt x="2038" y="28285"/>
                  </a:lnTo>
                  <a:lnTo>
                    <a:pt x="2776" y="29405"/>
                  </a:lnTo>
                  <a:lnTo>
                    <a:pt x="3642" y="30449"/>
                  </a:lnTo>
                  <a:lnTo>
                    <a:pt x="4584" y="31391"/>
                  </a:lnTo>
                  <a:lnTo>
                    <a:pt x="5627" y="32257"/>
                  </a:lnTo>
                  <a:lnTo>
                    <a:pt x="6748" y="32995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9" y="35032"/>
                  </a:lnTo>
                  <a:lnTo>
                    <a:pt x="14742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49" y="31391"/>
                  </a:lnTo>
                  <a:lnTo>
                    <a:pt x="24416" y="30449"/>
                  </a:lnTo>
                  <a:lnTo>
                    <a:pt x="25282" y="29405"/>
                  </a:lnTo>
                  <a:lnTo>
                    <a:pt x="26020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31" y="21717"/>
                  </a:lnTo>
                  <a:lnTo>
                    <a:pt x="28057" y="21004"/>
                  </a:lnTo>
                  <a:lnTo>
                    <a:pt x="28057" y="14028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20" y="6747"/>
                  </a:lnTo>
                  <a:lnTo>
                    <a:pt x="25282" y="5627"/>
                  </a:lnTo>
                  <a:lnTo>
                    <a:pt x="24416" y="4583"/>
                  </a:lnTo>
                  <a:lnTo>
                    <a:pt x="23449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41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46"/>
            <p:cNvSpPr/>
            <p:nvPr/>
          </p:nvSpPr>
          <p:spPr>
            <a:xfrm>
              <a:off x="533425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2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46"/>
            <p:cNvSpPr/>
            <p:nvPr/>
          </p:nvSpPr>
          <p:spPr>
            <a:xfrm>
              <a:off x="894325" y="933425"/>
              <a:ext cx="91025" cy="90400"/>
            </a:xfrm>
            <a:custGeom>
              <a:rect b="b" l="l" r="r" t="t"/>
              <a:pathLst>
                <a:path extrusionOk="0" h="3616" w="3641">
                  <a:moveTo>
                    <a:pt x="1808" y="1"/>
                  </a:moveTo>
                  <a:lnTo>
                    <a:pt x="1451" y="26"/>
                  </a:lnTo>
                  <a:lnTo>
                    <a:pt x="789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89" y="3310"/>
                  </a:lnTo>
                  <a:lnTo>
                    <a:pt x="1451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46"/>
            <p:cNvSpPr/>
            <p:nvPr/>
          </p:nvSpPr>
          <p:spPr>
            <a:xfrm>
              <a:off x="238125" y="1359225"/>
              <a:ext cx="1042550" cy="210050"/>
            </a:xfrm>
            <a:custGeom>
              <a:rect b="b" l="l" r="r" t="t"/>
              <a:pathLst>
                <a:path extrusionOk="0" h="8402" w="41702">
                  <a:moveTo>
                    <a:pt x="16625" y="1"/>
                  </a:moveTo>
                  <a:lnTo>
                    <a:pt x="12297" y="153"/>
                  </a:lnTo>
                  <a:lnTo>
                    <a:pt x="11176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2979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5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5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2979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4"/>
                  </a:lnTo>
                  <a:lnTo>
                    <a:pt x="30525" y="179"/>
                  </a:lnTo>
                  <a:lnTo>
                    <a:pt x="29380" y="153"/>
                  </a:lnTo>
                  <a:lnTo>
                    <a:pt x="25051" y="1"/>
                  </a:lnTo>
                  <a:lnTo>
                    <a:pt x="25051" y="433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59"/>
                  </a:lnTo>
                  <a:lnTo>
                    <a:pt x="22862" y="3692"/>
                  </a:lnTo>
                  <a:lnTo>
                    <a:pt x="22098" y="4023"/>
                  </a:lnTo>
                  <a:lnTo>
                    <a:pt x="21284" y="4201"/>
                  </a:lnTo>
                  <a:lnTo>
                    <a:pt x="20418" y="4201"/>
                  </a:lnTo>
                  <a:lnTo>
                    <a:pt x="19603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46"/>
            <p:cNvSpPr/>
            <p:nvPr/>
          </p:nvSpPr>
          <p:spPr>
            <a:xfrm>
              <a:off x="614900" y="1359225"/>
              <a:ext cx="288975" cy="148950"/>
            </a:xfrm>
            <a:custGeom>
              <a:rect b="b" l="l" r="r" t="t"/>
              <a:pathLst>
                <a:path extrusionOk="0" h="5958" w="11559">
                  <a:moveTo>
                    <a:pt x="1554" y="1"/>
                  </a:moveTo>
                  <a:lnTo>
                    <a:pt x="1" y="51"/>
                  </a:lnTo>
                  <a:lnTo>
                    <a:pt x="1" y="128"/>
                  </a:lnTo>
                  <a:lnTo>
                    <a:pt x="1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088" y="4659"/>
                  </a:lnTo>
                  <a:lnTo>
                    <a:pt x="3030" y="5270"/>
                  </a:lnTo>
                  <a:lnTo>
                    <a:pt x="4049" y="5703"/>
                  </a:lnTo>
                  <a:lnTo>
                    <a:pt x="5194" y="5958"/>
                  </a:lnTo>
                  <a:lnTo>
                    <a:pt x="6365" y="5958"/>
                  </a:lnTo>
                  <a:lnTo>
                    <a:pt x="7486" y="5703"/>
                  </a:lnTo>
                  <a:lnTo>
                    <a:pt x="8529" y="5270"/>
                  </a:lnTo>
                  <a:lnTo>
                    <a:pt x="9446" y="4659"/>
                  </a:lnTo>
                  <a:lnTo>
                    <a:pt x="10235" y="3870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3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9" y="3692"/>
                  </a:lnTo>
                  <a:lnTo>
                    <a:pt x="3107" y="3259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52C5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46"/>
            <p:cNvSpPr/>
            <p:nvPr/>
          </p:nvSpPr>
          <p:spPr>
            <a:xfrm>
              <a:off x="716100" y="974800"/>
              <a:ext cx="82775" cy="119675"/>
            </a:xfrm>
            <a:custGeom>
              <a:rect b="b" l="l" r="r" t="t"/>
              <a:pathLst>
                <a:path extrusionOk="0" h="4787" w="3311">
                  <a:moveTo>
                    <a:pt x="1554" y="0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0"/>
                  </a:lnTo>
                  <a:close/>
                </a:path>
              </a:pathLst>
            </a:custGeom>
            <a:solidFill>
              <a:srgbClr val="D3A6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46"/>
            <p:cNvSpPr/>
            <p:nvPr/>
          </p:nvSpPr>
          <p:spPr>
            <a:xfrm>
              <a:off x="716100" y="1083625"/>
              <a:ext cx="82775" cy="37575"/>
            </a:xfrm>
            <a:custGeom>
              <a:rect b="b" l="l" r="r" t="t"/>
              <a:pathLst>
                <a:path extrusionOk="0" h="1503" w="3311">
                  <a:moveTo>
                    <a:pt x="1" y="1"/>
                  </a:moveTo>
                  <a:lnTo>
                    <a:pt x="1" y="306"/>
                  </a:lnTo>
                  <a:lnTo>
                    <a:pt x="281" y="841"/>
                  </a:lnTo>
                  <a:lnTo>
                    <a:pt x="764" y="1248"/>
                  </a:lnTo>
                  <a:lnTo>
                    <a:pt x="1299" y="1477"/>
                  </a:lnTo>
                  <a:lnTo>
                    <a:pt x="1528" y="1503"/>
                  </a:lnTo>
                  <a:lnTo>
                    <a:pt x="1783" y="1503"/>
                  </a:lnTo>
                  <a:lnTo>
                    <a:pt x="2012" y="1477"/>
                  </a:lnTo>
                  <a:lnTo>
                    <a:pt x="2546" y="1248"/>
                  </a:lnTo>
                  <a:lnTo>
                    <a:pt x="3030" y="841"/>
                  </a:lnTo>
                  <a:lnTo>
                    <a:pt x="3310" y="306"/>
                  </a:lnTo>
                  <a:lnTo>
                    <a:pt x="3310" y="1"/>
                  </a:lnTo>
                  <a:lnTo>
                    <a:pt x="2903" y="205"/>
                  </a:lnTo>
                  <a:lnTo>
                    <a:pt x="2063" y="434"/>
                  </a:lnTo>
                  <a:lnTo>
                    <a:pt x="1223" y="434"/>
                  </a:lnTo>
                  <a:lnTo>
                    <a:pt x="408" y="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46"/>
            <p:cNvSpPr/>
            <p:nvPr/>
          </p:nvSpPr>
          <p:spPr>
            <a:xfrm>
              <a:off x="552525" y="949350"/>
              <a:ext cx="26750" cy="26100"/>
            </a:xfrm>
            <a:custGeom>
              <a:rect b="b" l="l" r="r" t="t"/>
              <a:pathLst>
                <a:path extrusionOk="0" h="1044" w="107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46"/>
            <p:cNvSpPr/>
            <p:nvPr/>
          </p:nvSpPr>
          <p:spPr>
            <a:xfrm>
              <a:off x="913400" y="949350"/>
              <a:ext cx="26125" cy="26100"/>
            </a:xfrm>
            <a:custGeom>
              <a:rect b="b" l="l" r="r" t="t"/>
              <a:pathLst>
                <a:path extrusionOk="0" h="1044" w="1045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10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45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46"/>
            <p:cNvSpPr/>
            <p:nvPr/>
          </p:nvSpPr>
          <p:spPr>
            <a:xfrm>
              <a:off x="506075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46"/>
            <p:cNvSpPr/>
            <p:nvPr/>
          </p:nvSpPr>
          <p:spPr>
            <a:xfrm>
              <a:off x="866950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19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46"/>
            <p:cNvSpPr/>
            <p:nvPr/>
          </p:nvSpPr>
          <p:spPr>
            <a:xfrm>
              <a:off x="363500" y="394325"/>
              <a:ext cx="791800" cy="526400"/>
            </a:xfrm>
            <a:custGeom>
              <a:rect b="b" l="l" r="r" t="t"/>
              <a:pathLst>
                <a:path extrusionOk="0" h="21056" w="31672">
                  <a:moveTo>
                    <a:pt x="15836" y="1"/>
                  </a:moveTo>
                  <a:lnTo>
                    <a:pt x="15021" y="26"/>
                  </a:lnTo>
                  <a:lnTo>
                    <a:pt x="13417" y="179"/>
                  </a:lnTo>
                  <a:lnTo>
                    <a:pt x="11890" y="510"/>
                  </a:lnTo>
                  <a:lnTo>
                    <a:pt x="10388" y="968"/>
                  </a:lnTo>
                  <a:lnTo>
                    <a:pt x="8962" y="1554"/>
                  </a:lnTo>
                  <a:lnTo>
                    <a:pt x="7638" y="2292"/>
                  </a:lnTo>
                  <a:lnTo>
                    <a:pt x="6365" y="3158"/>
                  </a:lnTo>
                  <a:lnTo>
                    <a:pt x="5194" y="4125"/>
                  </a:lnTo>
                  <a:lnTo>
                    <a:pt x="4125" y="5195"/>
                  </a:lnTo>
                  <a:lnTo>
                    <a:pt x="3157" y="6366"/>
                  </a:lnTo>
                  <a:lnTo>
                    <a:pt x="2292" y="7639"/>
                  </a:lnTo>
                  <a:lnTo>
                    <a:pt x="1553" y="8988"/>
                  </a:lnTo>
                  <a:lnTo>
                    <a:pt x="968" y="10388"/>
                  </a:lnTo>
                  <a:lnTo>
                    <a:pt x="484" y="11890"/>
                  </a:lnTo>
                  <a:lnTo>
                    <a:pt x="179" y="13418"/>
                  </a:lnTo>
                  <a:lnTo>
                    <a:pt x="26" y="15022"/>
                  </a:lnTo>
                  <a:lnTo>
                    <a:pt x="0" y="15836"/>
                  </a:lnTo>
                  <a:lnTo>
                    <a:pt x="0" y="21055"/>
                  </a:lnTo>
                  <a:lnTo>
                    <a:pt x="739" y="20597"/>
                  </a:lnTo>
                  <a:lnTo>
                    <a:pt x="2979" y="19044"/>
                  </a:lnTo>
                  <a:lnTo>
                    <a:pt x="5729" y="16702"/>
                  </a:lnTo>
                  <a:lnTo>
                    <a:pt x="7893" y="14411"/>
                  </a:lnTo>
                  <a:lnTo>
                    <a:pt x="9293" y="12654"/>
                  </a:lnTo>
                  <a:lnTo>
                    <a:pt x="9980" y="11687"/>
                  </a:lnTo>
                  <a:lnTo>
                    <a:pt x="10031" y="11839"/>
                  </a:lnTo>
                  <a:lnTo>
                    <a:pt x="10591" y="12883"/>
                  </a:lnTo>
                  <a:lnTo>
                    <a:pt x="11279" y="13825"/>
                  </a:lnTo>
                  <a:lnTo>
                    <a:pt x="12272" y="14894"/>
                  </a:lnTo>
                  <a:lnTo>
                    <a:pt x="13595" y="15989"/>
                  </a:lnTo>
                  <a:lnTo>
                    <a:pt x="15301" y="17007"/>
                  </a:lnTo>
                  <a:lnTo>
                    <a:pt x="17414" y="17822"/>
                  </a:lnTo>
                  <a:lnTo>
                    <a:pt x="18662" y="18102"/>
                  </a:lnTo>
                  <a:lnTo>
                    <a:pt x="18713" y="17440"/>
                  </a:lnTo>
                  <a:lnTo>
                    <a:pt x="18611" y="14971"/>
                  </a:lnTo>
                  <a:lnTo>
                    <a:pt x="18764" y="15098"/>
                  </a:lnTo>
                  <a:lnTo>
                    <a:pt x="20393" y="16346"/>
                  </a:lnTo>
                  <a:lnTo>
                    <a:pt x="22735" y="17720"/>
                  </a:lnTo>
                  <a:lnTo>
                    <a:pt x="24772" y="18662"/>
                  </a:lnTo>
                  <a:lnTo>
                    <a:pt x="27216" y="19579"/>
                  </a:lnTo>
                  <a:lnTo>
                    <a:pt x="30067" y="20368"/>
                  </a:lnTo>
                  <a:lnTo>
                    <a:pt x="31671" y="20674"/>
                  </a:lnTo>
                  <a:lnTo>
                    <a:pt x="31671" y="15836"/>
                  </a:lnTo>
                  <a:lnTo>
                    <a:pt x="31646" y="15022"/>
                  </a:lnTo>
                  <a:lnTo>
                    <a:pt x="31493" y="13418"/>
                  </a:lnTo>
                  <a:lnTo>
                    <a:pt x="31162" y="11890"/>
                  </a:lnTo>
                  <a:lnTo>
                    <a:pt x="30704" y="10388"/>
                  </a:lnTo>
                  <a:lnTo>
                    <a:pt x="30093" y="8988"/>
                  </a:lnTo>
                  <a:lnTo>
                    <a:pt x="29380" y="7639"/>
                  </a:lnTo>
                  <a:lnTo>
                    <a:pt x="28514" y="6366"/>
                  </a:lnTo>
                  <a:lnTo>
                    <a:pt x="27547" y="5195"/>
                  </a:lnTo>
                  <a:lnTo>
                    <a:pt x="26478" y="4125"/>
                  </a:lnTo>
                  <a:lnTo>
                    <a:pt x="25306" y="3158"/>
                  </a:lnTo>
                  <a:lnTo>
                    <a:pt x="24034" y="2292"/>
                  </a:lnTo>
                  <a:lnTo>
                    <a:pt x="22684" y="1554"/>
                  </a:lnTo>
                  <a:lnTo>
                    <a:pt x="21284" y="968"/>
                  </a:lnTo>
                  <a:lnTo>
                    <a:pt x="19782" y="510"/>
                  </a:lnTo>
                  <a:lnTo>
                    <a:pt x="18254" y="179"/>
                  </a:lnTo>
                  <a:lnTo>
                    <a:pt x="16650" y="26"/>
                  </a:lnTo>
                  <a:lnTo>
                    <a:pt x="15836" y="1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46"/>
            <p:cNvSpPr/>
            <p:nvPr/>
          </p:nvSpPr>
          <p:spPr>
            <a:xfrm>
              <a:off x="523900" y="857050"/>
              <a:ext cx="110125" cy="21675"/>
            </a:xfrm>
            <a:custGeom>
              <a:rect b="b" l="l" r="r" t="t"/>
              <a:pathLst>
                <a:path extrusionOk="0" fill="none" h="867" w="4405">
                  <a:moveTo>
                    <a:pt x="4404" y="866"/>
                  </a:moveTo>
                  <a:lnTo>
                    <a:pt x="4175" y="662"/>
                  </a:lnTo>
                  <a:lnTo>
                    <a:pt x="3666" y="306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713C2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46"/>
            <p:cNvSpPr/>
            <p:nvPr/>
          </p:nvSpPr>
          <p:spPr>
            <a:xfrm>
              <a:off x="884775" y="857050"/>
              <a:ext cx="110125" cy="21675"/>
            </a:xfrm>
            <a:custGeom>
              <a:rect b="b" l="l" r="r" t="t"/>
              <a:pathLst>
                <a:path extrusionOk="0" fill="none" h="867" w="4405">
                  <a:moveTo>
                    <a:pt x="4405" y="866"/>
                  </a:moveTo>
                  <a:lnTo>
                    <a:pt x="4175" y="662"/>
                  </a:lnTo>
                  <a:lnTo>
                    <a:pt x="3641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713C2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46"/>
            <p:cNvSpPr/>
            <p:nvPr/>
          </p:nvSpPr>
          <p:spPr>
            <a:xfrm>
              <a:off x="697650" y="1161925"/>
              <a:ext cx="123500" cy="35650"/>
            </a:xfrm>
            <a:custGeom>
              <a:rect b="b" l="l" r="r" t="t"/>
              <a:pathLst>
                <a:path extrusionOk="0" fill="none" h="1426" w="4940">
                  <a:moveTo>
                    <a:pt x="0" y="0"/>
                  </a:moveTo>
                  <a:lnTo>
                    <a:pt x="128" y="306"/>
                  </a:lnTo>
                  <a:lnTo>
                    <a:pt x="611" y="815"/>
                  </a:lnTo>
                  <a:lnTo>
                    <a:pt x="1248" y="1197"/>
                  </a:lnTo>
                  <a:lnTo>
                    <a:pt x="2037" y="1426"/>
                  </a:lnTo>
                  <a:lnTo>
                    <a:pt x="2470" y="1426"/>
                  </a:lnTo>
                  <a:lnTo>
                    <a:pt x="2903" y="1426"/>
                  </a:lnTo>
                  <a:lnTo>
                    <a:pt x="3666" y="1222"/>
                  </a:lnTo>
                  <a:lnTo>
                    <a:pt x="4303" y="840"/>
                  </a:lnTo>
                  <a:lnTo>
                    <a:pt x="4787" y="331"/>
                  </a:lnTo>
                  <a:lnTo>
                    <a:pt x="4939" y="26"/>
                  </a:lnTo>
                </a:path>
              </a:pathLst>
            </a:custGeom>
            <a:noFill/>
            <a:ln cap="rnd" cmpd="sng" w="21000">
              <a:solidFill>
                <a:srgbClr val="AE4C3F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46"/>
            <p:cNvSpPr/>
            <p:nvPr/>
          </p:nvSpPr>
          <p:spPr>
            <a:xfrm>
              <a:off x="1280650" y="970350"/>
              <a:ext cx="357075" cy="585575"/>
            </a:xfrm>
            <a:custGeom>
              <a:rect b="b" l="l" r="r" t="t"/>
              <a:pathLst>
                <a:path extrusionOk="0" h="23423" w="14283">
                  <a:moveTo>
                    <a:pt x="9217" y="0"/>
                  </a:moveTo>
                  <a:lnTo>
                    <a:pt x="8784" y="77"/>
                  </a:lnTo>
                  <a:lnTo>
                    <a:pt x="8427" y="357"/>
                  </a:lnTo>
                  <a:lnTo>
                    <a:pt x="8173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280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11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30" y="6594"/>
                  </a:lnTo>
                  <a:lnTo>
                    <a:pt x="968" y="6110"/>
                  </a:lnTo>
                  <a:lnTo>
                    <a:pt x="408" y="6034"/>
                  </a:lnTo>
                  <a:lnTo>
                    <a:pt x="332" y="6059"/>
                  </a:lnTo>
                  <a:lnTo>
                    <a:pt x="179" y="6136"/>
                  </a:lnTo>
                  <a:lnTo>
                    <a:pt x="1" y="6441"/>
                  </a:lnTo>
                  <a:lnTo>
                    <a:pt x="1" y="6950"/>
                  </a:lnTo>
                  <a:lnTo>
                    <a:pt x="51" y="7052"/>
                  </a:lnTo>
                  <a:lnTo>
                    <a:pt x="561" y="9980"/>
                  </a:lnTo>
                  <a:lnTo>
                    <a:pt x="1172" y="13493"/>
                  </a:lnTo>
                  <a:lnTo>
                    <a:pt x="1223" y="13875"/>
                  </a:lnTo>
                  <a:lnTo>
                    <a:pt x="1426" y="14537"/>
                  </a:lnTo>
                  <a:lnTo>
                    <a:pt x="1910" y="15301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9" y="17669"/>
                  </a:lnTo>
                  <a:lnTo>
                    <a:pt x="10286" y="17694"/>
                  </a:lnTo>
                  <a:lnTo>
                    <a:pt x="10719" y="17592"/>
                  </a:lnTo>
                  <a:lnTo>
                    <a:pt x="11228" y="17312"/>
                  </a:lnTo>
                  <a:lnTo>
                    <a:pt x="11635" y="16778"/>
                  </a:lnTo>
                  <a:lnTo>
                    <a:pt x="11763" y="16396"/>
                  </a:lnTo>
                  <a:lnTo>
                    <a:pt x="12094" y="14944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7"/>
                  </a:lnTo>
                  <a:lnTo>
                    <a:pt x="14232" y="5627"/>
                  </a:lnTo>
                  <a:lnTo>
                    <a:pt x="14283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3" y="4354"/>
                  </a:lnTo>
                  <a:lnTo>
                    <a:pt x="13519" y="4277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583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2" y="9573"/>
                  </a:lnTo>
                  <a:lnTo>
                    <a:pt x="12323" y="3284"/>
                  </a:lnTo>
                  <a:lnTo>
                    <a:pt x="12374" y="3030"/>
                  </a:lnTo>
                  <a:lnTo>
                    <a:pt x="12323" y="2546"/>
                  </a:lnTo>
                  <a:lnTo>
                    <a:pt x="12094" y="2164"/>
                  </a:lnTo>
                  <a:lnTo>
                    <a:pt x="11763" y="1884"/>
                  </a:lnTo>
                  <a:lnTo>
                    <a:pt x="11559" y="1808"/>
                  </a:lnTo>
                  <a:lnTo>
                    <a:pt x="11330" y="1782"/>
                  </a:lnTo>
                  <a:lnTo>
                    <a:pt x="10922" y="1884"/>
                  </a:lnTo>
                  <a:lnTo>
                    <a:pt x="10566" y="2139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7" y="0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46"/>
            <p:cNvSpPr/>
            <p:nvPr/>
          </p:nvSpPr>
          <p:spPr>
            <a:xfrm>
              <a:off x="1365300" y="12300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46"/>
            <p:cNvSpPr/>
            <p:nvPr/>
          </p:nvSpPr>
          <p:spPr>
            <a:xfrm>
              <a:off x="1398400" y="1174650"/>
              <a:ext cx="190975" cy="55400"/>
            </a:xfrm>
            <a:custGeom>
              <a:rect b="b" l="l" r="r" t="t"/>
              <a:pathLst>
                <a:path extrusionOk="0" h="2216" w="7639">
                  <a:moveTo>
                    <a:pt x="102" y="0"/>
                  </a:moveTo>
                  <a:lnTo>
                    <a:pt x="0" y="484"/>
                  </a:lnTo>
                  <a:lnTo>
                    <a:pt x="7536" y="2215"/>
                  </a:lnTo>
                  <a:lnTo>
                    <a:pt x="7638" y="1732"/>
                  </a:lnTo>
                  <a:lnTo>
                    <a:pt x="6569" y="1477"/>
                  </a:lnTo>
                  <a:lnTo>
                    <a:pt x="6543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46"/>
            <p:cNvSpPr/>
            <p:nvPr/>
          </p:nvSpPr>
          <p:spPr>
            <a:xfrm>
              <a:off x="1365300" y="1223650"/>
              <a:ext cx="105675" cy="159150"/>
            </a:xfrm>
            <a:custGeom>
              <a:rect b="b" l="l" r="r" t="t"/>
              <a:pathLst>
                <a:path extrusionOk="0" h="6366" w="4227">
                  <a:moveTo>
                    <a:pt x="77" y="1"/>
                  </a:moveTo>
                  <a:lnTo>
                    <a:pt x="52" y="26"/>
                  </a:lnTo>
                  <a:lnTo>
                    <a:pt x="1" y="255"/>
                  </a:lnTo>
                  <a:lnTo>
                    <a:pt x="230" y="306"/>
                  </a:lnTo>
                  <a:lnTo>
                    <a:pt x="1121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8" y="3794"/>
                  </a:lnTo>
                  <a:lnTo>
                    <a:pt x="3896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7" y="5118"/>
                  </a:lnTo>
                  <a:lnTo>
                    <a:pt x="4176" y="4125"/>
                  </a:lnTo>
                  <a:lnTo>
                    <a:pt x="3896" y="3005"/>
                  </a:lnTo>
                  <a:lnTo>
                    <a:pt x="3336" y="1936"/>
                  </a:lnTo>
                  <a:lnTo>
                    <a:pt x="2394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46"/>
            <p:cNvSpPr/>
            <p:nvPr/>
          </p:nvSpPr>
          <p:spPr>
            <a:xfrm>
              <a:off x="1343025" y="1403775"/>
              <a:ext cx="183975" cy="84675"/>
            </a:xfrm>
            <a:custGeom>
              <a:rect b="b" l="l" r="r" t="t"/>
              <a:pathLst>
                <a:path extrusionOk="0" h="3387" w="7359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46"/>
            <p:cNvSpPr/>
            <p:nvPr/>
          </p:nvSpPr>
          <p:spPr>
            <a:xfrm>
              <a:off x="1303575" y="1425425"/>
              <a:ext cx="237425" cy="100575"/>
            </a:xfrm>
            <a:custGeom>
              <a:rect b="b" l="l" r="r" t="t"/>
              <a:pathLst>
                <a:path extrusionOk="0" h="4023" w="9497">
                  <a:moveTo>
                    <a:pt x="433" y="0"/>
                  </a:moveTo>
                  <a:lnTo>
                    <a:pt x="0" y="1935"/>
                  </a:lnTo>
                  <a:lnTo>
                    <a:pt x="9063" y="4023"/>
                  </a:lnTo>
                  <a:lnTo>
                    <a:pt x="9496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52C5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46"/>
            <p:cNvSpPr/>
            <p:nvPr/>
          </p:nvSpPr>
          <p:spPr>
            <a:xfrm>
              <a:off x="1281300" y="1463600"/>
              <a:ext cx="251425" cy="105675"/>
            </a:xfrm>
            <a:custGeom>
              <a:rect b="b" l="l" r="r" t="t"/>
              <a:pathLst>
                <a:path extrusionOk="0" h="4227" w="10057">
                  <a:moveTo>
                    <a:pt x="967" y="1"/>
                  </a:moveTo>
                  <a:lnTo>
                    <a:pt x="0" y="4227"/>
                  </a:lnTo>
                  <a:lnTo>
                    <a:pt x="9547" y="4227"/>
                  </a:lnTo>
                  <a:lnTo>
                    <a:pt x="10056" y="2088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1" name="Google Shape;1411;p46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6" name="Google Shape;1416;p47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1417" name="Google Shape;1417;p4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4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4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4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4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4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3" name="Google Shape;1423;p47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1424" name="Google Shape;1424;p4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4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6" name="Google Shape;1426;p47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1427" name="Google Shape;1427;p4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4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9" name="Google Shape;1429;p47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0" name="Google Shape;1430;p47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31" name="Google Shape;1431;p47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1432" name="Google Shape;1432;p4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4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4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5" name="Google Shape;1435;p47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1436" name="Google Shape;1436;p4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4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4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4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0" name="Google Shape;1440;p47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1" name="Google Shape;1441;p47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1442" name="Google Shape;1442;p4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4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4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4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4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4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4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4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4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4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4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4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4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4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4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4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4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4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4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4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2" name="Google Shape;1462;p47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1463" name="Google Shape;1463;p4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4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5" name="Google Shape;1465;p47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1466" name="Google Shape;1466;p4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4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4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9" name="Google Shape;1469;p47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1470" name="Google Shape;1470;p4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4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4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3" name="Google Shape;1473;p47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1474" name="Google Shape;1474;p4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4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4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4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8" name="Google Shape;1478;p47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9" name="Google Shape;1479;p47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0" name="Google Shape;1480;p47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1" name="Google Shape;1481;p47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82" name="Google Shape;1482;p47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1483" name="Google Shape;1483;p4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4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5" name="Google Shape;1485;p47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1486" name="Google Shape;1486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8" name="Google Shape;1488;p47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1489" name="Google Shape;1489;p4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4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1" name="Google Shape;1491;p47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1492" name="Google Shape;1492;p4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4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4" name="Google Shape;1494;p47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1495" name="Google Shape;1495;p4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4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4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4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9" name="Google Shape;1499;p47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1500" name="Google Shape;1500;p4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4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2" name="Google Shape;1502;p47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1503" name="Google Shape;1503;p4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4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4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6" name="Google Shape;1506;p47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7" name="Google Shape;1507;p47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1508" name="Google Shape;1508;p4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4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0" name="Google Shape;1510;p47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1511" name="Google Shape;1511;p4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4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6" name="Google Shape;1516;p47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1517" name="Google Shape;1517;p4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9" name="Google Shape;1519;p47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1520" name="Google Shape;1520;p4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4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4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5" name="Google Shape;1525;p47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1526" name="Google Shape;1526;p4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1" name="Google Shape;1531;p47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1532" name="Google Shape;1532;p4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6" name="Google Shape;1536;p47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7" name="Google Shape;1537;p47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8" name="Google Shape;1538;p47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9" name="Google Shape;1539;p47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1540" name="Google Shape;1540;p4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2" name="Google Shape;1542;p47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1543" name="Google Shape;1543;p4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5" name="Google Shape;1545;p47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1546" name="Google Shape;1546;p4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8" name="Google Shape;1548;p47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49" name="Google Shape;1549;p47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1550" name="Google Shape;1550;p4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2" name="Google Shape;1552;p47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1553" name="Google Shape;1553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8" name="Google Shape;1558;p47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1559" name="Google Shape;1559;p4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1" name="Google Shape;1561;p47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2" name="Google Shape;1562;p47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3" name="Google Shape;1563;p47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1564" name="Google Shape;1564;p4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6" name="Google Shape;1566;p47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1567" name="Google Shape;1567;p4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9" name="Google Shape;1569;p47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70" name="Google Shape;1570;p47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1571" name="Google Shape;1571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3" name="Google Shape;1573;p47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1574" name="Google Shape;1574;p4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4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4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7" name="Google Shape;1577;p47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8" name="Google Shape;1578;p47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79" name="Google Shape;1579;p47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1580" name="Google Shape;1580;p4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4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2" name="Google Shape;1582;p47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1583" name="Google Shape;1583;p4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7" name="Google Shape;1587;p47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1588" name="Google Shape;1588;p4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1" name="Google Shape;1591;p47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1592" name="Google Shape;1592;p4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4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4" name="Google Shape;1594;p47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1595" name="Google Shape;1595;p4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4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4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8" name="Google Shape;1598;p47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1599" name="Google Shape;1599;p4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4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4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4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4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4" name="Google Shape;1604;p47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1605" name="Google Shape;1605;p4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4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7" name="Google Shape;1607;p47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1608" name="Google Shape;1608;p4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4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4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4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4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3" name="Google Shape;1613;p47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14" name="Google Shape;1614;p47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1615" name="Google Shape;1615;p4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4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7" name="Google Shape;1617;p47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1618" name="Google Shape;1618;p4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4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4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4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2" name="Google Shape;1622;p47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23" name="Google Shape;1623;p47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1624" name="Google Shape;1624;p4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4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4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7" name="Google Shape;1627;p47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1628" name="Google Shape;1628;p4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4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4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1" name="Google Shape;1631;p47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2" name="Google Shape;1632;p47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3" name="Google Shape;1633;p47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34" name="Google Shape;1634;p47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1635" name="Google Shape;1635;p4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4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4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8" name="Google Shape;1638;p47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39" name="Google Shape;1639;p47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1640" name="Google Shape;1640;p4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4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3" name="Google Shape;1643;p47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4" name="Google Shape;1644;p47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1645" name="Google Shape;1645;p4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4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4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4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4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0" name="Google Shape;1650;p47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1651" name="Google Shape;1651;p4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4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4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4" name="Google Shape;1654;p47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1655" name="Google Shape;1655;p4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4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4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8" name="Google Shape;1658;p47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1659" name="Google Shape;1659;p4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4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4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4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4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4" name="Google Shape;1664;p47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1665" name="Google Shape;1665;p4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4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4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4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4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0" name="Google Shape;1670;p47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1671" name="Google Shape;1671;p4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4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3" name="Google Shape;1673;p47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1674" name="Google Shape;1674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0" name="Google Shape;1680;p47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1" name="Google Shape;1681;p47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1682" name="Google Shape;1682;p4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4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4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4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4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7" name="Google Shape;1687;p47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1688" name="Google Shape;1688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689" name="Google Shape;1689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690" name="Google Shape;1690;p47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91" name="Google Shape;1691;p47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1692" name="Google Shape;1692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4" name="Google Shape;1694;p47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95" name="Google Shape;1695;p47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1696" name="Google Shape;1696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8" name="Google Shape;1698;p47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rnd" cmpd="sng" w="9525">
            <a:solidFill>
              <a:srgbClr val="1C458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9" name="Google Shape;1699;p47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rPr>
              <a:t>SlidesCarnival icons are editable shapes</a:t>
            </a:r>
            <a:r>
              <a:rPr lang="en" sz="9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rPr>
              <a:t>. </a:t>
            </a:r>
            <a:endParaRPr sz="900">
              <a:solidFill>
                <a:srgbClr val="474F67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74F67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rPr>
              <a:t>This means that you can:</a:t>
            </a:r>
            <a:endParaRPr sz="900">
              <a:solidFill>
                <a:srgbClr val="474F67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900"/>
              <a:buFont typeface="ABeeZee"/>
              <a:buChar char="●"/>
            </a:pPr>
            <a:r>
              <a:rPr lang="en" sz="9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rPr>
              <a:t>Resize them without losing quality.</a:t>
            </a:r>
            <a:endParaRPr sz="900">
              <a:solidFill>
                <a:srgbClr val="474F67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900"/>
              <a:buFont typeface="ABeeZee"/>
              <a:buChar char="●"/>
            </a:pPr>
            <a:r>
              <a:rPr lang="en" sz="9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rPr>
              <a:t>Change fill color and opacity.</a:t>
            </a:r>
            <a:endParaRPr sz="900">
              <a:solidFill>
                <a:srgbClr val="474F67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900"/>
              <a:buFont typeface="ABeeZee"/>
              <a:buChar char="●"/>
            </a:pPr>
            <a:r>
              <a:rPr lang="en" sz="9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rPr>
              <a:t>Change line color, width and style.</a:t>
            </a:r>
            <a:endParaRPr sz="900">
              <a:solidFill>
                <a:srgbClr val="474F67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74F67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rPr>
              <a:t>Isn’t that nice? :)</a:t>
            </a:r>
            <a:endParaRPr sz="900">
              <a:solidFill>
                <a:srgbClr val="474F67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74F67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rPr>
              <a:t>Examples:</a:t>
            </a:r>
            <a:endParaRPr sz="900">
              <a:solidFill>
                <a:srgbClr val="474F67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74F67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74F67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700" name="Google Shape;1700;p47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5" name="Google Shape;1705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706" name="Google Shape;1706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2" name="Google Shape;1712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713" name="Google Shape;1713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7" name="Google Shape;1717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718" name="Google Shape;1718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1" name="Google Shape;1721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722" name="Google Shape;1722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7" name="Google Shape;1727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728" name="Google Shape;1728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1" name="Google Shape;1731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732" name="Google Shape;1732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6" name="Google Shape;1736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737" name="Google Shape;1737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2" name="Google Shape;1742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743" name="Google Shape;1743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9" name="Google Shape;1749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750" name="Google Shape;1750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2" name="Google Shape;1752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753" name="Google Shape;1753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6" name="Google Shape;1756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757" name="Google Shape;1757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3" name="Google Shape;1763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764" name="Google Shape;1764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9" name="Google Shape;1769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770" name="Google Shape;1770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3" name="Google Shape;1773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774" name="Google Shape;1774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775" name="Google Shape;1775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6" name="Google Shape;1776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7" name="Google Shape;1777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8" name="Google Shape;1778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9" name="Google Shape;1779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0" name="Google Shape;1780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1" name="Google Shape;1781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2" name="Google Shape;1782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3" name="Google Shape;1783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4" name="Google Shape;1784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85" name="Google Shape;1785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1" name="Google Shape;1791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792" name="Google Shape;1792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6" name="Google Shape;1796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797" name="Google Shape;1797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2" name="Google Shape;1802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803" name="Google Shape;1803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9" name="Google Shape;1809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810" name="Google Shape;1810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4" name="Google Shape;1814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815" name="Google Shape;1815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9" name="Google Shape;1819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820" name="Google Shape;1820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25" name="Google Shape;1825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826" name="Google Shape;1826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36" name="Google Shape;1836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837" name="Google Shape;1837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40" name="Google Shape;1840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841" name="Google Shape;1841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5" name="Google Shape;1845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6" name="Google Shape;1846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7" name="Google Shape;1847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8" name="Google Shape;1848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9" name="Google Shape;1849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0" name="Google Shape;1850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51" name="Google Shape;1851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852" name="Google Shape;1852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56" name="Google Shape;1856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857" name="Google Shape;1857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8" name="Google Shape;1858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9" name="Google Shape;1859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0" name="Google Shape;1860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1" name="Google Shape;1861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2" name="Google Shape;1862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5" name="Google Shape;1865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6" name="Google Shape;1866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67" name="Google Shape;1867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868" name="Google Shape;1868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5" name="Google Shape;1875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876" name="Google Shape;1876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0" name="Google Shape;1880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881" name="Google Shape;1881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5" name="Google Shape;1885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886" name="Google Shape;1886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1" name="Google Shape;1891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892" name="Google Shape;1892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8" name="Google Shape;1898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899" name="Google Shape;1899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2" name="Google Shape;1902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903" name="Google Shape;1903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4" name="Google Shape;1904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5" name="Google Shape;1905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6" name="Google Shape;1906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7" name="Google Shape;1907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8" name="Google Shape;1908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909" name="Google Shape;1909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0" name="Google Shape;1910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1" name="Google Shape;1911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2" name="Google Shape;1912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3" name="Google Shape;1913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5" name="Google Shape;1915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916" name="Google Shape;1916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7" name="Google Shape;1917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8" name="Google Shape;1918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9" name="Google Shape;1919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920" name="Google Shape;1920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4" name="Google Shape;1924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925" name="Google Shape;1925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1" name="Google Shape;1931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932" name="Google Shape;1932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9" name="Google Shape;1939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940" name="Google Shape;1940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4" name="Google Shape;1944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945" name="Google Shape;1945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8" name="Google Shape;1948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949" name="Google Shape;1949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2" name="Google Shape;1952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953" name="Google Shape;1953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7" name="Google Shape;1957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958" name="Google Shape;1958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1960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1" name="Google Shape;1961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2" name="Google Shape;1962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963" name="Google Shape;1963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5" name="Google Shape;1965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6" name="Google Shape;1966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7" name="Google Shape;1967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8" name="Google Shape;1968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969" name="Google Shape;1969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1971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1972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1973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4" name="Google Shape;1974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5" name="Google Shape;1975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976" name="Google Shape;1976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3" name="Google Shape;1983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984" name="Google Shape;1984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1" name="Google Shape;1991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2" name="Google Shape;1992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6" name="Google Shape;1996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997" name="Google Shape;1997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1" name="Google Shape;2001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2002" name="Google Shape;2002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5" name="Google Shape;2005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2006" name="Google Shape;2006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2" name="Google Shape;2012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2013" name="Google Shape;2013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1" name="Google Shape;2021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2022" name="Google Shape;2022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027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8" name="Google Shape;2028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4" name="Google Shape;2034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2035" name="Google Shape;2035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045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7" name="Google Shape;2047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2048" name="Google Shape;2048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3" name="Google Shape;2053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0" name="Google Shape;2060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2061" name="Google Shape;2061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7" name="Google Shape;2067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2068" name="Google Shape;2068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3" name="Google Shape;2083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2084" name="Google Shape;2084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9" name="Google Shape;2089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2090" name="Google Shape;2090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091" name="Google Shape;2091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4" name="Google Shape;2094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095" name="Google Shape;2095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8" name="Google Shape;2098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2099" name="Google Shape;2099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02" name="Google Shape;2102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2103" name="Google Shape;2103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4" name="Google Shape;2104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5" name="Google Shape;2105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06" name="Google Shape;2106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2107" name="Google Shape;2107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5" name="Google Shape;2115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2116" name="Google Shape;2116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0" name="Google Shape;2120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6" name="Google Shape;2126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5" name="Google Shape;2135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6" name="Google Shape;2136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0" name="Google Shape;2140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2141" name="Google Shape;2141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2142" name="Google Shape;2142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4" name="Google Shape;2144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2145" name="Google Shape;2145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6" name="Google Shape;2146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7" name="Google Shape;2147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2148" name="Google Shape;2148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9" name="Google Shape;2149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50" name="Google Shape;2150;p48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2151" name="Google Shape;2151;p48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5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p49"/>
          <p:cNvSpPr txBox="1"/>
          <p:nvPr/>
        </p:nvSpPr>
        <p:spPr>
          <a:xfrm>
            <a:off x="808100" y="609475"/>
            <a:ext cx="80325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74F67"/>
                </a:solidFill>
                <a:latin typeface="Sniglet"/>
                <a:ea typeface="Sniglet"/>
                <a:cs typeface="Sniglet"/>
                <a:sym typeface="Sniglet"/>
              </a:rPr>
              <a:t>You can also use any emoji as an icon!</a:t>
            </a:r>
            <a:endParaRPr>
              <a:solidFill>
                <a:srgbClr val="474F67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74F67"/>
                </a:solidFill>
                <a:latin typeface="Sniglet"/>
                <a:ea typeface="Sniglet"/>
                <a:cs typeface="Sniglet"/>
                <a:sym typeface="Sniglet"/>
              </a:rPr>
              <a:t>And of course it resizes without losing quality.</a:t>
            </a:r>
            <a:endParaRPr>
              <a:solidFill>
                <a:srgbClr val="474F67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74F67"/>
                </a:solidFill>
                <a:latin typeface="Sniglet"/>
                <a:ea typeface="Sniglet"/>
                <a:cs typeface="Sniglet"/>
                <a:sym typeface="Sniglet"/>
              </a:rPr>
              <a:t>How? Follow Google instructions https://twitter.com/googledocs/status/730087240156643328</a:t>
            </a:r>
            <a:endParaRPr>
              <a:solidFill>
                <a:srgbClr val="474F67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157" name="Google Shape;2157;p49"/>
          <p:cNvSpPr txBox="1"/>
          <p:nvPr/>
        </p:nvSpPr>
        <p:spPr>
          <a:xfrm>
            <a:off x="808100" y="20694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74F67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474F67"/>
                </a:highlight>
                <a:latin typeface="Sniglet"/>
                <a:ea typeface="Sniglet"/>
                <a:cs typeface="Sniglet"/>
                <a:sym typeface="Snigle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474F67"/>
              </a:highlight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158" name="Google Shape;2158;p49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"/>
          <p:cNvSpPr txBox="1"/>
          <p:nvPr>
            <p:ph type="ctrTitle"/>
          </p:nvPr>
        </p:nvSpPr>
        <p:spPr>
          <a:xfrm>
            <a:off x="685800" y="1964350"/>
            <a:ext cx="4905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58617"/>
                </a:solidFill>
              </a:rPr>
              <a:t>1.</a:t>
            </a:r>
            <a:endParaRPr>
              <a:solidFill>
                <a:srgbClr val="F5861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56" name="Google Shape;156;p14"/>
          <p:cNvSpPr txBox="1"/>
          <p:nvPr>
            <p:ph idx="1" type="subTitle"/>
          </p:nvPr>
        </p:nvSpPr>
        <p:spPr>
          <a:xfrm>
            <a:off x="685800" y="3221052"/>
            <a:ext cx="4905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grpSp>
        <p:nvGrpSpPr>
          <p:cNvPr id="157" name="Google Shape;157;p14"/>
          <p:cNvGrpSpPr/>
          <p:nvPr/>
        </p:nvGrpSpPr>
        <p:grpSpPr>
          <a:xfrm flipH="1">
            <a:off x="6319935" y="2921771"/>
            <a:ext cx="2442905" cy="2221680"/>
            <a:chOff x="4163225" y="296325"/>
            <a:chExt cx="1399625" cy="1272950"/>
          </a:xfrm>
        </p:grpSpPr>
        <p:sp>
          <p:nvSpPr>
            <p:cNvPr id="158" name="Google Shape;158;p14"/>
            <p:cNvSpPr/>
            <p:nvPr/>
          </p:nvSpPr>
          <p:spPr>
            <a:xfrm>
              <a:off x="4209700" y="296325"/>
              <a:ext cx="949000" cy="996100"/>
            </a:xfrm>
            <a:custGeom>
              <a:rect b="b" l="l" r="r" t="t"/>
              <a:pathLst>
                <a:path extrusionOk="0" h="39844" w="37960">
                  <a:moveTo>
                    <a:pt x="16727" y="0"/>
                  </a:moveTo>
                  <a:lnTo>
                    <a:pt x="16345" y="26"/>
                  </a:lnTo>
                  <a:lnTo>
                    <a:pt x="15963" y="102"/>
                  </a:lnTo>
                  <a:lnTo>
                    <a:pt x="15275" y="382"/>
                  </a:lnTo>
                  <a:lnTo>
                    <a:pt x="14715" y="815"/>
                  </a:lnTo>
                  <a:lnTo>
                    <a:pt x="14308" y="1401"/>
                  </a:lnTo>
                  <a:lnTo>
                    <a:pt x="14155" y="1706"/>
                  </a:lnTo>
                  <a:lnTo>
                    <a:pt x="13850" y="1502"/>
                  </a:lnTo>
                  <a:lnTo>
                    <a:pt x="13188" y="1222"/>
                  </a:lnTo>
                  <a:lnTo>
                    <a:pt x="12450" y="1146"/>
                  </a:lnTo>
                  <a:lnTo>
                    <a:pt x="11711" y="1222"/>
                  </a:lnTo>
                  <a:lnTo>
                    <a:pt x="11355" y="1375"/>
                  </a:lnTo>
                  <a:lnTo>
                    <a:pt x="10998" y="1528"/>
                  </a:lnTo>
                  <a:lnTo>
                    <a:pt x="10413" y="1986"/>
                  </a:lnTo>
                  <a:lnTo>
                    <a:pt x="10005" y="2546"/>
                  </a:lnTo>
                  <a:lnTo>
                    <a:pt x="9776" y="3183"/>
                  </a:lnTo>
                  <a:lnTo>
                    <a:pt x="9725" y="3539"/>
                  </a:lnTo>
                  <a:lnTo>
                    <a:pt x="9394" y="3412"/>
                  </a:lnTo>
                  <a:lnTo>
                    <a:pt x="8656" y="3310"/>
                  </a:lnTo>
                  <a:lnTo>
                    <a:pt x="7943" y="3412"/>
                  </a:lnTo>
                  <a:lnTo>
                    <a:pt x="7256" y="3692"/>
                  </a:lnTo>
                  <a:lnTo>
                    <a:pt x="6925" y="3921"/>
                  </a:lnTo>
                  <a:lnTo>
                    <a:pt x="6645" y="4150"/>
                  </a:lnTo>
                  <a:lnTo>
                    <a:pt x="6212" y="4736"/>
                  </a:lnTo>
                  <a:lnTo>
                    <a:pt x="5983" y="5398"/>
                  </a:lnTo>
                  <a:lnTo>
                    <a:pt x="5932" y="6060"/>
                  </a:lnTo>
                  <a:lnTo>
                    <a:pt x="6008" y="6416"/>
                  </a:lnTo>
                  <a:lnTo>
                    <a:pt x="5627" y="6390"/>
                  </a:lnTo>
                  <a:lnTo>
                    <a:pt x="4914" y="6467"/>
                  </a:lnTo>
                  <a:lnTo>
                    <a:pt x="4226" y="6747"/>
                  </a:lnTo>
                  <a:lnTo>
                    <a:pt x="3641" y="7180"/>
                  </a:lnTo>
                  <a:lnTo>
                    <a:pt x="3412" y="7485"/>
                  </a:lnTo>
                  <a:lnTo>
                    <a:pt x="3208" y="7791"/>
                  </a:lnTo>
                  <a:lnTo>
                    <a:pt x="2953" y="8453"/>
                  </a:lnTo>
                  <a:lnTo>
                    <a:pt x="2928" y="9140"/>
                  </a:lnTo>
                  <a:lnTo>
                    <a:pt x="3081" y="9802"/>
                  </a:lnTo>
                  <a:lnTo>
                    <a:pt x="3233" y="10133"/>
                  </a:lnTo>
                  <a:lnTo>
                    <a:pt x="2877" y="10184"/>
                  </a:lnTo>
                  <a:lnTo>
                    <a:pt x="2215" y="10464"/>
                  </a:lnTo>
                  <a:lnTo>
                    <a:pt x="1630" y="10897"/>
                  </a:lnTo>
                  <a:lnTo>
                    <a:pt x="1197" y="11482"/>
                  </a:lnTo>
                  <a:lnTo>
                    <a:pt x="1044" y="11813"/>
                  </a:lnTo>
                  <a:lnTo>
                    <a:pt x="942" y="12170"/>
                  </a:lnTo>
                  <a:lnTo>
                    <a:pt x="891" y="12857"/>
                  </a:lnTo>
                  <a:lnTo>
                    <a:pt x="1069" y="13544"/>
                  </a:lnTo>
                  <a:lnTo>
                    <a:pt x="1400" y="14130"/>
                  </a:lnTo>
                  <a:lnTo>
                    <a:pt x="1655" y="14410"/>
                  </a:lnTo>
                  <a:lnTo>
                    <a:pt x="1324" y="14563"/>
                  </a:lnTo>
                  <a:lnTo>
                    <a:pt x="764" y="14996"/>
                  </a:lnTo>
                  <a:lnTo>
                    <a:pt x="331" y="15556"/>
                  </a:lnTo>
                  <a:lnTo>
                    <a:pt x="77" y="16218"/>
                  </a:lnTo>
                  <a:lnTo>
                    <a:pt x="51" y="16574"/>
                  </a:lnTo>
                  <a:lnTo>
                    <a:pt x="26" y="16930"/>
                  </a:lnTo>
                  <a:lnTo>
                    <a:pt x="178" y="17567"/>
                  </a:lnTo>
                  <a:lnTo>
                    <a:pt x="484" y="18127"/>
                  </a:lnTo>
                  <a:lnTo>
                    <a:pt x="917" y="18611"/>
                  </a:lnTo>
                  <a:lnTo>
                    <a:pt x="1197" y="18814"/>
                  </a:lnTo>
                  <a:lnTo>
                    <a:pt x="917" y="18993"/>
                  </a:lnTo>
                  <a:lnTo>
                    <a:pt x="484" y="19451"/>
                  </a:lnTo>
                  <a:lnTo>
                    <a:pt x="178" y="19985"/>
                  </a:lnTo>
                  <a:lnTo>
                    <a:pt x="26" y="20596"/>
                  </a:lnTo>
                  <a:lnTo>
                    <a:pt x="0" y="20902"/>
                  </a:lnTo>
                  <a:lnTo>
                    <a:pt x="26" y="21258"/>
                  </a:lnTo>
                  <a:lnTo>
                    <a:pt x="204" y="21895"/>
                  </a:lnTo>
                  <a:lnTo>
                    <a:pt x="560" y="22455"/>
                  </a:lnTo>
                  <a:lnTo>
                    <a:pt x="1044" y="22913"/>
                  </a:lnTo>
                  <a:lnTo>
                    <a:pt x="1324" y="23091"/>
                  </a:lnTo>
                  <a:lnTo>
                    <a:pt x="1044" y="23321"/>
                  </a:lnTo>
                  <a:lnTo>
                    <a:pt x="637" y="23881"/>
                  </a:lnTo>
                  <a:lnTo>
                    <a:pt x="382" y="24517"/>
                  </a:lnTo>
                  <a:lnTo>
                    <a:pt x="306" y="25205"/>
                  </a:lnTo>
                  <a:lnTo>
                    <a:pt x="382" y="25561"/>
                  </a:lnTo>
                  <a:lnTo>
                    <a:pt x="458" y="25917"/>
                  </a:lnTo>
                  <a:lnTo>
                    <a:pt x="815" y="26554"/>
                  </a:lnTo>
                  <a:lnTo>
                    <a:pt x="1324" y="27063"/>
                  </a:lnTo>
                  <a:lnTo>
                    <a:pt x="1960" y="27419"/>
                  </a:lnTo>
                  <a:lnTo>
                    <a:pt x="2291" y="27521"/>
                  </a:lnTo>
                  <a:lnTo>
                    <a:pt x="2088" y="27801"/>
                  </a:lnTo>
                  <a:lnTo>
                    <a:pt x="1859" y="28463"/>
                  </a:lnTo>
                  <a:lnTo>
                    <a:pt x="1782" y="29151"/>
                  </a:lnTo>
                  <a:lnTo>
                    <a:pt x="1935" y="29838"/>
                  </a:lnTo>
                  <a:lnTo>
                    <a:pt x="2088" y="30169"/>
                  </a:lnTo>
                  <a:lnTo>
                    <a:pt x="2291" y="30475"/>
                  </a:lnTo>
                  <a:lnTo>
                    <a:pt x="2801" y="30984"/>
                  </a:lnTo>
                  <a:lnTo>
                    <a:pt x="3437" y="31340"/>
                  </a:lnTo>
                  <a:lnTo>
                    <a:pt x="4150" y="31518"/>
                  </a:lnTo>
                  <a:lnTo>
                    <a:pt x="4506" y="31544"/>
                  </a:lnTo>
                  <a:lnTo>
                    <a:pt x="4405" y="31875"/>
                  </a:lnTo>
                  <a:lnTo>
                    <a:pt x="4354" y="32562"/>
                  </a:lnTo>
                  <a:lnTo>
                    <a:pt x="4481" y="33224"/>
                  </a:lnTo>
                  <a:lnTo>
                    <a:pt x="4812" y="33861"/>
                  </a:lnTo>
                  <a:lnTo>
                    <a:pt x="5066" y="34141"/>
                  </a:lnTo>
                  <a:lnTo>
                    <a:pt x="5347" y="34395"/>
                  </a:lnTo>
                  <a:lnTo>
                    <a:pt x="5983" y="34752"/>
                  </a:lnTo>
                  <a:lnTo>
                    <a:pt x="6696" y="34955"/>
                  </a:lnTo>
                  <a:lnTo>
                    <a:pt x="7434" y="34955"/>
                  </a:lnTo>
                  <a:lnTo>
                    <a:pt x="7791" y="34879"/>
                  </a:lnTo>
                  <a:lnTo>
                    <a:pt x="7791" y="35210"/>
                  </a:lnTo>
                  <a:lnTo>
                    <a:pt x="7918" y="35872"/>
                  </a:lnTo>
                  <a:lnTo>
                    <a:pt x="8249" y="36508"/>
                  </a:lnTo>
                  <a:lnTo>
                    <a:pt x="8758" y="37017"/>
                  </a:lnTo>
                  <a:lnTo>
                    <a:pt x="9089" y="37221"/>
                  </a:lnTo>
                  <a:lnTo>
                    <a:pt x="9420" y="37399"/>
                  </a:lnTo>
                  <a:lnTo>
                    <a:pt x="10158" y="37578"/>
                  </a:lnTo>
                  <a:lnTo>
                    <a:pt x="10871" y="37578"/>
                  </a:lnTo>
                  <a:lnTo>
                    <a:pt x="11584" y="37399"/>
                  </a:lnTo>
                  <a:lnTo>
                    <a:pt x="11915" y="37247"/>
                  </a:lnTo>
                  <a:lnTo>
                    <a:pt x="11991" y="37578"/>
                  </a:lnTo>
                  <a:lnTo>
                    <a:pt x="12322" y="38189"/>
                  </a:lnTo>
                  <a:lnTo>
                    <a:pt x="12831" y="38698"/>
                  </a:lnTo>
                  <a:lnTo>
                    <a:pt x="13468" y="39054"/>
                  </a:lnTo>
                  <a:lnTo>
                    <a:pt x="13824" y="39181"/>
                  </a:lnTo>
                  <a:lnTo>
                    <a:pt x="14206" y="39258"/>
                  </a:lnTo>
                  <a:lnTo>
                    <a:pt x="14970" y="39258"/>
                  </a:lnTo>
                  <a:lnTo>
                    <a:pt x="15683" y="39054"/>
                  </a:lnTo>
                  <a:lnTo>
                    <a:pt x="16294" y="38698"/>
                  </a:lnTo>
                  <a:lnTo>
                    <a:pt x="16574" y="38469"/>
                  </a:lnTo>
                  <a:lnTo>
                    <a:pt x="16752" y="38749"/>
                  </a:lnTo>
                  <a:lnTo>
                    <a:pt x="17236" y="39258"/>
                  </a:lnTo>
                  <a:lnTo>
                    <a:pt x="17872" y="39614"/>
                  </a:lnTo>
                  <a:lnTo>
                    <a:pt x="18585" y="39818"/>
                  </a:lnTo>
                  <a:lnTo>
                    <a:pt x="18992" y="39843"/>
                  </a:lnTo>
                  <a:lnTo>
                    <a:pt x="19069" y="39843"/>
                  </a:lnTo>
                  <a:lnTo>
                    <a:pt x="19451" y="39818"/>
                  </a:lnTo>
                  <a:lnTo>
                    <a:pt x="20164" y="39614"/>
                  </a:lnTo>
                  <a:lnTo>
                    <a:pt x="20800" y="39258"/>
                  </a:lnTo>
                  <a:lnTo>
                    <a:pt x="21284" y="38749"/>
                  </a:lnTo>
                  <a:lnTo>
                    <a:pt x="21462" y="38443"/>
                  </a:lnTo>
                  <a:lnTo>
                    <a:pt x="21742" y="38698"/>
                  </a:lnTo>
                  <a:lnTo>
                    <a:pt x="22353" y="39054"/>
                  </a:lnTo>
                  <a:lnTo>
                    <a:pt x="23066" y="39232"/>
                  </a:lnTo>
                  <a:lnTo>
                    <a:pt x="23804" y="39232"/>
                  </a:lnTo>
                  <a:lnTo>
                    <a:pt x="24186" y="39156"/>
                  </a:lnTo>
                  <a:lnTo>
                    <a:pt x="24568" y="39029"/>
                  </a:lnTo>
                  <a:lnTo>
                    <a:pt x="25204" y="38672"/>
                  </a:lnTo>
                  <a:lnTo>
                    <a:pt x="25688" y="38163"/>
                  </a:lnTo>
                  <a:lnTo>
                    <a:pt x="26019" y="37527"/>
                  </a:lnTo>
                  <a:lnTo>
                    <a:pt x="26121" y="37196"/>
                  </a:lnTo>
                  <a:lnTo>
                    <a:pt x="26452" y="37374"/>
                  </a:lnTo>
                  <a:lnTo>
                    <a:pt x="27139" y="37552"/>
                  </a:lnTo>
                  <a:lnTo>
                    <a:pt x="27878" y="37552"/>
                  </a:lnTo>
                  <a:lnTo>
                    <a:pt x="28616" y="37374"/>
                  </a:lnTo>
                  <a:lnTo>
                    <a:pt x="28947" y="37196"/>
                  </a:lnTo>
                  <a:lnTo>
                    <a:pt x="29278" y="36966"/>
                  </a:lnTo>
                  <a:lnTo>
                    <a:pt x="29762" y="36457"/>
                  </a:lnTo>
                  <a:lnTo>
                    <a:pt x="30093" y="35846"/>
                  </a:lnTo>
                  <a:lnTo>
                    <a:pt x="30245" y="35159"/>
                  </a:lnTo>
                  <a:lnTo>
                    <a:pt x="30220" y="34828"/>
                  </a:lnTo>
                  <a:lnTo>
                    <a:pt x="30576" y="34904"/>
                  </a:lnTo>
                  <a:lnTo>
                    <a:pt x="31315" y="34904"/>
                  </a:lnTo>
                  <a:lnTo>
                    <a:pt x="32027" y="34701"/>
                  </a:lnTo>
                  <a:lnTo>
                    <a:pt x="32664" y="34344"/>
                  </a:lnTo>
                  <a:lnTo>
                    <a:pt x="32944" y="34090"/>
                  </a:lnTo>
                  <a:lnTo>
                    <a:pt x="33198" y="33810"/>
                  </a:lnTo>
                  <a:lnTo>
                    <a:pt x="33529" y="33173"/>
                  </a:lnTo>
                  <a:lnTo>
                    <a:pt x="33657" y="32511"/>
                  </a:lnTo>
                  <a:lnTo>
                    <a:pt x="33606" y="31824"/>
                  </a:lnTo>
                  <a:lnTo>
                    <a:pt x="33504" y="31493"/>
                  </a:lnTo>
                  <a:lnTo>
                    <a:pt x="33860" y="31467"/>
                  </a:lnTo>
                  <a:lnTo>
                    <a:pt x="34573" y="31289"/>
                  </a:lnTo>
                  <a:lnTo>
                    <a:pt x="35184" y="30933"/>
                  </a:lnTo>
                  <a:lnTo>
                    <a:pt x="35719" y="30424"/>
                  </a:lnTo>
                  <a:lnTo>
                    <a:pt x="35897" y="30093"/>
                  </a:lnTo>
                  <a:lnTo>
                    <a:pt x="36075" y="29762"/>
                  </a:lnTo>
                  <a:lnTo>
                    <a:pt x="36203" y="29074"/>
                  </a:lnTo>
                  <a:lnTo>
                    <a:pt x="36152" y="28387"/>
                  </a:lnTo>
                  <a:lnTo>
                    <a:pt x="35897" y="27750"/>
                  </a:lnTo>
                  <a:lnTo>
                    <a:pt x="35693" y="27445"/>
                  </a:lnTo>
                  <a:lnTo>
                    <a:pt x="36024" y="27343"/>
                  </a:lnTo>
                  <a:lnTo>
                    <a:pt x="36661" y="26987"/>
                  </a:lnTo>
                  <a:lnTo>
                    <a:pt x="37170" y="26477"/>
                  </a:lnTo>
                  <a:lnTo>
                    <a:pt x="37501" y="25841"/>
                  </a:lnTo>
                  <a:lnTo>
                    <a:pt x="37603" y="25510"/>
                  </a:lnTo>
                  <a:lnTo>
                    <a:pt x="37654" y="25128"/>
                  </a:lnTo>
                  <a:lnTo>
                    <a:pt x="37603" y="24441"/>
                  </a:lnTo>
                  <a:lnTo>
                    <a:pt x="37348" y="23804"/>
                  </a:lnTo>
                  <a:lnTo>
                    <a:pt x="36915" y="23244"/>
                  </a:lnTo>
                  <a:lnTo>
                    <a:pt x="36635" y="23041"/>
                  </a:lnTo>
                  <a:lnTo>
                    <a:pt x="36941" y="22837"/>
                  </a:lnTo>
                  <a:lnTo>
                    <a:pt x="37399" y="22379"/>
                  </a:lnTo>
                  <a:lnTo>
                    <a:pt x="37756" y="21819"/>
                  </a:lnTo>
                  <a:lnTo>
                    <a:pt x="37934" y="21182"/>
                  </a:lnTo>
                  <a:lnTo>
                    <a:pt x="37959" y="20851"/>
                  </a:lnTo>
                  <a:lnTo>
                    <a:pt x="37934" y="20520"/>
                  </a:lnTo>
                  <a:lnTo>
                    <a:pt x="37781" y="19909"/>
                  </a:lnTo>
                  <a:lnTo>
                    <a:pt x="37476" y="19374"/>
                  </a:lnTo>
                  <a:lnTo>
                    <a:pt x="37043" y="18916"/>
                  </a:lnTo>
                  <a:lnTo>
                    <a:pt x="36788" y="18738"/>
                  </a:lnTo>
                  <a:lnTo>
                    <a:pt x="37043" y="18560"/>
                  </a:lnTo>
                  <a:lnTo>
                    <a:pt x="37476" y="18076"/>
                  </a:lnTo>
                  <a:lnTo>
                    <a:pt x="37781" y="17491"/>
                  </a:lnTo>
                  <a:lnTo>
                    <a:pt x="37934" y="16854"/>
                  </a:lnTo>
                  <a:lnTo>
                    <a:pt x="37908" y="16523"/>
                  </a:lnTo>
                  <a:lnTo>
                    <a:pt x="37883" y="16141"/>
                  </a:lnTo>
                  <a:lnTo>
                    <a:pt x="37628" y="15479"/>
                  </a:lnTo>
                  <a:lnTo>
                    <a:pt x="37196" y="14919"/>
                  </a:lnTo>
                  <a:lnTo>
                    <a:pt x="36635" y="14486"/>
                  </a:lnTo>
                  <a:lnTo>
                    <a:pt x="36304" y="14334"/>
                  </a:lnTo>
                  <a:lnTo>
                    <a:pt x="36534" y="14079"/>
                  </a:lnTo>
                  <a:lnTo>
                    <a:pt x="36890" y="13468"/>
                  </a:lnTo>
                  <a:lnTo>
                    <a:pt x="37043" y="12806"/>
                  </a:lnTo>
                  <a:lnTo>
                    <a:pt x="36992" y="12093"/>
                  </a:lnTo>
                  <a:lnTo>
                    <a:pt x="36890" y="11737"/>
                  </a:lnTo>
                  <a:lnTo>
                    <a:pt x="36737" y="11406"/>
                  </a:lnTo>
                  <a:lnTo>
                    <a:pt x="36304" y="10820"/>
                  </a:lnTo>
                  <a:lnTo>
                    <a:pt x="35719" y="10388"/>
                  </a:lnTo>
                  <a:lnTo>
                    <a:pt x="35057" y="10133"/>
                  </a:lnTo>
                  <a:lnTo>
                    <a:pt x="34701" y="10057"/>
                  </a:lnTo>
                  <a:lnTo>
                    <a:pt x="34853" y="9751"/>
                  </a:lnTo>
                  <a:lnTo>
                    <a:pt x="35006" y="9089"/>
                  </a:lnTo>
                  <a:lnTo>
                    <a:pt x="34955" y="8402"/>
                  </a:lnTo>
                  <a:lnTo>
                    <a:pt x="34701" y="7740"/>
                  </a:lnTo>
                  <a:lnTo>
                    <a:pt x="34497" y="7434"/>
                  </a:lnTo>
                  <a:lnTo>
                    <a:pt x="34268" y="7129"/>
                  </a:lnTo>
                  <a:lnTo>
                    <a:pt x="33682" y="6696"/>
                  </a:lnTo>
                  <a:lnTo>
                    <a:pt x="32995" y="6416"/>
                  </a:lnTo>
                  <a:lnTo>
                    <a:pt x="32282" y="6340"/>
                  </a:lnTo>
                  <a:lnTo>
                    <a:pt x="31900" y="6365"/>
                  </a:lnTo>
                  <a:lnTo>
                    <a:pt x="31976" y="6034"/>
                  </a:lnTo>
                  <a:lnTo>
                    <a:pt x="31926" y="5347"/>
                  </a:lnTo>
                  <a:lnTo>
                    <a:pt x="31696" y="4685"/>
                  </a:lnTo>
                  <a:lnTo>
                    <a:pt x="31264" y="4099"/>
                  </a:lnTo>
                  <a:lnTo>
                    <a:pt x="30958" y="3870"/>
                  </a:lnTo>
                  <a:lnTo>
                    <a:pt x="30653" y="3641"/>
                  </a:lnTo>
                  <a:lnTo>
                    <a:pt x="29965" y="3361"/>
                  </a:lnTo>
                  <a:lnTo>
                    <a:pt x="29227" y="3285"/>
                  </a:lnTo>
                  <a:lnTo>
                    <a:pt x="28514" y="3386"/>
                  </a:lnTo>
                  <a:lnTo>
                    <a:pt x="28158" y="3514"/>
                  </a:lnTo>
                  <a:lnTo>
                    <a:pt x="28132" y="3157"/>
                  </a:lnTo>
                  <a:lnTo>
                    <a:pt x="27878" y="2521"/>
                  </a:lnTo>
                  <a:lnTo>
                    <a:pt x="27470" y="1935"/>
                  </a:lnTo>
                  <a:lnTo>
                    <a:pt x="26885" y="1502"/>
                  </a:lnTo>
                  <a:lnTo>
                    <a:pt x="26528" y="1324"/>
                  </a:lnTo>
                  <a:lnTo>
                    <a:pt x="26172" y="1197"/>
                  </a:lnTo>
                  <a:lnTo>
                    <a:pt x="25434" y="1121"/>
                  </a:lnTo>
                  <a:lnTo>
                    <a:pt x="24695" y="1222"/>
                  </a:lnTo>
                  <a:lnTo>
                    <a:pt x="24033" y="1477"/>
                  </a:lnTo>
                  <a:lnTo>
                    <a:pt x="23728" y="1706"/>
                  </a:lnTo>
                  <a:lnTo>
                    <a:pt x="23601" y="1375"/>
                  </a:lnTo>
                  <a:lnTo>
                    <a:pt x="23168" y="815"/>
                  </a:lnTo>
                  <a:lnTo>
                    <a:pt x="22608" y="382"/>
                  </a:lnTo>
                  <a:lnTo>
                    <a:pt x="21920" y="77"/>
                  </a:lnTo>
                  <a:lnTo>
                    <a:pt x="21538" y="26"/>
                  </a:lnTo>
                  <a:lnTo>
                    <a:pt x="21156" y="0"/>
                  </a:lnTo>
                  <a:lnTo>
                    <a:pt x="20393" y="102"/>
                  </a:lnTo>
                  <a:lnTo>
                    <a:pt x="19731" y="382"/>
                  </a:lnTo>
                  <a:lnTo>
                    <a:pt x="19171" y="815"/>
                  </a:lnTo>
                  <a:lnTo>
                    <a:pt x="18942" y="1095"/>
                  </a:lnTo>
                  <a:lnTo>
                    <a:pt x="18712" y="815"/>
                  </a:lnTo>
                  <a:lnTo>
                    <a:pt x="18152" y="382"/>
                  </a:lnTo>
                  <a:lnTo>
                    <a:pt x="17490" y="102"/>
                  </a:lnTo>
                  <a:lnTo>
                    <a:pt x="16727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4277800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2724" y="0"/>
                  </a:moveTo>
                  <a:lnTo>
                    <a:pt x="2164" y="51"/>
                  </a:lnTo>
                  <a:lnTo>
                    <a:pt x="1197" y="459"/>
                  </a:lnTo>
                  <a:lnTo>
                    <a:pt x="459" y="1197"/>
                  </a:lnTo>
                  <a:lnTo>
                    <a:pt x="26" y="2190"/>
                  </a:lnTo>
                  <a:lnTo>
                    <a:pt x="0" y="2750"/>
                  </a:lnTo>
                  <a:lnTo>
                    <a:pt x="0" y="4914"/>
                  </a:lnTo>
                  <a:lnTo>
                    <a:pt x="26" y="5474"/>
                  </a:lnTo>
                  <a:lnTo>
                    <a:pt x="459" y="6467"/>
                  </a:lnTo>
                  <a:lnTo>
                    <a:pt x="1197" y="7205"/>
                  </a:lnTo>
                  <a:lnTo>
                    <a:pt x="2164" y="7613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022475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0" y="0"/>
                  </a:moveTo>
                  <a:lnTo>
                    <a:pt x="0" y="7638"/>
                  </a:lnTo>
                  <a:lnTo>
                    <a:pt x="560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99" y="5474"/>
                  </a:lnTo>
                  <a:lnTo>
                    <a:pt x="2724" y="4914"/>
                  </a:lnTo>
                  <a:lnTo>
                    <a:pt x="2724" y="2750"/>
                  </a:lnTo>
                  <a:lnTo>
                    <a:pt x="2699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6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4579475" y="1254850"/>
              <a:ext cx="210075" cy="264150"/>
            </a:xfrm>
            <a:custGeom>
              <a:rect b="b" l="l" r="r" t="t"/>
              <a:pathLst>
                <a:path extrusionOk="0" h="10566" w="8403">
                  <a:moveTo>
                    <a:pt x="1" y="0"/>
                  </a:moveTo>
                  <a:lnTo>
                    <a:pt x="1" y="10566"/>
                  </a:lnTo>
                  <a:lnTo>
                    <a:pt x="8402" y="10566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4333800" y="439525"/>
              <a:ext cx="700775" cy="875800"/>
            </a:xfrm>
            <a:custGeom>
              <a:rect b="b" l="l" r="r" t="t"/>
              <a:pathLst>
                <a:path extrusionOk="0" h="35032" w="28031">
                  <a:moveTo>
                    <a:pt x="14028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1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583" y="3641"/>
                  </a:lnTo>
                  <a:lnTo>
                    <a:pt x="3641" y="4583"/>
                  </a:lnTo>
                  <a:lnTo>
                    <a:pt x="2776" y="5627"/>
                  </a:lnTo>
                  <a:lnTo>
                    <a:pt x="2012" y="6747"/>
                  </a:lnTo>
                  <a:lnTo>
                    <a:pt x="1375" y="7944"/>
                  </a:lnTo>
                  <a:lnTo>
                    <a:pt x="841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1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1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41" y="25841"/>
                  </a:lnTo>
                  <a:lnTo>
                    <a:pt x="1375" y="27089"/>
                  </a:lnTo>
                  <a:lnTo>
                    <a:pt x="2012" y="28285"/>
                  </a:lnTo>
                  <a:lnTo>
                    <a:pt x="2776" y="29405"/>
                  </a:lnTo>
                  <a:lnTo>
                    <a:pt x="3641" y="30449"/>
                  </a:lnTo>
                  <a:lnTo>
                    <a:pt x="4583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8" y="35032"/>
                  </a:lnTo>
                  <a:lnTo>
                    <a:pt x="14741" y="35006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8" y="33657"/>
                  </a:lnTo>
                  <a:lnTo>
                    <a:pt x="21284" y="32995"/>
                  </a:lnTo>
                  <a:lnTo>
                    <a:pt x="22404" y="32257"/>
                  </a:lnTo>
                  <a:lnTo>
                    <a:pt x="23448" y="31391"/>
                  </a:lnTo>
                  <a:lnTo>
                    <a:pt x="24390" y="30449"/>
                  </a:lnTo>
                  <a:lnTo>
                    <a:pt x="25256" y="29405"/>
                  </a:lnTo>
                  <a:lnTo>
                    <a:pt x="26020" y="28285"/>
                  </a:lnTo>
                  <a:lnTo>
                    <a:pt x="26656" y="27089"/>
                  </a:lnTo>
                  <a:lnTo>
                    <a:pt x="27191" y="25841"/>
                  </a:lnTo>
                  <a:lnTo>
                    <a:pt x="27598" y="24517"/>
                  </a:lnTo>
                  <a:lnTo>
                    <a:pt x="27878" y="23143"/>
                  </a:lnTo>
                  <a:lnTo>
                    <a:pt x="28031" y="21717"/>
                  </a:lnTo>
                  <a:lnTo>
                    <a:pt x="28031" y="21004"/>
                  </a:lnTo>
                  <a:lnTo>
                    <a:pt x="28031" y="14028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15"/>
                  </a:lnTo>
                  <a:lnTo>
                    <a:pt x="27191" y="9191"/>
                  </a:lnTo>
                  <a:lnTo>
                    <a:pt x="26656" y="7944"/>
                  </a:lnTo>
                  <a:lnTo>
                    <a:pt x="26020" y="6747"/>
                  </a:lnTo>
                  <a:lnTo>
                    <a:pt x="25256" y="5627"/>
                  </a:lnTo>
                  <a:lnTo>
                    <a:pt x="24390" y="4583"/>
                  </a:lnTo>
                  <a:lnTo>
                    <a:pt x="23448" y="3641"/>
                  </a:lnTo>
                  <a:lnTo>
                    <a:pt x="22404" y="2776"/>
                  </a:lnTo>
                  <a:lnTo>
                    <a:pt x="21284" y="2037"/>
                  </a:lnTo>
                  <a:lnTo>
                    <a:pt x="20088" y="1375"/>
                  </a:lnTo>
                  <a:lnTo>
                    <a:pt x="18840" y="841"/>
                  </a:lnTo>
                  <a:lnTo>
                    <a:pt x="17516" y="433"/>
                  </a:lnTo>
                  <a:lnTo>
                    <a:pt x="16167" y="153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4458550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08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4818800" y="933425"/>
              <a:ext cx="91025" cy="90400"/>
            </a:xfrm>
            <a:custGeom>
              <a:rect b="b" l="l" r="r" t="t"/>
              <a:pathLst>
                <a:path extrusionOk="0" h="3616" w="3641">
                  <a:moveTo>
                    <a:pt x="1833" y="1"/>
                  </a:moveTo>
                  <a:lnTo>
                    <a:pt x="1451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1" y="3590"/>
                  </a:lnTo>
                  <a:lnTo>
                    <a:pt x="1833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4163225" y="1359225"/>
              <a:ext cx="1041925" cy="210050"/>
            </a:xfrm>
            <a:custGeom>
              <a:rect b="b" l="l" r="r" t="t"/>
              <a:pathLst>
                <a:path extrusionOk="0" h="8402" w="41677">
                  <a:moveTo>
                    <a:pt x="16625" y="1"/>
                  </a:moveTo>
                  <a:lnTo>
                    <a:pt x="12297" y="153"/>
                  </a:lnTo>
                  <a:lnTo>
                    <a:pt x="11177" y="179"/>
                  </a:lnTo>
                  <a:lnTo>
                    <a:pt x="9115" y="484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5"/>
                  </a:lnTo>
                  <a:lnTo>
                    <a:pt x="1" y="8402"/>
                  </a:lnTo>
                  <a:lnTo>
                    <a:pt x="41677" y="8402"/>
                  </a:lnTo>
                  <a:lnTo>
                    <a:pt x="41142" y="7485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1" y="2979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3" y="484"/>
                  </a:lnTo>
                  <a:lnTo>
                    <a:pt x="30500" y="179"/>
                  </a:lnTo>
                  <a:lnTo>
                    <a:pt x="29380" y="153"/>
                  </a:lnTo>
                  <a:lnTo>
                    <a:pt x="25052" y="1"/>
                  </a:lnTo>
                  <a:lnTo>
                    <a:pt x="25027" y="433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5" y="3259"/>
                  </a:lnTo>
                  <a:lnTo>
                    <a:pt x="22863" y="3692"/>
                  </a:lnTo>
                  <a:lnTo>
                    <a:pt x="22099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579" y="4023"/>
                  </a:lnTo>
                  <a:lnTo>
                    <a:pt x="18840" y="3692"/>
                  </a:lnTo>
                  <a:lnTo>
                    <a:pt x="18153" y="3259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4679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4540025" y="1359225"/>
              <a:ext cx="288350" cy="148950"/>
            </a:xfrm>
            <a:custGeom>
              <a:rect b="b" l="l" r="r" t="t"/>
              <a:pathLst>
                <a:path extrusionOk="0" h="5958" w="11534">
                  <a:moveTo>
                    <a:pt x="1553" y="1"/>
                  </a:moveTo>
                  <a:lnTo>
                    <a:pt x="0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0"/>
                  </a:lnTo>
                  <a:lnTo>
                    <a:pt x="2088" y="4659"/>
                  </a:lnTo>
                  <a:lnTo>
                    <a:pt x="3004" y="5270"/>
                  </a:lnTo>
                  <a:lnTo>
                    <a:pt x="4048" y="5703"/>
                  </a:lnTo>
                  <a:lnTo>
                    <a:pt x="5168" y="5958"/>
                  </a:lnTo>
                  <a:lnTo>
                    <a:pt x="6365" y="5958"/>
                  </a:lnTo>
                  <a:lnTo>
                    <a:pt x="7485" y="5703"/>
                  </a:lnTo>
                  <a:lnTo>
                    <a:pt x="8529" y="5270"/>
                  </a:lnTo>
                  <a:lnTo>
                    <a:pt x="9446" y="4659"/>
                  </a:lnTo>
                  <a:lnTo>
                    <a:pt x="10235" y="3870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179"/>
                  </a:lnTo>
                  <a:lnTo>
                    <a:pt x="11533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55" y="433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3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07" y="4023"/>
                  </a:lnTo>
                  <a:lnTo>
                    <a:pt x="3768" y="3692"/>
                  </a:lnTo>
                  <a:lnTo>
                    <a:pt x="3081" y="3259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3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6CA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4632300" y="974800"/>
              <a:ext cx="99950" cy="119675"/>
            </a:xfrm>
            <a:custGeom>
              <a:rect b="b" l="l" r="r" t="t"/>
              <a:pathLst>
                <a:path extrusionOk="0" h="4787" w="3998">
                  <a:moveTo>
                    <a:pt x="1885" y="0"/>
                  </a:moveTo>
                  <a:lnTo>
                    <a:pt x="1656" y="306"/>
                  </a:lnTo>
                  <a:lnTo>
                    <a:pt x="157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85" y="4558"/>
                  </a:lnTo>
                  <a:lnTo>
                    <a:pt x="1503" y="4787"/>
                  </a:lnTo>
                  <a:lnTo>
                    <a:pt x="2521" y="4787"/>
                  </a:lnTo>
                  <a:lnTo>
                    <a:pt x="3514" y="4558"/>
                  </a:lnTo>
                  <a:lnTo>
                    <a:pt x="3998" y="4354"/>
                  </a:lnTo>
                  <a:lnTo>
                    <a:pt x="3998" y="4303"/>
                  </a:lnTo>
                  <a:lnTo>
                    <a:pt x="3998" y="4252"/>
                  </a:lnTo>
                  <a:lnTo>
                    <a:pt x="2445" y="586"/>
                  </a:lnTo>
                  <a:lnTo>
                    <a:pt x="2343" y="306"/>
                  </a:lnTo>
                  <a:lnTo>
                    <a:pt x="2114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4632300" y="1083625"/>
              <a:ext cx="99950" cy="37575"/>
            </a:xfrm>
            <a:custGeom>
              <a:rect b="b" l="l" r="r" t="t"/>
              <a:pathLst>
                <a:path extrusionOk="0" h="1503" w="3998">
                  <a:moveTo>
                    <a:pt x="1" y="1"/>
                  </a:moveTo>
                  <a:lnTo>
                    <a:pt x="1" y="306"/>
                  </a:lnTo>
                  <a:lnTo>
                    <a:pt x="357" y="841"/>
                  </a:lnTo>
                  <a:lnTo>
                    <a:pt x="917" y="1248"/>
                  </a:lnTo>
                  <a:lnTo>
                    <a:pt x="1579" y="1477"/>
                  </a:lnTo>
                  <a:lnTo>
                    <a:pt x="1834" y="1503"/>
                  </a:lnTo>
                  <a:lnTo>
                    <a:pt x="2165" y="1503"/>
                  </a:lnTo>
                  <a:lnTo>
                    <a:pt x="2445" y="1477"/>
                  </a:lnTo>
                  <a:lnTo>
                    <a:pt x="3081" y="1248"/>
                  </a:lnTo>
                  <a:lnTo>
                    <a:pt x="3667" y="841"/>
                  </a:lnTo>
                  <a:lnTo>
                    <a:pt x="3998" y="306"/>
                  </a:lnTo>
                  <a:lnTo>
                    <a:pt x="3998" y="1"/>
                  </a:lnTo>
                  <a:lnTo>
                    <a:pt x="3514" y="205"/>
                  </a:lnTo>
                  <a:lnTo>
                    <a:pt x="2521" y="434"/>
                  </a:lnTo>
                  <a:lnTo>
                    <a:pt x="1503" y="434"/>
                  </a:lnTo>
                  <a:lnTo>
                    <a:pt x="485" y="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4477650" y="949350"/>
              <a:ext cx="26125" cy="26100"/>
            </a:xfrm>
            <a:custGeom>
              <a:rect b="b" l="l" r="r" t="t"/>
              <a:pathLst>
                <a:path extrusionOk="0" h="1044" w="1045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10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44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4837900" y="949350"/>
              <a:ext cx="26750" cy="26100"/>
            </a:xfrm>
            <a:custGeom>
              <a:rect b="b" l="l" r="r" t="t"/>
              <a:pathLst>
                <a:path extrusionOk="0" h="1044" w="1070">
                  <a:moveTo>
                    <a:pt x="535" y="0"/>
                  </a:moveTo>
                  <a:lnTo>
                    <a:pt x="331" y="26"/>
                  </a:lnTo>
                  <a:lnTo>
                    <a:pt x="25" y="306"/>
                  </a:lnTo>
                  <a:lnTo>
                    <a:pt x="0" y="509"/>
                  </a:lnTo>
                  <a:lnTo>
                    <a:pt x="25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8" y="1018"/>
                  </a:lnTo>
                  <a:lnTo>
                    <a:pt x="1044" y="738"/>
                  </a:lnTo>
                  <a:lnTo>
                    <a:pt x="1069" y="509"/>
                  </a:lnTo>
                  <a:lnTo>
                    <a:pt x="1044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4431175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50" y="0"/>
                  </a:moveTo>
                  <a:lnTo>
                    <a:pt x="1096" y="26"/>
                  </a:lnTo>
                  <a:lnTo>
                    <a:pt x="586" y="229"/>
                  </a:lnTo>
                  <a:lnTo>
                    <a:pt x="230" y="611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64"/>
                  </a:lnTo>
                  <a:lnTo>
                    <a:pt x="586" y="2521"/>
                  </a:lnTo>
                  <a:lnTo>
                    <a:pt x="1096" y="2750"/>
                  </a:lnTo>
                  <a:lnTo>
                    <a:pt x="4736" y="2750"/>
                  </a:lnTo>
                  <a:lnTo>
                    <a:pt x="5220" y="2521"/>
                  </a:lnTo>
                  <a:lnTo>
                    <a:pt x="5602" y="2164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611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4791425" y="1037175"/>
              <a:ext cx="146425" cy="68750"/>
            </a:xfrm>
            <a:custGeom>
              <a:rect b="b" l="l" r="r" t="t"/>
              <a:pathLst>
                <a:path extrusionOk="0" h="2750" w="5857">
                  <a:moveTo>
                    <a:pt x="1375" y="0"/>
                  </a:moveTo>
                  <a:lnTo>
                    <a:pt x="1095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5" y="2750"/>
                  </a:lnTo>
                  <a:lnTo>
                    <a:pt x="4761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4448375" y="857050"/>
              <a:ext cx="110775" cy="21675"/>
            </a:xfrm>
            <a:custGeom>
              <a:rect b="b" l="l" r="r" t="t"/>
              <a:pathLst>
                <a:path extrusionOk="0" fill="none" h="867" w="4431">
                  <a:moveTo>
                    <a:pt x="4430" y="866"/>
                  </a:moveTo>
                  <a:lnTo>
                    <a:pt x="4201" y="662"/>
                  </a:lnTo>
                  <a:lnTo>
                    <a:pt x="3666" y="306"/>
                  </a:lnTo>
                  <a:lnTo>
                    <a:pt x="2826" y="1"/>
                  </a:lnTo>
                  <a:lnTo>
                    <a:pt x="1630" y="1"/>
                  </a:lnTo>
                  <a:lnTo>
                    <a:pt x="764" y="306"/>
                  </a:lnTo>
                  <a:lnTo>
                    <a:pt x="255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38100">
              <a:solidFill>
                <a:srgbClr val="14090B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4809250" y="857050"/>
              <a:ext cx="110775" cy="21675"/>
            </a:xfrm>
            <a:custGeom>
              <a:rect b="b" l="l" r="r" t="t"/>
              <a:pathLst>
                <a:path extrusionOk="0" fill="none" h="867" w="4431">
                  <a:moveTo>
                    <a:pt x="4430" y="866"/>
                  </a:moveTo>
                  <a:lnTo>
                    <a:pt x="4176" y="662"/>
                  </a:lnTo>
                  <a:lnTo>
                    <a:pt x="3666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38100">
              <a:solidFill>
                <a:srgbClr val="14090B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4622125" y="1161925"/>
              <a:ext cx="124125" cy="35650"/>
            </a:xfrm>
            <a:custGeom>
              <a:rect b="b" l="l" r="r" t="t"/>
              <a:pathLst>
                <a:path extrusionOk="0" fill="none" h="1426" w="4965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3" y="1426"/>
                  </a:lnTo>
                  <a:lnTo>
                    <a:pt x="2495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0"/>
                  </a:lnTo>
                  <a:lnTo>
                    <a:pt x="4812" y="331"/>
                  </a:lnTo>
                  <a:lnTo>
                    <a:pt x="4965" y="26"/>
                  </a:lnTo>
                </a:path>
              </a:pathLst>
            </a:custGeom>
            <a:noFill/>
            <a:ln cap="rnd" cmpd="sng" w="38100">
              <a:solidFill>
                <a:srgbClr val="5A1016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4258075" y="405800"/>
              <a:ext cx="852250" cy="528300"/>
            </a:xfrm>
            <a:custGeom>
              <a:rect b="b" l="l" r="r" t="t"/>
              <a:pathLst>
                <a:path extrusionOk="0" h="21132" w="34090">
                  <a:moveTo>
                    <a:pt x="17185" y="0"/>
                  </a:moveTo>
                  <a:lnTo>
                    <a:pt x="16370" y="51"/>
                  </a:lnTo>
                  <a:lnTo>
                    <a:pt x="14741" y="153"/>
                  </a:lnTo>
                  <a:lnTo>
                    <a:pt x="11864" y="739"/>
                  </a:lnTo>
                  <a:lnTo>
                    <a:pt x="9369" y="1681"/>
                  </a:lnTo>
                  <a:lnTo>
                    <a:pt x="7256" y="2928"/>
                  </a:lnTo>
                  <a:lnTo>
                    <a:pt x="5499" y="4430"/>
                  </a:lnTo>
                  <a:lnTo>
                    <a:pt x="4023" y="6110"/>
                  </a:lnTo>
                  <a:lnTo>
                    <a:pt x="2851" y="7943"/>
                  </a:lnTo>
                  <a:lnTo>
                    <a:pt x="1935" y="9827"/>
                  </a:lnTo>
                  <a:lnTo>
                    <a:pt x="1222" y="11762"/>
                  </a:lnTo>
                  <a:lnTo>
                    <a:pt x="738" y="13621"/>
                  </a:lnTo>
                  <a:lnTo>
                    <a:pt x="255" y="16268"/>
                  </a:lnTo>
                  <a:lnTo>
                    <a:pt x="0" y="20291"/>
                  </a:lnTo>
                  <a:lnTo>
                    <a:pt x="51" y="20902"/>
                  </a:lnTo>
                  <a:lnTo>
                    <a:pt x="407" y="20978"/>
                  </a:lnTo>
                  <a:lnTo>
                    <a:pt x="1171" y="20978"/>
                  </a:lnTo>
                  <a:lnTo>
                    <a:pt x="1909" y="20826"/>
                  </a:lnTo>
                  <a:lnTo>
                    <a:pt x="2622" y="20520"/>
                  </a:lnTo>
                  <a:lnTo>
                    <a:pt x="3259" y="20087"/>
                  </a:lnTo>
                  <a:lnTo>
                    <a:pt x="3768" y="19502"/>
                  </a:lnTo>
                  <a:lnTo>
                    <a:pt x="4175" y="18814"/>
                  </a:lnTo>
                  <a:lnTo>
                    <a:pt x="4379" y="18000"/>
                  </a:lnTo>
                  <a:lnTo>
                    <a:pt x="4379" y="17541"/>
                  </a:lnTo>
                  <a:lnTo>
                    <a:pt x="4812" y="17363"/>
                  </a:lnTo>
                  <a:lnTo>
                    <a:pt x="5499" y="16727"/>
                  </a:lnTo>
                  <a:lnTo>
                    <a:pt x="5703" y="16294"/>
                  </a:lnTo>
                  <a:lnTo>
                    <a:pt x="5830" y="15810"/>
                  </a:lnTo>
                  <a:lnTo>
                    <a:pt x="5728" y="14868"/>
                  </a:lnTo>
                  <a:lnTo>
                    <a:pt x="5525" y="14461"/>
                  </a:lnTo>
                  <a:lnTo>
                    <a:pt x="5983" y="14435"/>
                  </a:lnTo>
                  <a:lnTo>
                    <a:pt x="6848" y="14028"/>
                  </a:lnTo>
                  <a:lnTo>
                    <a:pt x="7205" y="13672"/>
                  </a:lnTo>
                  <a:lnTo>
                    <a:pt x="7485" y="13264"/>
                  </a:lnTo>
                  <a:lnTo>
                    <a:pt x="7689" y="12297"/>
                  </a:lnTo>
                  <a:lnTo>
                    <a:pt x="7612" y="11839"/>
                  </a:lnTo>
                  <a:lnTo>
                    <a:pt x="8070" y="11940"/>
                  </a:lnTo>
                  <a:lnTo>
                    <a:pt x="9038" y="11813"/>
                  </a:lnTo>
                  <a:lnTo>
                    <a:pt x="9496" y="11559"/>
                  </a:lnTo>
                  <a:lnTo>
                    <a:pt x="9700" y="11406"/>
                  </a:lnTo>
                  <a:lnTo>
                    <a:pt x="10031" y="11024"/>
                  </a:lnTo>
                  <a:lnTo>
                    <a:pt x="10362" y="10362"/>
                  </a:lnTo>
                  <a:lnTo>
                    <a:pt x="10413" y="9878"/>
                  </a:lnTo>
                  <a:lnTo>
                    <a:pt x="10820" y="10133"/>
                  </a:lnTo>
                  <a:lnTo>
                    <a:pt x="11558" y="10235"/>
                  </a:lnTo>
                  <a:lnTo>
                    <a:pt x="12068" y="10184"/>
                  </a:lnTo>
                  <a:lnTo>
                    <a:pt x="12322" y="10107"/>
                  </a:lnTo>
                  <a:lnTo>
                    <a:pt x="12551" y="10006"/>
                  </a:lnTo>
                  <a:lnTo>
                    <a:pt x="12984" y="9725"/>
                  </a:lnTo>
                  <a:lnTo>
                    <a:pt x="13468" y="9165"/>
                  </a:lnTo>
                  <a:lnTo>
                    <a:pt x="13621" y="8707"/>
                  </a:lnTo>
                  <a:lnTo>
                    <a:pt x="13977" y="9038"/>
                  </a:lnTo>
                  <a:lnTo>
                    <a:pt x="14664" y="9318"/>
                  </a:lnTo>
                  <a:lnTo>
                    <a:pt x="15173" y="9395"/>
                  </a:lnTo>
                  <a:lnTo>
                    <a:pt x="15454" y="9369"/>
                  </a:lnTo>
                  <a:lnTo>
                    <a:pt x="15708" y="9344"/>
                  </a:lnTo>
                  <a:lnTo>
                    <a:pt x="16192" y="9165"/>
                  </a:lnTo>
                  <a:lnTo>
                    <a:pt x="16777" y="8707"/>
                  </a:lnTo>
                  <a:lnTo>
                    <a:pt x="17057" y="8300"/>
                  </a:lnTo>
                  <a:lnTo>
                    <a:pt x="17337" y="8707"/>
                  </a:lnTo>
                  <a:lnTo>
                    <a:pt x="17949" y="9165"/>
                  </a:lnTo>
                  <a:lnTo>
                    <a:pt x="18432" y="9344"/>
                  </a:lnTo>
                  <a:lnTo>
                    <a:pt x="18687" y="9369"/>
                  </a:lnTo>
                  <a:lnTo>
                    <a:pt x="18941" y="9395"/>
                  </a:lnTo>
                  <a:lnTo>
                    <a:pt x="19451" y="9318"/>
                  </a:lnTo>
                  <a:lnTo>
                    <a:pt x="20138" y="9038"/>
                  </a:lnTo>
                  <a:lnTo>
                    <a:pt x="20494" y="8682"/>
                  </a:lnTo>
                  <a:lnTo>
                    <a:pt x="20673" y="9165"/>
                  </a:lnTo>
                  <a:lnTo>
                    <a:pt x="21156" y="9725"/>
                  </a:lnTo>
                  <a:lnTo>
                    <a:pt x="21564" y="10006"/>
                  </a:lnTo>
                  <a:lnTo>
                    <a:pt x="21818" y="10107"/>
                  </a:lnTo>
                  <a:lnTo>
                    <a:pt x="22073" y="10184"/>
                  </a:lnTo>
                  <a:lnTo>
                    <a:pt x="22557" y="10235"/>
                  </a:lnTo>
                  <a:lnTo>
                    <a:pt x="23295" y="10107"/>
                  </a:lnTo>
                  <a:lnTo>
                    <a:pt x="23728" y="9878"/>
                  </a:lnTo>
                  <a:lnTo>
                    <a:pt x="23779" y="10362"/>
                  </a:lnTo>
                  <a:lnTo>
                    <a:pt x="24110" y="11024"/>
                  </a:lnTo>
                  <a:lnTo>
                    <a:pt x="24441" y="11406"/>
                  </a:lnTo>
                  <a:lnTo>
                    <a:pt x="24644" y="11559"/>
                  </a:lnTo>
                  <a:lnTo>
                    <a:pt x="25077" y="11813"/>
                  </a:lnTo>
                  <a:lnTo>
                    <a:pt x="26044" y="11940"/>
                  </a:lnTo>
                  <a:lnTo>
                    <a:pt x="26528" y="11813"/>
                  </a:lnTo>
                  <a:lnTo>
                    <a:pt x="26452" y="12297"/>
                  </a:lnTo>
                  <a:lnTo>
                    <a:pt x="26655" y="13239"/>
                  </a:lnTo>
                  <a:lnTo>
                    <a:pt x="26935" y="13672"/>
                  </a:lnTo>
                  <a:lnTo>
                    <a:pt x="27292" y="14028"/>
                  </a:lnTo>
                  <a:lnTo>
                    <a:pt x="28158" y="14410"/>
                  </a:lnTo>
                  <a:lnTo>
                    <a:pt x="28616" y="14435"/>
                  </a:lnTo>
                  <a:lnTo>
                    <a:pt x="28412" y="14868"/>
                  </a:lnTo>
                  <a:lnTo>
                    <a:pt x="28310" y="15785"/>
                  </a:lnTo>
                  <a:lnTo>
                    <a:pt x="28438" y="16268"/>
                  </a:lnTo>
                  <a:lnTo>
                    <a:pt x="28667" y="16727"/>
                  </a:lnTo>
                  <a:lnTo>
                    <a:pt x="29329" y="17363"/>
                  </a:lnTo>
                  <a:lnTo>
                    <a:pt x="29761" y="17541"/>
                  </a:lnTo>
                  <a:lnTo>
                    <a:pt x="29787" y="18000"/>
                  </a:lnTo>
                  <a:lnTo>
                    <a:pt x="30016" y="18840"/>
                  </a:lnTo>
                  <a:lnTo>
                    <a:pt x="30398" y="19578"/>
                  </a:lnTo>
                  <a:lnTo>
                    <a:pt x="30933" y="20189"/>
                  </a:lnTo>
                  <a:lnTo>
                    <a:pt x="31569" y="20673"/>
                  </a:lnTo>
                  <a:lnTo>
                    <a:pt x="32282" y="20978"/>
                  </a:lnTo>
                  <a:lnTo>
                    <a:pt x="33020" y="21131"/>
                  </a:lnTo>
                  <a:lnTo>
                    <a:pt x="33733" y="21055"/>
                  </a:lnTo>
                  <a:lnTo>
                    <a:pt x="34089" y="20902"/>
                  </a:lnTo>
                  <a:lnTo>
                    <a:pt x="34089" y="20240"/>
                  </a:lnTo>
                  <a:lnTo>
                    <a:pt x="33580" y="15937"/>
                  </a:lnTo>
                  <a:lnTo>
                    <a:pt x="32918" y="13137"/>
                  </a:lnTo>
                  <a:lnTo>
                    <a:pt x="32282" y="11151"/>
                  </a:lnTo>
                  <a:lnTo>
                    <a:pt x="31442" y="9165"/>
                  </a:lnTo>
                  <a:lnTo>
                    <a:pt x="30398" y="7205"/>
                  </a:lnTo>
                  <a:lnTo>
                    <a:pt x="29099" y="5372"/>
                  </a:lnTo>
                  <a:lnTo>
                    <a:pt x="27521" y="3692"/>
                  </a:lnTo>
                  <a:lnTo>
                    <a:pt x="25663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214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5205775" y="970350"/>
              <a:ext cx="357075" cy="585575"/>
            </a:xfrm>
            <a:custGeom>
              <a:rect b="b" l="l" r="r" t="t"/>
              <a:pathLst>
                <a:path extrusionOk="0" h="23423" w="14283">
                  <a:moveTo>
                    <a:pt x="9216" y="0"/>
                  </a:moveTo>
                  <a:lnTo>
                    <a:pt x="8784" y="77"/>
                  </a:lnTo>
                  <a:lnTo>
                    <a:pt x="8427" y="357"/>
                  </a:lnTo>
                  <a:lnTo>
                    <a:pt x="8173" y="738"/>
                  </a:lnTo>
                  <a:lnTo>
                    <a:pt x="8096" y="993"/>
                  </a:lnTo>
                  <a:lnTo>
                    <a:pt x="6339" y="8529"/>
                  </a:lnTo>
                  <a:lnTo>
                    <a:pt x="6034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594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50" y="1019"/>
                  </a:lnTo>
                  <a:lnTo>
                    <a:pt x="5474" y="1273"/>
                  </a:lnTo>
                  <a:lnTo>
                    <a:pt x="3386" y="10413"/>
                  </a:lnTo>
                  <a:lnTo>
                    <a:pt x="3132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30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53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46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10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784" y="23422"/>
                  </a:lnTo>
                  <a:lnTo>
                    <a:pt x="10158" y="17669"/>
                  </a:lnTo>
                  <a:lnTo>
                    <a:pt x="10286" y="17694"/>
                  </a:lnTo>
                  <a:lnTo>
                    <a:pt x="10693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3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3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48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297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9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40" y="2139"/>
                  </a:lnTo>
                  <a:lnTo>
                    <a:pt x="10286" y="2546"/>
                  </a:lnTo>
                  <a:lnTo>
                    <a:pt x="10209" y="2801"/>
                  </a:lnTo>
                  <a:lnTo>
                    <a:pt x="8758" y="9089"/>
                  </a:lnTo>
                  <a:lnTo>
                    <a:pt x="8453" y="9013"/>
                  </a:lnTo>
                  <a:lnTo>
                    <a:pt x="10184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24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5289775" y="12300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5322875" y="1174650"/>
              <a:ext cx="191600" cy="55400"/>
            </a:xfrm>
            <a:custGeom>
              <a:rect b="b" l="l" r="r" t="t"/>
              <a:pathLst>
                <a:path extrusionOk="0" h="2216" w="7664">
                  <a:moveTo>
                    <a:pt x="128" y="0"/>
                  </a:moveTo>
                  <a:lnTo>
                    <a:pt x="1" y="484"/>
                  </a:lnTo>
                  <a:lnTo>
                    <a:pt x="7536" y="2215"/>
                  </a:lnTo>
                  <a:lnTo>
                    <a:pt x="7664" y="1732"/>
                  </a:lnTo>
                  <a:lnTo>
                    <a:pt x="6569" y="1477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9" y="841"/>
                  </a:lnTo>
                  <a:lnTo>
                    <a:pt x="1681" y="357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5290425" y="1223650"/>
              <a:ext cx="105675" cy="159150"/>
            </a:xfrm>
            <a:custGeom>
              <a:rect b="b" l="l" r="r" t="t"/>
              <a:pathLst>
                <a:path extrusionOk="0" h="6366" w="4227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04" y="306"/>
                  </a:lnTo>
                  <a:lnTo>
                    <a:pt x="1120" y="612"/>
                  </a:lnTo>
                  <a:lnTo>
                    <a:pt x="1833" y="1019"/>
                  </a:lnTo>
                  <a:lnTo>
                    <a:pt x="2597" y="1656"/>
                  </a:lnTo>
                  <a:lnTo>
                    <a:pt x="3234" y="2572"/>
                  </a:lnTo>
                  <a:lnTo>
                    <a:pt x="3717" y="3794"/>
                  </a:lnTo>
                  <a:lnTo>
                    <a:pt x="3870" y="5347"/>
                  </a:lnTo>
                  <a:lnTo>
                    <a:pt x="3794" y="6315"/>
                  </a:lnTo>
                  <a:lnTo>
                    <a:pt x="4099" y="6365"/>
                  </a:lnTo>
                  <a:lnTo>
                    <a:pt x="4125" y="6213"/>
                  </a:lnTo>
                  <a:lnTo>
                    <a:pt x="4226" y="5118"/>
                  </a:lnTo>
                  <a:lnTo>
                    <a:pt x="4150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5268150" y="1403775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8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5228050" y="1425425"/>
              <a:ext cx="238050" cy="100575"/>
            </a:xfrm>
            <a:custGeom>
              <a:rect b="b" l="l" r="r" t="t"/>
              <a:pathLst>
                <a:path extrusionOk="0" h="4023" w="9522">
                  <a:moveTo>
                    <a:pt x="459" y="0"/>
                  </a:moveTo>
                  <a:lnTo>
                    <a:pt x="0" y="1935"/>
                  </a:lnTo>
                  <a:lnTo>
                    <a:pt x="9089" y="4023"/>
                  </a:lnTo>
                  <a:lnTo>
                    <a:pt x="9522" y="2113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6CA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5206400" y="1463600"/>
              <a:ext cx="250800" cy="105675"/>
            </a:xfrm>
            <a:custGeom>
              <a:rect b="b" l="l" r="r" t="t"/>
              <a:pathLst>
                <a:path extrusionOk="0" h="4227" w="10032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31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4679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" name="Google Shape;184;p14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62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3" name="Google Shape;2163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4" name="Google Shape;2164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165" name="Google Shape;2165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2166" name="Google Shape;2166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2167" name="Google Shape;2167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168" name="Google Shape;2168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169" name="Google Shape;2169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2170" name="Google Shape;2170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171" name="Google Shape;2171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172" name="Google Shape;2172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2173" name="Google Shape;2173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174" name="Google Shape;2174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175" name="Google Shape;2175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2176" name="Google Shape;2176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177" name="Google Shape;2177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/>
          <p:nvPr>
            <p:ph idx="1" type="body"/>
          </p:nvPr>
        </p:nvSpPr>
        <p:spPr>
          <a:xfrm>
            <a:off x="810450" y="1399800"/>
            <a:ext cx="51909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grpSp>
        <p:nvGrpSpPr>
          <p:cNvPr id="190" name="Google Shape;190;p15"/>
          <p:cNvGrpSpPr/>
          <p:nvPr/>
        </p:nvGrpSpPr>
        <p:grpSpPr>
          <a:xfrm flipH="1">
            <a:off x="7493797" y="3754514"/>
            <a:ext cx="1650213" cy="1388992"/>
            <a:chOff x="5987350" y="1879850"/>
            <a:chExt cx="1395175" cy="1174325"/>
          </a:xfrm>
        </p:grpSpPr>
        <p:sp>
          <p:nvSpPr>
            <p:cNvPr id="191" name="Google Shape;191;p15"/>
            <p:cNvSpPr/>
            <p:nvPr/>
          </p:nvSpPr>
          <p:spPr>
            <a:xfrm>
              <a:off x="6143300" y="2465400"/>
              <a:ext cx="315075" cy="493925"/>
            </a:xfrm>
            <a:custGeom>
              <a:rect b="b" l="l" r="r" t="t"/>
              <a:pathLst>
                <a:path extrusionOk="0" h="19757" w="12603">
                  <a:moveTo>
                    <a:pt x="0" y="1"/>
                  </a:moveTo>
                  <a:lnTo>
                    <a:pt x="0" y="19757"/>
                  </a:lnTo>
                  <a:lnTo>
                    <a:pt x="12602" y="19757"/>
                  </a:lnTo>
                  <a:lnTo>
                    <a:pt x="12602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6555725" y="2465400"/>
              <a:ext cx="315075" cy="493925"/>
            </a:xfrm>
            <a:custGeom>
              <a:rect b="b" l="l" r="r" t="t"/>
              <a:pathLst>
                <a:path extrusionOk="0" h="19757" w="12603">
                  <a:moveTo>
                    <a:pt x="0" y="1"/>
                  </a:moveTo>
                  <a:lnTo>
                    <a:pt x="0" y="19757"/>
                  </a:lnTo>
                  <a:lnTo>
                    <a:pt x="12603" y="19757"/>
                  </a:lnTo>
                  <a:lnTo>
                    <a:pt x="12603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611275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2724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51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51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683640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6403600" y="2740375"/>
              <a:ext cx="210700" cy="263525"/>
            </a:xfrm>
            <a:custGeom>
              <a:rect b="b" l="l" r="r" t="t"/>
              <a:pathLst>
                <a:path extrusionOk="0" h="10541" w="8428">
                  <a:moveTo>
                    <a:pt x="1" y="0"/>
                  </a:moveTo>
                  <a:lnTo>
                    <a:pt x="1" y="10540"/>
                  </a:lnTo>
                  <a:lnTo>
                    <a:pt x="8428" y="10540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6157925" y="1924400"/>
              <a:ext cx="701425" cy="875825"/>
            </a:xfrm>
            <a:custGeom>
              <a:rect b="b" l="l" r="r" t="t"/>
              <a:pathLst>
                <a:path extrusionOk="0" h="35033" w="28057">
                  <a:moveTo>
                    <a:pt x="14028" y="1"/>
                  </a:moveTo>
                  <a:lnTo>
                    <a:pt x="13316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217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609" y="3642"/>
                  </a:lnTo>
                  <a:lnTo>
                    <a:pt x="3641" y="4609"/>
                  </a:lnTo>
                  <a:lnTo>
                    <a:pt x="2801" y="5653"/>
                  </a:lnTo>
                  <a:lnTo>
                    <a:pt x="2037" y="6773"/>
                  </a:lnTo>
                  <a:lnTo>
                    <a:pt x="1375" y="7944"/>
                  </a:lnTo>
                  <a:lnTo>
                    <a:pt x="866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26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66" y="25842"/>
                  </a:lnTo>
                  <a:lnTo>
                    <a:pt x="1375" y="27089"/>
                  </a:lnTo>
                  <a:lnTo>
                    <a:pt x="2037" y="28286"/>
                  </a:lnTo>
                  <a:lnTo>
                    <a:pt x="2801" y="29406"/>
                  </a:lnTo>
                  <a:lnTo>
                    <a:pt x="3641" y="30450"/>
                  </a:lnTo>
                  <a:lnTo>
                    <a:pt x="4609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32"/>
                  </a:lnTo>
                  <a:lnTo>
                    <a:pt x="14767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74" y="31392"/>
                  </a:lnTo>
                  <a:lnTo>
                    <a:pt x="24416" y="30450"/>
                  </a:lnTo>
                  <a:lnTo>
                    <a:pt x="25281" y="29406"/>
                  </a:lnTo>
                  <a:lnTo>
                    <a:pt x="26045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56" y="21743"/>
                  </a:lnTo>
                  <a:lnTo>
                    <a:pt x="28056" y="21004"/>
                  </a:lnTo>
                  <a:lnTo>
                    <a:pt x="28056" y="14029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45" y="6773"/>
                  </a:lnTo>
                  <a:lnTo>
                    <a:pt x="25281" y="5653"/>
                  </a:lnTo>
                  <a:lnTo>
                    <a:pt x="24416" y="4609"/>
                  </a:lnTo>
                  <a:lnTo>
                    <a:pt x="23474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66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5987350" y="2844100"/>
              <a:ext cx="1042575" cy="210075"/>
            </a:xfrm>
            <a:custGeom>
              <a:rect b="b" l="l" r="r" t="t"/>
              <a:pathLst>
                <a:path extrusionOk="0" h="8403" w="41703">
                  <a:moveTo>
                    <a:pt x="16651" y="1"/>
                  </a:moveTo>
                  <a:lnTo>
                    <a:pt x="12323" y="154"/>
                  </a:lnTo>
                  <a:lnTo>
                    <a:pt x="11177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6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6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3005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5"/>
                  </a:lnTo>
                  <a:lnTo>
                    <a:pt x="30526" y="179"/>
                  </a:lnTo>
                  <a:lnTo>
                    <a:pt x="29406" y="154"/>
                  </a:lnTo>
                  <a:lnTo>
                    <a:pt x="25078" y="1"/>
                  </a:lnTo>
                  <a:lnTo>
                    <a:pt x="25052" y="434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60"/>
                  </a:lnTo>
                  <a:lnTo>
                    <a:pt x="22863" y="3718"/>
                  </a:lnTo>
                  <a:lnTo>
                    <a:pt x="22124" y="4023"/>
                  </a:lnTo>
                  <a:lnTo>
                    <a:pt x="21284" y="4202"/>
                  </a:lnTo>
                  <a:lnTo>
                    <a:pt x="20419" y="4202"/>
                  </a:lnTo>
                  <a:lnTo>
                    <a:pt x="19604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CD36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6364150" y="2844100"/>
              <a:ext cx="288975" cy="149600"/>
            </a:xfrm>
            <a:custGeom>
              <a:rect b="b" l="l" r="r" t="t"/>
              <a:pathLst>
                <a:path extrusionOk="0" h="5984" w="11559">
                  <a:moveTo>
                    <a:pt x="1579" y="1"/>
                  </a:moveTo>
                  <a:lnTo>
                    <a:pt x="26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113" y="4660"/>
                  </a:lnTo>
                  <a:lnTo>
                    <a:pt x="3030" y="5296"/>
                  </a:lnTo>
                  <a:lnTo>
                    <a:pt x="4074" y="5729"/>
                  </a:lnTo>
                  <a:lnTo>
                    <a:pt x="5194" y="5958"/>
                  </a:lnTo>
                  <a:lnTo>
                    <a:pt x="5779" y="5984"/>
                  </a:lnTo>
                  <a:lnTo>
                    <a:pt x="6390" y="5958"/>
                  </a:lnTo>
                  <a:lnTo>
                    <a:pt x="7511" y="5729"/>
                  </a:lnTo>
                  <a:lnTo>
                    <a:pt x="8555" y="5296"/>
                  </a:lnTo>
                  <a:lnTo>
                    <a:pt x="9471" y="4660"/>
                  </a:lnTo>
                  <a:lnTo>
                    <a:pt x="10260" y="3871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59" y="52"/>
                  </a:lnTo>
                  <a:lnTo>
                    <a:pt x="10006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60"/>
                  </a:lnTo>
                  <a:lnTo>
                    <a:pt x="7791" y="3718"/>
                  </a:lnTo>
                  <a:lnTo>
                    <a:pt x="7052" y="4023"/>
                  </a:lnTo>
                  <a:lnTo>
                    <a:pt x="6212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8" y="3718"/>
                  </a:lnTo>
                  <a:lnTo>
                    <a:pt x="3106" y="3260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35E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6457075" y="2459675"/>
              <a:ext cx="99950" cy="119700"/>
            </a:xfrm>
            <a:custGeom>
              <a:rect b="b" l="l" r="r" t="t"/>
              <a:pathLst>
                <a:path extrusionOk="0" h="4788" w="3998">
                  <a:moveTo>
                    <a:pt x="1884" y="1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EEB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6457075" y="2568525"/>
              <a:ext cx="99950" cy="38200"/>
            </a:xfrm>
            <a:custGeom>
              <a:rect b="b" l="l" r="r" t="t"/>
              <a:pathLst>
                <a:path extrusionOk="0" h="1528" w="3998">
                  <a:moveTo>
                    <a:pt x="0" y="0"/>
                  </a:moveTo>
                  <a:lnTo>
                    <a:pt x="0" y="306"/>
                  </a:lnTo>
                  <a:lnTo>
                    <a:pt x="331" y="840"/>
                  </a:lnTo>
                  <a:lnTo>
                    <a:pt x="917" y="1273"/>
                  </a:lnTo>
                  <a:lnTo>
                    <a:pt x="1553" y="1502"/>
                  </a:lnTo>
                  <a:lnTo>
                    <a:pt x="1833" y="1528"/>
                  </a:lnTo>
                  <a:lnTo>
                    <a:pt x="2139" y="1528"/>
                  </a:lnTo>
                  <a:lnTo>
                    <a:pt x="2419" y="1502"/>
                  </a:lnTo>
                  <a:lnTo>
                    <a:pt x="3081" y="1273"/>
                  </a:lnTo>
                  <a:lnTo>
                    <a:pt x="3641" y="840"/>
                  </a:lnTo>
                  <a:lnTo>
                    <a:pt x="3997" y="306"/>
                  </a:lnTo>
                  <a:lnTo>
                    <a:pt x="3997" y="0"/>
                  </a:lnTo>
                  <a:lnTo>
                    <a:pt x="3514" y="204"/>
                  </a:lnTo>
                  <a:lnTo>
                    <a:pt x="2495" y="433"/>
                  </a:lnTo>
                  <a:lnTo>
                    <a:pt x="1477" y="433"/>
                  </a:lnTo>
                  <a:lnTo>
                    <a:pt x="484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6255300" y="2522700"/>
              <a:ext cx="146425" cy="68750"/>
            </a:xfrm>
            <a:custGeom>
              <a:rect b="b" l="l" r="r" t="t"/>
              <a:pathLst>
                <a:path extrusionOk="0" h="2750" w="5857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586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39"/>
                  </a:lnTo>
                  <a:lnTo>
                    <a:pt x="612" y="2521"/>
                  </a:lnTo>
                  <a:lnTo>
                    <a:pt x="1096" y="2724"/>
                  </a:lnTo>
                  <a:lnTo>
                    <a:pt x="1376" y="2750"/>
                  </a:lnTo>
                  <a:lnTo>
                    <a:pt x="4482" y="2750"/>
                  </a:lnTo>
                  <a:lnTo>
                    <a:pt x="4762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6616200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5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6112750" y="1879850"/>
              <a:ext cx="791775" cy="541675"/>
            </a:xfrm>
            <a:custGeom>
              <a:rect b="b" l="l" r="r" t="t"/>
              <a:pathLst>
                <a:path extrusionOk="0" h="21667" w="31671">
                  <a:moveTo>
                    <a:pt x="15021" y="1"/>
                  </a:moveTo>
                  <a:lnTo>
                    <a:pt x="13442" y="154"/>
                  </a:lnTo>
                  <a:lnTo>
                    <a:pt x="11889" y="485"/>
                  </a:lnTo>
                  <a:lnTo>
                    <a:pt x="10413" y="943"/>
                  </a:lnTo>
                  <a:lnTo>
                    <a:pt x="8987" y="1554"/>
                  </a:lnTo>
                  <a:lnTo>
                    <a:pt x="7638" y="2267"/>
                  </a:lnTo>
                  <a:lnTo>
                    <a:pt x="6365" y="3132"/>
                  </a:lnTo>
                  <a:lnTo>
                    <a:pt x="5194" y="4100"/>
                  </a:lnTo>
                  <a:lnTo>
                    <a:pt x="4124" y="5169"/>
                  </a:lnTo>
                  <a:lnTo>
                    <a:pt x="3157" y="6340"/>
                  </a:lnTo>
                  <a:lnTo>
                    <a:pt x="2291" y="7613"/>
                  </a:lnTo>
                  <a:lnTo>
                    <a:pt x="1579" y="8962"/>
                  </a:lnTo>
                  <a:lnTo>
                    <a:pt x="968" y="10388"/>
                  </a:lnTo>
                  <a:lnTo>
                    <a:pt x="509" y="11865"/>
                  </a:lnTo>
                  <a:lnTo>
                    <a:pt x="178" y="13418"/>
                  </a:lnTo>
                  <a:lnTo>
                    <a:pt x="26" y="14996"/>
                  </a:lnTo>
                  <a:lnTo>
                    <a:pt x="0" y="15811"/>
                  </a:lnTo>
                  <a:lnTo>
                    <a:pt x="0" y="21463"/>
                  </a:lnTo>
                  <a:lnTo>
                    <a:pt x="357" y="21513"/>
                  </a:lnTo>
                  <a:lnTo>
                    <a:pt x="1146" y="21437"/>
                  </a:lnTo>
                  <a:lnTo>
                    <a:pt x="2037" y="21132"/>
                  </a:lnTo>
                  <a:lnTo>
                    <a:pt x="2953" y="20673"/>
                  </a:lnTo>
                  <a:lnTo>
                    <a:pt x="4303" y="19757"/>
                  </a:lnTo>
                  <a:lnTo>
                    <a:pt x="5856" y="18306"/>
                  </a:lnTo>
                  <a:lnTo>
                    <a:pt x="6416" y="17593"/>
                  </a:lnTo>
                  <a:lnTo>
                    <a:pt x="6899" y="10515"/>
                  </a:lnTo>
                  <a:lnTo>
                    <a:pt x="10846" y="16727"/>
                  </a:lnTo>
                  <a:lnTo>
                    <a:pt x="11431" y="17160"/>
                  </a:lnTo>
                  <a:lnTo>
                    <a:pt x="13417" y="18077"/>
                  </a:lnTo>
                  <a:lnTo>
                    <a:pt x="16065" y="19019"/>
                  </a:lnTo>
                  <a:lnTo>
                    <a:pt x="19171" y="19910"/>
                  </a:lnTo>
                  <a:lnTo>
                    <a:pt x="22455" y="20699"/>
                  </a:lnTo>
                  <a:lnTo>
                    <a:pt x="25663" y="21284"/>
                  </a:lnTo>
                  <a:lnTo>
                    <a:pt x="28539" y="21641"/>
                  </a:lnTo>
                  <a:lnTo>
                    <a:pt x="30856" y="21666"/>
                  </a:lnTo>
                  <a:lnTo>
                    <a:pt x="31671" y="21513"/>
                  </a:lnTo>
                  <a:lnTo>
                    <a:pt x="31671" y="15811"/>
                  </a:lnTo>
                  <a:lnTo>
                    <a:pt x="31645" y="14996"/>
                  </a:lnTo>
                  <a:lnTo>
                    <a:pt x="31493" y="13418"/>
                  </a:lnTo>
                  <a:lnTo>
                    <a:pt x="31187" y="11865"/>
                  </a:lnTo>
                  <a:lnTo>
                    <a:pt x="30703" y="10388"/>
                  </a:lnTo>
                  <a:lnTo>
                    <a:pt x="30118" y="8962"/>
                  </a:lnTo>
                  <a:lnTo>
                    <a:pt x="29380" y="7613"/>
                  </a:lnTo>
                  <a:lnTo>
                    <a:pt x="28514" y="6340"/>
                  </a:lnTo>
                  <a:lnTo>
                    <a:pt x="27547" y="5169"/>
                  </a:lnTo>
                  <a:lnTo>
                    <a:pt x="26477" y="4100"/>
                  </a:lnTo>
                  <a:lnTo>
                    <a:pt x="25306" y="3132"/>
                  </a:lnTo>
                  <a:lnTo>
                    <a:pt x="24059" y="2267"/>
                  </a:lnTo>
                  <a:lnTo>
                    <a:pt x="22709" y="1554"/>
                  </a:lnTo>
                  <a:lnTo>
                    <a:pt x="21284" y="943"/>
                  </a:lnTo>
                  <a:lnTo>
                    <a:pt x="19807" y="485"/>
                  </a:lnTo>
                  <a:lnTo>
                    <a:pt x="18254" y="154"/>
                  </a:lnTo>
                  <a:lnTo>
                    <a:pt x="16650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6273125" y="2341925"/>
              <a:ext cx="110775" cy="22300"/>
            </a:xfrm>
            <a:custGeom>
              <a:rect b="b" l="l" r="r" t="t"/>
              <a:pathLst>
                <a:path extrusionOk="0" fill="none" h="892" w="4431">
                  <a:moveTo>
                    <a:pt x="4431" y="892"/>
                  </a:moveTo>
                  <a:lnTo>
                    <a:pt x="4176" y="663"/>
                  </a:lnTo>
                  <a:lnTo>
                    <a:pt x="3667" y="332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32"/>
                  </a:lnTo>
                  <a:lnTo>
                    <a:pt x="230" y="663"/>
                  </a:lnTo>
                  <a:lnTo>
                    <a:pt x="1" y="892"/>
                  </a:lnTo>
                </a:path>
              </a:pathLst>
            </a:custGeom>
            <a:noFill/>
            <a:ln cap="rnd" cmpd="sng" w="21000">
              <a:solidFill>
                <a:srgbClr val="1F2F45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6446875" y="2657625"/>
              <a:ext cx="123500" cy="35675"/>
            </a:xfrm>
            <a:custGeom>
              <a:rect b="b" l="l" r="r" t="t"/>
              <a:pathLst>
                <a:path extrusionOk="0" h="1427" w="494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26"/>
                  </a:lnTo>
                  <a:lnTo>
                    <a:pt x="2903" y="1426"/>
                  </a:lnTo>
                  <a:lnTo>
                    <a:pt x="3667" y="1222"/>
                  </a:lnTo>
                  <a:lnTo>
                    <a:pt x="4329" y="841"/>
                  </a:lnTo>
                  <a:lnTo>
                    <a:pt x="4787" y="331"/>
                  </a:lnTo>
                  <a:lnTo>
                    <a:pt x="494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57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6621925" y="2429125"/>
              <a:ext cx="130500" cy="66850"/>
            </a:xfrm>
            <a:custGeom>
              <a:rect b="b" l="l" r="r" t="t"/>
              <a:pathLst>
                <a:path extrusionOk="0" h="2674" w="5220">
                  <a:moveTo>
                    <a:pt x="2852" y="1"/>
                  </a:moveTo>
                  <a:lnTo>
                    <a:pt x="2291" y="103"/>
                  </a:lnTo>
                  <a:lnTo>
                    <a:pt x="1782" y="281"/>
                  </a:lnTo>
                  <a:lnTo>
                    <a:pt x="942" y="866"/>
                  </a:lnTo>
                  <a:lnTo>
                    <a:pt x="102" y="1808"/>
                  </a:lnTo>
                  <a:lnTo>
                    <a:pt x="0" y="1987"/>
                  </a:lnTo>
                  <a:lnTo>
                    <a:pt x="204" y="2114"/>
                  </a:lnTo>
                  <a:lnTo>
                    <a:pt x="1375" y="2547"/>
                  </a:lnTo>
                  <a:lnTo>
                    <a:pt x="2393" y="2674"/>
                  </a:lnTo>
                  <a:lnTo>
                    <a:pt x="2928" y="2572"/>
                  </a:lnTo>
                  <a:lnTo>
                    <a:pt x="3437" y="2394"/>
                  </a:lnTo>
                  <a:lnTo>
                    <a:pt x="4303" y="1808"/>
                  </a:lnTo>
                  <a:lnTo>
                    <a:pt x="5117" y="866"/>
                  </a:lnTo>
                  <a:lnTo>
                    <a:pt x="5219" y="663"/>
                  </a:lnTo>
                  <a:lnTo>
                    <a:pt x="5041" y="561"/>
                  </a:lnTo>
                  <a:lnTo>
                    <a:pt x="3870" y="103"/>
                  </a:lnTo>
                  <a:lnTo>
                    <a:pt x="2852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6261675" y="2429125"/>
              <a:ext cx="129875" cy="66850"/>
            </a:xfrm>
            <a:custGeom>
              <a:rect b="b" l="l" r="r" t="t"/>
              <a:pathLst>
                <a:path extrusionOk="0" h="2674" w="5195">
                  <a:moveTo>
                    <a:pt x="2368" y="1"/>
                  </a:moveTo>
                  <a:lnTo>
                    <a:pt x="1350" y="103"/>
                  </a:lnTo>
                  <a:lnTo>
                    <a:pt x="179" y="561"/>
                  </a:lnTo>
                  <a:lnTo>
                    <a:pt x="0" y="663"/>
                  </a:lnTo>
                  <a:lnTo>
                    <a:pt x="102" y="866"/>
                  </a:lnTo>
                  <a:lnTo>
                    <a:pt x="917" y="1808"/>
                  </a:lnTo>
                  <a:lnTo>
                    <a:pt x="1757" y="2394"/>
                  </a:lnTo>
                  <a:lnTo>
                    <a:pt x="2292" y="2572"/>
                  </a:lnTo>
                  <a:lnTo>
                    <a:pt x="2826" y="2674"/>
                  </a:lnTo>
                  <a:lnTo>
                    <a:pt x="3845" y="2547"/>
                  </a:lnTo>
                  <a:lnTo>
                    <a:pt x="5016" y="2114"/>
                  </a:lnTo>
                  <a:lnTo>
                    <a:pt x="5194" y="1987"/>
                  </a:lnTo>
                  <a:lnTo>
                    <a:pt x="5092" y="1808"/>
                  </a:lnTo>
                  <a:lnTo>
                    <a:pt x="4278" y="866"/>
                  </a:lnTo>
                  <a:lnTo>
                    <a:pt x="3437" y="281"/>
                  </a:lnTo>
                  <a:lnTo>
                    <a:pt x="2903" y="103"/>
                  </a:lnTo>
                  <a:lnTo>
                    <a:pt x="236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6294775" y="2438675"/>
              <a:ext cx="26750" cy="26750"/>
            </a:xfrm>
            <a:custGeom>
              <a:rect b="b" l="l" r="r" t="t"/>
              <a:pathLst>
                <a:path extrusionOk="0" h="1070" w="1070">
                  <a:moveTo>
                    <a:pt x="535" y="1"/>
                  </a:moveTo>
                  <a:lnTo>
                    <a:pt x="306" y="26"/>
                  </a:lnTo>
                  <a:lnTo>
                    <a:pt x="26" y="332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44"/>
                  </a:lnTo>
                  <a:lnTo>
                    <a:pt x="535" y="1070"/>
                  </a:lnTo>
                  <a:lnTo>
                    <a:pt x="739" y="1044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32"/>
                  </a:lnTo>
                  <a:lnTo>
                    <a:pt x="739" y="26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6660750" y="2445050"/>
              <a:ext cx="26750" cy="26125"/>
            </a:xfrm>
            <a:custGeom>
              <a:rect b="b" l="l" r="r" t="t"/>
              <a:pathLst>
                <a:path extrusionOk="0" h="1045" w="107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44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69" y="509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7025450" y="2455225"/>
              <a:ext cx="357075" cy="586225"/>
            </a:xfrm>
            <a:custGeom>
              <a:rect b="b" l="l" r="r" t="t"/>
              <a:pathLst>
                <a:path extrusionOk="0" h="23449" w="14283">
                  <a:moveTo>
                    <a:pt x="9216" y="1"/>
                  </a:moveTo>
                  <a:lnTo>
                    <a:pt x="8783" y="102"/>
                  </a:lnTo>
                  <a:lnTo>
                    <a:pt x="8427" y="357"/>
                  </a:lnTo>
                  <a:lnTo>
                    <a:pt x="8172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306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37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29" y="6594"/>
                  </a:lnTo>
                  <a:lnTo>
                    <a:pt x="968" y="6111"/>
                  </a:lnTo>
                  <a:lnTo>
                    <a:pt x="382" y="6034"/>
                  </a:lnTo>
                  <a:lnTo>
                    <a:pt x="331" y="6060"/>
                  </a:lnTo>
                  <a:lnTo>
                    <a:pt x="178" y="6136"/>
                  </a:lnTo>
                  <a:lnTo>
                    <a:pt x="0" y="6442"/>
                  </a:lnTo>
                  <a:lnTo>
                    <a:pt x="0" y="6951"/>
                  </a:lnTo>
                  <a:lnTo>
                    <a:pt x="26" y="7078"/>
                  </a:lnTo>
                  <a:lnTo>
                    <a:pt x="560" y="10006"/>
                  </a:lnTo>
                  <a:lnTo>
                    <a:pt x="1171" y="13494"/>
                  </a:lnTo>
                  <a:lnTo>
                    <a:pt x="1222" y="13901"/>
                  </a:lnTo>
                  <a:lnTo>
                    <a:pt x="1426" y="14563"/>
                  </a:lnTo>
                  <a:lnTo>
                    <a:pt x="1909" y="15327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8" y="17694"/>
                  </a:lnTo>
                  <a:lnTo>
                    <a:pt x="10285" y="17694"/>
                  </a:lnTo>
                  <a:lnTo>
                    <a:pt x="10718" y="17618"/>
                  </a:lnTo>
                  <a:lnTo>
                    <a:pt x="11202" y="17338"/>
                  </a:lnTo>
                  <a:lnTo>
                    <a:pt x="11635" y="16803"/>
                  </a:lnTo>
                  <a:lnTo>
                    <a:pt x="11762" y="16396"/>
                  </a:lnTo>
                  <a:lnTo>
                    <a:pt x="12093" y="14970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8"/>
                  </a:lnTo>
                  <a:lnTo>
                    <a:pt x="14232" y="5652"/>
                  </a:lnTo>
                  <a:lnTo>
                    <a:pt x="14282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2" y="4354"/>
                  </a:lnTo>
                  <a:lnTo>
                    <a:pt x="13519" y="4303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609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1" y="9573"/>
                  </a:lnTo>
                  <a:lnTo>
                    <a:pt x="12322" y="3285"/>
                  </a:lnTo>
                  <a:lnTo>
                    <a:pt x="12373" y="3030"/>
                  </a:lnTo>
                  <a:lnTo>
                    <a:pt x="12322" y="2572"/>
                  </a:lnTo>
                  <a:lnTo>
                    <a:pt x="12093" y="2165"/>
                  </a:lnTo>
                  <a:lnTo>
                    <a:pt x="11762" y="1884"/>
                  </a:lnTo>
                  <a:lnTo>
                    <a:pt x="11558" y="1834"/>
                  </a:lnTo>
                  <a:lnTo>
                    <a:pt x="11329" y="1783"/>
                  </a:lnTo>
                  <a:lnTo>
                    <a:pt x="10922" y="1884"/>
                  </a:lnTo>
                  <a:lnTo>
                    <a:pt x="10565" y="2165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7109450" y="2714900"/>
              <a:ext cx="675" cy="675"/>
            </a:xfrm>
            <a:custGeom>
              <a:rect b="b" l="l" r="r" t="t"/>
              <a:pathLst>
                <a:path extrusionOk="0" h="27" w="27">
                  <a:moveTo>
                    <a:pt x="1" y="1"/>
                  </a:moveTo>
                  <a:lnTo>
                    <a:pt x="1" y="1"/>
                  </a:lnTo>
                  <a:lnTo>
                    <a:pt x="26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7143175" y="2659525"/>
              <a:ext cx="190975" cy="55400"/>
            </a:xfrm>
            <a:custGeom>
              <a:rect b="b" l="l" r="r" t="t"/>
              <a:pathLst>
                <a:path extrusionOk="0" h="2216" w="7639">
                  <a:moveTo>
                    <a:pt x="103" y="1"/>
                  </a:moveTo>
                  <a:lnTo>
                    <a:pt x="1" y="485"/>
                  </a:lnTo>
                  <a:lnTo>
                    <a:pt x="7537" y="2216"/>
                  </a:lnTo>
                  <a:lnTo>
                    <a:pt x="7639" y="1732"/>
                  </a:lnTo>
                  <a:lnTo>
                    <a:pt x="6544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7110100" y="2708550"/>
              <a:ext cx="105675" cy="159775"/>
            </a:xfrm>
            <a:custGeom>
              <a:rect b="b" l="l" r="r" t="t"/>
              <a:pathLst>
                <a:path extrusionOk="0" h="6391" w="4227">
                  <a:moveTo>
                    <a:pt x="51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29" y="306"/>
                  </a:lnTo>
                  <a:lnTo>
                    <a:pt x="1120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5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6" y="5117"/>
                  </a:lnTo>
                  <a:lnTo>
                    <a:pt x="4175" y="4124"/>
                  </a:lnTo>
                  <a:lnTo>
                    <a:pt x="3895" y="3030"/>
                  </a:lnTo>
                  <a:lnTo>
                    <a:pt x="3335" y="1935"/>
                  </a:lnTo>
                  <a:lnTo>
                    <a:pt x="2393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7087825" y="2888650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7048350" y="2910950"/>
              <a:ext cx="237425" cy="100575"/>
            </a:xfrm>
            <a:custGeom>
              <a:rect b="b" l="l" r="r" t="t"/>
              <a:pathLst>
                <a:path extrusionOk="0" h="4023" w="9497">
                  <a:moveTo>
                    <a:pt x="433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497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35E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7026075" y="2948500"/>
              <a:ext cx="251425" cy="105675"/>
            </a:xfrm>
            <a:custGeom>
              <a:rect b="b" l="l" r="r" t="t"/>
              <a:pathLst>
                <a:path extrusionOk="0" h="4227" w="10057">
                  <a:moveTo>
                    <a:pt x="968" y="0"/>
                  </a:moveTo>
                  <a:lnTo>
                    <a:pt x="1" y="4226"/>
                  </a:lnTo>
                  <a:lnTo>
                    <a:pt x="9548" y="4226"/>
                  </a:lnTo>
                  <a:lnTo>
                    <a:pt x="10057" y="2088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CD36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7" name="Google Shape;217;p15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223" name="Google Shape;223;p16"/>
          <p:cNvSpPr txBox="1"/>
          <p:nvPr>
            <p:ph idx="1" type="body"/>
          </p:nvPr>
        </p:nvSpPr>
        <p:spPr>
          <a:xfrm>
            <a:off x="653625" y="1526915"/>
            <a:ext cx="5969100" cy="32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grpSp>
        <p:nvGrpSpPr>
          <p:cNvPr id="224" name="Google Shape;224;p16"/>
          <p:cNvGrpSpPr/>
          <p:nvPr/>
        </p:nvGrpSpPr>
        <p:grpSpPr>
          <a:xfrm flipH="1">
            <a:off x="7488547" y="3754514"/>
            <a:ext cx="1655447" cy="1388992"/>
            <a:chOff x="238125" y="1879850"/>
            <a:chExt cx="1399600" cy="1174325"/>
          </a:xfrm>
        </p:grpSpPr>
        <p:sp>
          <p:nvSpPr>
            <p:cNvPr id="225" name="Google Shape;225;p16"/>
            <p:cNvSpPr/>
            <p:nvPr/>
          </p:nvSpPr>
          <p:spPr>
            <a:xfrm>
              <a:off x="352675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2725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9" y="1197"/>
                  </a:lnTo>
                  <a:lnTo>
                    <a:pt x="52" y="2164"/>
                  </a:lnTo>
                  <a:lnTo>
                    <a:pt x="1" y="2724"/>
                  </a:lnTo>
                  <a:lnTo>
                    <a:pt x="1" y="4914"/>
                  </a:lnTo>
                  <a:lnTo>
                    <a:pt x="52" y="5448"/>
                  </a:lnTo>
                  <a:lnTo>
                    <a:pt x="459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09735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0" y="0"/>
                  </a:moveTo>
                  <a:lnTo>
                    <a:pt x="0" y="7638"/>
                  </a:lnTo>
                  <a:lnTo>
                    <a:pt x="561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1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654375" y="2740375"/>
              <a:ext cx="210675" cy="263525"/>
            </a:xfrm>
            <a:custGeom>
              <a:rect b="b" l="l" r="r" t="t"/>
              <a:pathLst>
                <a:path extrusionOk="0" h="10541" w="8427">
                  <a:moveTo>
                    <a:pt x="0" y="0"/>
                  </a:moveTo>
                  <a:lnTo>
                    <a:pt x="0" y="10540"/>
                  </a:lnTo>
                  <a:lnTo>
                    <a:pt x="8427" y="10540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408675" y="1924400"/>
              <a:ext cx="701425" cy="875825"/>
            </a:xfrm>
            <a:custGeom>
              <a:rect b="b" l="l" r="r" t="t"/>
              <a:pathLst>
                <a:path extrusionOk="0" h="35033" w="28057">
                  <a:moveTo>
                    <a:pt x="14029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2" y="867"/>
                  </a:lnTo>
                  <a:lnTo>
                    <a:pt x="7944" y="1401"/>
                  </a:lnTo>
                  <a:lnTo>
                    <a:pt x="6748" y="2038"/>
                  </a:lnTo>
                  <a:lnTo>
                    <a:pt x="5627" y="2801"/>
                  </a:lnTo>
                  <a:lnTo>
                    <a:pt x="4584" y="3642"/>
                  </a:lnTo>
                  <a:lnTo>
                    <a:pt x="3642" y="4609"/>
                  </a:lnTo>
                  <a:lnTo>
                    <a:pt x="2776" y="5653"/>
                  </a:lnTo>
                  <a:lnTo>
                    <a:pt x="2038" y="6773"/>
                  </a:lnTo>
                  <a:lnTo>
                    <a:pt x="1376" y="7944"/>
                  </a:lnTo>
                  <a:lnTo>
                    <a:pt x="841" y="9217"/>
                  </a:lnTo>
                  <a:lnTo>
                    <a:pt x="434" y="10541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4" y="23143"/>
                  </a:lnTo>
                  <a:lnTo>
                    <a:pt x="434" y="24518"/>
                  </a:lnTo>
                  <a:lnTo>
                    <a:pt x="841" y="25842"/>
                  </a:lnTo>
                  <a:lnTo>
                    <a:pt x="1376" y="27089"/>
                  </a:lnTo>
                  <a:lnTo>
                    <a:pt x="2038" y="28286"/>
                  </a:lnTo>
                  <a:lnTo>
                    <a:pt x="2776" y="29406"/>
                  </a:lnTo>
                  <a:lnTo>
                    <a:pt x="3642" y="30450"/>
                  </a:lnTo>
                  <a:lnTo>
                    <a:pt x="4584" y="31392"/>
                  </a:lnTo>
                  <a:lnTo>
                    <a:pt x="5627" y="32257"/>
                  </a:lnTo>
                  <a:lnTo>
                    <a:pt x="6748" y="33021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2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49" y="31392"/>
                  </a:lnTo>
                  <a:lnTo>
                    <a:pt x="24416" y="30450"/>
                  </a:lnTo>
                  <a:lnTo>
                    <a:pt x="25282" y="29406"/>
                  </a:lnTo>
                  <a:lnTo>
                    <a:pt x="26020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31" y="21743"/>
                  </a:lnTo>
                  <a:lnTo>
                    <a:pt x="28057" y="21004"/>
                  </a:lnTo>
                  <a:lnTo>
                    <a:pt x="28057" y="14029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20" y="6773"/>
                  </a:lnTo>
                  <a:lnTo>
                    <a:pt x="25282" y="5653"/>
                  </a:lnTo>
                  <a:lnTo>
                    <a:pt x="24416" y="4609"/>
                  </a:lnTo>
                  <a:lnTo>
                    <a:pt x="23449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41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533425" y="2418300"/>
              <a:ext cx="91050" cy="91050"/>
            </a:xfrm>
            <a:custGeom>
              <a:rect b="b" l="l" r="r" t="t"/>
              <a:pathLst>
                <a:path extrusionOk="0" h="3642" w="3642">
                  <a:moveTo>
                    <a:pt x="1834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1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34" y="3642"/>
                  </a:lnTo>
                  <a:lnTo>
                    <a:pt x="2190" y="3616"/>
                  </a:lnTo>
                  <a:lnTo>
                    <a:pt x="2852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2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52" y="306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894325" y="2418300"/>
              <a:ext cx="91025" cy="91050"/>
            </a:xfrm>
            <a:custGeom>
              <a:rect b="b" l="l" r="r" t="t"/>
              <a:pathLst>
                <a:path extrusionOk="0" h="3642" w="3641">
                  <a:moveTo>
                    <a:pt x="1808" y="1"/>
                  </a:moveTo>
                  <a:lnTo>
                    <a:pt x="1451" y="26"/>
                  </a:lnTo>
                  <a:lnTo>
                    <a:pt x="789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89" y="3336"/>
                  </a:lnTo>
                  <a:lnTo>
                    <a:pt x="1451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238125" y="2844100"/>
              <a:ext cx="1042550" cy="210075"/>
            </a:xfrm>
            <a:custGeom>
              <a:rect b="b" l="l" r="r" t="t"/>
              <a:pathLst>
                <a:path extrusionOk="0" h="8403" w="41702">
                  <a:moveTo>
                    <a:pt x="16625" y="1"/>
                  </a:moveTo>
                  <a:lnTo>
                    <a:pt x="12297" y="154"/>
                  </a:lnTo>
                  <a:lnTo>
                    <a:pt x="11176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3005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6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6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3005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5"/>
                  </a:lnTo>
                  <a:lnTo>
                    <a:pt x="30525" y="179"/>
                  </a:lnTo>
                  <a:lnTo>
                    <a:pt x="29380" y="154"/>
                  </a:lnTo>
                  <a:lnTo>
                    <a:pt x="25051" y="1"/>
                  </a:lnTo>
                  <a:lnTo>
                    <a:pt x="25051" y="434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60"/>
                  </a:lnTo>
                  <a:lnTo>
                    <a:pt x="22862" y="3718"/>
                  </a:lnTo>
                  <a:lnTo>
                    <a:pt x="22098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603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614900" y="2844100"/>
              <a:ext cx="288975" cy="149600"/>
            </a:xfrm>
            <a:custGeom>
              <a:rect b="b" l="l" r="r" t="t"/>
              <a:pathLst>
                <a:path extrusionOk="0" h="5984" w="11559">
                  <a:moveTo>
                    <a:pt x="1554" y="1"/>
                  </a:moveTo>
                  <a:lnTo>
                    <a:pt x="1" y="52"/>
                  </a:lnTo>
                  <a:lnTo>
                    <a:pt x="1" y="128"/>
                  </a:lnTo>
                  <a:lnTo>
                    <a:pt x="1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088" y="4660"/>
                  </a:lnTo>
                  <a:lnTo>
                    <a:pt x="3030" y="5296"/>
                  </a:lnTo>
                  <a:lnTo>
                    <a:pt x="4049" y="5729"/>
                  </a:lnTo>
                  <a:lnTo>
                    <a:pt x="5194" y="5958"/>
                  </a:lnTo>
                  <a:lnTo>
                    <a:pt x="5780" y="5984"/>
                  </a:lnTo>
                  <a:lnTo>
                    <a:pt x="6365" y="5958"/>
                  </a:lnTo>
                  <a:lnTo>
                    <a:pt x="7486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3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9" y="3718"/>
                  </a:lnTo>
                  <a:lnTo>
                    <a:pt x="3107" y="3260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716100" y="2459675"/>
              <a:ext cx="82775" cy="119700"/>
            </a:xfrm>
            <a:custGeom>
              <a:rect b="b" l="l" r="r" t="t"/>
              <a:pathLst>
                <a:path extrusionOk="0" h="4788" w="3311">
                  <a:moveTo>
                    <a:pt x="1554" y="1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716100" y="2568525"/>
              <a:ext cx="82775" cy="38200"/>
            </a:xfrm>
            <a:custGeom>
              <a:rect b="b" l="l" r="r" t="t"/>
              <a:pathLst>
                <a:path extrusionOk="0" h="1528" w="3311">
                  <a:moveTo>
                    <a:pt x="1" y="0"/>
                  </a:moveTo>
                  <a:lnTo>
                    <a:pt x="1" y="306"/>
                  </a:lnTo>
                  <a:lnTo>
                    <a:pt x="281" y="840"/>
                  </a:lnTo>
                  <a:lnTo>
                    <a:pt x="764" y="1273"/>
                  </a:lnTo>
                  <a:lnTo>
                    <a:pt x="1299" y="1502"/>
                  </a:lnTo>
                  <a:lnTo>
                    <a:pt x="1528" y="1528"/>
                  </a:lnTo>
                  <a:lnTo>
                    <a:pt x="1783" y="1528"/>
                  </a:lnTo>
                  <a:lnTo>
                    <a:pt x="2012" y="1502"/>
                  </a:lnTo>
                  <a:lnTo>
                    <a:pt x="2546" y="1273"/>
                  </a:lnTo>
                  <a:lnTo>
                    <a:pt x="3030" y="840"/>
                  </a:lnTo>
                  <a:lnTo>
                    <a:pt x="3310" y="306"/>
                  </a:lnTo>
                  <a:lnTo>
                    <a:pt x="3310" y="0"/>
                  </a:lnTo>
                  <a:lnTo>
                    <a:pt x="2903" y="204"/>
                  </a:lnTo>
                  <a:lnTo>
                    <a:pt x="2063" y="433"/>
                  </a:lnTo>
                  <a:lnTo>
                    <a:pt x="1223" y="433"/>
                  </a:lnTo>
                  <a:lnTo>
                    <a:pt x="408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552525" y="2434225"/>
              <a:ext cx="26750" cy="26750"/>
            </a:xfrm>
            <a:custGeom>
              <a:rect b="b" l="l" r="r" t="t"/>
              <a:pathLst>
                <a:path extrusionOk="0" h="1070" w="107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913400" y="2434225"/>
              <a:ext cx="26125" cy="26750"/>
            </a:xfrm>
            <a:custGeom>
              <a:rect b="b" l="l" r="r" t="t"/>
              <a:pathLst>
                <a:path extrusionOk="0" h="1070" w="1045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10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45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506075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6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866950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19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523900" y="2341925"/>
              <a:ext cx="110125" cy="22300"/>
            </a:xfrm>
            <a:custGeom>
              <a:rect b="b" l="l" r="r" t="t"/>
              <a:pathLst>
                <a:path extrusionOk="0" fill="none" h="892" w="4405">
                  <a:moveTo>
                    <a:pt x="4404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95653C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884775" y="2341925"/>
              <a:ext cx="110125" cy="22300"/>
            </a:xfrm>
            <a:custGeom>
              <a:rect b="b" l="l" r="r" t="t"/>
              <a:pathLst>
                <a:path extrusionOk="0" fill="none" h="892" w="4405">
                  <a:moveTo>
                    <a:pt x="4405" y="892"/>
                  </a:moveTo>
                  <a:lnTo>
                    <a:pt x="4175" y="663"/>
                  </a:lnTo>
                  <a:lnTo>
                    <a:pt x="3641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95653C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697650" y="2646800"/>
              <a:ext cx="123500" cy="36300"/>
            </a:xfrm>
            <a:custGeom>
              <a:rect b="b" l="l" r="r" t="t"/>
              <a:pathLst>
                <a:path extrusionOk="0" fill="none" h="1452" w="4940">
                  <a:moveTo>
                    <a:pt x="0" y="1"/>
                  </a:moveTo>
                  <a:lnTo>
                    <a:pt x="128" y="306"/>
                  </a:lnTo>
                  <a:lnTo>
                    <a:pt x="611" y="841"/>
                  </a:lnTo>
                  <a:lnTo>
                    <a:pt x="1248" y="1223"/>
                  </a:lnTo>
                  <a:lnTo>
                    <a:pt x="2037" y="1426"/>
                  </a:lnTo>
                  <a:lnTo>
                    <a:pt x="2470" y="1452"/>
                  </a:lnTo>
                  <a:lnTo>
                    <a:pt x="2903" y="1426"/>
                  </a:lnTo>
                  <a:lnTo>
                    <a:pt x="3666" y="1223"/>
                  </a:lnTo>
                  <a:lnTo>
                    <a:pt x="4303" y="841"/>
                  </a:lnTo>
                  <a:lnTo>
                    <a:pt x="4787" y="332"/>
                  </a:lnTo>
                  <a:lnTo>
                    <a:pt x="4939" y="26"/>
                  </a:lnTo>
                </a:path>
              </a:pathLst>
            </a:custGeom>
            <a:noFill/>
            <a:ln cap="rnd" cmpd="sng" w="21000">
              <a:solidFill>
                <a:srgbClr val="D5645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364125" y="1879850"/>
              <a:ext cx="791175" cy="525750"/>
            </a:xfrm>
            <a:custGeom>
              <a:rect b="b" l="l" r="r" t="t"/>
              <a:pathLst>
                <a:path extrusionOk="0" h="21030" w="31647">
                  <a:moveTo>
                    <a:pt x="14996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40" y="3132"/>
                  </a:lnTo>
                  <a:lnTo>
                    <a:pt x="5169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54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26" y="14436"/>
                  </a:lnTo>
                  <a:lnTo>
                    <a:pt x="11865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6982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57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2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795" y="20317"/>
                  </a:lnTo>
                  <a:lnTo>
                    <a:pt x="30501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2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53" y="4100"/>
                  </a:lnTo>
                  <a:lnTo>
                    <a:pt x="25281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1280650" y="2455225"/>
              <a:ext cx="357075" cy="586225"/>
            </a:xfrm>
            <a:custGeom>
              <a:rect b="b" l="l" r="r" t="t"/>
              <a:pathLst>
                <a:path extrusionOk="0" h="23449" w="14283">
                  <a:moveTo>
                    <a:pt x="9217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306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37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408" y="6034"/>
                  </a:lnTo>
                  <a:lnTo>
                    <a:pt x="332" y="6060"/>
                  </a:lnTo>
                  <a:lnTo>
                    <a:pt x="179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51" y="7078"/>
                  </a:lnTo>
                  <a:lnTo>
                    <a:pt x="561" y="10006"/>
                  </a:lnTo>
                  <a:lnTo>
                    <a:pt x="1172" y="13494"/>
                  </a:lnTo>
                  <a:lnTo>
                    <a:pt x="1223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9" y="17694"/>
                  </a:lnTo>
                  <a:lnTo>
                    <a:pt x="10286" y="17694"/>
                  </a:lnTo>
                  <a:lnTo>
                    <a:pt x="10719" y="17618"/>
                  </a:lnTo>
                  <a:lnTo>
                    <a:pt x="11228" y="17338"/>
                  </a:lnTo>
                  <a:lnTo>
                    <a:pt x="11635" y="16803"/>
                  </a:lnTo>
                  <a:lnTo>
                    <a:pt x="11763" y="16396"/>
                  </a:lnTo>
                  <a:lnTo>
                    <a:pt x="12094" y="14970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609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74" y="3030"/>
                  </a:lnTo>
                  <a:lnTo>
                    <a:pt x="12323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59" y="1834"/>
                  </a:lnTo>
                  <a:lnTo>
                    <a:pt x="11330" y="1783"/>
                  </a:lnTo>
                  <a:lnTo>
                    <a:pt x="10922" y="1884"/>
                  </a:lnTo>
                  <a:lnTo>
                    <a:pt x="10566" y="2165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7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1365300" y="2714900"/>
              <a:ext cx="25" cy="675"/>
            </a:xfrm>
            <a:custGeom>
              <a:rect b="b" l="l" r="r" t="t"/>
              <a:pathLst>
                <a:path extrusionOk="0" h="27" w="1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1398400" y="2659525"/>
              <a:ext cx="190975" cy="55400"/>
            </a:xfrm>
            <a:custGeom>
              <a:rect b="b" l="l" r="r" t="t"/>
              <a:pathLst>
                <a:path extrusionOk="0" h="2216" w="7639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543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1365300" y="2708550"/>
              <a:ext cx="105675" cy="159775"/>
            </a:xfrm>
            <a:custGeom>
              <a:rect b="b" l="l" r="r" t="t"/>
              <a:pathLst>
                <a:path extrusionOk="0" h="6391" w="4227">
                  <a:moveTo>
                    <a:pt x="77" y="0"/>
                  </a:moveTo>
                  <a:lnTo>
                    <a:pt x="52" y="51"/>
                  </a:lnTo>
                  <a:lnTo>
                    <a:pt x="1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8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36" y="1935"/>
                  </a:lnTo>
                  <a:lnTo>
                    <a:pt x="2394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1343025" y="2888650"/>
              <a:ext cx="183975" cy="84675"/>
            </a:xfrm>
            <a:custGeom>
              <a:rect b="b" l="l" r="r" t="t"/>
              <a:pathLst>
                <a:path extrusionOk="0" h="3387" w="7359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1303575" y="2910950"/>
              <a:ext cx="237425" cy="100575"/>
            </a:xfrm>
            <a:custGeom>
              <a:rect b="b" l="l" r="r" t="t"/>
              <a:pathLst>
                <a:path extrusionOk="0" h="4023" w="9497">
                  <a:moveTo>
                    <a:pt x="433" y="0"/>
                  </a:moveTo>
                  <a:lnTo>
                    <a:pt x="0" y="1909"/>
                  </a:lnTo>
                  <a:lnTo>
                    <a:pt x="9063" y="4023"/>
                  </a:lnTo>
                  <a:lnTo>
                    <a:pt x="9496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1281300" y="2948500"/>
              <a:ext cx="251425" cy="105675"/>
            </a:xfrm>
            <a:custGeom>
              <a:rect b="b" l="l" r="r" t="t"/>
              <a:pathLst>
                <a:path extrusionOk="0" h="4227" w="10057">
                  <a:moveTo>
                    <a:pt x="967" y="0"/>
                  </a:moveTo>
                  <a:lnTo>
                    <a:pt x="0" y="4226"/>
                  </a:lnTo>
                  <a:lnTo>
                    <a:pt x="9547" y="4226"/>
                  </a:lnTo>
                  <a:lnTo>
                    <a:pt x="10056" y="2088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0" name="Google Shape;250;p16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"/>
          <p:cNvSpPr/>
          <p:nvPr/>
        </p:nvSpPr>
        <p:spPr>
          <a:xfrm flipH="1" rot="-1242199">
            <a:off x="5245786" y="700800"/>
            <a:ext cx="3046427" cy="3066091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7"/>
          <p:cNvSpPr txBox="1"/>
          <p:nvPr>
            <p:ph idx="4294967295" type="ctrTitle"/>
          </p:nvPr>
        </p:nvSpPr>
        <p:spPr>
          <a:xfrm>
            <a:off x="685800" y="1126150"/>
            <a:ext cx="6407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3C78D8"/>
                </a:solidFill>
              </a:rPr>
              <a:t>BIG CONCEPT</a:t>
            </a:r>
            <a:endParaRPr sz="8000">
              <a:solidFill>
                <a:srgbClr val="3C78D8"/>
              </a:solidFill>
            </a:endParaRPr>
          </a:p>
        </p:txBody>
      </p:sp>
      <p:sp>
        <p:nvSpPr>
          <p:cNvPr id="257" name="Google Shape;257;p17"/>
          <p:cNvSpPr txBox="1"/>
          <p:nvPr>
            <p:ph idx="4294967295" type="subTitle"/>
          </p:nvPr>
        </p:nvSpPr>
        <p:spPr>
          <a:xfrm>
            <a:off x="685800" y="2116150"/>
            <a:ext cx="3231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Bring the attention of your audience over a key concept using icons or illustrations</a:t>
            </a:r>
            <a:endParaRPr sz="1800"/>
          </a:p>
        </p:txBody>
      </p:sp>
      <p:grpSp>
        <p:nvGrpSpPr>
          <p:cNvPr id="258" name="Google Shape;258;p17"/>
          <p:cNvGrpSpPr/>
          <p:nvPr/>
        </p:nvGrpSpPr>
        <p:grpSpPr>
          <a:xfrm flipH="1">
            <a:off x="7494560" y="3753778"/>
            <a:ext cx="1649444" cy="1389731"/>
            <a:chOff x="2062875" y="394325"/>
            <a:chExt cx="1394525" cy="1174950"/>
          </a:xfrm>
        </p:grpSpPr>
        <p:sp>
          <p:nvSpPr>
            <p:cNvPr id="259" name="Google Shape;259;p17"/>
            <p:cNvSpPr/>
            <p:nvPr/>
          </p:nvSpPr>
          <p:spPr>
            <a:xfrm>
              <a:off x="2154525" y="1037175"/>
              <a:ext cx="357725" cy="437275"/>
            </a:xfrm>
            <a:custGeom>
              <a:rect b="b" l="l" r="r" t="t"/>
              <a:pathLst>
                <a:path extrusionOk="0" h="17491" w="14309">
                  <a:moveTo>
                    <a:pt x="1706" y="0"/>
                  </a:moveTo>
                  <a:lnTo>
                    <a:pt x="1" y="17491"/>
                  </a:lnTo>
                  <a:lnTo>
                    <a:pt x="14308" y="17491"/>
                  </a:lnTo>
                  <a:lnTo>
                    <a:pt x="14308" y="0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2652250" y="1037175"/>
              <a:ext cx="357075" cy="437275"/>
            </a:xfrm>
            <a:custGeom>
              <a:rect b="b" l="l" r="r" t="t"/>
              <a:pathLst>
                <a:path extrusionOk="0" h="17491" w="14283">
                  <a:moveTo>
                    <a:pt x="0" y="0"/>
                  </a:moveTo>
                  <a:lnTo>
                    <a:pt x="0" y="17491"/>
                  </a:lnTo>
                  <a:lnTo>
                    <a:pt x="14283" y="17491"/>
                  </a:lnTo>
                  <a:lnTo>
                    <a:pt x="12603" y="0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2177450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2724" y="0"/>
                  </a:moveTo>
                  <a:lnTo>
                    <a:pt x="2164" y="51"/>
                  </a:lnTo>
                  <a:lnTo>
                    <a:pt x="1197" y="459"/>
                  </a:lnTo>
                  <a:lnTo>
                    <a:pt x="458" y="1197"/>
                  </a:lnTo>
                  <a:lnTo>
                    <a:pt x="26" y="2190"/>
                  </a:lnTo>
                  <a:lnTo>
                    <a:pt x="0" y="2750"/>
                  </a:lnTo>
                  <a:lnTo>
                    <a:pt x="0" y="4914"/>
                  </a:lnTo>
                  <a:lnTo>
                    <a:pt x="26" y="5474"/>
                  </a:lnTo>
                  <a:lnTo>
                    <a:pt x="458" y="6467"/>
                  </a:lnTo>
                  <a:lnTo>
                    <a:pt x="1197" y="7205"/>
                  </a:lnTo>
                  <a:lnTo>
                    <a:pt x="2164" y="7613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2922100" y="866600"/>
              <a:ext cx="68150" cy="190975"/>
            </a:xfrm>
            <a:custGeom>
              <a:rect b="b" l="l" r="r" t="t"/>
              <a:pathLst>
                <a:path extrusionOk="0" h="7639" w="2726">
                  <a:moveTo>
                    <a:pt x="1" y="0"/>
                  </a:moveTo>
                  <a:lnTo>
                    <a:pt x="1" y="7638"/>
                  </a:lnTo>
                  <a:lnTo>
                    <a:pt x="561" y="7613"/>
                  </a:lnTo>
                  <a:lnTo>
                    <a:pt x="1528" y="7205"/>
                  </a:lnTo>
                  <a:lnTo>
                    <a:pt x="2267" y="6467"/>
                  </a:lnTo>
                  <a:lnTo>
                    <a:pt x="2700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700" y="2190"/>
                  </a:lnTo>
                  <a:lnTo>
                    <a:pt x="2267" y="1197"/>
                  </a:lnTo>
                  <a:lnTo>
                    <a:pt x="1528" y="459"/>
                  </a:lnTo>
                  <a:lnTo>
                    <a:pt x="561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2479125" y="1254850"/>
              <a:ext cx="210050" cy="264150"/>
            </a:xfrm>
            <a:custGeom>
              <a:rect b="b" l="l" r="r" t="t"/>
              <a:pathLst>
                <a:path extrusionOk="0" h="10566" w="8402">
                  <a:moveTo>
                    <a:pt x="1" y="0"/>
                  </a:moveTo>
                  <a:lnTo>
                    <a:pt x="1" y="10566"/>
                  </a:lnTo>
                  <a:lnTo>
                    <a:pt x="8402" y="10566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2233450" y="439525"/>
              <a:ext cx="700775" cy="875800"/>
            </a:xfrm>
            <a:custGeom>
              <a:rect b="b" l="l" r="r" t="t"/>
              <a:pathLst>
                <a:path extrusionOk="0" h="35032" w="28031">
                  <a:moveTo>
                    <a:pt x="14028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1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583" y="3641"/>
                  </a:lnTo>
                  <a:lnTo>
                    <a:pt x="3641" y="4583"/>
                  </a:lnTo>
                  <a:lnTo>
                    <a:pt x="2775" y="5627"/>
                  </a:lnTo>
                  <a:lnTo>
                    <a:pt x="2012" y="6747"/>
                  </a:lnTo>
                  <a:lnTo>
                    <a:pt x="1375" y="7944"/>
                  </a:lnTo>
                  <a:lnTo>
                    <a:pt x="841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0" y="13316"/>
                  </a:lnTo>
                  <a:lnTo>
                    <a:pt x="0" y="14028"/>
                  </a:lnTo>
                  <a:lnTo>
                    <a:pt x="0" y="21004"/>
                  </a:lnTo>
                  <a:lnTo>
                    <a:pt x="0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41" y="25841"/>
                  </a:lnTo>
                  <a:lnTo>
                    <a:pt x="1375" y="27089"/>
                  </a:lnTo>
                  <a:lnTo>
                    <a:pt x="2012" y="28285"/>
                  </a:lnTo>
                  <a:lnTo>
                    <a:pt x="2775" y="29405"/>
                  </a:lnTo>
                  <a:lnTo>
                    <a:pt x="3641" y="30449"/>
                  </a:lnTo>
                  <a:lnTo>
                    <a:pt x="4583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8" y="35032"/>
                  </a:lnTo>
                  <a:lnTo>
                    <a:pt x="14741" y="35006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7" y="33657"/>
                  </a:lnTo>
                  <a:lnTo>
                    <a:pt x="21284" y="32995"/>
                  </a:lnTo>
                  <a:lnTo>
                    <a:pt x="22404" y="32257"/>
                  </a:lnTo>
                  <a:lnTo>
                    <a:pt x="23448" y="31391"/>
                  </a:lnTo>
                  <a:lnTo>
                    <a:pt x="24390" y="30449"/>
                  </a:lnTo>
                  <a:lnTo>
                    <a:pt x="25256" y="29405"/>
                  </a:lnTo>
                  <a:lnTo>
                    <a:pt x="26019" y="28285"/>
                  </a:lnTo>
                  <a:lnTo>
                    <a:pt x="26656" y="27089"/>
                  </a:lnTo>
                  <a:lnTo>
                    <a:pt x="27191" y="25841"/>
                  </a:lnTo>
                  <a:lnTo>
                    <a:pt x="27598" y="24517"/>
                  </a:lnTo>
                  <a:lnTo>
                    <a:pt x="27878" y="23143"/>
                  </a:lnTo>
                  <a:lnTo>
                    <a:pt x="28031" y="21717"/>
                  </a:lnTo>
                  <a:lnTo>
                    <a:pt x="28031" y="21004"/>
                  </a:lnTo>
                  <a:lnTo>
                    <a:pt x="28031" y="14028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15"/>
                  </a:lnTo>
                  <a:lnTo>
                    <a:pt x="27191" y="9191"/>
                  </a:lnTo>
                  <a:lnTo>
                    <a:pt x="26656" y="7944"/>
                  </a:lnTo>
                  <a:lnTo>
                    <a:pt x="26019" y="6747"/>
                  </a:lnTo>
                  <a:lnTo>
                    <a:pt x="25256" y="5627"/>
                  </a:lnTo>
                  <a:lnTo>
                    <a:pt x="24390" y="4583"/>
                  </a:lnTo>
                  <a:lnTo>
                    <a:pt x="23448" y="3641"/>
                  </a:lnTo>
                  <a:lnTo>
                    <a:pt x="22404" y="2776"/>
                  </a:lnTo>
                  <a:lnTo>
                    <a:pt x="21284" y="2037"/>
                  </a:lnTo>
                  <a:lnTo>
                    <a:pt x="20087" y="1375"/>
                  </a:lnTo>
                  <a:lnTo>
                    <a:pt x="18840" y="841"/>
                  </a:lnTo>
                  <a:lnTo>
                    <a:pt x="17516" y="433"/>
                  </a:lnTo>
                  <a:lnTo>
                    <a:pt x="16167" y="153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2358200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08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2718450" y="933425"/>
              <a:ext cx="91025" cy="90400"/>
            </a:xfrm>
            <a:custGeom>
              <a:rect b="b" l="l" r="r" t="t"/>
              <a:pathLst>
                <a:path extrusionOk="0" h="3616" w="3641">
                  <a:moveTo>
                    <a:pt x="1833" y="1"/>
                  </a:moveTo>
                  <a:lnTo>
                    <a:pt x="1451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1" y="3590"/>
                  </a:lnTo>
                  <a:lnTo>
                    <a:pt x="1833" y="3616"/>
                  </a:lnTo>
                  <a:lnTo>
                    <a:pt x="2190" y="3590"/>
                  </a:lnTo>
                  <a:lnTo>
                    <a:pt x="2851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51" y="281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2062875" y="1359225"/>
              <a:ext cx="1041925" cy="210050"/>
            </a:xfrm>
            <a:custGeom>
              <a:rect b="b" l="l" r="r" t="t"/>
              <a:pathLst>
                <a:path extrusionOk="0" h="8402" w="41677">
                  <a:moveTo>
                    <a:pt x="16625" y="1"/>
                  </a:moveTo>
                  <a:lnTo>
                    <a:pt x="12297" y="153"/>
                  </a:lnTo>
                  <a:lnTo>
                    <a:pt x="11177" y="179"/>
                  </a:lnTo>
                  <a:lnTo>
                    <a:pt x="9115" y="484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5"/>
                  </a:lnTo>
                  <a:lnTo>
                    <a:pt x="0" y="8402"/>
                  </a:lnTo>
                  <a:lnTo>
                    <a:pt x="41677" y="8402"/>
                  </a:lnTo>
                  <a:lnTo>
                    <a:pt x="41142" y="7485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0" y="2979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2" y="484"/>
                  </a:lnTo>
                  <a:lnTo>
                    <a:pt x="30500" y="179"/>
                  </a:lnTo>
                  <a:lnTo>
                    <a:pt x="29380" y="153"/>
                  </a:lnTo>
                  <a:lnTo>
                    <a:pt x="25052" y="1"/>
                  </a:lnTo>
                  <a:lnTo>
                    <a:pt x="25027" y="433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4" y="3259"/>
                  </a:lnTo>
                  <a:lnTo>
                    <a:pt x="22863" y="3692"/>
                  </a:lnTo>
                  <a:lnTo>
                    <a:pt x="22099" y="4023"/>
                  </a:lnTo>
                  <a:lnTo>
                    <a:pt x="21284" y="4201"/>
                  </a:lnTo>
                  <a:lnTo>
                    <a:pt x="20418" y="4201"/>
                  </a:lnTo>
                  <a:lnTo>
                    <a:pt x="19578" y="4023"/>
                  </a:lnTo>
                  <a:lnTo>
                    <a:pt x="18840" y="3692"/>
                  </a:lnTo>
                  <a:lnTo>
                    <a:pt x="18153" y="3259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2439675" y="1359225"/>
              <a:ext cx="288325" cy="148950"/>
            </a:xfrm>
            <a:custGeom>
              <a:rect b="b" l="l" r="r" t="t"/>
              <a:pathLst>
                <a:path extrusionOk="0" h="5958" w="11533">
                  <a:moveTo>
                    <a:pt x="1553" y="1"/>
                  </a:moveTo>
                  <a:lnTo>
                    <a:pt x="0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0"/>
                  </a:lnTo>
                  <a:lnTo>
                    <a:pt x="2088" y="4659"/>
                  </a:lnTo>
                  <a:lnTo>
                    <a:pt x="3004" y="5270"/>
                  </a:lnTo>
                  <a:lnTo>
                    <a:pt x="4048" y="5703"/>
                  </a:lnTo>
                  <a:lnTo>
                    <a:pt x="5168" y="5958"/>
                  </a:lnTo>
                  <a:lnTo>
                    <a:pt x="6365" y="5958"/>
                  </a:lnTo>
                  <a:lnTo>
                    <a:pt x="7485" y="5703"/>
                  </a:lnTo>
                  <a:lnTo>
                    <a:pt x="8529" y="5270"/>
                  </a:lnTo>
                  <a:lnTo>
                    <a:pt x="9445" y="4659"/>
                  </a:lnTo>
                  <a:lnTo>
                    <a:pt x="10235" y="3870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179"/>
                  </a:lnTo>
                  <a:lnTo>
                    <a:pt x="11533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55" y="433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2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2" y="4201"/>
                  </a:lnTo>
                  <a:lnTo>
                    <a:pt x="5346" y="4201"/>
                  </a:lnTo>
                  <a:lnTo>
                    <a:pt x="4506" y="4023"/>
                  </a:lnTo>
                  <a:lnTo>
                    <a:pt x="3768" y="3692"/>
                  </a:lnTo>
                  <a:lnTo>
                    <a:pt x="3081" y="3259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3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E5C1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2540875" y="974800"/>
              <a:ext cx="82125" cy="119675"/>
            </a:xfrm>
            <a:custGeom>
              <a:rect b="b" l="l" r="r" t="t"/>
              <a:pathLst>
                <a:path extrusionOk="0" h="4787" w="3285">
                  <a:moveTo>
                    <a:pt x="1553" y="0"/>
                  </a:moveTo>
                  <a:lnTo>
                    <a:pt x="1375" y="306"/>
                  </a:lnTo>
                  <a:lnTo>
                    <a:pt x="1298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07" y="4558"/>
                  </a:lnTo>
                  <a:lnTo>
                    <a:pt x="1222" y="4787"/>
                  </a:lnTo>
                  <a:lnTo>
                    <a:pt x="2062" y="4787"/>
                  </a:lnTo>
                  <a:lnTo>
                    <a:pt x="2902" y="4558"/>
                  </a:lnTo>
                  <a:lnTo>
                    <a:pt x="3284" y="4354"/>
                  </a:lnTo>
                  <a:lnTo>
                    <a:pt x="3284" y="4303"/>
                  </a:lnTo>
                  <a:lnTo>
                    <a:pt x="3284" y="4252"/>
                  </a:lnTo>
                  <a:lnTo>
                    <a:pt x="2011" y="586"/>
                  </a:lnTo>
                  <a:lnTo>
                    <a:pt x="1935" y="306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rgbClr val="D3A6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2540875" y="1083625"/>
              <a:ext cx="82125" cy="37575"/>
            </a:xfrm>
            <a:custGeom>
              <a:rect b="b" l="l" r="r" t="t"/>
              <a:pathLst>
                <a:path extrusionOk="0" h="1503" w="3285">
                  <a:moveTo>
                    <a:pt x="0" y="1"/>
                  </a:moveTo>
                  <a:lnTo>
                    <a:pt x="0" y="306"/>
                  </a:lnTo>
                  <a:lnTo>
                    <a:pt x="280" y="841"/>
                  </a:lnTo>
                  <a:lnTo>
                    <a:pt x="764" y="1248"/>
                  </a:lnTo>
                  <a:lnTo>
                    <a:pt x="1298" y="1477"/>
                  </a:lnTo>
                  <a:lnTo>
                    <a:pt x="1528" y="1503"/>
                  </a:lnTo>
                  <a:lnTo>
                    <a:pt x="1782" y="1503"/>
                  </a:lnTo>
                  <a:lnTo>
                    <a:pt x="2011" y="1477"/>
                  </a:lnTo>
                  <a:lnTo>
                    <a:pt x="2521" y="1248"/>
                  </a:lnTo>
                  <a:lnTo>
                    <a:pt x="3004" y="841"/>
                  </a:lnTo>
                  <a:lnTo>
                    <a:pt x="3284" y="306"/>
                  </a:lnTo>
                  <a:lnTo>
                    <a:pt x="3284" y="1"/>
                  </a:lnTo>
                  <a:lnTo>
                    <a:pt x="2902" y="205"/>
                  </a:lnTo>
                  <a:lnTo>
                    <a:pt x="2062" y="434"/>
                  </a:lnTo>
                  <a:lnTo>
                    <a:pt x="1222" y="434"/>
                  </a:lnTo>
                  <a:lnTo>
                    <a:pt x="407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2377300" y="949350"/>
              <a:ext cx="26100" cy="26100"/>
            </a:xfrm>
            <a:custGeom>
              <a:rect b="b" l="l" r="r" t="t"/>
              <a:pathLst>
                <a:path extrusionOk="0" h="1044" w="1044">
                  <a:moveTo>
                    <a:pt x="509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09" y="1044"/>
                  </a:lnTo>
                  <a:lnTo>
                    <a:pt x="738" y="1018"/>
                  </a:lnTo>
                  <a:lnTo>
                    <a:pt x="1019" y="738"/>
                  </a:lnTo>
                  <a:lnTo>
                    <a:pt x="1044" y="509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2737525" y="949350"/>
              <a:ext cx="26775" cy="26100"/>
            </a:xfrm>
            <a:custGeom>
              <a:rect b="b" l="l" r="r" t="t"/>
              <a:pathLst>
                <a:path extrusionOk="0" h="1044" w="1071">
                  <a:moveTo>
                    <a:pt x="535" y="0"/>
                  </a:moveTo>
                  <a:lnTo>
                    <a:pt x="332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32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5" y="738"/>
                  </a:lnTo>
                  <a:lnTo>
                    <a:pt x="1070" y="509"/>
                  </a:lnTo>
                  <a:lnTo>
                    <a:pt x="1045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2330825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50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30" y="611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20" y="2521"/>
                  </a:lnTo>
                  <a:lnTo>
                    <a:pt x="5602" y="2164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611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2691075" y="1037175"/>
              <a:ext cx="146400" cy="68750"/>
            </a:xfrm>
            <a:custGeom>
              <a:rect b="b" l="l" r="r" t="t"/>
              <a:pathLst>
                <a:path extrusionOk="0" h="2750" w="5856">
                  <a:moveTo>
                    <a:pt x="1375" y="0"/>
                  </a:moveTo>
                  <a:lnTo>
                    <a:pt x="1095" y="26"/>
                  </a:lnTo>
                  <a:lnTo>
                    <a:pt x="611" y="229"/>
                  </a:lnTo>
                  <a:lnTo>
                    <a:pt x="229" y="611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64"/>
                  </a:lnTo>
                  <a:lnTo>
                    <a:pt x="611" y="2521"/>
                  </a:lnTo>
                  <a:lnTo>
                    <a:pt x="1095" y="2750"/>
                  </a:lnTo>
                  <a:lnTo>
                    <a:pt x="4761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0" y="1655"/>
                  </a:lnTo>
                  <a:lnTo>
                    <a:pt x="5856" y="1375"/>
                  </a:lnTo>
                  <a:lnTo>
                    <a:pt x="5830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2188250" y="394325"/>
              <a:ext cx="791175" cy="526400"/>
            </a:xfrm>
            <a:custGeom>
              <a:rect b="b" l="l" r="r" t="t"/>
              <a:pathLst>
                <a:path extrusionOk="0" h="21056" w="31647">
                  <a:moveTo>
                    <a:pt x="15836" y="1"/>
                  </a:moveTo>
                  <a:lnTo>
                    <a:pt x="15022" y="26"/>
                  </a:lnTo>
                  <a:lnTo>
                    <a:pt x="13418" y="179"/>
                  </a:lnTo>
                  <a:lnTo>
                    <a:pt x="11865" y="510"/>
                  </a:lnTo>
                  <a:lnTo>
                    <a:pt x="10388" y="968"/>
                  </a:lnTo>
                  <a:lnTo>
                    <a:pt x="8962" y="1554"/>
                  </a:lnTo>
                  <a:lnTo>
                    <a:pt x="7613" y="2292"/>
                  </a:lnTo>
                  <a:lnTo>
                    <a:pt x="6366" y="3158"/>
                  </a:lnTo>
                  <a:lnTo>
                    <a:pt x="5194" y="4125"/>
                  </a:lnTo>
                  <a:lnTo>
                    <a:pt x="4100" y="5195"/>
                  </a:lnTo>
                  <a:lnTo>
                    <a:pt x="3132" y="6366"/>
                  </a:lnTo>
                  <a:lnTo>
                    <a:pt x="2292" y="7639"/>
                  </a:lnTo>
                  <a:lnTo>
                    <a:pt x="1554" y="8988"/>
                  </a:lnTo>
                  <a:lnTo>
                    <a:pt x="943" y="10388"/>
                  </a:lnTo>
                  <a:lnTo>
                    <a:pt x="485" y="11890"/>
                  </a:lnTo>
                  <a:lnTo>
                    <a:pt x="179" y="13418"/>
                  </a:lnTo>
                  <a:lnTo>
                    <a:pt x="1" y="15022"/>
                  </a:lnTo>
                  <a:lnTo>
                    <a:pt x="1" y="15836"/>
                  </a:lnTo>
                  <a:lnTo>
                    <a:pt x="1" y="21055"/>
                  </a:lnTo>
                  <a:lnTo>
                    <a:pt x="739" y="20597"/>
                  </a:lnTo>
                  <a:lnTo>
                    <a:pt x="2954" y="19044"/>
                  </a:lnTo>
                  <a:lnTo>
                    <a:pt x="5704" y="16702"/>
                  </a:lnTo>
                  <a:lnTo>
                    <a:pt x="7893" y="14411"/>
                  </a:lnTo>
                  <a:lnTo>
                    <a:pt x="9293" y="12654"/>
                  </a:lnTo>
                  <a:lnTo>
                    <a:pt x="9955" y="11687"/>
                  </a:lnTo>
                  <a:lnTo>
                    <a:pt x="10006" y="11839"/>
                  </a:lnTo>
                  <a:lnTo>
                    <a:pt x="10592" y="12883"/>
                  </a:lnTo>
                  <a:lnTo>
                    <a:pt x="11279" y="13825"/>
                  </a:lnTo>
                  <a:lnTo>
                    <a:pt x="12247" y="14894"/>
                  </a:lnTo>
                  <a:lnTo>
                    <a:pt x="13570" y="15989"/>
                  </a:lnTo>
                  <a:lnTo>
                    <a:pt x="15276" y="17007"/>
                  </a:lnTo>
                  <a:lnTo>
                    <a:pt x="17415" y="17822"/>
                  </a:lnTo>
                  <a:lnTo>
                    <a:pt x="18662" y="18102"/>
                  </a:lnTo>
                  <a:lnTo>
                    <a:pt x="18713" y="17440"/>
                  </a:lnTo>
                  <a:lnTo>
                    <a:pt x="18611" y="14971"/>
                  </a:lnTo>
                  <a:lnTo>
                    <a:pt x="18739" y="15098"/>
                  </a:lnTo>
                  <a:lnTo>
                    <a:pt x="20393" y="16346"/>
                  </a:lnTo>
                  <a:lnTo>
                    <a:pt x="22736" y="17720"/>
                  </a:lnTo>
                  <a:lnTo>
                    <a:pt x="24772" y="18662"/>
                  </a:lnTo>
                  <a:lnTo>
                    <a:pt x="27216" y="19579"/>
                  </a:lnTo>
                  <a:lnTo>
                    <a:pt x="30068" y="20368"/>
                  </a:lnTo>
                  <a:lnTo>
                    <a:pt x="31646" y="20674"/>
                  </a:lnTo>
                  <a:lnTo>
                    <a:pt x="31646" y="15836"/>
                  </a:lnTo>
                  <a:lnTo>
                    <a:pt x="31646" y="15022"/>
                  </a:lnTo>
                  <a:lnTo>
                    <a:pt x="31468" y="13418"/>
                  </a:lnTo>
                  <a:lnTo>
                    <a:pt x="31163" y="11890"/>
                  </a:lnTo>
                  <a:lnTo>
                    <a:pt x="30704" y="10388"/>
                  </a:lnTo>
                  <a:lnTo>
                    <a:pt x="30093" y="8988"/>
                  </a:lnTo>
                  <a:lnTo>
                    <a:pt x="29355" y="7639"/>
                  </a:lnTo>
                  <a:lnTo>
                    <a:pt x="28515" y="6366"/>
                  </a:lnTo>
                  <a:lnTo>
                    <a:pt x="27547" y="5195"/>
                  </a:lnTo>
                  <a:lnTo>
                    <a:pt x="26478" y="4125"/>
                  </a:lnTo>
                  <a:lnTo>
                    <a:pt x="25282" y="3158"/>
                  </a:lnTo>
                  <a:lnTo>
                    <a:pt x="24034" y="2292"/>
                  </a:lnTo>
                  <a:lnTo>
                    <a:pt x="22685" y="1554"/>
                  </a:lnTo>
                  <a:lnTo>
                    <a:pt x="21259" y="968"/>
                  </a:lnTo>
                  <a:lnTo>
                    <a:pt x="19782" y="510"/>
                  </a:lnTo>
                  <a:lnTo>
                    <a:pt x="18229" y="179"/>
                  </a:lnTo>
                  <a:lnTo>
                    <a:pt x="16651" y="26"/>
                  </a:lnTo>
                  <a:lnTo>
                    <a:pt x="15836" y="1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2348025" y="857050"/>
              <a:ext cx="110750" cy="21675"/>
            </a:xfrm>
            <a:custGeom>
              <a:rect b="b" l="l" r="r" t="t"/>
              <a:pathLst>
                <a:path extrusionOk="0" fill="none" h="867" w="4430">
                  <a:moveTo>
                    <a:pt x="4430" y="866"/>
                  </a:moveTo>
                  <a:lnTo>
                    <a:pt x="4201" y="662"/>
                  </a:lnTo>
                  <a:lnTo>
                    <a:pt x="3666" y="306"/>
                  </a:lnTo>
                  <a:lnTo>
                    <a:pt x="2826" y="1"/>
                  </a:lnTo>
                  <a:lnTo>
                    <a:pt x="1629" y="1"/>
                  </a:lnTo>
                  <a:lnTo>
                    <a:pt x="764" y="306"/>
                  </a:lnTo>
                  <a:lnTo>
                    <a:pt x="255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713C2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2708900" y="857050"/>
              <a:ext cx="110775" cy="21675"/>
            </a:xfrm>
            <a:custGeom>
              <a:rect b="b" l="l" r="r" t="t"/>
              <a:pathLst>
                <a:path extrusionOk="0" fill="none" h="867" w="4431">
                  <a:moveTo>
                    <a:pt x="4430" y="866"/>
                  </a:moveTo>
                  <a:lnTo>
                    <a:pt x="4175" y="662"/>
                  </a:lnTo>
                  <a:lnTo>
                    <a:pt x="3666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713C2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2521775" y="1172750"/>
              <a:ext cx="124125" cy="35650"/>
            </a:xfrm>
            <a:custGeom>
              <a:rect b="b" l="l" r="r" t="t"/>
              <a:pathLst>
                <a:path extrusionOk="0" h="1426" w="4965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2" y="1400"/>
                  </a:lnTo>
                  <a:lnTo>
                    <a:pt x="2495" y="1426"/>
                  </a:lnTo>
                  <a:lnTo>
                    <a:pt x="2903" y="1400"/>
                  </a:lnTo>
                  <a:lnTo>
                    <a:pt x="3692" y="1197"/>
                  </a:lnTo>
                  <a:lnTo>
                    <a:pt x="4328" y="815"/>
                  </a:lnTo>
                  <a:lnTo>
                    <a:pt x="4812" y="306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AE4C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3100950" y="970350"/>
              <a:ext cx="356450" cy="585575"/>
            </a:xfrm>
            <a:custGeom>
              <a:rect b="b" l="l" r="r" t="t"/>
              <a:pathLst>
                <a:path extrusionOk="0" h="23423" w="14258">
                  <a:moveTo>
                    <a:pt x="9192" y="0"/>
                  </a:moveTo>
                  <a:lnTo>
                    <a:pt x="8784" y="77"/>
                  </a:lnTo>
                  <a:lnTo>
                    <a:pt x="8402" y="357"/>
                  </a:lnTo>
                  <a:lnTo>
                    <a:pt x="8148" y="738"/>
                  </a:lnTo>
                  <a:lnTo>
                    <a:pt x="8071" y="993"/>
                  </a:lnTo>
                  <a:lnTo>
                    <a:pt x="6340" y="8529"/>
                  </a:lnTo>
                  <a:lnTo>
                    <a:pt x="6035" y="8453"/>
                  </a:lnTo>
                  <a:lnTo>
                    <a:pt x="7588" y="1757"/>
                  </a:lnTo>
                  <a:lnTo>
                    <a:pt x="7613" y="1502"/>
                  </a:lnTo>
                  <a:lnTo>
                    <a:pt x="7562" y="1019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798" y="280"/>
                  </a:lnTo>
                  <a:lnTo>
                    <a:pt x="6595" y="255"/>
                  </a:lnTo>
                  <a:lnTo>
                    <a:pt x="6162" y="357"/>
                  </a:lnTo>
                  <a:lnTo>
                    <a:pt x="5805" y="611"/>
                  </a:lnTo>
                  <a:lnTo>
                    <a:pt x="5551" y="1019"/>
                  </a:lnTo>
                  <a:lnTo>
                    <a:pt x="5475" y="1273"/>
                  </a:lnTo>
                  <a:lnTo>
                    <a:pt x="3361" y="10413"/>
                  </a:lnTo>
                  <a:lnTo>
                    <a:pt x="3132" y="9547"/>
                  </a:lnTo>
                  <a:lnTo>
                    <a:pt x="2623" y="8172"/>
                  </a:lnTo>
                  <a:lnTo>
                    <a:pt x="2114" y="7205"/>
                  </a:lnTo>
                  <a:lnTo>
                    <a:pt x="1630" y="6594"/>
                  </a:lnTo>
                  <a:lnTo>
                    <a:pt x="943" y="6110"/>
                  </a:lnTo>
                  <a:lnTo>
                    <a:pt x="383" y="6034"/>
                  </a:lnTo>
                  <a:lnTo>
                    <a:pt x="332" y="6059"/>
                  </a:lnTo>
                  <a:lnTo>
                    <a:pt x="154" y="6136"/>
                  </a:lnTo>
                  <a:lnTo>
                    <a:pt x="1" y="6441"/>
                  </a:lnTo>
                  <a:lnTo>
                    <a:pt x="1" y="6950"/>
                  </a:lnTo>
                  <a:lnTo>
                    <a:pt x="26" y="7052"/>
                  </a:lnTo>
                  <a:lnTo>
                    <a:pt x="561" y="9980"/>
                  </a:lnTo>
                  <a:lnTo>
                    <a:pt x="1147" y="13493"/>
                  </a:lnTo>
                  <a:lnTo>
                    <a:pt x="1197" y="13875"/>
                  </a:lnTo>
                  <a:lnTo>
                    <a:pt x="1427" y="14537"/>
                  </a:lnTo>
                  <a:lnTo>
                    <a:pt x="1885" y="15301"/>
                  </a:lnTo>
                  <a:lnTo>
                    <a:pt x="2929" y="16116"/>
                  </a:lnTo>
                  <a:lnTo>
                    <a:pt x="3158" y="16192"/>
                  </a:lnTo>
                  <a:lnTo>
                    <a:pt x="1859" y="21844"/>
                  </a:lnTo>
                  <a:lnTo>
                    <a:pt x="8784" y="23422"/>
                  </a:lnTo>
                  <a:lnTo>
                    <a:pt x="10133" y="17669"/>
                  </a:lnTo>
                  <a:lnTo>
                    <a:pt x="10261" y="17694"/>
                  </a:lnTo>
                  <a:lnTo>
                    <a:pt x="10694" y="17592"/>
                  </a:lnTo>
                  <a:lnTo>
                    <a:pt x="11203" y="17312"/>
                  </a:lnTo>
                  <a:lnTo>
                    <a:pt x="11610" y="16778"/>
                  </a:lnTo>
                  <a:lnTo>
                    <a:pt x="11737" y="16396"/>
                  </a:lnTo>
                  <a:lnTo>
                    <a:pt x="12068" y="14944"/>
                  </a:lnTo>
                  <a:lnTo>
                    <a:pt x="12832" y="11737"/>
                  </a:lnTo>
                  <a:lnTo>
                    <a:pt x="13087" y="10617"/>
                  </a:lnTo>
                  <a:lnTo>
                    <a:pt x="13189" y="10107"/>
                  </a:lnTo>
                  <a:lnTo>
                    <a:pt x="14232" y="5627"/>
                  </a:lnTo>
                  <a:lnTo>
                    <a:pt x="14258" y="5397"/>
                  </a:lnTo>
                  <a:lnTo>
                    <a:pt x="14207" y="4965"/>
                  </a:lnTo>
                  <a:lnTo>
                    <a:pt x="14029" y="4608"/>
                  </a:lnTo>
                  <a:lnTo>
                    <a:pt x="13698" y="4354"/>
                  </a:lnTo>
                  <a:lnTo>
                    <a:pt x="13520" y="4277"/>
                  </a:lnTo>
                  <a:lnTo>
                    <a:pt x="13316" y="4252"/>
                  </a:lnTo>
                  <a:lnTo>
                    <a:pt x="12908" y="4354"/>
                  </a:lnTo>
                  <a:lnTo>
                    <a:pt x="12578" y="4583"/>
                  </a:lnTo>
                  <a:lnTo>
                    <a:pt x="12348" y="4965"/>
                  </a:lnTo>
                  <a:lnTo>
                    <a:pt x="12272" y="5194"/>
                  </a:lnTo>
                  <a:lnTo>
                    <a:pt x="11254" y="9649"/>
                  </a:lnTo>
                  <a:lnTo>
                    <a:pt x="10872" y="9573"/>
                  </a:lnTo>
                  <a:lnTo>
                    <a:pt x="12323" y="3284"/>
                  </a:lnTo>
                  <a:lnTo>
                    <a:pt x="12348" y="3030"/>
                  </a:lnTo>
                  <a:lnTo>
                    <a:pt x="12297" y="2546"/>
                  </a:lnTo>
                  <a:lnTo>
                    <a:pt x="12094" y="2164"/>
                  </a:lnTo>
                  <a:lnTo>
                    <a:pt x="11763" y="1884"/>
                  </a:lnTo>
                  <a:lnTo>
                    <a:pt x="11534" y="1808"/>
                  </a:lnTo>
                  <a:lnTo>
                    <a:pt x="11330" y="1782"/>
                  </a:lnTo>
                  <a:lnTo>
                    <a:pt x="10897" y="1884"/>
                  </a:lnTo>
                  <a:lnTo>
                    <a:pt x="10541" y="2139"/>
                  </a:lnTo>
                  <a:lnTo>
                    <a:pt x="10286" y="2546"/>
                  </a:lnTo>
                  <a:lnTo>
                    <a:pt x="10210" y="2801"/>
                  </a:lnTo>
                  <a:lnTo>
                    <a:pt x="8759" y="9089"/>
                  </a:lnTo>
                  <a:lnTo>
                    <a:pt x="8453" y="9013"/>
                  </a:lnTo>
                  <a:lnTo>
                    <a:pt x="10184" y="1477"/>
                  </a:lnTo>
                  <a:lnTo>
                    <a:pt x="10235" y="1222"/>
                  </a:lnTo>
                  <a:lnTo>
                    <a:pt x="10159" y="764"/>
                  </a:lnTo>
                  <a:lnTo>
                    <a:pt x="9955" y="357"/>
                  </a:lnTo>
                  <a:lnTo>
                    <a:pt x="9624" y="77"/>
                  </a:lnTo>
                  <a:lnTo>
                    <a:pt x="9421" y="26"/>
                  </a:lnTo>
                  <a:lnTo>
                    <a:pt x="9192" y="0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3184975" y="12300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3218075" y="1174650"/>
              <a:ext cx="190950" cy="55400"/>
            </a:xfrm>
            <a:custGeom>
              <a:rect b="b" l="l" r="r" t="t"/>
              <a:pathLst>
                <a:path extrusionOk="0" h="2216" w="7638">
                  <a:moveTo>
                    <a:pt x="102" y="0"/>
                  </a:moveTo>
                  <a:lnTo>
                    <a:pt x="0" y="484"/>
                  </a:lnTo>
                  <a:lnTo>
                    <a:pt x="7536" y="2215"/>
                  </a:lnTo>
                  <a:lnTo>
                    <a:pt x="7638" y="1732"/>
                  </a:lnTo>
                  <a:lnTo>
                    <a:pt x="6569" y="1477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3184975" y="1223650"/>
              <a:ext cx="105675" cy="159150"/>
            </a:xfrm>
            <a:custGeom>
              <a:rect b="b" l="l" r="r" t="t"/>
              <a:pathLst>
                <a:path extrusionOk="0" h="6366" w="4227">
                  <a:moveTo>
                    <a:pt x="77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30" y="306"/>
                  </a:lnTo>
                  <a:lnTo>
                    <a:pt x="1121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6" y="5347"/>
                  </a:lnTo>
                  <a:lnTo>
                    <a:pt x="3819" y="6315"/>
                  </a:lnTo>
                  <a:lnTo>
                    <a:pt x="4125" y="6365"/>
                  </a:lnTo>
                  <a:lnTo>
                    <a:pt x="4150" y="6213"/>
                  </a:lnTo>
                  <a:lnTo>
                    <a:pt x="4227" y="5118"/>
                  </a:lnTo>
                  <a:lnTo>
                    <a:pt x="4176" y="4125"/>
                  </a:lnTo>
                  <a:lnTo>
                    <a:pt x="3896" y="3005"/>
                  </a:lnTo>
                  <a:lnTo>
                    <a:pt x="3361" y="1936"/>
                  </a:lnTo>
                  <a:lnTo>
                    <a:pt x="2419" y="968"/>
                  </a:lnTo>
                  <a:lnTo>
                    <a:pt x="1401" y="383"/>
                  </a:lnTo>
                  <a:lnTo>
                    <a:pt x="561" y="10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3162700" y="1403775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8" y="1"/>
                  </a:moveTo>
                  <a:lnTo>
                    <a:pt x="0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3123225" y="1425425"/>
              <a:ext cx="238075" cy="100575"/>
            </a:xfrm>
            <a:custGeom>
              <a:rect b="b" l="l" r="r" t="t"/>
              <a:pathLst>
                <a:path extrusionOk="0" h="4023" w="9523">
                  <a:moveTo>
                    <a:pt x="434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523" y="2113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E5C1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3100950" y="1463600"/>
              <a:ext cx="251450" cy="105675"/>
            </a:xfrm>
            <a:custGeom>
              <a:rect b="b" l="l" r="r" t="t"/>
              <a:pathLst>
                <a:path extrusionOk="0" h="4227" w="10058">
                  <a:moveTo>
                    <a:pt x="994" y="1"/>
                  </a:moveTo>
                  <a:lnTo>
                    <a:pt x="1" y="4227"/>
                  </a:lnTo>
                  <a:lnTo>
                    <a:pt x="9573" y="4227"/>
                  </a:lnTo>
                  <a:lnTo>
                    <a:pt x="10057" y="2088"/>
                  </a:lnTo>
                  <a:lnTo>
                    <a:pt x="99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6" name="Google Shape;286;p17"/>
          <p:cNvSpPr/>
          <p:nvPr/>
        </p:nvSpPr>
        <p:spPr>
          <a:xfrm>
            <a:off x="7085325" y="3058974"/>
            <a:ext cx="230757" cy="22033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586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7" name="Google Shape;287;p17"/>
          <p:cNvGrpSpPr/>
          <p:nvPr/>
        </p:nvGrpSpPr>
        <p:grpSpPr>
          <a:xfrm>
            <a:off x="6798689" y="1821556"/>
            <a:ext cx="988672" cy="988937"/>
            <a:chOff x="6654650" y="3665275"/>
            <a:chExt cx="409100" cy="409125"/>
          </a:xfrm>
        </p:grpSpPr>
        <p:sp>
          <p:nvSpPr>
            <p:cNvPr id="288" name="Google Shape;288;p1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" name="Google Shape;290;p17"/>
          <p:cNvGrpSpPr/>
          <p:nvPr/>
        </p:nvGrpSpPr>
        <p:grpSpPr>
          <a:xfrm rot="1056885">
            <a:off x="5846075" y="2598965"/>
            <a:ext cx="653197" cy="653263"/>
            <a:chOff x="570875" y="4322250"/>
            <a:chExt cx="443300" cy="443325"/>
          </a:xfrm>
        </p:grpSpPr>
        <p:sp>
          <p:nvSpPr>
            <p:cNvPr id="291" name="Google Shape;291;p1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5" name="Google Shape;295;p17"/>
          <p:cNvSpPr/>
          <p:nvPr/>
        </p:nvSpPr>
        <p:spPr>
          <a:xfrm rot="2466764">
            <a:off x="5919348" y="2013235"/>
            <a:ext cx="320652" cy="30616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586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7"/>
          <p:cNvSpPr/>
          <p:nvPr/>
        </p:nvSpPr>
        <p:spPr>
          <a:xfrm rot="-1609291">
            <a:off x="6388277" y="2205867"/>
            <a:ext cx="230745" cy="22032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586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7"/>
          <p:cNvSpPr/>
          <p:nvPr/>
        </p:nvSpPr>
        <p:spPr>
          <a:xfrm rot="2926506">
            <a:off x="7787335" y="2380405"/>
            <a:ext cx="172807" cy="16500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586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7"/>
          <p:cNvSpPr/>
          <p:nvPr/>
        </p:nvSpPr>
        <p:spPr>
          <a:xfrm rot="-1609235">
            <a:off x="7068254" y="1275087"/>
            <a:ext cx="155653" cy="14862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586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7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"/>
          <p:cNvSpPr txBox="1"/>
          <p:nvPr>
            <p:ph idx="1" type="body"/>
          </p:nvPr>
        </p:nvSpPr>
        <p:spPr>
          <a:xfrm>
            <a:off x="653625" y="1527625"/>
            <a:ext cx="2897100" cy="30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05" name="Google Shape;305;p18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306" name="Google Shape;306;p18"/>
          <p:cNvSpPr txBox="1"/>
          <p:nvPr>
            <p:ph idx="2" type="body"/>
          </p:nvPr>
        </p:nvSpPr>
        <p:spPr>
          <a:xfrm>
            <a:off x="3725502" y="1527625"/>
            <a:ext cx="2897100" cy="30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grpSp>
        <p:nvGrpSpPr>
          <p:cNvPr id="307" name="Google Shape;307;p18"/>
          <p:cNvGrpSpPr/>
          <p:nvPr/>
        </p:nvGrpSpPr>
        <p:grpSpPr>
          <a:xfrm flipH="1">
            <a:off x="7488534" y="3754514"/>
            <a:ext cx="1655476" cy="1388992"/>
            <a:chOff x="4163225" y="1879850"/>
            <a:chExt cx="1399625" cy="1174325"/>
          </a:xfrm>
        </p:grpSpPr>
        <p:sp>
          <p:nvSpPr>
            <p:cNvPr id="308" name="Google Shape;308;p18"/>
            <p:cNvSpPr/>
            <p:nvPr/>
          </p:nvSpPr>
          <p:spPr>
            <a:xfrm>
              <a:off x="4288625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2724" y="0"/>
                  </a:moveTo>
                  <a:lnTo>
                    <a:pt x="2164" y="26"/>
                  </a:lnTo>
                  <a:lnTo>
                    <a:pt x="1171" y="433"/>
                  </a:lnTo>
                  <a:lnTo>
                    <a:pt x="433" y="1197"/>
                  </a:lnTo>
                  <a:lnTo>
                    <a:pt x="26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26" y="5448"/>
                  </a:lnTo>
                  <a:lnTo>
                    <a:pt x="433" y="6441"/>
                  </a:lnTo>
                  <a:lnTo>
                    <a:pt x="1171" y="7180"/>
                  </a:lnTo>
                  <a:lnTo>
                    <a:pt x="2164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501165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0" y="0"/>
                  </a:moveTo>
                  <a:lnTo>
                    <a:pt x="0" y="7638"/>
                  </a:lnTo>
                  <a:lnTo>
                    <a:pt x="560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4" y="4914"/>
                  </a:lnTo>
                  <a:lnTo>
                    <a:pt x="2724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4579475" y="2740375"/>
              <a:ext cx="210075" cy="263525"/>
            </a:xfrm>
            <a:custGeom>
              <a:rect b="b" l="l" r="r" t="t"/>
              <a:pathLst>
                <a:path extrusionOk="0" h="10541" w="8403">
                  <a:moveTo>
                    <a:pt x="1" y="0"/>
                  </a:moveTo>
                  <a:lnTo>
                    <a:pt x="1" y="10540"/>
                  </a:lnTo>
                  <a:lnTo>
                    <a:pt x="8402" y="10540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4333800" y="1924400"/>
              <a:ext cx="700775" cy="875825"/>
            </a:xfrm>
            <a:custGeom>
              <a:rect b="b" l="l" r="r" t="t"/>
              <a:pathLst>
                <a:path extrusionOk="0" h="35033" w="28031">
                  <a:moveTo>
                    <a:pt x="14028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1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583" y="3642"/>
                  </a:lnTo>
                  <a:lnTo>
                    <a:pt x="3641" y="4609"/>
                  </a:lnTo>
                  <a:lnTo>
                    <a:pt x="2776" y="5653"/>
                  </a:lnTo>
                  <a:lnTo>
                    <a:pt x="2012" y="6773"/>
                  </a:lnTo>
                  <a:lnTo>
                    <a:pt x="1375" y="7944"/>
                  </a:lnTo>
                  <a:lnTo>
                    <a:pt x="841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41" y="25842"/>
                  </a:lnTo>
                  <a:lnTo>
                    <a:pt x="1375" y="27089"/>
                  </a:lnTo>
                  <a:lnTo>
                    <a:pt x="2012" y="28286"/>
                  </a:lnTo>
                  <a:lnTo>
                    <a:pt x="2776" y="29406"/>
                  </a:lnTo>
                  <a:lnTo>
                    <a:pt x="3641" y="30450"/>
                  </a:lnTo>
                  <a:lnTo>
                    <a:pt x="4583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1" y="35032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8" y="33657"/>
                  </a:lnTo>
                  <a:lnTo>
                    <a:pt x="21284" y="33021"/>
                  </a:lnTo>
                  <a:lnTo>
                    <a:pt x="22404" y="32257"/>
                  </a:lnTo>
                  <a:lnTo>
                    <a:pt x="23448" y="31392"/>
                  </a:lnTo>
                  <a:lnTo>
                    <a:pt x="24390" y="30450"/>
                  </a:lnTo>
                  <a:lnTo>
                    <a:pt x="25256" y="29406"/>
                  </a:lnTo>
                  <a:lnTo>
                    <a:pt x="26020" y="28286"/>
                  </a:lnTo>
                  <a:lnTo>
                    <a:pt x="26656" y="27089"/>
                  </a:lnTo>
                  <a:lnTo>
                    <a:pt x="27191" y="25842"/>
                  </a:lnTo>
                  <a:lnTo>
                    <a:pt x="27598" y="24518"/>
                  </a:lnTo>
                  <a:lnTo>
                    <a:pt x="27878" y="23143"/>
                  </a:lnTo>
                  <a:lnTo>
                    <a:pt x="28031" y="21743"/>
                  </a:lnTo>
                  <a:lnTo>
                    <a:pt x="28031" y="21004"/>
                  </a:lnTo>
                  <a:lnTo>
                    <a:pt x="28031" y="14029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41"/>
                  </a:lnTo>
                  <a:lnTo>
                    <a:pt x="27191" y="9217"/>
                  </a:lnTo>
                  <a:lnTo>
                    <a:pt x="26656" y="7944"/>
                  </a:lnTo>
                  <a:lnTo>
                    <a:pt x="26020" y="6773"/>
                  </a:lnTo>
                  <a:lnTo>
                    <a:pt x="25256" y="5653"/>
                  </a:lnTo>
                  <a:lnTo>
                    <a:pt x="24390" y="4609"/>
                  </a:lnTo>
                  <a:lnTo>
                    <a:pt x="23448" y="3642"/>
                  </a:lnTo>
                  <a:lnTo>
                    <a:pt x="22404" y="2801"/>
                  </a:lnTo>
                  <a:lnTo>
                    <a:pt x="21284" y="2038"/>
                  </a:lnTo>
                  <a:lnTo>
                    <a:pt x="20088" y="1401"/>
                  </a:lnTo>
                  <a:lnTo>
                    <a:pt x="18840" y="867"/>
                  </a:lnTo>
                  <a:lnTo>
                    <a:pt x="17516" y="459"/>
                  </a:lnTo>
                  <a:lnTo>
                    <a:pt x="16167" y="179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4163225" y="2844100"/>
              <a:ext cx="1041925" cy="210075"/>
            </a:xfrm>
            <a:custGeom>
              <a:rect b="b" l="l" r="r" t="t"/>
              <a:pathLst>
                <a:path extrusionOk="0" h="8403" w="41677">
                  <a:moveTo>
                    <a:pt x="16625" y="1"/>
                  </a:moveTo>
                  <a:lnTo>
                    <a:pt x="12297" y="154"/>
                  </a:lnTo>
                  <a:lnTo>
                    <a:pt x="11177" y="179"/>
                  </a:lnTo>
                  <a:lnTo>
                    <a:pt x="9115" y="485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6"/>
                  </a:lnTo>
                  <a:lnTo>
                    <a:pt x="1" y="8402"/>
                  </a:lnTo>
                  <a:lnTo>
                    <a:pt x="41677" y="8402"/>
                  </a:lnTo>
                  <a:lnTo>
                    <a:pt x="41142" y="7486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1" y="3005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3" y="485"/>
                  </a:lnTo>
                  <a:lnTo>
                    <a:pt x="30500" y="179"/>
                  </a:lnTo>
                  <a:lnTo>
                    <a:pt x="29380" y="154"/>
                  </a:lnTo>
                  <a:lnTo>
                    <a:pt x="25052" y="1"/>
                  </a:lnTo>
                  <a:lnTo>
                    <a:pt x="25027" y="434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5" y="3260"/>
                  </a:lnTo>
                  <a:lnTo>
                    <a:pt x="22863" y="3718"/>
                  </a:lnTo>
                  <a:lnTo>
                    <a:pt x="22099" y="4023"/>
                  </a:lnTo>
                  <a:lnTo>
                    <a:pt x="21284" y="4202"/>
                  </a:lnTo>
                  <a:lnTo>
                    <a:pt x="20419" y="4202"/>
                  </a:lnTo>
                  <a:lnTo>
                    <a:pt x="19579" y="4023"/>
                  </a:lnTo>
                  <a:lnTo>
                    <a:pt x="18840" y="3718"/>
                  </a:lnTo>
                  <a:lnTo>
                    <a:pt x="18153" y="3260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7DC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4540025" y="2844100"/>
              <a:ext cx="288350" cy="149600"/>
            </a:xfrm>
            <a:custGeom>
              <a:rect b="b" l="l" r="r" t="t"/>
              <a:pathLst>
                <a:path extrusionOk="0" h="5984" w="11534">
                  <a:moveTo>
                    <a:pt x="1553" y="1"/>
                  </a:moveTo>
                  <a:lnTo>
                    <a:pt x="0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1"/>
                  </a:lnTo>
                  <a:lnTo>
                    <a:pt x="2088" y="4660"/>
                  </a:lnTo>
                  <a:lnTo>
                    <a:pt x="3004" y="5296"/>
                  </a:lnTo>
                  <a:lnTo>
                    <a:pt x="4048" y="5729"/>
                  </a:lnTo>
                  <a:lnTo>
                    <a:pt x="5168" y="5958"/>
                  </a:lnTo>
                  <a:lnTo>
                    <a:pt x="5779" y="5984"/>
                  </a:lnTo>
                  <a:lnTo>
                    <a:pt x="6365" y="5958"/>
                  </a:lnTo>
                  <a:lnTo>
                    <a:pt x="7485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205"/>
                  </a:lnTo>
                  <a:lnTo>
                    <a:pt x="11533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55" y="434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2" y="4202"/>
                  </a:lnTo>
                  <a:lnTo>
                    <a:pt x="5347" y="4202"/>
                  </a:lnTo>
                  <a:lnTo>
                    <a:pt x="4507" y="4023"/>
                  </a:lnTo>
                  <a:lnTo>
                    <a:pt x="3768" y="3718"/>
                  </a:lnTo>
                  <a:lnTo>
                    <a:pt x="3081" y="3260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4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CFE6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4632300" y="2459675"/>
              <a:ext cx="99950" cy="119700"/>
            </a:xfrm>
            <a:custGeom>
              <a:rect b="b" l="l" r="r" t="t"/>
              <a:pathLst>
                <a:path extrusionOk="0" h="4788" w="3998">
                  <a:moveTo>
                    <a:pt x="1885" y="1"/>
                  </a:moveTo>
                  <a:lnTo>
                    <a:pt x="1656" y="306"/>
                  </a:lnTo>
                  <a:lnTo>
                    <a:pt x="157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85" y="4558"/>
                  </a:lnTo>
                  <a:lnTo>
                    <a:pt x="1503" y="4787"/>
                  </a:lnTo>
                  <a:lnTo>
                    <a:pt x="2521" y="4787"/>
                  </a:lnTo>
                  <a:lnTo>
                    <a:pt x="3514" y="4558"/>
                  </a:lnTo>
                  <a:lnTo>
                    <a:pt x="3998" y="4354"/>
                  </a:lnTo>
                  <a:lnTo>
                    <a:pt x="3998" y="4303"/>
                  </a:lnTo>
                  <a:lnTo>
                    <a:pt x="3998" y="4252"/>
                  </a:lnTo>
                  <a:lnTo>
                    <a:pt x="2445" y="586"/>
                  </a:lnTo>
                  <a:lnTo>
                    <a:pt x="2343" y="306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rgbClr val="FEEB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4632300" y="2568525"/>
              <a:ext cx="99950" cy="38200"/>
            </a:xfrm>
            <a:custGeom>
              <a:rect b="b" l="l" r="r" t="t"/>
              <a:pathLst>
                <a:path extrusionOk="0" h="1528" w="3998">
                  <a:moveTo>
                    <a:pt x="1" y="0"/>
                  </a:moveTo>
                  <a:lnTo>
                    <a:pt x="1" y="306"/>
                  </a:lnTo>
                  <a:lnTo>
                    <a:pt x="357" y="840"/>
                  </a:lnTo>
                  <a:lnTo>
                    <a:pt x="917" y="1273"/>
                  </a:lnTo>
                  <a:lnTo>
                    <a:pt x="1579" y="1502"/>
                  </a:lnTo>
                  <a:lnTo>
                    <a:pt x="1834" y="1528"/>
                  </a:lnTo>
                  <a:lnTo>
                    <a:pt x="2165" y="1528"/>
                  </a:lnTo>
                  <a:lnTo>
                    <a:pt x="2445" y="1502"/>
                  </a:lnTo>
                  <a:lnTo>
                    <a:pt x="3081" y="1273"/>
                  </a:lnTo>
                  <a:lnTo>
                    <a:pt x="3667" y="840"/>
                  </a:lnTo>
                  <a:lnTo>
                    <a:pt x="3998" y="306"/>
                  </a:lnTo>
                  <a:lnTo>
                    <a:pt x="3998" y="0"/>
                  </a:lnTo>
                  <a:lnTo>
                    <a:pt x="3514" y="204"/>
                  </a:lnTo>
                  <a:lnTo>
                    <a:pt x="2521" y="433"/>
                  </a:lnTo>
                  <a:lnTo>
                    <a:pt x="1503" y="433"/>
                  </a:lnTo>
                  <a:lnTo>
                    <a:pt x="485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4799700" y="2429125"/>
              <a:ext cx="129875" cy="66850"/>
            </a:xfrm>
            <a:custGeom>
              <a:rect b="b" l="l" r="r" t="t"/>
              <a:pathLst>
                <a:path extrusionOk="0" h="2674" w="5195">
                  <a:moveTo>
                    <a:pt x="2826" y="1"/>
                  </a:moveTo>
                  <a:lnTo>
                    <a:pt x="2292" y="103"/>
                  </a:lnTo>
                  <a:lnTo>
                    <a:pt x="1757" y="281"/>
                  </a:lnTo>
                  <a:lnTo>
                    <a:pt x="917" y="866"/>
                  </a:lnTo>
                  <a:lnTo>
                    <a:pt x="102" y="1808"/>
                  </a:lnTo>
                  <a:lnTo>
                    <a:pt x="1" y="1987"/>
                  </a:lnTo>
                  <a:lnTo>
                    <a:pt x="179" y="2114"/>
                  </a:lnTo>
                  <a:lnTo>
                    <a:pt x="1350" y="2547"/>
                  </a:lnTo>
                  <a:lnTo>
                    <a:pt x="2368" y="2674"/>
                  </a:lnTo>
                  <a:lnTo>
                    <a:pt x="2903" y="2572"/>
                  </a:lnTo>
                  <a:lnTo>
                    <a:pt x="3437" y="2394"/>
                  </a:lnTo>
                  <a:lnTo>
                    <a:pt x="4278" y="1808"/>
                  </a:lnTo>
                  <a:lnTo>
                    <a:pt x="5092" y="866"/>
                  </a:lnTo>
                  <a:lnTo>
                    <a:pt x="5194" y="663"/>
                  </a:lnTo>
                  <a:lnTo>
                    <a:pt x="5016" y="561"/>
                  </a:lnTo>
                  <a:lnTo>
                    <a:pt x="3845" y="10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4438825" y="2429125"/>
              <a:ext cx="130500" cy="66850"/>
            </a:xfrm>
            <a:custGeom>
              <a:rect b="b" l="l" r="r" t="t"/>
              <a:pathLst>
                <a:path extrusionOk="0" h="2674" w="5220">
                  <a:moveTo>
                    <a:pt x="2368" y="1"/>
                  </a:moveTo>
                  <a:lnTo>
                    <a:pt x="1350" y="103"/>
                  </a:lnTo>
                  <a:lnTo>
                    <a:pt x="179" y="561"/>
                  </a:lnTo>
                  <a:lnTo>
                    <a:pt x="0" y="663"/>
                  </a:lnTo>
                  <a:lnTo>
                    <a:pt x="102" y="866"/>
                  </a:lnTo>
                  <a:lnTo>
                    <a:pt x="917" y="1808"/>
                  </a:lnTo>
                  <a:lnTo>
                    <a:pt x="1757" y="2394"/>
                  </a:lnTo>
                  <a:lnTo>
                    <a:pt x="2292" y="2572"/>
                  </a:lnTo>
                  <a:lnTo>
                    <a:pt x="2826" y="2674"/>
                  </a:lnTo>
                  <a:lnTo>
                    <a:pt x="3845" y="2547"/>
                  </a:lnTo>
                  <a:lnTo>
                    <a:pt x="5016" y="2114"/>
                  </a:lnTo>
                  <a:lnTo>
                    <a:pt x="5219" y="1987"/>
                  </a:lnTo>
                  <a:lnTo>
                    <a:pt x="5092" y="1808"/>
                  </a:lnTo>
                  <a:lnTo>
                    <a:pt x="4277" y="866"/>
                  </a:lnTo>
                  <a:lnTo>
                    <a:pt x="3437" y="281"/>
                  </a:lnTo>
                  <a:lnTo>
                    <a:pt x="2903" y="103"/>
                  </a:lnTo>
                  <a:lnTo>
                    <a:pt x="236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4471925" y="2438675"/>
              <a:ext cx="26750" cy="26750"/>
            </a:xfrm>
            <a:custGeom>
              <a:rect b="b" l="l" r="r" t="t"/>
              <a:pathLst>
                <a:path extrusionOk="0" h="1070" w="1070">
                  <a:moveTo>
                    <a:pt x="535" y="1"/>
                  </a:moveTo>
                  <a:lnTo>
                    <a:pt x="331" y="26"/>
                  </a:lnTo>
                  <a:lnTo>
                    <a:pt x="26" y="332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31" y="1044"/>
                  </a:lnTo>
                  <a:lnTo>
                    <a:pt x="535" y="1070"/>
                  </a:lnTo>
                  <a:lnTo>
                    <a:pt x="739" y="1044"/>
                  </a:lnTo>
                  <a:lnTo>
                    <a:pt x="1044" y="739"/>
                  </a:lnTo>
                  <a:lnTo>
                    <a:pt x="1069" y="535"/>
                  </a:lnTo>
                  <a:lnTo>
                    <a:pt x="1044" y="332"/>
                  </a:lnTo>
                  <a:lnTo>
                    <a:pt x="739" y="26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4837900" y="2445050"/>
              <a:ext cx="26750" cy="26125"/>
            </a:xfrm>
            <a:custGeom>
              <a:rect b="b" l="l" r="r" t="t"/>
              <a:pathLst>
                <a:path extrusionOk="0" h="1045" w="1070">
                  <a:moveTo>
                    <a:pt x="535" y="0"/>
                  </a:moveTo>
                  <a:lnTo>
                    <a:pt x="331" y="26"/>
                  </a:lnTo>
                  <a:lnTo>
                    <a:pt x="25" y="306"/>
                  </a:lnTo>
                  <a:lnTo>
                    <a:pt x="0" y="509"/>
                  </a:lnTo>
                  <a:lnTo>
                    <a:pt x="25" y="739"/>
                  </a:lnTo>
                  <a:lnTo>
                    <a:pt x="331" y="1019"/>
                  </a:lnTo>
                  <a:lnTo>
                    <a:pt x="535" y="1044"/>
                  </a:lnTo>
                  <a:lnTo>
                    <a:pt x="738" y="1019"/>
                  </a:lnTo>
                  <a:lnTo>
                    <a:pt x="1044" y="739"/>
                  </a:lnTo>
                  <a:lnTo>
                    <a:pt x="1069" y="509"/>
                  </a:lnTo>
                  <a:lnTo>
                    <a:pt x="1044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4431175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50" y="0"/>
                  </a:moveTo>
                  <a:lnTo>
                    <a:pt x="1096" y="26"/>
                  </a:lnTo>
                  <a:lnTo>
                    <a:pt x="586" y="229"/>
                  </a:lnTo>
                  <a:lnTo>
                    <a:pt x="230" y="586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39"/>
                  </a:lnTo>
                  <a:lnTo>
                    <a:pt x="586" y="2521"/>
                  </a:lnTo>
                  <a:lnTo>
                    <a:pt x="1096" y="2724"/>
                  </a:lnTo>
                  <a:lnTo>
                    <a:pt x="1350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20" y="2521"/>
                  </a:lnTo>
                  <a:lnTo>
                    <a:pt x="5602" y="2139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586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4791425" y="2522700"/>
              <a:ext cx="146425" cy="68750"/>
            </a:xfrm>
            <a:custGeom>
              <a:rect b="b" l="l" r="r" t="t"/>
              <a:pathLst>
                <a:path extrusionOk="0" h="2750" w="5857">
                  <a:moveTo>
                    <a:pt x="1375" y="0"/>
                  </a:moveTo>
                  <a:lnTo>
                    <a:pt x="1095" y="26"/>
                  </a:lnTo>
                  <a:lnTo>
                    <a:pt x="612" y="229"/>
                  </a:lnTo>
                  <a:lnTo>
                    <a:pt x="230" y="586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39"/>
                  </a:lnTo>
                  <a:lnTo>
                    <a:pt x="612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81" y="2750"/>
                  </a:lnTo>
                  <a:lnTo>
                    <a:pt x="4761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4448375" y="2341925"/>
              <a:ext cx="110775" cy="22300"/>
            </a:xfrm>
            <a:custGeom>
              <a:rect b="b" l="l" r="r" t="t"/>
              <a:pathLst>
                <a:path extrusionOk="0" fill="none" h="892" w="4431">
                  <a:moveTo>
                    <a:pt x="4430" y="892"/>
                  </a:moveTo>
                  <a:lnTo>
                    <a:pt x="4201" y="663"/>
                  </a:lnTo>
                  <a:lnTo>
                    <a:pt x="3666" y="332"/>
                  </a:lnTo>
                  <a:lnTo>
                    <a:pt x="2826" y="1"/>
                  </a:lnTo>
                  <a:lnTo>
                    <a:pt x="1630" y="1"/>
                  </a:lnTo>
                  <a:lnTo>
                    <a:pt x="764" y="332"/>
                  </a:lnTo>
                  <a:lnTo>
                    <a:pt x="255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1F2F45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4809250" y="2341925"/>
              <a:ext cx="110775" cy="22300"/>
            </a:xfrm>
            <a:custGeom>
              <a:rect b="b" l="l" r="r" t="t"/>
              <a:pathLst>
                <a:path extrusionOk="0" fill="none" h="892" w="4431">
                  <a:moveTo>
                    <a:pt x="4430" y="892"/>
                  </a:moveTo>
                  <a:lnTo>
                    <a:pt x="4176" y="663"/>
                  </a:lnTo>
                  <a:lnTo>
                    <a:pt x="3666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32"/>
                  </a:lnTo>
                  <a:lnTo>
                    <a:pt x="230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1F2F45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4622125" y="2646800"/>
              <a:ext cx="124125" cy="36300"/>
            </a:xfrm>
            <a:custGeom>
              <a:rect b="b" l="l" r="r" t="t"/>
              <a:pathLst>
                <a:path extrusionOk="0" fill="none" h="1452" w="4965">
                  <a:moveTo>
                    <a:pt x="0" y="1"/>
                  </a:moveTo>
                  <a:lnTo>
                    <a:pt x="153" y="306"/>
                  </a:lnTo>
                  <a:lnTo>
                    <a:pt x="637" y="841"/>
                  </a:lnTo>
                  <a:lnTo>
                    <a:pt x="1273" y="1223"/>
                  </a:lnTo>
                  <a:lnTo>
                    <a:pt x="2063" y="1426"/>
                  </a:lnTo>
                  <a:lnTo>
                    <a:pt x="2495" y="1452"/>
                  </a:lnTo>
                  <a:lnTo>
                    <a:pt x="2903" y="1426"/>
                  </a:lnTo>
                  <a:lnTo>
                    <a:pt x="3692" y="1223"/>
                  </a:lnTo>
                  <a:lnTo>
                    <a:pt x="4328" y="841"/>
                  </a:lnTo>
                  <a:lnTo>
                    <a:pt x="4812" y="332"/>
                  </a:lnTo>
                  <a:lnTo>
                    <a:pt x="4965" y="26"/>
                  </a:lnTo>
                </a:path>
              </a:pathLst>
            </a:custGeom>
            <a:noFill/>
            <a:ln cap="rnd" cmpd="sng" w="21000">
              <a:solidFill>
                <a:srgbClr val="E15758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4288625" y="1879850"/>
              <a:ext cx="791775" cy="541675"/>
            </a:xfrm>
            <a:custGeom>
              <a:rect b="b" l="l" r="r" t="t"/>
              <a:pathLst>
                <a:path extrusionOk="0" h="21667" w="31671">
                  <a:moveTo>
                    <a:pt x="15021" y="1"/>
                  </a:moveTo>
                  <a:lnTo>
                    <a:pt x="13417" y="154"/>
                  </a:lnTo>
                  <a:lnTo>
                    <a:pt x="11889" y="485"/>
                  </a:lnTo>
                  <a:lnTo>
                    <a:pt x="10387" y="943"/>
                  </a:lnTo>
                  <a:lnTo>
                    <a:pt x="8987" y="1554"/>
                  </a:lnTo>
                  <a:lnTo>
                    <a:pt x="7638" y="2267"/>
                  </a:lnTo>
                  <a:lnTo>
                    <a:pt x="6365" y="3132"/>
                  </a:lnTo>
                  <a:lnTo>
                    <a:pt x="5194" y="4100"/>
                  </a:lnTo>
                  <a:lnTo>
                    <a:pt x="4124" y="5169"/>
                  </a:lnTo>
                  <a:lnTo>
                    <a:pt x="3157" y="6340"/>
                  </a:lnTo>
                  <a:lnTo>
                    <a:pt x="2291" y="7613"/>
                  </a:lnTo>
                  <a:lnTo>
                    <a:pt x="1553" y="8962"/>
                  </a:lnTo>
                  <a:lnTo>
                    <a:pt x="967" y="10388"/>
                  </a:lnTo>
                  <a:lnTo>
                    <a:pt x="509" y="11865"/>
                  </a:lnTo>
                  <a:lnTo>
                    <a:pt x="178" y="13418"/>
                  </a:lnTo>
                  <a:lnTo>
                    <a:pt x="26" y="14996"/>
                  </a:lnTo>
                  <a:lnTo>
                    <a:pt x="0" y="15811"/>
                  </a:lnTo>
                  <a:lnTo>
                    <a:pt x="0" y="21463"/>
                  </a:lnTo>
                  <a:lnTo>
                    <a:pt x="356" y="21513"/>
                  </a:lnTo>
                  <a:lnTo>
                    <a:pt x="1146" y="21437"/>
                  </a:lnTo>
                  <a:lnTo>
                    <a:pt x="2037" y="21132"/>
                  </a:lnTo>
                  <a:lnTo>
                    <a:pt x="2953" y="20673"/>
                  </a:lnTo>
                  <a:lnTo>
                    <a:pt x="4303" y="19757"/>
                  </a:lnTo>
                  <a:lnTo>
                    <a:pt x="5856" y="18306"/>
                  </a:lnTo>
                  <a:lnTo>
                    <a:pt x="6416" y="17593"/>
                  </a:lnTo>
                  <a:lnTo>
                    <a:pt x="6874" y="10515"/>
                  </a:lnTo>
                  <a:lnTo>
                    <a:pt x="10820" y="16727"/>
                  </a:lnTo>
                  <a:lnTo>
                    <a:pt x="11431" y="17160"/>
                  </a:lnTo>
                  <a:lnTo>
                    <a:pt x="13391" y="18077"/>
                  </a:lnTo>
                  <a:lnTo>
                    <a:pt x="16065" y="19019"/>
                  </a:lnTo>
                  <a:lnTo>
                    <a:pt x="19171" y="19910"/>
                  </a:lnTo>
                  <a:lnTo>
                    <a:pt x="22455" y="20699"/>
                  </a:lnTo>
                  <a:lnTo>
                    <a:pt x="25663" y="21284"/>
                  </a:lnTo>
                  <a:lnTo>
                    <a:pt x="28539" y="21641"/>
                  </a:lnTo>
                  <a:lnTo>
                    <a:pt x="30856" y="21666"/>
                  </a:lnTo>
                  <a:lnTo>
                    <a:pt x="31671" y="21513"/>
                  </a:lnTo>
                  <a:lnTo>
                    <a:pt x="31671" y="15811"/>
                  </a:lnTo>
                  <a:lnTo>
                    <a:pt x="31645" y="14996"/>
                  </a:lnTo>
                  <a:lnTo>
                    <a:pt x="31493" y="13418"/>
                  </a:lnTo>
                  <a:lnTo>
                    <a:pt x="31162" y="11865"/>
                  </a:lnTo>
                  <a:lnTo>
                    <a:pt x="30703" y="10388"/>
                  </a:lnTo>
                  <a:lnTo>
                    <a:pt x="30118" y="8962"/>
                  </a:lnTo>
                  <a:lnTo>
                    <a:pt x="29380" y="7613"/>
                  </a:lnTo>
                  <a:lnTo>
                    <a:pt x="28514" y="6340"/>
                  </a:lnTo>
                  <a:lnTo>
                    <a:pt x="27547" y="5169"/>
                  </a:lnTo>
                  <a:lnTo>
                    <a:pt x="26477" y="4100"/>
                  </a:lnTo>
                  <a:lnTo>
                    <a:pt x="25306" y="3132"/>
                  </a:lnTo>
                  <a:lnTo>
                    <a:pt x="24033" y="2267"/>
                  </a:lnTo>
                  <a:lnTo>
                    <a:pt x="22709" y="1554"/>
                  </a:lnTo>
                  <a:lnTo>
                    <a:pt x="21284" y="943"/>
                  </a:lnTo>
                  <a:lnTo>
                    <a:pt x="19782" y="485"/>
                  </a:lnTo>
                  <a:lnTo>
                    <a:pt x="18254" y="154"/>
                  </a:lnTo>
                  <a:lnTo>
                    <a:pt x="16650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5205775" y="2455225"/>
              <a:ext cx="357075" cy="586225"/>
            </a:xfrm>
            <a:custGeom>
              <a:rect b="b" l="l" r="r" t="t"/>
              <a:pathLst>
                <a:path extrusionOk="0" h="23449" w="14283">
                  <a:moveTo>
                    <a:pt x="9216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39" y="8529"/>
                  </a:lnTo>
                  <a:lnTo>
                    <a:pt x="6034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823" y="306"/>
                  </a:lnTo>
                  <a:lnTo>
                    <a:pt x="6594" y="255"/>
                  </a:lnTo>
                  <a:lnTo>
                    <a:pt x="6187" y="357"/>
                  </a:lnTo>
                  <a:lnTo>
                    <a:pt x="5830" y="637"/>
                  </a:lnTo>
                  <a:lnTo>
                    <a:pt x="5550" y="1019"/>
                  </a:lnTo>
                  <a:lnTo>
                    <a:pt x="5474" y="1273"/>
                  </a:lnTo>
                  <a:lnTo>
                    <a:pt x="3386" y="10439"/>
                  </a:lnTo>
                  <a:lnTo>
                    <a:pt x="3132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382" y="6034"/>
                  </a:lnTo>
                  <a:lnTo>
                    <a:pt x="331" y="6060"/>
                  </a:lnTo>
                  <a:lnTo>
                    <a:pt x="153" y="6136"/>
                  </a:lnTo>
                  <a:lnTo>
                    <a:pt x="0" y="6442"/>
                  </a:lnTo>
                  <a:lnTo>
                    <a:pt x="0" y="6951"/>
                  </a:lnTo>
                  <a:lnTo>
                    <a:pt x="26" y="7078"/>
                  </a:lnTo>
                  <a:lnTo>
                    <a:pt x="560" y="10006"/>
                  </a:lnTo>
                  <a:lnTo>
                    <a:pt x="1146" y="13494"/>
                  </a:lnTo>
                  <a:lnTo>
                    <a:pt x="1222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784" y="23448"/>
                  </a:lnTo>
                  <a:lnTo>
                    <a:pt x="10158" y="17694"/>
                  </a:lnTo>
                  <a:lnTo>
                    <a:pt x="10286" y="17694"/>
                  </a:lnTo>
                  <a:lnTo>
                    <a:pt x="10693" y="17618"/>
                  </a:lnTo>
                  <a:lnTo>
                    <a:pt x="11202" y="17338"/>
                  </a:lnTo>
                  <a:lnTo>
                    <a:pt x="11635" y="16803"/>
                  </a:lnTo>
                  <a:lnTo>
                    <a:pt x="11762" y="16396"/>
                  </a:lnTo>
                  <a:lnTo>
                    <a:pt x="12093" y="14970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609"/>
                  </a:lnTo>
                  <a:lnTo>
                    <a:pt x="12348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1" y="9573"/>
                  </a:lnTo>
                  <a:lnTo>
                    <a:pt x="12322" y="3285"/>
                  </a:lnTo>
                  <a:lnTo>
                    <a:pt x="12373" y="3030"/>
                  </a:lnTo>
                  <a:lnTo>
                    <a:pt x="12297" y="2572"/>
                  </a:lnTo>
                  <a:lnTo>
                    <a:pt x="12093" y="2165"/>
                  </a:lnTo>
                  <a:lnTo>
                    <a:pt x="11762" y="1884"/>
                  </a:lnTo>
                  <a:lnTo>
                    <a:pt x="11559" y="1834"/>
                  </a:lnTo>
                  <a:lnTo>
                    <a:pt x="11329" y="1783"/>
                  </a:lnTo>
                  <a:lnTo>
                    <a:pt x="10922" y="1884"/>
                  </a:lnTo>
                  <a:lnTo>
                    <a:pt x="10540" y="2165"/>
                  </a:lnTo>
                  <a:lnTo>
                    <a:pt x="10286" y="2546"/>
                  </a:lnTo>
                  <a:lnTo>
                    <a:pt x="10209" y="2801"/>
                  </a:lnTo>
                  <a:lnTo>
                    <a:pt x="8758" y="9089"/>
                  </a:lnTo>
                  <a:lnTo>
                    <a:pt x="8453" y="9013"/>
                  </a:lnTo>
                  <a:lnTo>
                    <a:pt x="10184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24" y="102"/>
                  </a:lnTo>
                  <a:lnTo>
                    <a:pt x="9420" y="26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5289775" y="2714900"/>
              <a:ext cx="25" cy="675"/>
            </a:xfrm>
            <a:custGeom>
              <a:rect b="b" l="l" r="r" t="t"/>
              <a:pathLst>
                <a:path extrusionOk="0" h="27" w="1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5322875" y="2659525"/>
              <a:ext cx="191600" cy="55400"/>
            </a:xfrm>
            <a:custGeom>
              <a:rect b="b" l="l" r="r" t="t"/>
              <a:pathLst>
                <a:path extrusionOk="0" h="2216" w="7664">
                  <a:moveTo>
                    <a:pt x="128" y="1"/>
                  </a:moveTo>
                  <a:lnTo>
                    <a:pt x="1" y="485"/>
                  </a:lnTo>
                  <a:lnTo>
                    <a:pt x="7536" y="2216"/>
                  </a:lnTo>
                  <a:lnTo>
                    <a:pt x="7664" y="1732"/>
                  </a:lnTo>
                  <a:lnTo>
                    <a:pt x="6569" y="1503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9" y="841"/>
                  </a:lnTo>
                  <a:lnTo>
                    <a:pt x="1681" y="357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5290425" y="2708550"/>
              <a:ext cx="105675" cy="159775"/>
            </a:xfrm>
            <a:custGeom>
              <a:rect b="b" l="l" r="r" t="t"/>
              <a:pathLst>
                <a:path extrusionOk="0" h="6391" w="4227">
                  <a:moveTo>
                    <a:pt x="51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04" y="306"/>
                  </a:lnTo>
                  <a:lnTo>
                    <a:pt x="1120" y="637"/>
                  </a:lnTo>
                  <a:lnTo>
                    <a:pt x="1833" y="1044"/>
                  </a:lnTo>
                  <a:lnTo>
                    <a:pt x="2597" y="1680"/>
                  </a:lnTo>
                  <a:lnTo>
                    <a:pt x="3234" y="2571"/>
                  </a:lnTo>
                  <a:lnTo>
                    <a:pt x="3717" y="3794"/>
                  </a:lnTo>
                  <a:lnTo>
                    <a:pt x="3870" y="5372"/>
                  </a:lnTo>
                  <a:lnTo>
                    <a:pt x="3794" y="6314"/>
                  </a:lnTo>
                  <a:lnTo>
                    <a:pt x="4099" y="6390"/>
                  </a:lnTo>
                  <a:lnTo>
                    <a:pt x="4125" y="6212"/>
                  </a:lnTo>
                  <a:lnTo>
                    <a:pt x="4226" y="5117"/>
                  </a:lnTo>
                  <a:lnTo>
                    <a:pt x="4150" y="4124"/>
                  </a:lnTo>
                  <a:lnTo>
                    <a:pt x="3895" y="3030"/>
                  </a:lnTo>
                  <a:lnTo>
                    <a:pt x="3335" y="1935"/>
                  </a:lnTo>
                  <a:lnTo>
                    <a:pt x="2393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5268150" y="2888650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8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5228050" y="2910950"/>
              <a:ext cx="238050" cy="100575"/>
            </a:xfrm>
            <a:custGeom>
              <a:rect b="b" l="l" r="r" t="t"/>
              <a:pathLst>
                <a:path extrusionOk="0" h="4023" w="9522">
                  <a:moveTo>
                    <a:pt x="459" y="0"/>
                  </a:moveTo>
                  <a:lnTo>
                    <a:pt x="0" y="1909"/>
                  </a:lnTo>
                  <a:lnTo>
                    <a:pt x="9089" y="4023"/>
                  </a:lnTo>
                  <a:lnTo>
                    <a:pt x="9522" y="2088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CFE6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5206400" y="2948500"/>
              <a:ext cx="250800" cy="105675"/>
            </a:xfrm>
            <a:custGeom>
              <a:rect b="b" l="l" r="r" t="t"/>
              <a:pathLst>
                <a:path extrusionOk="0" h="4227" w="10032">
                  <a:moveTo>
                    <a:pt x="968" y="0"/>
                  </a:moveTo>
                  <a:lnTo>
                    <a:pt x="1" y="4226"/>
                  </a:lnTo>
                  <a:lnTo>
                    <a:pt x="9548" y="4226"/>
                  </a:lnTo>
                  <a:lnTo>
                    <a:pt x="10031" y="2088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7DC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3" name="Google Shape;333;p18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339" name="Google Shape;339;p19"/>
          <p:cNvSpPr txBox="1"/>
          <p:nvPr>
            <p:ph idx="1" type="body"/>
          </p:nvPr>
        </p:nvSpPr>
        <p:spPr>
          <a:xfrm>
            <a:off x="653625" y="1545725"/>
            <a:ext cx="1923900" cy="28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340" name="Google Shape;340;p19"/>
          <p:cNvSpPr txBox="1"/>
          <p:nvPr>
            <p:ph idx="2" type="body"/>
          </p:nvPr>
        </p:nvSpPr>
        <p:spPr>
          <a:xfrm>
            <a:off x="2676150" y="1545725"/>
            <a:ext cx="1923900" cy="28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341" name="Google Shape;341;p19"/>
          <p:cNvSpPr txBox="1"/>
          <p:nvPr>
            <p:ph idx="3" type="body"/>
          </p:nvPr>
        </p:nvSpPr>
        <p:spPr>
          <a:xfrm>
            <a:off x="4698675" y="1545725"/>
            <a:ext cx="1923900" cy="28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2" name="Google Shape;342;p19"/>
          <p:cNvGrpSpPr/>
          <p:nvPr/>
        </p:nvGrpSpPr>
        <p:grpSpPr>
          <a:xfrm flipH="1">
            <a:off x="7483640" y="3579907"/>
            <a:ext cx="1717219" cy="1563602"/>
            <a:chOff x="5930700" y="247325"/>
            <a:chExt cx="1451825" cy="1321950"/>
          </a:xfrm>
        </p:grpSpPr>
        <p:sp>
          <p:nvSpPr>
            <p:cNvPr id="343" name="Google Shape;343;p19"/>
            <p:cNvSpPr/>
            <p:nvPr/>
          </p:nvSpPr>
          <p:spPr>
            <a:xfrm>
              <a:off x="5930700" y="247325"/>
              <a:ext cx="1155875" cy="1152650"/>
            </a:xfrm>
            <a:custGeom>
              <a:rect b="b" l="l" r="r" t="t"/>
              <a:pathLst>
                <a:path extrusionOk="0" h="46106" w="46235">
                  <a:moveTo>
                    <a:pt x="23448" y="0"/>
                  </a:moveTo>
                  <a:lnTo>
                    <a:pt x="22863" y="25"/>
                  </a:lnTo>
                  <a:lnTo>
                    <a:pt x="21819" y="331"/>
                  </a:lnTo>
                  <a:lnTo>
                    <a:pt x="20903" y="917"/>
                  </a:lnTo>
                  <a:lnTo>
                    <a:pt x="20190" y="1706"/>
                  </a:lnTo>
                  <a:lnTo>
                    <a:pt x="19935" y="2189"/>
                  </a:lnTo>
                  <a:lnTo>
                    <a:pt x="19553" y="1808"/>
                  </a:lnTo>
                  <a:lnTo>
                    <a:pt x="18637" y="1247"/>
                  </a:lnTo>
                  <a:lnTo>
                    <a:pt x="17593" y="967"/>
                  </a:lnTo>
                  <a:lnTo>
                    <a:pt x="16498" y="993"/>
                  </a:lnTo>
                  <a:lnTo>
                    <a:pt x="15964" y="1146"/>
                  </a:lnTo>
                  <a:lnTo>
                    <a:pt x="15429" y="1349"/>
                  </a:lnTo>
                  <a:lnTo>
                    <a:pt x="14512" y="1960"/>
                  </a:lnTo>
                  <a:lnTo>
                    <a:pt x="13850" y="2800"/>
                  </a:lnTo>
                  <a:lnTo>
                    <a:pt x="13418" y="3793"/>
                  </a:lnTo>
                  <a:lnTo>
                    <a:pt x="13341" y="4328"/>
                  </a:lnTo>
                  <a:lnTo>
                    <a:pt x="12858" y="4099"/>
                  </a:lnTo>
                  <a:lnTo>
                    <a:pt x="11814" y="3870"/>
                  </a:lnTo>
                  <a:lnTo>
                    <a:pt x="10719" y="3946"/>
                  </a:lnTo>
                  <a:lnTo>
                    <a:pt x="9701" y="4328"/>
                  </a:lnTo>
                  <a:lnTo>
                    <a:pt x="9217" y="4634"/>
                  </a:lnTo>
                  <a:lnTo>
                    <a:pt x="8784" y="5015"/>
                  </a:lnTo>
                  <a:lnTo>
                    <a:pt x="8122" y="5906"/>
                  </a:lnTo>
                  <a:lnTo>
                    <a:pt x="7766" y="6899"/>
                  </a:lnTo>
                  <a:lnTo>
                    <a:pt x="7689" y="7969"/>
                  </a:lnTo>
                  <a:lnTo>
                    <a:pt x="7791" y="8503"/>
                  </a:lnTo>
                  <a:lnTo>
                    <a:pt x="7257" y="8452"/>
                  </a:lnTo>
                  <a:lnTo>
                    <a:pt x="6187" y="8580"/>
                  </a:lnTo>
                  <a:lnTo>
                    <a:pt x="5194" y="8987"/>
                  </a:lnTo>
                  <a:lnTo>
                    <a:pt x="4329" y="9674"/>
                  </a:lnTo>
                  <a:lnTo>
                    <a:pt x="3998" y="10133"/>
                  </a:lnTo>
                  <a:lnTo>
                    <a:pt x="3692" y="10616"/>
                  </a:lnTo>
                  <a:lnTo>
                    <a:pt x="3361" y="11660"/>
                  </a:lnTo>
                  <a:lnTo>
                    <a:pt x="3336" y="12729"/>
                  </a:lnTo>
                  <a:lnTo>
                    <a:pt x="3616" y="13773"/>
                  </a:lnTo>
                  <a:lnTo>
                    <a:pt x="3871" y="14257"/>
                  </a:lnTo>
                  <a:lnTo>
                    <a:pt x="3336" y="14359"/>
                  </a:lnTo>
                  <a:lnTo>
                    <a:pt x="2369" y="14817"/>
                  </a:lnTo>
                  <a:lnTo>
                    <a:pt x="1554" y="15530"/>
                  </a:lnTo>
                  <a:lnTo>
                    <a:pt x="968" y="16472"/>
                  </a:lnTo>
                  <a:lnTo>
                    <a:pt x="790" y="17006"/>
                  </a:lnTo>
                  <a:lnTo>
                    <a:pt x="663" y="17567"/>
                  </a:lnTo>
                  <a:lnTo>
                    <a:pt x="688" y="18661"/>
                  </a:lnTo>
                  <a:lnTo>
                    <a:pt x="1019" y="19705"/>
                  </a:lnTo>
                  <a:lnTo>
                    <a:pt x="1630" y="20596"/>
                  </a:lnTo>
                  <a:lnTo>
                    <a:pt x="2038" y="20953"/>
                  </a:lnTo>
                  <a:lnTo>
                    <a:pt x="1554" y="21233"/>
                  </a:lnTo>
                  <a:lnTo>
                    <a:pt x="790" y="21971"/>
                  </a:lnTo>
                  <a:lnTo>
                    <a:pt x="255" y="22913"/>
                  </a:lnTo>
                  <a:lnTo>
                    <a:pt x="1" y="23982"/>
                  </a:lnTo>
                  <a:lnTo>
                    <a:pt x="1" y="24568"/>
                  </a:lnTo>
                  <a:lnTo>
                    <a:pt x="26" y="24771"/>
                  </a:lnTo>
                  <a:lnTo>
                    <a:pt x="52" y="24975"/>
                  </a:lnTo>
                  <a:lnTo>
                    <a:pt x="52" y="25153"/>
                  </a:lnTo>
                  <a:lnTo>
                    <a:pt x="77" y="25357"/>
                  </a:lnTo>
                  <a:lnTo>
                    <a:pt x="154" y="25943"/>
                  </a:lnTo>
                  <a:lnTo>
                    <a:pt x="561" y="26961"/>
                  </a:lnTo>
                  <a:lnTo>
                    <a:pt x="1248" y="27801"/>
                  </a:lnTo>
                  <a:lnTo>
                    <a:pt x="2114" y="28412"/>
                  </a:lnTo>
                  <a:lnTo>
                    <a:pt x="2623" y="28616"/>
                  </a:lnTo>
                  <a:lnTo>
                    <a:pt x="2292" y="29048"/>
                  </a:lnTo>
                  <a:lnTo>
                    <a:pt x="1834" y="30016"/>
                  </a:lnTo>
                  <a:lnTo>
                    <a:pt x="1656" y="31085"/>
                  </a:lnTo>
                  <a:lnTo>
                    <a:pt x="1808" y="32180"/>
                  </a:lnTo>
                  <a:lnTo>
                    <a:pt x="2012" y="32715"/>
                  </a:lnTo>
                  <a:lnTo>
                    <a:pt x="2267" y="33224"/>
                  </a:lnTo>
                  <a:lnTo>
                    <a:pt x="3005" y="34038"/>
                  </a:lnTo>
                  <a:lnTo>
                    <a:pt x="3922" y="34624"/>
                  </a:lnTo>
                  <a:lnTo>
                    <a:pt x="4940" y="34929"/>
                  </a:lnTo>
                  <a:lnTo>
                    <a:pt x="5475" y="34955"/>
                  </a:lnTo>
                  <a:lnTo>
                    <a:pt x="5296" y="35464"/>
                  </a:lnTo>
                  <a:lnTo>
                    <a:pt x="5194" y="36533"/>
                  </a:lnTo>
                  <a:lnTo>
                    <a:pt x="5373" y="37577"/>
                  </a:lnTo>
                  <a:lnTo>
                    <a:pt x="5856" y="38570"/>
                  </a:lnTo>
                  <a:lnTo>
                    <a:pt x="6238" y="39003"/>
                  </a:lnTo>
                  <a:lnTo>
                    <a:pt x="6646" y="39410"/>
                  </a:lnTo>
                  <a:lnTo>
                    <a:pt x="7588" y="39945"/>
                  </a:lnTo>
                  <a:lnTo>
                    <a:pt x="8631" y="40199"/>
                  </a:lnTo>
                  <a:lnTo>
                    <a:pt x="9701" y="40174"/>
                  </a:lnTo>
                  <a:lnTo>
                    <a:pt x="10235" y="40021"/>
                  </a:lnTo>
                  <a:lnTo>
                    <a:pt x="10235" y="40556"/>
                  </a:lnTo>
                  <a:lnTo>
                    <a:pt x="10464" y="41600"/>
                  </a:lnTo>
                  <a:lnTo>
                    <a:pt x="10974" y="42542"/>
                  </a:lnTo>
                  <a:lnTo>
                    <a:pt x="11763" y="43331"/>
                  </a:lnTo>
                  <a:lnTo>
                    <a:pt x="12247" y="43611"/>
                  </a:lnTo>
                  <a:lnTo>
                    <a:pt x="12756" y="43865"/>
                  </a:lnTo>
                  <a:lnTo>
                    <a:pt x="13850" y="44069"/>
                  </a:lnTo>
                  <a:lnTo>
                    <a:pt x="14920" y="43967"/>
                  </a:lnTo>
                  <a:lnTo>
                    <a:pt x="15913" y="43585"/>
                  </a:lnTo>
                  <a:lnTo>
                    <a:pt x="16371" y="43280"/>
                  </a:lnTo>
                  <a:lnTo>
                    <a:pt x="16524" y="43789"/>
                  </a:lnTo>
                  <a:lnTo>
                    <a:pt x="17084" y="44706"/>
                  </a:lnTo>
                  <a:lnTo>
                    <a:pt x="17898" y="45444"/>
                  </a:lnTo>
                  <a:lnTo>
                    <a:pt x="18891" y="45928"/>
                  </a:lnTo>
                  <a:lnTo>
                    <a:pt x="19451" y="46055"/>
                  </a:lnTo>
                  <a:lnTo>
                    <a:pt x="20012" y="46106"/>
                  </a:lnTo>
                  <a:lnTo>
                    <a:pt x="21106" y="45953"/>
                  </a:lnTo>
                  <a:lnTo>
                    <a:pt x="22074" y="45520"/>
                  </a:lnTo>
                  <a:lnTo>
                    <a:pt x="22914" y="44833"/>
                  </a:lnTo>
                  <a:lnTo>
                    <a:pt x="23219" y="44400"/>
                  </a:lnTo>
                  <a:lnTo>
                    <a:pt x="23525" y="44782"/>
                  </a:lnTo>
                  <a:lnTo>
                    <a:pt x="24263" y="45418"/>
                  </a:lnTo>
                  <a:lnTo>
                    <a:pt x="25129" y="45851"/>
                  </a:lnTo>
                  <a:lnTo>
                    <a:pt x="26096" y="46055"/>
                  </a:lnTo>
                  <a:lnTo>
                    <a:pt x="26605" y="46055"/>
                  </a:lnTo>
                  <a:lnTo>
                    <a:pt x="26809" y="46029"/>
                  </a:lnTo>
                  <a:lnTo>
                    <a:pt x="27013" y="46004"/>
                  </a:lnTo>
                  <a:lnTo>
                    <a:pt x="27573" y="45877"/>
                  </a:lnTo>
                  <a:lnTo>
                    <a:pt x="28566" y="45393"/>
                  </a:lnTo>
                  <a:lnTo>
                    <a:pt x="29355" y="44655"/>
                  </a:lnTo>
                  <a:lnTo>
                    <a:pt x="29915" y="43738"/>
                  </a:lnTo>
                  <a:lnTo>
                    <a:pt x="30068" y="43229"/>
                  </a:lnTo>
                  <a:lnTo>
                    <a:pt x="30526" y="43535"/>
                  </a:lnTo>
                  <a:lnTo>
                    <a:pt x="31519" y="43916"/>
                  </a:lnTo>
                  <a:lnTo>
                    <a:pt x="32588" y="43993"/>
                  </a:lnTo>
                  <a:lnTo>
                    <a:pt x="33683" y="43789"/>
                  </a:lnTo>
                  <a:lnTo>
                    <a:pt x="34192" y="43535"/>
                  </a:lnTo>
                  <a:lnTo>
                    <a:pt x="34676" y="43229"/>
                  </a:lnTo>
                  <a:lnTo>
                    <a:pt x="35465" y="42440"/>
                  </a:lnTo>
                  <a:lnTo>
                    <a:pt x="35974" y="41498"/>
                  </a:lnTo>
                  <a:lnTo>
                    <a:pt x="36203" y="40454"/>
                  </a:lnTo>
                  <a:lnTo>
                    <a:pt x="36178" y="39919"/>
                  </a:lnTo>
                  <a:lnTo>
                    <a:pt x="36713" y="40047"/>
                  </a:lnTo>
                  <a:lnTo>
                    <a:pt x="37782" y="40098"/>
                  </a:lnTo>
                  <a:lnTo>
                    <a:pt x="38826" y="39818"/>
                  </a:lnTo>
                  <a:lnTo>
                    <a:pt x="39768" y="39257"/>
                  </a:lnTo>
                  <a:lnTo>
                    <a:pt x="40175" y="38876"/>
                  </a:lnTo>
                  <a:lnTo>
                    <a:pt x="40531" y="38417"/>
                  </a:lnTo>
                  <a:lnTo>
                    <a:pt x="41015" y="37450"/>
                  </a:lnTo>
                  <a:lnTo>
                    <a:pt x="41193" y="36381"/>
                  </a:lnTo>
                  <a:lnTo>
                    <a:pt x="41066" y="35311"/>
                  </a:lnTo>
                  <a:lnTo>
                    <a:pt x="40888" y="34802"/>
                  </a:lnTo>
                  <a:lnTo>
                    <a:pt x="41422" y="34777"/>
                  </a:lnTo>
                  <a:lnTo>
                    <a:pt x="42466" y="34471"/>
                  </a:lnTo>
                  <a:lnTo>
                    <a:pt x="43357" y="33886"/>
                  </a:lnTo>
                  <a:lnTo>
                    <a:pt x="44070" y="33046"/>
                  </a:lnTo>
                  <a:lnTo>
                    <a:pt x="44325" y="32536"/>
                  </a:lnTo>
                  <a:lnTo>
                    <a:pt x="44528" y="32002"/>
                  </a:lnTo>
                  <a:lnTo>
                    <a:pt x="44681" y="30907"/>
                  </a:lnTo>
                  <a:lnTo>
                    <a:pt x="44503" y="29838"/>
                  </a:lnTo>
                  <a:lnTo>
                    <a:pt x="44045" y="28870"/>
                  </a:lnTo>
                  <a:lnTo>
                    <a:pt x="43688" y="28437"/>
                  </a:lnTo>
                  <a:lnTo>
                    <a:pt x="44197" y="28234"/>
                  </a:lnTo>
                  <a:lnTo>
                    <a:pt x="45063" y="27623"/>
                  </a:lnTo>
                  <a:lnTo>
                    <a:pt x="45725" y="26757"/>
                  </a:lnTo>
                  <a:lnTo>
                    <a:pt x="46132" y="25739"/>
                  </a:lnTo>
                  <a:lnTo>
                    <a:pt x="46209" y="25179"/>
                  </a:lnTo>
                  <a:lnTo>
                    <a:pt x="46234" y="24593"/>
                  </a:lnTo>
                  <a:lnTo>
                    <a:pt x="46005" y="23524"/>
                  </a:lnTo>
                  <a:lnTo>
                    <a:pt x="45496" y="22582"/>
                  </a:lnTo>
                  <a:lnTo>
                    <a:pt x="44758" y="21818"/>
                  </a:lnTo>
                  <a:lnTo>
                    <a:pt x="44299" y="21538"/>
                  </a:lnTo>
                  <a:lnTo>
                    <a:pt x="44707" y="21182"/>
                  </a:lnTo>
                  <a:lnTo>
                    <a:pt x="45318" y="20291"/>
                  </a:lnTo>
                  <a:lnTo>
                    <a:pt x="45674" y="19272"/>
                  </a:lnTo>
                  <a:lnTo>
                    <a:pt x="45750" y="18178"/>
                  </a:lnTo>
                  <a:lnTo>
                    <a:pt x="45623" y="17617"/>
                  </a:lnTo>
                  <a:lnTo>
                    <a:pt x="45470" y="17083"/>
                  </a:lnTo>
                  <a:lnTo>
                    <a:pt x="44910" y="16115"/>
                  </a:lnTo>
                  <a:lnTo>
                    <a:pt x="44121" y="15403"/>
                  </a:lnTo>
                  <a:lnTo>
                    <a:pt x="43154" y="14919"/>
                  </a:lnTo>
                  <a:lnTo>
                    <a:pt x="42619" y="14792"/>
                  </a:lnTo>
                  <a:lnTo>
                    <a:pt x="42899" y="14308"/>
                  </a:lnTo>
                  <a:lnTo>
                    <a:pt x="43205" y="13289"/>
                  </a:lnTo>
                  <a:lnTo>
                    <a:pt x="43230" y="12195"/>
                  </a:lnTo>
                  <a:lnTo>
                    <a:pt x="42924" y="11151"/>
                  </a:lnTo>
                  <a:lnTo>
                    <a:pt x="42644" y="10642"/>
                  </a:lnTo>
                  <a:lnTo>
                    <a:pt x="42313" y="10184"/>
                  </a:lnTo>
                  <a:lnTo>
                    <a:pt x="41473" y="9471"/>
                  </a:lnTo>
                  <a:lnTo>
                    <a:pt x="40480" y="9038"/>
                  </a:lnTo>
                  <a:lnTo>
                    <a:pt x="39411" y="8885"/>
                  </a:lnTo>
                  <a:lnTo>
                    <a:pt x="38877" y="8936"/>
                  </a:lnTo>
                  <a:lnTo>
                    <a:pt x="38978" y="8401"/>
                  </a:lnTo>
                  <a:lnTo>
                    <a:pt x="38953" y="7332"/>
                  </a:lnTo>
                  <a:lnTo>
                    <a:pt x="38596" y="6314"/>
                  </a:lnTo>
                  <a:lnTo>
                    <a:pt x="37985" y="5397"/>
                  </a:lnTo>
                  <a:lnTo>
                    <a:pt x="37553" y="5041"/>
                  </a:lnTo>
                  <a:lnTo>
                    <a:pt x="37069" y="4710"/>
                  </a:lnTo>
                  <a:lnTo>
                    <a:pt x="36051" y="4303"/>
                  </a:lnTo>
                  <a:lnTo>
                    <a:pt x="34981" y="4201"/>
                  </a:lnTo>
                  <a:lnTo>
                    <a:pt x="33937" y="4404"/>
                  </a:lnTo>
                  <a:lnTo>
                    <a:pt x="33428" y="4608"/>
                  </a:lnTo>
                  <a:lnTo>
                    <a:pt x="33377" y="4073"/>
                  </a:lnTo>
                  <a:lnTo>
                    <a:pt x="32970" y="3081"/>
                  </a:lnTo>
                  <a:lnTo>
                    <a:pt x="32334" y="2215"/>
                  </a:lnTo>
                  <a:lnTo>
                    <a:pt x="31443" y="1553"/>
                  </a:lnTo>
                  <a:lnTo>
                    <a:pt x="30908" y="1349"/>
                  </a:lnTo>
                  <a:lnTo>
                    <a:pt x="30373" y="1171"/>
                  </a:lnTo>
                  <a:lnTo>
                    <a:pt x="29279" y="1120"/>
                  </a:lnTo>
                  <a:lnTo>
                    <a:pt x="28235" y="1375"/>
                  </a:lnTo>
                  <a:lnTo>
                    <a:pt x="27293" y="1909"/>
                  </a:lnTo>
                  <a:lnTo>
                    <a:pt x="26885" y="2266"/>
                  </a:lnTo>
                  <a:lnTo>
                    <a:pt x="26656" y="1782"/>
                  </a:lnTo>
                  <a:lnTo>
                    <a:pt x="25969" y="967"/>
                  </a:lnTo>
                  <a:lnTo>
                    <a:pt x="25078" y="382"/>
                  </a:lnTo>
                  <a:lnTo>
                    <a:pt x="24009" y="51"/>
                  </a:lnTo>
                  <a:lnTo>
                    <a:pt x="23448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6102550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2725" y="0"/>
                  </a:moveTo>
                  <a:lnTo>
                    <a:pt x="2165" y="51"/>
                  </a:lnTo>
                  <a:lnTo>
                    <a:pt x="1172" y="459"/>
                  </a:lnTo>
                  <a:lnTo>
                    <a:pt x="434" y="1197"/>
                  </a:lnTo>
                  <a:lnTo>
                    <a:pt x="26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26" y="5474"/>
                  </a:lnTo>
                  <a:lnTo>
                    <a:pt x="434" y="6467"/>
                  </a:lnTo>
                  <a:lnTo>
                    <a:pt x="1172" y="7205"/>
                  </a:lnTo>
                  <a:lnTo>
                    <a:pt x="2165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6847225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1" y="0"/>
                  </a:moveTo>
                  <a:lnTo>
                    <a:pt x="1" y="7638"/>
                  </a:lnTo>
                  <a:lnTo>
                    <a:pt x="535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74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74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35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6403600" y="1254850"/>
              <a:ext cx="210700" cy="264150"/>
            </a:xfrm>
            <a:custGeom>
              <a:rect b="b" l="l" r="r" t="t"/>
              <a:pathLst>
                <a:path extrusionOk="0" h="10566" w="8428">
                  <a:moveTo>
                    <a:pt x="1" y="0"/>
                  </a:moveTo>
                  <a:lnTo>
                    <a:pt x="1" y="10566"/>
                  </a:lnTo>
                  <a:lnTo>
                    <a:pt x="8428" y="10566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6157925" y="439525"/>
              <a:ext cx="701425" cy="875800"/>
            </a:xfrm>
            <a:custGeom>
              <a:rect b="b" l="l" r="r" t="t"/>
              <a:pathLst>
                <a:path extrusionOk="0" h="35032" w="28057">
                  <a:moveTo>
                    <a:pt x="14028" y="1"/>
                  </a:moveTo>
                  <a:lnTo>
                    <a:pt x="13316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217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609" y="3641"/>
                  </a:lnTo>
                  <a:lnTo>
                    <a:pt x="3641" y="4583"/>
                  </a:lnTo>
                  <a:lnTo>
                    <a:pt x="2801" y="5627"/>
                  </a:lnTo>
                  <a:lnTo>
                    <a:pt x="2037" y="6747"/>
                  </a:lnTo>
                  <a:lnTo>
                    <a:pt x="1375" y="7944"/>
                  </a:lnTo>
                  <a:lnTo>
                    <a:pt x="866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26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66" y="25841"/>
                  </a:lnTo>
                  <a:lnTo>
                    <a:pt x="1375" y="27089"/>
                  </a:lnTo>
                  <a:lnTo>
                    <a:pt x="2037" y="28285"/>
                  </a:lnTo>
                  <a:lnTo>
                    <a:pt x="2801" y="29405"/>
                  </a:lnTo>
                  <a:lnTo>
                    <a:pt x="3641" y="30449"/>
                  </a:lnTo>
                  <a:lnTo>
                    <a:pt x="4609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06"/>
                  </a:lnTo>
                  <a:lnTo>
                    <a:pt x="14028" y="35032"/>
                  </a:lnTo>
                  <a:lnTo>
                    <a:pt x="14767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74" y="31391"/>
                  </a:lnTo>
                  <a:lnTo>
                    <a:pt x="24416" y="30449"/>
                  </a:lnTo>
                  <a:lnTo>
                    <a:pt x="25281" y="29405"/>
                  </a:lnTo>
                  <a:lnTo>
                    <a:pt x="26045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56" y="21717"/>
                  </a:lnTo>
                  <a:lnTo>
                    <a:pt x="28056" y="21004"/>
                  </a:lnTo>
                  <a:lnTo>
                    <a:pt x="28056" y="14028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45" y="6747"/>
                  </a:lnTo>
                  <a:lnTo>
                    <a:pt x="25281" y="5627"/>
                  </a:lnTo>
                  <a:lnTo>
                    <a:pt x="24416" y="4583"/>
                  </a:lnTo>
                  <a:lnTo>
                    <a:pt x="23474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66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6282675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34" y="1"/>
                  </a:moveTo>
                  <a:lnTo>
                    <a:pt x="1452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6643550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5987350" y="1359225"/>
              <a:ext cx="1042575" cy="210050"/>
            </a:xfrm>
            <a:custGeom>
              <a:rect b="b" l="l" r="r" t="t"/>
              <a:pathLst>
                <a:path extrusionOk="0" h="8402" w="41703">
                  <a:moveTo>
                    <a:pt x="16651" y="1"/>
                  </a:moveTo>
                  <a:lnTo>
                    <a:pt x="12323" y="153"/>
                  </a:lnTo>
                  <a:lnTo>
                    <a:pt x="11177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5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5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2979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4"/>
                  </a:lnTo>
                  <a:lnTo>
                    <a:pt x="30526" y="179"/>
                  </a:lnTo>
                  <a:lnTo>
                    <a:pt x="29406" y="153"/>
                  </a:lnTo>
                  <a:lnTo>
                    <a:pt x="25078" y="1"/>
                  </a:lnTo>
                  <a:lnTo>
                    <a:pt x="25052" y="433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59"/>
                  </a:lnTo>
                  <a:lnTo>
                    <a:pt x="22863" y="3692"/>
                  </a:lnTo>
                  <a:lnTo>
                    <a:pt x="22124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604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3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6364150" y="1359225"/>
              <a:ext cx="288975" cy="148950"/>
            </a:xfrm>
            <a:custGeom>
              <a:rect b="b" l="l" r="r" t="t"/>
              <a:pathLst>
                <a:path extrusionOk="0" h="5958" w="11559">
                  <a:moveTo>
                    <a:pt x="1579" y="1"/>
                  </a:moveTo>
                  <a:lnTo>
                    <a:pt x="26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113" y="4659"/>
                  </a:lnTo>
                  <a:lnTo>
                    <a:pt x="3030" y="5270"/>
                  </a:lnTo>
                  <a:lnTo>
                    <a:pt x="4074" y="5703"/>
                  </a:lnTo>
                  <a:lnTo>
                    <a:pt x="5194" y="5958"/>
                  </a:lnTo>
                  <a:lnTo>
                    <a:pt x="6390" y="5958"/>
                  </a:lnTo>
                  <a:lnTo>
                    <a:pt x="7511" y="5703"/>
                  </a:lnTo>
                  <a:lnTo>
                    <a:pt x="8555" y="5270"/>
                  </a:lnTo>
                  <a:lnTo>
                    <a:pt x="9471" y="4659"/>
                  </a:lnTo>
                  <a:lnTo>
                    <a:pt x="10260" y="3870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59" y="51"/>
                  </a:lnTo>
                  <a:lnTo>
                    <a:pt x="10006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59"/>
                  </a:lnTo>
                  <a:lnTo>
                    <a:pt x="7791" y="3692"/>
                  </a:lnTo>
                  <a:lnTo>
                    <a:pt x="7052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8" y="3692"/>
                  </a:lnTo>
                  <a:lnTo>
                    <a:pt x="3106" y="3259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6457075" y="974800"/>
              <a:ext cx="99950" cy="119675"/>
            </a:xfrm>
            <a:custGeom>
              <a:rect b="b" l="l" r="r" t="t"/>
              <a:pathLst>
                <a:path extrusionOk="0" h="4787" w="3998">
                  <a:moveTo>
                    <a:pt x="1884" y="0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6457075" y="1083625"/>
              <a:ext cx="99950" cy="37575"/>
            </a:xfrm>
            <a:custGeom>
              <a:rect b="b" l="l" r="r" t="t"/>
              <a:pathLst>
                <a:path extrusionOk="0" h="1503" w="3998">
                  <a:moveTo>
                    <a:pt x="0" y="1"/>
                  </a:moveTo>
                  <a:lnTo>
                    <a:pt x="0" y="306"/>
                  </a:lnTo>
                  <a:lnTo>
                    <a:pt x="331" y="841"/>
                  </a:lnTo>
                  <a:lnTo>
                    <a:pt x="917" y="1248"/>
                  </a:lnTo>
                  <a:lnTo>
                    <a:pt x="1553" y="1477"/>
                  </a:lnTo>
                  <a:lnTo>
                    <a:pt x="1833" y="1503"/>
                  </a:lnTo>
                  <a:lnTo>
                    <a:pt x="2139" y="1503"/>
                  </a:lnTo>
                  <a:lnTo>
                    <a:pt x="2419" y="1477"/>
                  </a:lnTo>
                  <a:lnTo>
                    <a:pt x="3081" y="1248"/>
                  </a:lnTo>
                  <a:lnTo>
                    <a:pt x="3641" y="841"/>
                  </a:lnTo>
                  <a:lnTo>
                    <a:pt x="3997" y="306"/>
                  </a:lnTo>
                  <a:lnTo>
                    <a:pt x="3997" y="1"/>
                  </a:lnTo>
                  <a:lnTo>
                    <a:pt x="3514" y="205"/>
                  </a:lnTo>
                  <a:lnTo>
                    <a:pt x="2495" y="434"/>
                  </a:lnTo>
                  <a:lnTo>
                    <a:pt x="1477" y="434"/>
                  </a:lnTo>
                  <a:lnTo>
                    <a:pt x="484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6301775" y="949350"/>
              <a:ext cx="26750" cy="26100"/>
            </a:xfrm>
            <a:custGeom>
              <a:rect b="b" l="l" r="r" t="t"/>
              <a:pathLst>
                <a:path extrusionOk="0" h="1044" w="1070">
                  <a:moveTo>
                    <a:pt x="535" y="0"/>
                  </a:moveTo>
                  <a:lnTo>
                    <a:pt x="331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4" y="738"/>
                  </a:lnTo>
                  <a:lnTo>
                    <a:pt x="1070" y="509"/>
                  </a:lnTo>
                  <a:lnTo>
                    <a:pt x="1044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6662650" y="949350"/>
              <a:ext cx="26750" cy="26100"/>
            </a:xfrm>
            <a:custGeom>
              <a:rect b="b" l="l" r="r" t="t"/>
              <a:pathLst>
                <a:path extrusionOk="0" h="1044" w="107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6255300" y="1037175"/>
              <a:ext cx="146425" cy="68750"/>
            </a:xfrm>
            <a:custGeom>
              <a:rect b="b" l="l" r="r" t="t"/>
              <a:pathLst>
                <a:path extrusionOk="0" h="2750" w="5857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6" y="2750"/>
                  </a:lnTo>
                  <a:lnTo>
                    <a:pt x="4762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6616200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5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6273125" y="857050"/>
              <a:ext cx="110775" cy="21675"/>
            </a:xfrm>
            <a:custGeom>
              <a:rect b="b" l="l" r="r" t="t"/>
              <a:pathLst>
                <a:path extrusionOk="0" fill="none" h="867" w="4431">
                  <a:moveTo>
                    <a:pt x="4431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cap="rnd" cmpd="sng" w="21000">
              <a:solidFill>
                <a:srgbClr val="14090B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6634000" y="857050"/>
              <a:ext cx="110150" cy="21675"/>
            </a:xfrm>
            <a:custGeom>
              <a:rect b="b" l="l" r="r" t="t"/>
              <a:pathLst>
                <a:path extrusionOk="0" fill="none" h="867" w="4406">
                  <a:moveTo>
                    <a:pt x="4405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39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cap="rnd" cmpd="sng" w="21000">
              <a:solidFill>
                <a:srgbClr val="14090B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6446875" y="1172750"/>
              <a:ext cx="123500" cy="35650"/>
            </a:xfrm>
            <a:custGeom>
              <a:rect b="b" l="l" r="r" t="t"/>
              <a:pathLst>
                <a:path extrusionOk="0" h="1426" w="494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00"/>
                  </a:lnTo>
                  <a:lnTo>
                    <a:pt x="2470" y="1426"/>
                  </a:lnTo>
                  <a:lnTo>
                    <a:pt x="2903" y="1400"/>
                  </a:lnTo>
                  <a:lnTo>
                    <a:pt x="3667" y="1197"/>
                  </a:lnTo>
                  <a:lnTo>
                    <a:pt x="4329" y="815"/>
                  </a:lnTo>
                  <a:lnTo>
                    <a:pt x="4787" y="306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5A10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6081550" y="405800"/>
              <a:ext cx="852250" cy="528300"/>
            </a:xfrm>
            <a:custGeom>
              <a:rect b="b" l="l" r="r" t="t"/>
              <a:pathLst>
                <a:path extrusionOk="0" h="21132" w="34090">
                  <a:moveTo>
                    <a:pt x="17185" y="0"/>
                  </a:moveTo>
                  <a:lnTo>
                    <a:pt x="16345" y="51"/>
                  </a:lnTo>
                  <a:lnTo>
                    <a:pt x="14741" y="153"/>
                  </a:lnTo>
                  <a:lnTo>
                    <a:pt x="11839" y="739"/>
                  </a:lnTo>
                  <a:lnTo>
                    <a:pt x="9344" y="1681"/>
                  </a:lnTo>
                  <a:lnTo>
                    <a:pt x="7231" y="2928"/>
                  </a:lnTo>
                  <a:lnTo>
                    <a:pt x="5474" y="4430"/>
                  </a:lnTo>
                  <a:lnTo>
                    <a:pt x="4023" y="6110"/>
                  </a:lnTo>
                  <a:lnTo>
                    <a:pt x="2852" y="7943"/>
                  </a:lnTo>
                  <a:lnTo>
                    <a:pt x="1910" y="9827"/>
                  </a:lnTo>
                  <a:lnTo>
                    <a:pt x="1223" y="11762"/>
                  </a:lnTo>
                  <a:lnTo>
                    <a:pt x="713" y="13621"/>
                  </a:lnTo>
                  <a:lnTo>
                    <a:pt x="230" y="16268"/>
                  </a:lnTo>
                  <a:lnTo>
                    <a:pt x="1" y="20291"/>
                  </a:lnTo>
                  <a:lnTo>
                    <a:pt x="26" y="20902"/>
                  </a:lnTo>
                  <a:lnTo>
                    <a:pt x="408" y="20978"/>
                  </a:lnTo>
                  <a:lnTo>
                    <a:pt x="1146" y="20978"/>
                  </a:lnTo>
                  <a:lnTo>
                    <a:pt x="1910" y="20826"/>
                  </a:lnTo>
                  <a:lnTo>
                    <a:pt x="2597" y="20520"/>
                  </a:lnTo>
                  <a:lnTo>
                    <a:pt x="3234" y="20087"/>
                  </a:lnTo>
                  <a:lnTo>
                    <a:pt x="3769" y="19502"/>
                  </a:lnTo>
                  <a:lnTo>
                    <a:pt x="4150" y="18814"/>
                  </a:lnTo>
                  <a:lnTo>
                    <a:pt x="4354" y="18000"/>
                  </a:lnTo>
                  <a:lnTo>
                    <a:pt x="4380" y="17541"/>
                  </a:lnTo>
                  <a:lnTo>
                    <a:pt x="4812" y="17363"/>
                  </a:lnTo>
                  <a:lnTo>
                    <a:pt x="5474" y="16727"/>
                  </a:lnTo>
                  <a:lnTo>
                    <a:pt x="5678" y="16294"/>
                  </a:lnTo>
                  <a:lnTo>
                    <a:pt x="5805" y="15810"/>
                  </a:lnTo>
                  <a:lnTo>
                    <a:pt x="5729" y="14868"/>
                  </a:lnTo>
                  <a:lnTo>
                    <a:pt x="5500" y="14461"/>
                  </a:lnTo>
                  <a:lnTo>
                    <a:pt x="5983" y="14435"/>
                  </a:lnTo>
                  <a:lnTo>
                    <a:pt x="6849" y="14028"/>
                  </a:lnTo>
                  <a:lnTo>
                    <a:pt x="7180" y="13672"/>
                  </a:lnTo>
                  <a:lnTo>
                    <a:pt x="7460" y="13264"/>
                  </a:lnTo>
                  <a:lnTo>
                    <a:pt x="7664" y="12297"/>
                  </a:lnTo>
                  <a:lnTo>
                    <a:pt x="7587" y="11839"/>
                  </a:lnTo>
                  <a:lnTo>
                    <a:pt x="7587" y="11839"/>
                  </a:lnTo>
                  <a:lnTo>
                    <a:pt x="8071" y="11940"/>
                  </a:lnTo>
                  <a:lnTo>
                    <a:pt x="9038" y="11813"/>
                  </a:lnTo>
                  <a:lnTo>
                    <a:pt x="9471" y="11559"/>
                  </a:lnTo>
                  <a:lnTo>
                    <a:pt x="9675" y="11406"/>
                  </a:lnTo>
                  <a:lnTo>
                    <a:pt x="10006" y="11024"/>
                  </a:lnTo>
                  <a:lnTo>
                    <a:pt x="10337" y="10362"/>
                  </a:lnTo>
                  <a:lnTo>
                    <a:pt x="10388" y="9878"/>
                  </a:lnTo>
                  <a:lnTo>
                    <a:pt x="10821" y="10133"/>
                  </a:lnTo>
                  <a:lnTo>
                    <a:pt x="11533" y="10235"/>
                  </a:lnTo>
                  <a:lnTo>
                    <a:pt x="12043" y="10184"/>
                  </a:lnTo>
                  <a:lnTo>
                    <a:pt x="12297" y="10107"/>
                  </a:lnTo>
                  <a:lnTo>
                    <a:pt x="12552" y="10006"/>
                  </a:lnTo>
                  <a:lnTo>
                    <a:pt x="12959" y="9725"/>
                  </a:lnTo>
                  <a:lnTo>
                    <a:pt x="13443" y="9165"/>
                  </a:lnTo>
                  <a:lnTo>
                    <a:pt x="13621" y="8707"/>
                  </a:lnTo>
                  <a:lnTo>
                    <a:pt x="13978" y="9038"/>
                  </a:lnTo>
                  <a:lnTo>
                    <a:pt x="14665" y="9318"/>
                  </a:lnTo>
                  <a:lnTo>
                    <a:pt x="15174" y="9395"/>
                  </a:lnTo>
                  <a:lnTo>
                    <a:pt x="15429" y="9369"/>
                  </a:lnTo>
                  <a:lnTo>
                    <a:pt x="15683" y="9344"/>
                  </a:lnTo>
                  <a:lnTo>
                    <a:pt x="16167" y="9165"/>
                  </a:lnTo>
                  <a:lnTo>
                    <a:pt x="16778" y="8707"/>
                  </a:lnTo>
                  <a:lnTo>
                    <a:pt x="17058" y="8300"/>
                  </a:lnTo>
                  <a:lnTo>
                    <a:pt x="17313" y="8707"/>
                  </a:lnTo>
                  <a:lnTo>
                    <a:pt x="17924" y="9165"/>
                  </a:lnTo>
                  <a:lnTo>
                    <a:pt x="18407" y="9344"/>
                  </a:lnTo>
                  <a:lnTo>
                    <a:pt x="18662" y="9369"/>
                  </a:lnTo>
                  <a:lnTo>
                    <a:pt x="18942" y="9395"/>
                  </a:lnTo>
                  <a:lnTo>
                    <a:pt x="19426" y="9318"/>
                  </a:lnTo>
                  <a:lnTo>
                    <a:pt x="20113" y="9038"/>
                  </a:lnTo>
                  <a:lnTo>
                    <a:pt x="20495" y="8682"/>
                  </a:lnTo>
                  <a:lnTo>
                    <a:pt x="20648" y="9165"/>
                  </a:lnTo>
                  <a:lnTo>
                    <a:pt x="21131" y="9725"/>
                  </a:lnTo>
                  <a:lnTo>
                    <a:pt x="21564" y="10006"/>
                  </a:lnTo>
                  <a:lnTo>
                    <a:pt x="21793" y="10107"/>
                  </a:lnTo>
                  <a:lnTo>
                    <a:pt x="22048" y="10184"/>
                  </a:lnTo>
                  <a:lnTo>
                    <a:pt x="22557" y="10235"/>
                  </a:lnTo>
                  <a:lnTo>
                    <a:pt x="23270" y="10107"/>
                  </a:lnTo>
                  <a:lnTo>
                    <a:pt x="23703" y="9878"/>
                  </a:lnTo>
                  <a:lnTo>
                    <a:pt x="23754" y="10362"/>
                  </a:lnTo>
                  <a:lnTo>
                    <a:pt x="24085" y="11024"/>
                  </a:lnTo>
                  <a:lnTo>
                    <a:pt x="24416" y="11406"/>
                  </a:lnTo>
                  <a:lnTo>
                    <a:pt x="24619" y="11559"/>
                  </a:lnTo>
                  <a:lnTo>
                    <a:pt x="25078" y="11813"/>
                  </a:lnTo>
                  <a:lnTo>
                    <a:pt x="26045" y="11940"/>
                  </a:lnTo>
                  <a:lnTo>
                    <a:pt x="26503" y="11813"/>
                  </a:lnTo>
                  <a:lnTo>
                    <a:pt x="26427" y="12297"/>
                  </a:lnTo>
                  <a:lnTo>
                    <a:pt x="26631" y="13239"/>
                  </a:lnTo>
                  <a:lnTo>
                    <a:pt x="26911" y="13672"/>
                  </a:lnTo>
                  <a:lnTo>
                    <a:pt x="27267" y="14028"/>
                  </a:lnTo>
                  <a:lnTo>
                    <a:pt x="28133" y="14410"/>
                  </a:lnTo>
                  <a:lnTo>
                    <a:pt x="28591" y="14435"/>
                  </a:lnTo>
                  <a:lnTo>
                    <a:pt x="28387" y="14868"/>
                  </a:lnTo>
                  <a:lnTo>
                    <a:pt x="28285" y="15785"/>
                  </a:lnTo>
                  <a:lnTo>
                    <a:pt x="28438" y="16268"/>
                  </a:lnTo>
                  <a:lnTo>
                    <a:pt x="28642" y="16727"/>
                  </a:lnTo>
                  <a:lnTo>
                    <a:pt x="29329" y="17363"/>
                  </a:lnTo>
                  <a:lnTo>
                    <a:pt x="29762" y="17541"/>
                  </a:lnTo>
                  <a:lnTo>
                    <a:pt x="29787" y="18000"/>
                  </a:lnTo>
                  <a:lnTo>
                    <a:pt x="29991" y="18840"/>
                  </a:lnTo>
                  <a:lnTo>
                    <a:pt x="30373" y="19578"/>
                  </a:lnTo>
                  <a:lnTo>
                    <a:pt x="30908" y="20189"/>
                  </a:lnTo>
                  <a:lnTo>
                    <a:pt x="31544" y="20673"/>
                  </a:lnTo>
                  <a:lnTo>
                    <a:pt x="32257" y="20978"/>
                  </a:lnTo>
                  <a:lnTo>
                    <a:pt x="32995" y="21131"/>
                  </a:lnTo>
                  <a:lnTo>
                    <a:pt x="33734" y="21055"/>
                  </a:lnTo>
                  <a:lnTo>
                    <a:pt x="34090" y="20902"/>
                  </a:lnTo>
                  <a:lnTo>
                    <a:pt x="34090" y="20240"/>
                  </a:lnTo>
                  <a:lnTo>
                    <a:pt x="33555" y="15937"/>
                  </a:lnTo>
                  <a:lnTo>
                    <a:pt x="32893" y="13137"/>
                  </a:lnTo>
                  <a:lnTo>
                    <a:pt x="32257" y="11151"/>
                  </a:lnTo>
                  <a:lnTo>
                    <a:pt x="31417" y="9165"/>
                  </a:lnTo>
                  <a:lnTo>
                    <a:pt x="30373" y="7205"/>
                  </a:lnTo>
                  <a:lnTo>
                    <a:pt x="29075" y="5372"/>
                  </a:lnTo>
                  <a:lnTo>
                    <a:pt x="27496" y="3692"/>
                  </a:lnTo>
                  <a:lnTo>
                    <a:pt x="25638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189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7025450" y="970350"/>
              <a:ext cx="357075" cy="585575"/>
            </a:xfrm>
            <a:custGeom>
              <a:rect b="b" l="l" r="r" t="t"/>
              <a:pathLst>
                <a:path extrusionOk="0" h="23423" w="14283">
                  <a:moveTo>
                    <a:pt x="9216" y="0"/>
                  </a:moveTo>
                  <a:lnTo>
                    <a:pt x="8783" y="77"/>
                  </a:lnTo>
                  <a:lnTo>
                    <a:pt x="8427" y="357"/>
                  </a:lnTo>
                  <a:lnTo>
                    <a:pt x="8172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29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78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71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09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8" y="17669"/>
                  </a:lnTo>
                  <a:lnTo>
                    <a:pt x="10285" y="17694"/>
                  </a:lnTo>
                  <a:lnTo>
                    <a:pt x="10718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2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2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322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8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65" y="2139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7109450" y="1230025"/>
              <a:ext cx="675" cy="25"/>
            </a:xfrm>
            <a:custGeom>
              <a:rect b="b" l="l" r="r" t="t"/>
              <a:pathLst>
                <a:path extrusionOk="0" h="1" w="27">
                  <a:moveTo>
                    <a:pt x="1" y="0"/>
                  </a:moveTo>
                  <a:lnTo>
                    <a:pt x="1" y="0"/>
                  </a:lnTo>
                  <a:lnTo>
                    <a:pt x="26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7143175" y="1174650"/>
              <a:ext cx="190975" cy="55400"/>
            </a:xfrm>
            <a:custGeom>
              <a:rect b="b" l="l" r="r" t="t"/>
              <a:pathLst>
                <a:path extrusionOk="0" h="2216" w="7639">
                  <a:moveTo>
                    <a:pt x="103" y="0"/>
                  </a:moveTo>
                  <a:lnTo>
                    <a:pt x="1" y="484"/>
                  </a:lnTo>
                  <a:lnTo>
                    <a:pt x="7537" y="2215"/>
                  </a:lnTo>
                  <a:lnTo>
                    <a:pt x="7639" y="1732"/>
                  </a:lnTo>
                  <a:lnTo>
                    <a:pt x="6544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7110100" y="1223650"/>
              <a:ext cx="105675" cy="159150"/>
            </a:xfrm>
            <a:custGeom>
              <a:rect b="b" l="l" r="r" t="t"/>
              <a:pathLst>
                <a:path extrusionOk="0" h="6366" w="4227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29" y="306"/>
                  </a:lnTo>
                  <a:lnTo>
                    <a:pt x="1120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5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6" y="5118"/>
                  </a:lnTo>
                  <a:lnTo>
                    <a:pt x="4175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9"/>
            <p:cNvSpPr/>
            <p:nvPr/>
          </p:nvSpPr>
          <p:spPr>
            <a:xfrm>
              <a:off x="7087825" y="1403775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9"/>
            <p:cNvSpPr/>
            <p:nvPr/>
          </p:nvSpPr>
          <p:spPr>
            <a:xfrm>
              <a:off x="7048350" y="1425425"/>
              <a:ext cx="237425" cy="100575"/>
            </a:xfrm>
            <a:custGeom>
              <a:rect b="b" l="l" r="r" t="t"/>
              <a:pathLst>
                <a:path extrusionOk="0" h="4023" w="9497">
                  <a:moveTo>
                    <a:pt x="433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497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7026075" y="1463600"/>
              <a:ext cx="251425" cy="105675"/>
            </a:xfrm>
            <a:custGeom>
              <a:rect b="b" l="l" r="r" t="t"/>
              <a:pathLst>
                <a:path extrusionOk="0" h="4227" w="10057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57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9" name="Google Shape;369;p19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cius template">
  <a:themeElements>
    <a:clrScheme name="Custom 347">
      <a:dk1>
        <a:srgbClr val="474F67"/>
      </a:dk1>
      <a:lt1>
        <a:srgbClr val="FFFFFF"/>
      </a:lt1>
      <a:dk2>
        <a:srgbClr val="3C78D8"/>
      </a:dk2>
      <a:lt2>
        <a:srgbClr val="A4C2F4"/>
      </a:lt2>
      <a:accent1>
        <a:srgbClr val="F58617"/>
      </a:accent1>
      <a:accent2>
        <a:srgbClr val="F14C4C"/>
      </a:accent2>
      <a:accent3>
        <a:srgbClr val="CD3676"/>
      </a:accent3>
      <a:accent4>
        <a:srgbClr val="993CA3"/>
      </a:accent4>
      <a:accent5>
        <a:srgbClr val="6CAEE3"/>
      </a:accent5>
      <a:accent6>
        <a:srgbClr val="52C5BF"/>
      </a:accent6>
      <a:hlink>
        <a:srgbClr val="474F6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