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ADD2BE-D0F3-46ED-A0BE-2332052C2427}">
  <a:tblStyle styleId="{88ADD2BE-D0F3-46ED-A0BE-2332052C2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9B7DDB2-A729-435D-8956-4EC6CEC224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94b42b6a_0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94b42b6a_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9ec110d2f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9ec110d2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9ec110d2f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9ec110d2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c9ec110d2f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c9ec110d2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9ec110d2f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9ec110d2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9ec110d2f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9ec110d2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9ec110d2f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9ec110d2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c9ec110d2f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c9ec110d2f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9ec110d2f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9ec110d2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9ec110d2f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c9ec110d2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c9ec110d2f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c9ec110d2f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7c6747ac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7c6747a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14fb134d9e_1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14fb134d9e_1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73d76695f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73d76695f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533400" y="2802525"/>
            <a:ext cx="5270100" cy="1159800"/>
          </a:xfrm>
          <a:prstGeom prst="rect">
            <a:avLst/>
          </a:prstGeom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33400" y="4111050"/>
            <a:ext cx="77835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None/>
              <a:defRPr i="1" sz="2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33409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02275" y="1230875"/>
            <a:ext cx="5721000" cy="30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Font typeface="Georgia"/>
              <a:buChar char="□"/>
              <a:defRPr i="1" sz="3200">
                <a:latin typeface="Georgia"/>
                <a:ea typeface="Georgia"/>
                <a:cs typeface="Georgia"/>
                <a:sym typeface="Georgia"/>
              </a:defRPr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■"/>
              <a:defRPr i="1" sz="3200">
                <a:latin typeface="Georgia"/>
                <a:ea typeface="Georgia"/>
                <a:cs typeface="Georgia"/>
                <a:sym typeface="Georgia"/>
              </a:defRPr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▣"/>
              <a:defRPr i="1" sz="3200">
                <a:latin typeface="Georgia"/>
                <a:ea typeface="Georgia"/>
                <a:cs typeface="Georgia"/>
                <a:sym typeface="Georgia"/>
              </a:defRPr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  <a:defRPr i="1" sz="3200">
                <a:latin typeface="Georgia"/>
                <a:ea typeface="Georgia"/>
                <a:cs typeface="Georgia"/>
                <a:sym typeface="Georgia"/>
              </a:defRPr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○"/>
              <a:defRPr i="1" sz="3200">
                <a:latin typeface="Georgia"/>
                <a:ea typeface="Georgia"/>
                <a:cs typeface="Georgia"/>
                <a:sym typeface="Georgia"/>
              </a:defRPr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■"/>
              <a:defRPr i="1" sz="3200">
                <a:latin typeface="Georgia"/>
                <a:ea typeface="Georgia"/>
                <a:cs typeface="Georgia"/>
                <a:sym typeface="Georgia"/>
              </a:defRPr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  <a:defRPr i="1" sz="3200">
                <a:latin typeface="Georgia"/>
                <a:ea typeface="Georgia"/>
                <a:cs typeface="Georgia"/>
                <a:sym typeface="Georgia"/>
              </a:defRPr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○"/>
              <a:defRPr i="1" sz="3200">
                <a:latin typeface="Georgia"/>
                <a:ea typeface="Georgia"/>
                <a:cs typeface="Georgia"/>
                <a:sym typeface="Georgia"/>
              </a:defRPr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■"/>
              <a:defRPr i="1" sz="32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08375" y="58689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0000"/>
                </a:solidFill>
              </a:rPr>
              <a:t>“</a:t>
            </a:r>
            <a:endParaRPr b="1" sz="10000">
              <a:solidFill>
                <a:srgbClr val="FF0000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539122" y="556741"/>
            <a:ext cx="1295700" cy="1298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▣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442950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790875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6138800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169100" y="5485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533400" y="4223925"/>
            <a:ext cx="2106600" cy="519600"/>
          </a:xfrm>
          <a:prstGeom prst="rect">
            <a:avLst/>
          </a:prstGeom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99999"/>
                </a:solidFill>
              </a:defRPr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533409" y="38035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99999"/>
                </a:solidFill>
              </a:defRPr>
            </a:lvl1pPr>
            <a:lvl2pPr lvl="1">
              <a:buNone/>
              <a:defRPr>
                <a:solidFill>
                  <a:srgbClr val="999999"/>
                </a:solidFill>
              </a:defRPr>
            </a:lvl2pPr>
            <a:lvl3pPr lvl="2">
              <a:buNone/>
              <a:defRPr>
                <a:solidFill>
                  <a:srgbClr val="999999"/>
                </a:solidFill>
              </a:defRPr>
            </a:lvl3pPr>
            <a:lvl4pPr lvl="3">
              <a:buNone/>
              <a:defRPr>
                <a:solidFill>
                  <a:srgbClr val="999999"/>
                </a:solidFill>
              </a:defRPr>
            </a:lvl4pPr>
            <a:lvl5pPr lvl="4">
              <a:buNone/>
              <a:defRPr>
                <a:solidFill>
                  <a:srgbClr val="999999"/>
                </a:solidFill>
              </a:defRPr>
            </a:lvl5pPr>
            <a:lvl6pPr lvl="5">
              <a:buNone/>
              <a:defRPr>
                <a:solidFill>
                  <a:srgbClr val="999999"/>
                </a:solidFill>
              </a:defRPr>
            </a:lvl6pPr>
            <a:lvl7pPr lvl="6">
              <a:buNone/>
              <a:defRPr>
                <a:solidFill>
                  <a:srgbClr val="999999"/>
                </a:solidFill>
              </a:defRPr>
            </a:lvl7pPr>
            <a:lvl8pPr lvl="7">
              <a:buNone/>
              <a:defRPr>
                <a:solidFill>
                  <a:srgbClr val="999999"/>
                </a:solidFill>
              </a:defRPr>
            </a:lvl8pPr>
            <a:lvl9pPr lvl="8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533400" y="400050"/>
            <a:ext cx="210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262025" y="1042369"/>
            <a:ext cx="4682100" cy="1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</a:t>
            </a:r>
            <a:r>
              <a:rPr lang="en" sz="1800">
                <a:solidFill>
                  <a:srgbClr val="FFFFFF"/>
                </a:solidFill>
                <a:highlight>
                  <a:srgbClr val="FF0000"/>
                </a:highlight>
              </a:rPr>
              <a:t>complex idea</a:t>
            </a:r>
            <a:r>
              <a:rPr lang="en" sz="1800"/>
              <a:t>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5467" l="0" r="0" t="64239"/>
          <a:stretch/>
        </p:blipFill>
        <p:spPr>
          <a:xfrm>
            <a:off x="3422500" y="2296550"/>
            <a:ext cx="4789624" cy="193457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41015" l="0" r="0" t="24201"/>
          <a:stretch/>
        </p:blipFill>
        <p:spPr>
          <a:xfrm>
            <a:off x="1164850" y="718325"/>
            <a:ext cx="7442025" cy="38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type="title"/>
          </p:nvPr>
        </p:nvSpPr>
        <p:spPr>
          <a:xfrm>
            <a:off x="504825" y="453638"/>
            <a:ext cx="6079200" cy="123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chemeClr val="dk1"/>
                </a:highlight>
              </a:rPr>
              <a:t>Want big impact?</a:t>
            </a:r>
            <a:endParaRPr sz="4000">
              <a:solidFill>
                <a:srgbClr val="FFFFFF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Use big image.</a:t>
            </a:r>
            <a:endParaRPr i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4551063" y="1619975"/>
            <a:ext cx="2002200" cy="19698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Gray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533400" y="552450"/>
            <a:ext cx="2106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182200" y="1817413"/>
            <a:ext cx="1601100" cy="1575000"/>
          </a:xfrm>
          <a:prstGeom prst="rect">
            <a:avLst/>
          </a:prstGeom>
          <a:noFill/>
          <a:ln cap="flat" cmpd="sng" w="762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White</a:t>
            </a:r>
            <a:endParaRPr sz="24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6321303" y="1817413"/>
            <a:ext cx="1601100" cy="1575000"/>
          </a:xfrm>
          <a:prstGeom prst="rect">
            <a:avLst/>
          </a:prstGeom>
          <a:noFill/>
          <a:ln cap="flat" cmpd="sng" w="762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Black</a:t>
            </a:r>
            <a:endParaRPr sz="24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533400" y="552450"/>
            <a:ext cx="2106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7" name="Google Shape;157;p23"/>
          <p:cNvGraphicFramePr/>
          <p:nvPr/>
        </p:nvGraphicFramePr>
        <p:xfrm>
          <a:off x="3135400" y="11270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{88ADD2BE-D0F3-46ED-A0BE-2332052C2427}</a:tableStyleId>
              </a:tblPr>
              <a:tblGrid>
                <a:gridCol w="1257950"/>
                <a:gridCol w="1257950"/>
                <a:gridCol w="1257950"/>
                <a:gridCol w="1257950"/>
              </a:tblGrid>
              <a:tr h="50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Yellow</a:t>
                      </a:r>
                      <a:endParaRPr i="1"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Blue</a:t>
                      </a:r>
                      <a:endParaRPr i="1"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4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Orange</a:t>
                      </a:r>
                      <a:endParaRPr i="1"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sz="14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703301" y="1126275"/>
            <a:ext cx="6612969" cy="314993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533400" y="4000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2782575" y="1797850"/>
            <a:ext cx="783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our office</a:t>
            </a:r>
            <a:endParaRPr sz="1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66" name="Google Shape;166;p24"/>
          <p:cNvCxnSpPr/>
          <p:nvPr/>
        </p:nvCxnSpPr>
        <p:spPr>
          <a:xfrm rot="10800000">
            <a:off x="4476750" y="1864444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67" name="Google Shape;167;p24"/>
          <p:cNvCxnSpPr/>
          <p:nvPr/>
        </p:nvCxnSpPr>
        <p:spPr>
          <a:xfrm rot="10800000">
            <a:off x="2322500" y="2000338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68" name="Google Shape;168;p24"/>
          <p:cNvCxnSpPr/>
          <p:nvPr/>
        </p:nvCxnSpPr>
        <p:spPr>
          <a:xfrm rot="10800000">
            <a:off x="3565875" y="3320719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69" name="Google Shape;169;p24"/>
          <p:cNvCxnSpPr/>
          <p:nvPr/>
        </p:nvCxnSpPr>
        <p:spPr>
          <a:xfrm rot="10800000">
            <a:off x="5042375" y="3533413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70" name="Google Shape;170;p24"/>
          <p:cNvCxnSpPr/>
          <p:nvPr/>
        </p:nvCxnSpPr>
        <p:spPr>
          <a:xfrm rot="10800000">
            <a:off x="6801125" y="2249063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71" name="Google Shape;171;p24"/>
          <p:cNvCxnSpPr/>
          <p:nvPr/>
        </p:nvCxnSpPr>
        <p:spPr>
          <a:xfrm rot="10800000">
            <a:off x="7360800" y="3594806"/>
            <a:ext cx="0" cy="2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4294967295" type="ctrTitle"/>
          </p:nvPr>
        </p:nvSpPr>
        <p:spPr>
          <a:xfrm>
            <a:off x="113500" y="1633200"/>
            <a:ext cx="6966600" cy="1159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highlight>
                  <a:srgbClr val="FF0000"/>
                </a:highlight>
              </a:rPr>
              <a:t>89,526,124 </a:t>
            </a:r>
            <a:endParaRPr sz="96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178" name="Google Shape;178;p25"/>
          <p:cNvSpPr txBox="1"/>
          <p:nvPr>
            <p:ph idx="4294967295" type="subTitle"/>
          </p:nvPr>
        </p:nvSpPr>
        <p:spPr>
          <a:xfrm>
            <a:off x="113500" y="2923150"/>
            <a:ext cx="6629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Whoa! That’s a big number, aren’t you proud?</a:t>
            </a:r>
            <a:endParaRPr i="1"/>
          </a:p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4294967295" type="ctrTitle"/>
          </p:nvPr>
        </p:nvSpPr>
        <p:spPr>
          <a:xfrm>
            <a:off x="304800" y="667050"/>
            <a:ext cx="8497200" cy="67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highlight>
                  <a:srgbClr val="FF0000"/>
                </a:highlight>
              </a:rPr>
              <a:t>89,526,124$</a:t>
            </a:r>
            <a:endParaRPr sz="48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185" name="Google Shape;185;p26"/>
          <p:cNvSpPr txBox="1"/>
          <p:nvPr>
            <p:ph idx="4294967295" type="subTitle"/>
          </p:nvPr>
        </p:nvSpPr>
        <p:spPr>
          <a:xfrm>
            <a:off x="338421" y="1354159"/>
            <a:ext cx="8463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That’s a lot of money</a:t>
            </a:r>
            <a:endParaRPr i="1" sz="1800"/>
          </a:p>
        </p:txBody>
      </p:sp>
      <p:sp>
        <p:nvSpPr>
          <p:cNvPr id="186" name="Google Shape;186;p26"/>
          <p:cNvSpPr txBox="1"/>
          <p:nvPr>
            <p:ph idx="4294967295" type="ctrTitle"/>
          </p:nvPr>
        </p:nvSpPr>
        <p:spPr>
          <a:xfrm>
            <a:off x="304800" y="3295953"/>
            <a:ext cx="8497200" cy="67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highlight>
                  <a:srgbClr val="FF0000"/>
                </a:highlight>
              </a:rPr>
              <a:t>100%</a:t>
            </a:r>
            <a:endParaRPr sz="48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187" name="Google Shape;187;p26"/>
          <p:cNvSpPr txBox="1"/>
          <p:nvPr>
            <p:ph idx="4294967295" type="subTitle"/>
          </p:nvPr>
        </p:nvSpPr>
        <p:spPr>
          <a:xfrm>
            <a:off x="338421" y="3983062"/>
            <a:ext cx="8463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Total success!</a:t>
            </a:r>
            <a:endParaRPr i="1" sz="1800"/>
          </a:p>
        </p:txBody>
      </p:sp>
      <p:sp>
        <p:nvSpPr>
          <p:cNvPr id="188" name="Google Shape;188;p26"/>
          <p:cNvSpPr txBox="1"/>
          <p:nvPr>
            <p:ph idx="4294967295" type="ctrTitle"/>
          </p:nvPr>
        </p:nvSpPr>
        <p:spPr>
          <a:xfrm>
            <a:off x="304800" y="1981501"/>
            <a:ext cx="8497200" cy="693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highlight>
                  <a:srgbClr val="FF0000"/>
                </a:highlight>
              </a:rPr>
              <a:t>185,244 users</a:t>
            </a:r>
            <a:endParaRPr sz="48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189" name="Google Shape;189;p26"/>
          <p:cNvSpPr txBox="1"/>
          <p:nvPr>
            <p:ph idx="4294967295" type="subTitle"/>
          </p:nvPr>
        </p:nvSpPr>
        <p:spPr>
          <a:xfrm>
            <a:off x="338421" y="2668611"/>
            <a:ext cx="8463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And a lot of users</a:t>
            </a:r>
            <a:endParaRPr i="1" sz="1800"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533400" y="4000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632550" y="1823100"/>
            <a:ext cx="2445300" cy="1440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first</a:t>
            </a:r>
            <a:endParaRPr sz="24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3523050" y="1823100"/>
            <a:ext cx="2445300" cy="1440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second</a:t>
            </a:r>
            <a:endParaRPr sz="24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6413550" y="1823100"/>
            <a:ext cx="2445300" cy="1440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last</a:t>
            </a:r>
            <a:endParaRPr sz="24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533400" y="552450"/>
            <a:ext cx="2106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1434850" y="2000250"/>
            <a:ext cx="23169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Yellow</a:t>
            </a:r>
            <a:endParaRPr sz="1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06" name="Google Shape;206;p28"/>
          <p:cNvSpPr txBox="1"/>
          <p:nvPr>
            <p:ph idx="2" type="body"/>
          </p:nvPr>
        </p:nvSpPr>
        <p:spPr>
          <a:xfrm>
            <a:off x="3870350" y="2000250"/>
            <a:ext cx="23169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07" name="Google Shape;207;p28"/>
          <p:cNvSpPr txBox="1"/>
          <p:nvPr>
            <p:ph idx="3" type="body"/>
          </p:nvPr>
        </p:nvSpPr>
        <p:spPr>
          <a:xfrm>
            <a:off x="6305849" y="2000250"/>
            <a:ext cx="23169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1434850" y="3403519"/>
            <a:ext cx="2316900" cy="1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09" name="Google Shape;209;p28"/>
          <p:cNvSpPr txBox="1"/>
          <p:nvPr>
            <p:ph idx="2" type="body"/>
          </p:nvPr>
        </p:nvSpPr>
        <p:spPr>
          <a:xfrm>
            <a:off x="3870350" y="3403519"/>
            <a:ext cx="2316900" cy="1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0" name="Google Shape;210;p28"/>
          <p:cNvSpPr txBox="1"/>
          <p:nvPr>
            <p:ph idx="3" type="body"/>
          </p:nvPr>
        </p:nvSpPr>
        <p:spPr>
          <a:xfrm>
            <a:off x="6305849" y="3403519"/>
            <a:ext cx="2316900" cy="1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0000"/>
                </a:highlight>
              </a:rPr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1" name="Google Shape;211;p28"/>
          <p:cNvSpPr/>
          <p:nvPr/>
        </p:nvSpPr>
        <p:spPr>
          <a:xfrm>
            <a:off x="5376099" y="1824751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5376099" y="3233375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7927190" y="1824751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7927190" y="3233375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3112075" y="1824751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3112075" y="3233375"/>
            <a:ext cx="513300" cy="4821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17" name="Google Shape;217;p28"/>
          <p:cNvGrpSpPr/>
          <p:nvPr/>
        </p:nvGrpSpPr>
        <p:grpSpPr>
          <a:xfrm>
            <a:off x="5475136" y="1930697"/>
            <a:ext cx="297632" cy="270237"/>
            <a:chOff x="1247825" y="5001950"/>
            <a:chExt cx="443300" cy="428675"/>
          </a:xfrm>
        </p:grpSpPr>
        <p:sp>
          <p:nvSpPr>
            <p:cNvPr id="218" name="Google Shape;218;p2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8"/>
          <p:cNvGrpSpPr/>
          <p:nvPr/>
        </p:nvGrpSpPr>
        <p:grpSpPr>
          <a:xfrm>
            <a:off x="5501752" y="3328197"/>
            <a:ext cx="244490" cy="292506"/>
            <a:chOff x="1959600" y="4980625"/>
            <a:chExt cx="364150" cy="464000"/>
          </a:xfrm>
        </p:grpSpPr>
        <p:sp>
          <p:nvSpPr>
            <p:cNvPr id="225" name="Google Shape;225;p2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28"/>
          <p:cNvGrpSpPr/>
          <p:nvPr/>
        </p:nvGrpSpPr>
        <p:grpSpPr>
          <a:xfrm>
            <a:off x="3228652" y="3339133"/>
            <a:ext cx="280444" cy="270615"/>
            <a:chOff x="2605025" y="4998300"/>
            <a:chExt cx="417700" cy="429275"/>
          </a:xfrm>
        </p:grpSpPr>
        <p:sp>
          <p:nvSpPr>
            <p:cNvPr id="233" name="Google Shape;233;p2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8"/>
          <p:cNvGrpSpPr/>
          <p:nvPr/>
        </p:nvGrpSpPr>
        <p:grpSpPr>
          <a:xfrm>
            <a:off x="8056497" y="1923207"/>
            <a:ext cx="255115" cy="285209"/>
            <a:chOff x="3968275" y="4980625"/>
            <a:chExt cx="379975" cy="452425"/>
          </a:xfrm>
        </p:grpSpPr>
        <p:sp>
          <p:nvSpPr>
            <p:cNvPr id="237" name="Google Shape;237;p2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28"/>
          <p:cNvGrpSpPr/>
          <p:nvPr/>
        </p:nvGrpSpPr>
        <p:grpSpPr>
          <a:xfrm>
            <a:off x="3190926" y="1973491"/>
            <a:ext cx="355674" cy="184644"/>
            <a:chOff x="531800" y="5071350"/>
            <a:chExt cx="529750" cy="292900"/>
          </a:xfrm>
        </p:grpSpPr>
        <p:sp>
          <p:nvSpPr>
            <p:cNvPr id="241" name="Google Shape;241;p2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8"/>
          <p:cNvGrpSpPr/>
          <p:nvPr/>
        </p:nvGrpSpPr>
        <p:grpSpPr>
          <a:xfrm>
            <a:off x="8000118" y="3317449"/>
            <a:ext cx="367944" cy="314002"/>
            <a:chOff x="4556450" y="4963575"/>
            <a:chExt cx="548025" cy="498100"/>
          </a:xfrm>
        </p:grpSpPr>
        <p:sp>
          <p:nvSpPr>
            <p:cNvPr id="249" name="Google Shape;249;p2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533400" y="4031650"/>
            <a:ext cx="3051600" cy="7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533409" y="34034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1" name="Google Shape;261;p29"/>
          <p:cNvCxnSpPr/>
          <p:nvPr/>
        </p:nvCxnSpPr>
        <p:spPr>
          <a:xfrm>
            <a:off x="1602925" y="1000824"/>
            <a:ext cx="650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1602925" y="1710307"/>
            <a:ext cx="650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9"/>
          <p:cNvCxnSpPr/>
          <p:nvPr/>
        </p:nvCxnSpPr>
        <p:spPr>
          <a:xfrm>
            <a:off x="1602925" y="2419789"/>
            <a:ext cx="650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9"/>
          <p:cNvCxnSpPr/>
          <p:nvPr/>
        </p:nvCxnSpPr>
        <p:spPr>
          <a:xfrm>
            <a:off x="1602925" y="3129272"/>
            <a:ext cx="650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9"/>
          <p:cNvCxnSpPr/>
          <p:nvPr/>
        </p:nvCxnSpPr>
        <p:spPr>
          <a:xfrm>
            <a:off x="1602925" y="3860653"/>
            <a:ext cx="650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9"/>
          <p:cNvSpPr txBox="1"/>
          <p:nvPr/>
        </p:nvSpPr>
        <p:spPr>
          <a:xfrm>
            <a:off x="1533440" y="842075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4000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3000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2000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1000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2160022" y="2307061"/>
            <a:ext cx="2100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2442255" y="1912998"/>
            <a:ext cx="2100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2724489" y="2419789"/>
            <a:ext cx="2100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734456" y="2620852"/>
            <a:ext cx="2100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4016689" y="2022468"/>
            <a:ext cx="2100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4298923" y="1155148"/>
            <a:ext cx="2100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5308890" y="2066244"/>
            <a:ext cx="2100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591123" y="1000700"/>
            <a:ext cx="2100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5873357" y="2248687"/>
            <a:ext cx="2100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6883323" y="2679226"/>
            <a:ext cx="2100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7165557" y="1219743"/>
            <a:ext cx="2100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7447791" y="1533534"/>
            <a:ext cx="2100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533400" y="4000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1582625" y="1393163"/>
            <a:ext cx="3027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EDIT IN GOOGLE SLIDES</a:t>
            </a:r>
            <a:endParaRPr sz="12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presentation preview that says "Use as Google Slides Theme".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You will get a copy of this document on your Google Drive and will be able to edit, add or delete slides.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You have to be signed in to your Google account.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5020389" y="1393163"/>
            <a:ext cx="31602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EDIT IN POWERPOINT®</a:t>
            </a:r>
            <a:endParaRPr sz="12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582625" y="3310444"/>
            <a:ext cx="65982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More info on how to use this template at </a:t>
            </a:r>
            <a:r>
              <a:rPr b="1" lang="en" sz="1200" u="sng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This template is free to use under </a:t>
            </a:r>
            <a:r>
              <a:rPr lang="en" sz="1200" u="sng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idx="4294967295" type="body"/>
          </p:nvPr>
        </p:nvSpPr>
        <p:spPr>
          <a:xfrm>
            <a:off x="1029000" y="2917400"/>
            <a:ext cx="39474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284" name="Google Shape;284;p30"/>
          <p:cNvSpPr txBox="1"/>
          <p:nvPr>
            <p:ph idx="4294967295" type="title"/>
          </p:nvPr>
        </p:nvSpPr>
        <p:spPr>
          <a:xfrm>
            <a:off x="304800" y="2360925"/>
            <a:ext cx="30384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30"/>
          <p:cNvGrpSpPr/>
          <p:nvPr/>
        </p:nvGrpSpPr>
        <p:grpSpPr>
          <a:xfrm>
            <a:off x="5641925" y="373572"/>
            <a:ext cx="2119546" cy="4396359"/>
            <a:chOff x="2547150" y="238125"/>
            <a:chExt cx="2525675" cy="5238750"/>
          </a:xfrm>
        </p:grpSpPr>
        <p:sp>
          <p:nvSpPr>
            <p:cNvPr id="287" name="Google Shape;287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882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31"/>
          <p:cNvSpPr txBox="1"/>
          <p:nvPr>
            <p:ph idx="4294967295" type="body"/>
          </p:nvPr>
        </p:nvSpPr>
        <p:spPr>
          <a:xfrm>
            <a:off x="1029000" y="2917400"/>
            <a:ext cx="38958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298" name="Google Shape;298;p31"/>
          <p:cNvSpPr txBox="1"/>
          <p:nvPr>
            <p:ph idx="4294967295" type="title"/>
          </p:nvPr>
        </p:nvSpPr>
        <p:spPr>
          <a:xfrm>
            <a:off x="304800" y="2360925"/>
            <a:ext cx="30384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/>
              <a:t> project</a:t>
            </a:r>
            <a:endParaRPr/>
          </a:p>
        </p:txBody>
      </p:sp>
      <p:grpSp>
        <p:nvGrpSpPr>
          <p:cNvPr id="299" name="Google Shape;299;p31"/>
          <p:cNvGrpSpPr/>
          <p:nvPr/>
        </p:nvGrpSpPr>
        <p:grpSpPr>
          <a:xfrm>
            <a:off x="5273577" y="465959"/>
            <a:ext cx="2736410" cy="4222433"/>
            <a:chOff x="2112475" y="238125"/>
            <a:chExt cx="3395050" cy="5238750"/>
          </a:xfrm>
        </p:grpSpPr>
        <p:sp>
          <p:nvSpPr>
            <p:cNvPr id="300" name="Google Shape;300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1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32"/>
          <p:cNvSpPr txBox="1"/>
          <p:nvPr>
            <p:ph idx="4294967295" type="body"/>
          </p:nvPr>
        </p:nvSpPr>
        <p:spPr>
          <a:xfrm>
            <a:off x="1029000" y="2917400"/>
            <a:ext cx="30648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311" name="Google Shape;311;p32"/>
          <p:cNvSpPr txBox="1"/>
          <p:nvPr>
            <p:ph idx="4294967295" type="title"/>
          </p:nvPr>
        </p:nvSpPr>
        <p:spPr>
          <a:xfrm>
            <a:off x="304800" y="2360925"/>
            <a:ext cx="3038400" cy="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/>
              <a:t> project</a:t>
            </a:r>
            <a:endParaRPr/>
          </a:p>
        </p:txBody>
      </p:sp>
      <p:grpSp>
        <p:nvGrpSpPr>
          <p:cNvPr id="312" name="Google Shape;312;p32"/>
          <p:cNvGrpSpPr/>
          <p:nvPr/>
        </p:nvGrpSpPr>
        <p:grpSpPr>
          <a:xfrm>
            <a:off x="3938374" y="307779"/>
            <a:ext cx="4542205" cy="2661224"/>
            <a:chOff x="1177450" y="241631"/>
            <a:chExt cx="6173152" cy="3616776"/>
          </a:xfrm>
        </p:grpSpPr>
        <p:sp>
          <p:nvSpPr>
            <p:cNvPr id="313" name="Google Shape;313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45450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idx="4294967295" type="ctrTitle"/>
          </p:nvPr>
        </p:nvSpPr>
        <p:spPr>
          <a:xfrm>
            <a:off x="2431925" y="878494"/>
            <a:ext cx="5617800" cy="58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thanks!</a:t>
            </a:r>
            <a:endParaRPr sz="4000"/>
          </a:p>
        </p:txBody>
      </p:sp>
      <p:sp>
        <p:nvSpPr>
          <p:cNvPr id="323" name="Google Shape;323;p33"/>
          <p:cNvSpPr txBox="1"/>
          <p:nvPr>
            <p:ph idx="4294967295" type="subTitle"/>
          </p:nvPr>
        </p:nvSpPr>
        <p:spPr>
          <a:xfrm>
            <a:off x="2431925" y="1591725"/>
            <a:ext cx="561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rgbClr val="FF0000"/>
                </a:highlight>
              </a:rPr>
              <a:t>Any questions?</a:t>
            </a:r>
            <a:endParaRPr sz="4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324" name="Google Shape;324;p33"/>
          <p:cNvSpPr txBox="1"/>
          <p:nvPr>
            <p:ph idx="4294967295" type="body"/>
          </p:nvPr>
        </p:nvSpPr>
        <p:spPr>
          <a:xfrm>
            <a:off x="2431925" y="2496426"/>
            <a:ext cx="5617800" cy="15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</a:t>
            </a:r>
            <a:endParaRPr sz="20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@username</a:t>
            </a:r>
            <a:endParaRPr sz="20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325" name="Google Shape;325;p33"/>
          <p:cNvSpPr/>
          <p:nvPr/>
        </p:nvSpPr>
        <p:spPr>
          <a:xfrm>
            <a:off x="373779" y="3436766"/>
            <a:ext cx="1295700" cy="1298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b="1" sz="600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33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/>
          <p:nvPr>
            <p:ph type="title"/>
          </p:nvPr>
        </p:nvSpPr>
        <p:spPr>
          <a:xfrm>
            <a:off x="533400" y="4000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4"/>
          <p:cNvSpPr txBox="1"/>
          <p:nvPr>
            <p:ph idx="1" type="body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Special thanks to all the people who made and released these awesome resources for free: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200"/>
              <a:buChar char="□"/>
            </a:pPr>
            <a:r>
              <a:rPr lang="en" sz="2200"/>
              <a:t>Presentation template by </a:t>
            </a:r>
            <a:r>
              <a:rPr lang="en" sz="2200" u="sng">
                <a:hlinkClick r:id="rId3"/>
              </a:rPr>
              <a:t>SlidesCarnival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Char char="□"/>
            </a:pPr>
            <a:r>
              <a:rPr lang="en" sz="2200"/>
              <a:t>Photographs by </a:t>
            </a:r>
            <a:r>
              <a:rPr lang="en" sz="2200" u="sng">
                <a:hlinkClick r:id="rId4"/>
              </a:rPr>
              <a:t>Unsplash</a:t>
            </a:r>
            <a:endParaRPr sz="2200"/>
          </a:p>
        </p:txBody>
      </p:sp>
      <p:sp>
        <p:nvSpPr>
          <p:cNvPr id="333" name="Google Shape;333;p34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/>
          <p:nvPr>
            <p:ph type="title"/>
          </p:nvPr>
        </p:nvSpPr>
        <p:spPr>
          <a:xfrm>
            <a:off x="533400" y="4000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>
            <a:off x="3028575" y="1200150"/>
            <a:ext cx="5658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Titles: </a:t>
            </a:r>
            <a:r>
              <a:rPr b="1" lang="en" sz="1400"/>
              <a:t>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Body copy: </a:t>
            </a:r>
            <a:r>
              <a:rPr b="1" lang="en" sz="1400"/>
              <a:t>Georgia (system font)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Dark gray </a:t>
            </a:r>
            <a:r>
              <a:rPr b="1" lang="en" sz="1400"/>
              <a:t>#111111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Light gray </a:t>
            </a:r>
            <a:r>
              <a:rPr b="1" lang="en" sz="1400">
                <a:solidFill>
                  <a:srgbClr val="999999"/>
                </a:solidFill>
              </a:rPr>
              <a:t>#999999</a:t>
            </a:r>
            <a:endParaRPr b="1" sz="1400">
              <a:solidFill>
                <a:srgbClr val="99999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Red </a:t>
            </a:r>
            <a:r>
              <a:rPr b="1" lang="en" sz="1400">
                <a:solidFill>
                  <a:srgbClr val="FF0000"/>
                </a:solidFill>
              </a:rPr>
              <a:t>#ff0000</a:t>
            </a:r>
            <a:endParaRPr b="1" sz="1400">
              <a:solidFill>
                <a:srgbClr val="FF0000"/>
              </a:solidFill>
            </a:endParaRPr>
          </a:p>
        </p:txBody>
      </p:sp>
      <p:sp>
        <p:nvSpPr>
          <p:cNvPr id="340" name="Google Shape;340;p35"/>
          <p:cNvSpPr txBox="1"/>
          <p:nvPr/>
        </p:nvSpPr>
        <p:spPr>
          <a:xfrm>
            <a:off x="3028575" y="3669426"/>
            <a:ext cx="5430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1" name="Google Shape;341;p35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>
            <p:ph type="ctrTitle"/>
          </p:nvPr>
        </p:nvSpPr>
        <p:spPr>
          <a:xfrm>
            <a:off x="533400" y="3221025"/>
            <a:ext cx="5270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</a:t>
            </a:r>
            <a:r>
              <a:rPr b="1" lang="en">
                <a:solidFill>
                  <a:schemeClr val="dk1"/>
                </a:solidFill>
              </a:rPr>
              <a:t>. </a:t>
            </a:r>
            <a:r>
              <a:rPr lang="en"/>
              <a:t>Extra Resources</a:t>
            </a:r>
            <a:endParaRPr/>
          </a:p>
        </p:txBody>
      </p:sp>
      <p:sp>
        <p:nvSpPr>
          <p:cNvPr id="347" name="Google Shape;347;p36"/>
          <p:cNvSpPr txBox="1"/>
          <p:nvPr>
            <p:ph idx="1" type="subTitle"/>
          </p:nvPr>
        </p:nvSpPr>
        <p:spPr>
          <a:xfrm>
            <a:off x="533400" y="4111050"/>
            <a:ext cx="77835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533400" y="5524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3" name="Google Shape;353;p37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7482570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DEC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6900416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NOV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6318262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OCT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5736108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SEP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5153954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AUG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4571800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JUL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3989646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JUN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3407492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MAY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2825338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APR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2243184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MAR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1661030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FEB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1078876" y="2755950"/>
            <a:ext cx="725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JAN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-15" y="2755950"/>
            <a:ext cx="1222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7" name="Google Shape;367;p37"/>
          <p:cNvCxnSpPr/>
          <p:nvPr/>
        </p:nvCxnSpPr>
        <p:spPr>
          <a:xfrm rot="10800000">
            <a:off x="133873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7"/>
          <p:cNvSpPr txBox="1"/>
          <p:nvPr/>
        </p:nvSpPr>
        <p:spPr>
          <a:xfrm>
            <a:off x="1302551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69" name="Google Shape;369;p37"/>
          <p:cNvCxnSpPr/>
          <p:nvPr/>
        </p:nvCxnSpPr>
        <p:spPr>
          <a:xfrm rot="10800000">
            <a:off x="250397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7"/>
          <p:cNvSpPr txBox="1"/>
          <p:nvPr/>
        </p:nvSpPr>
        <p:spPr>
          <a:xfrm>
            <a:off x="2469129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Red is the colour of danger and courage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1" name="Google Shape;371;p37"/>
          <p:cNvCxnSpPr/>
          <p:nvPr/>
        </p:nvCxnSpPr>
        <p:spPr>
          <a:xfrm rot="10800000">
            <a:off x="36692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7"/>
          <p:cNvSpPr txBox="1"/>
          <p:nvPr/>
        </p:nvSpPr>
        <p:spPr>
          <a:xfrm>
            <a:off x="3635707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3" name="Google Shape;373;p37"/>
          <p:cNvCxnSpPr/>
          <p:nvPr/>
        </p:nvCxnSpPr>
        <p:spPr>
          <a:xfrm rot="10800000">
            <a:off x="483447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7"/>
          <p:cNvSpPr txBox="1"/>
          <p:nvPr/>
        </p:nvSpPr>
        <p:spPr>
          <a:xfrm>
            <a:off x="4802284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5" name="Google Shape;375;p37"/>
          <p:cNvCxnSpPr/>
          <p:nvPr/>
        </p:nvCxnSpPr>
        <p:spPr>
          <a:xfrm rot="10800000">
            <a:off x="599972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7"/>
          <p:cNvSpPr txBox="1"/>
          <p:nvPr/>
        </p:nvSpPr>
        <p:spPr>
          <a:xfrm>
            <a:off x="5968862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7" name="Google Shape;377;p37"/>
          <p:cNvCxnSpPr/>
          <p:nvPr/>
        </p:nvCxnSpPr>
        <p:spPr>
          <a:xfrm rot="10800000">
            <a:off x="716497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7"/>
          <p:cNvSpPr txBox="1"/>
          <p:nvPr/>
        </p:nvSpPr>
        <p:spPr>
          <a:xfrm>
            <a:off x="7135440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9" name="Google Shape;379;p37"/>
          <p:cNvCxnSpPr/>
          <p:nvPr/>
        </p:nvCxnSpPr>
        <p:spPr>
          <a:xfrm rot="10800000">
            <a:off x="193030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7"/>
          <p:cNvSpPr txBox="1"/>
          <p:nvPr/>
        </p:nvSpPr>
        <p:spPr>
          <a:xfrm>
            <a:off x="1868445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1" name="Google Shape;381;p37"/>
          <p:cNvCxnSpPr/>
          <p:nvPr/>
        </p:nvCxnSpPr>
        <p:spPr>
          <a:xfrm rot="10800000">
            <a:off x="309555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7"/>
          <p:cNvSpPr txBox="1"/>
          <p:nvPr/>
        </p:nvSpPr>
        <p:spPr>
          <a:xfrm>
            <a:off x="3041773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3" name="Google Shape;383;p37"/>
          <p:cNvCxnSpPr/>
          <p:nvPr/>
        </p:nvCxnSpPr>
        <p:spPr>
          <a:xfrm rot="10800000">
            <a:off x="426080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7"/>
          <p:cNvSpPr txBox="1"/>
          <p:nvPr/>
        </p:nvSpPr>
        <p:spPr>
          <a:xfrm>
            <a:off x="4215101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5" name="Google Shape;385;p37"/>
          <p:cNvCxnSpPr/>
          <p:nvPr/>
        </p:nvCxnSpPr>
        <p:spPr>
          <a:xfrm rot="10800000">
            <a:off x="542605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7"/>
          <p:cNvSpPr txBox="1"/>
          <p:nvPr/>
        </p:nvSpPr>
        <p:spPr>
          <a:xfrm>
            <a:off x="5388429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Red is the colour of danger and courage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7" name="Google Shape;387;p37"/>
          <p:cNvCxnSpPr/>
          <p:nvPr/>
        </p:nvCxnSpPr>
        <p:spPr>
          <a:xfrm rot="10800000">
            <a:off x="659129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7"/>
          <p:cNvSpPr txBox="1"/>
          <p:nvPr/>
        </p:nvSpPr>
        <p:spPr>
          <a:xfrm>
            <a:off x="6561758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9" name="Google Shape;389;p37"/>
          <p:cNvCxnSpPr/>
          <p:nvPr/>
        </p:nvCxnSpPr>
        <p:spPr>
          <a:xfrm rot="10800000">
            <a:off x="77565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7"/>
          <p:cNvSpPr txBox="1"/>
          <p:nvPr/>
        </p:nvSpPr>
        <p:spPr>
          <a:xfrm>
            <a:off x="7723220" y="3648150"/>
            <a:ext cx="912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533400" y="5524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6" name="Google Shape;396;p38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0" name="Google Shape;400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3" name="Google Shape;403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05" name="Google Shape;405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6" name="Google Shape;406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08" name="Google Shape;408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9" name="Google Shape;409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6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2" name="Google Shape;412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4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5" name="Google Shape;415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17" name="Google Shape;417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Red is the colour of danger and courage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533400" y="5524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8" name="Google Shape;428;p39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9" name="Google Shape;429;p39"/>
          <p:cNvGraphicFramePr/>
          <p:nvPr/>
        </p:nvGraphicFramePr>
        <p:xfrm>
          <a:off x="1176425" y="1154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{88ADD2BE-D0F3-46ED-A0BE-2332052C2427}</a:tableStyleId>
              </a:tblPr>
              <a:tblGrid>
                <a:gridCol w="1280900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  <a:gridCol w="439825"/>
              </a:tblGrid>
              <a:tr h="3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4294967295" type="ctrTitle"/>
          </p:nvPr>
        </p:nvSpPr>
        <p:spPr>
          <a:xfrm>
            <a:off x="2431925" y="726094"/>
            <a:ext cx="5617800" cy="58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hello!</a:t>
            </a:r>
            <a:endParaRPr sz="4000"/>
          </a:p>
        </p:txBody>
      </p:sp>
      <p:sp>
        <p:nvSpPr>
          <p:cNvPr id="71" name="Google Shape;71;p13"/>
          <p:cNvSpPr txBox="1"/>
          <p:nvPr>
            <p:ph idx="4294967295" type="subTitle"/>
          </p:nvPr>
        </p:nvSpPr>
        <p:spPr>
          <a:xfrm>
            <a:off x="2431925" y="1363125"/>
            <a:ext cx="561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rgbClr val="FF0000"/>
                </a:highlight>
              </a:rPr>
              <a:t>I am Jayden Smith</a:t>
            </a:r>
            <a:endParaRPr sz="4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72" name="Google Shape;72;p13"/>
          <p:cNvSpPr txBox="1"/>
          <p:nvPr>
            <p:ph idx="4294967295" type="body"/>
          </p:nvPr>
        </p:nvSpPr>
        <p:spPr>
          <a:xfrm>
            <a:off x="2431925" y="2191626"/>
            <a:ext cx="5617800" cy="15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27289" l="18099" r="15064" t="5874"/>
          <a:stretch/>
        </p:blipFill>
        <p:spPr>
          <a:xfrm>
            <a:off x="466886" y="2976662"/>
            <a:ext cx="1712082" cy="1712082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/>
          <p:nvPr>
            <p:ph type="title"/>
          </p:nvPr>
        </p:nvSpPr>
        <p:spPr>
          <a:xfrm>
            <a:off x="533400" y="5524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5" name="Google Shape;435;p40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0"/>
          <p:cNvSpPr/>
          <p:nvPr/>
        </p:nvSpPr>
        <p:spPr>
          <a:xfrm>
            <a:off x="1534200" y="1681074"/>
            <a:ext cx="3291300" cy="12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STRENGTHS</a:t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7" name="Google Shape;437;p40"/>
          <p:cNvSpPr/>
          <p:nvPr/>
        </p:nvSpPr>
        <p:spPr>
          <a:xfrm>
            <a:off x="4961769" y="1681074"/>
            <a:ext cx="3291300" cy="12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WEAKNESSES</a:t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8" name="Google Shape;438;p40"/>
          <p:cNvSpPr/>
          <p:nvPr/>
        </p:nvSpPr>
        <p:spPr>
          <a:xfrm>
            <a:off x="1534200" y="3057085"/>
            <a:ext cx="3291300" cy="12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Black is the color of ebony and of outer space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OPPORTUNITIES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4961769" y="3057085"/>
            <a:ext cx="3291300" cy="12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White is the color of milk and fresh snow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THREATS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3880789" y="1974499"/>
            <a:ext cx="1891500" cy="1891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0"/>
          <p:cNvSpPr/>
          <p:nvPr/>
        </p:nvSpPr>
        <p:spPr>
          <a:xfrm rot="5400000">
            <a:off x="4017014" y="1974499"/>
            <a:ext cx="1891500" cy="1891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/>
          <p:nvPr/>
        </p:nvSpPr>
        <p:spPr>
          <a:xfrm rot="10800000">
            <a:off x="4017014" y="2111779"/>
            <a:ext cx="1891500" cy="1891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 rot="-5400000">
            <a:off x="3880789" y="2111779"/>
            <a:ext cx="1891500" cy="1891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4316229" y="2369023"/>
            <a:ext cx="257588" cy="3532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445" name="Google Shape;445;p40"/>
          <p:cNvSpPr/>
          <p:nvPr/>
        </p:nvSpPr>
        <p:spPr>
          <a:xfrm>
            <a:off x="5110948" y="2375063"/>
            <a:ext cx="503578" cy="343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446" name="Google Shape;446;p40"/>
          <p:cNvSpPr/>
          <p:nvPr/>
        </p:nvSpPr>
        <p:spPr>
          <a:xfrm>
            <a:off x="4289165" y="3234752"/>
            <a:ext cx="311716" cy="3532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447" name="Google Shape;447;p40"/>
          <p:cNvSpPr/>
          <p:nvPr/>
        </p:nvSpPr>
        <p:spPr>
          <a:xfrm>
            <a:off x="5200355" y="3240792"/>
            <a:ext cx="306400" cy="343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3" name="Google Shape;453;p41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Activities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Resources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Value Propositions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Customer Relationships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Channels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Customer Segments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Partners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 Structure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Revenue Streams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b="1" sz="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1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1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7" name="Google Shape;467;p41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68" name="Google Shape;468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41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1" name="Google Shape;471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1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79" name="Google Shape;479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41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1" name="Google Shape;491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41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/>
          <p:nvPr>
            <p:ph type="title"/>
          </p:nvPr>
        </p:nvSpPr>
        <p:spPr>
          <a:xfrm>
            <a:off x="533400" y="552450"/>
            <a:ext cx="2106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2" name="Google Shape;502;p42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3" name="Google Shape;503;p42"/>
          <p:cNvGrpSpPr/>
          <p:nvPr/>
        </p:nvGrpSpPr>
        <p:grpSpPr>
          <a:xfrm>
            <a:off x="1560990" y="1413229"/>
            <a:ext cx="3265782" cy="2936001"/>
            <a:chOff x="3778727" y="4460423"/>
            <a:chExt cx="720160" cy="647438"/>
          </a:xfrm>
        </p:grpSpPr>
        <p:sp>
          <p:nvSpPr>
            <p:cNvPr id="504" name="Google Shape;504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cxnSp>
        <p:nvCxnSpPr>
          <p:cNvPr id="511" name="Google Shape;511;p42"/>
          <p:cNvCxnSpPr/>
          <p:nvPr/>
        </p:nvCxnSpPr>
        <p:spPr>
          <a:xfrm>
            <a:off x="4754205" y="1899110"/>
            <a:ext cx="956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2"/>
          <p:cNvSpPr txBox="1"/>
          <p:nvPr/>
        </p:nvSpPr>
        <p:spPr>
          <a:xfrm>
            <a:off x="5766545" y="1743390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13" name="Google Shape;513;p42"/>
          <p:cNvCxnSpPr/>
          <p:nvPr/>
        </p:nvCxnSpPr>
        <p:spPr>
          <a:xfrm>
            <a:off x="4613306" y="2335023"/>
            <a:ext cx="1097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2"/>
          <p:cNvSpPr txBox="1"/>
          <p:nvPr/>
        </p:nvSpPr>
        <p:spPr>
          <a:xfrm>
            <a:off x="5766545" y="2179294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15" name="Google Shape;515;p42"/>
          <p:cNvCxnSpPr/>
          <p:nvPr/>
        </p:nvCxnSpPr>
        <p:spPr>
          <a:xfrm>
            <a:off x="4413078" y="2770936"/>
            <a:ext cx="1297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2"/>
          <p:cNvSpPr txBox="1"/>
          <p:nvPr/>
        </p:nvSpPr>
        <p:spPr>
          <a:xfrm>
            <a:off x="5766545" y="2615197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17" name="Google Shape;517;p42"/>
          <p:cNvCxnSpPr/>
          <p:nvPr/>
        </p:nvCxnSpPr>
        <p:spPr>
          <a:xfrm>
            <a:off x="4242514" y="3206826"/>
            <a:ext cx="1468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2"/>
          <p:cNvSpPr txBox="1"/>
          <p:nvPr/>
        </p:nvSpPr>
        <p:spPr>
          <a:xfrm>
            <a:off x="5766545" y="3051101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19" name="Google Shape;519;p42"/>
          <p:cNvCxnSpPr/>
          <p:nvPr/>
        </p:nvCxnSpPr>
        <p:spPr>
          <a:xfrm>
            <a:off x="4057107" y="3642739"/>
            <a:ext cx="1653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2"/>
          <p:cNvSpPr txBox="1"/>
          <p:nvPr/>
        </p:nvSpPr>
        <p:spPr>
          <a:xfrm>
            <a:off x="5766545" y="3487005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21" name="Google Shape;521;p42"/>
          <p:cNvCxnSpPr/>
          <p:nvPr/>
        </p:nvCxnSpPr>
        <p:spPr>
          <a:xfrm>
            <a:off x="3864301" y="4078629"/>
            <a:ext cx="1838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2"/>
          <p:cNvSpPr txBox="1"/>
          <p:nvPr/>
        </p:nvSpPr>
        <p:spPr>
          <a:xfrm>
            <a:off x="5766545" y="3922909"/>
            <a:ext cx="2522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Insert your content</a:t>
            </a:r>
            <a:endParaRPr sz="1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 txBox="1"/>
          <p:nvPr>
            <p:ph type="title"/>
          </p:nvPr>
        </p:nvSpPr>
        <p:spPr>
          <a:xfrm>
            <a:off x="533400" y="5524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8" name="Google Shape;528;p43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9" name="Google Shape;529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509500" y="1967075"/>
            <a:ext cx="1358400" cy="135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3"/>
          <p:cNvSpPr txBox="1"/>
          <p:nvPr/>
        </p:nvSpPr>
        <p:spPr>
          <a:xfrm>
            <a:off x="1514082" y="3443604"/>
            <a:ext cx="13584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Imani Jackson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JOB TITLE</a:t>
            </a:r>
            <a:endParaRPr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4988" y="1967075"/>
            <a:ext cx="1358400" cy="135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3"/>
          <p:cNvSpPr txBox="1"/>
          <p:nvPr/>
        </p:nvSpPr>
        <p:spPr>
          <a:xfrm>
            <a:off x="3319571" y="3443604"/>
            <a:ext cx="13584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Marcos Galán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JOB TITLE</a:t>
            </a:r>
            <a:endParaRPr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3" name="Google Shape;533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120476" y="1967075"/>
            <a:ext cx="1358400" cy="135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3"/>
          <p:cNvSpPr txBox="1"/>
          <p:nvPr/>
        </p:nvSpPr>
        <p:spPr>
          <a:xfrm>
            <a:off x="5125059" y="3443604"/>
            <a:ext cx="13584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Ixchel Valdía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JOB TITLE</a:t>
            </a:r>
            <a:endParaRPr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5" name="Google Shape;535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925965" y="1967075"/>
            <a:ext cx="1358400" cy="135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3"/>
          <p:cNvSpPr txBox="1"/>
          <p:nvPr/>
        </p:nvSpPr>
        <p:spPr>
          <a:xfrm>
            <a:off x="6930547" y="3443604"/>
            <a:ext cx="13584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Nils Årud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JOB TITLE</a:t>
            </a:r>
            <a:endParaRPr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Blue is the colour of the clear sky and the deep sea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2" name="Google Shape;542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4" name="Google Shape;544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0" name="Google Shape;590;p44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1" name="Google Shape;591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2" name="Google Shape;592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4" name="Google Shape;614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5" name="Google Shape;615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6" name="Google Shape;616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LOW VALUE 1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HIGH VALUE 1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8" name="Google Shape;618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LOW VALUE 2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9" name="Google Shape;619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HIGH VALUE 2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Our company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3" name="Google Shape;623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Competitor</a:t>
            </a:r>
            <a:endParaRPr sz="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"/>
          <p:cNvSpPr txBox="1"/>
          <p:nvPr>
            <p:ph type="title"/>
          </p:nvPr>
        </p:nvSpPr>
        <p:spPr>
          <a:xfrm>
            <a:off x="533400" y="5524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2" name="Google Shape;632;p45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3" name="Google Shape;633;p45"/>
          <p:cNvGraphicFramePr/>
          <p:nvPr/>
        </p:nvGraphicFramePr>
        <p:xfrm>
          <a:off x="1165275" y="15281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{59B7DDB2-A729-435D-8956-4EC6CEC22427}</a:tableStyleId>
              </a:tblPr>
              <a:tblGrid>
                <a:gridCol w="824325"/>
                <a:gridCol w="944800"/>
                <a:gridCol w="944800"/>
                <a:gridCol w="944800"/>
                <a:gridCol w="944800"/>
                <a:gridCol w="944800"/>
                <a:gridCol w="944800"/>
                <a:gridCol w="944800"/>
              </a:tblGrid>
              <a:tr h="312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6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46"/>
          <p:cNvSpPr txBox="1"/>
          <p:nvPr/>
        </p:nvSpPr>
        <p:spPr>
          <a:xfrm>
            <a:off x="5362000" y="896538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SlidesCarnival icons are editable shapes</a:t>
            </a: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This means that you can: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Georgia"/>
              <a:buChar char="●"/>
            </a:pP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Resize them without losing quality.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Georgia"/>
              <a:buChar char="●"/>
            </a:pP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Change line color, width and style.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Isn’t that nice? :)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Examples:</a:t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40" name="Google Shape;640;p46"/>
          <p:cNvGrpSpPr/>
          <p:nvPr/>
        </p:nvGrpSpPr>
        <p:grpSpPr>
          <a:xfrm>
            <a:off x="850021" y="859155"/>
            <a:ext cx="260084" cy="339262"/>
            <a:chOff x="590250" y="244200"/>
            <a:chExt cx="407975" cy="532175"/>
          </a:xfrm>
        </p:grpSpPr>
        <p:sp>
          <p:nvSpPr>
            <p:cNvPr id="641" name="Google Shape;641;p4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6"/>
          <p:cNvGrpSpPr/>
          <p:nvPr/>
        </p:nvGrpSpPr>
        <p:grpSpPr>
          <a:xfrm>
            <a:off x="1269225" y="909230"/>
            <a:ext cx="282604" cy="235238"/>
            <a:chOff x="1247825" y="322750"/>
            <a:chExt cx="443300" cy="369000"/>
          </a:xfrm>
        </p:grpSpPr>
        <p:sp>
          <p:nvSpPr>
            <p:cNvPr id="656" name="Google Shape;656;p4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6"/>
          <p:cNvGrpSpPr/>
          <p:nvPr/>
        </p:nvGrpSpPr>
        <p:grpSpPr>
          <a:xfrm>
            <a:off x="1703968" y="908067"/>
            <a:ext cx="270173" cy="237564"/>
            <a:chOff x="1929775" y="320925"/>
            <a:chExt cx="423800" cy="372650"/>
          </a:xfrm>
        </p:grpSpPr>
        <p:sp>
          <p:nvSpPr>
            <p:cNvPr id="662" name="Google Shape;662;p4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46"/>
          <p:cNvSpPr/>
          <p:nvPr/>
        </p:nvSpPr>
        <p:spPr>
          <a:xfrm>
            <a:off x="2156962" y="899525"/>
            <a:ext cx="221260" cy="254649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6"/>
          <p:cNvSpPr/>
          <p:nvPr/>
        </p:nvSpPr>
        <p:spPr>
          <a:xfrm>
            <a:off x="2600635" y="900306"/>
            <a:ext cx="190979" cy="25308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46"/>
          <p:cNvGrpSpPr/>
          <p:nvPr/>
        </p:nvGrpSpPr>
        <p:grpSpPr>
          <a:xfrm>
            <a:off x="3425441" y="881276"/>
            <a:ext cx="255430" cy="291130"/>
            <a:chOff x="4630125" y="278900"/>
            <a:chExt cx="400675" cy="456675"/>
          </a:xfrm>
        </p:grpSpPr>
        <p:sp>
          <p:nvSpPr>
            <p:cNvPr id="670" name="Google Shape;670;p4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46"/>
          <p:cNvSpPr/>
          <p:nvPr/>
        </p:nvSpPr>
        <p:spPr>
          <a:xfrm>
            <a:off x="3835374" y="899143"/>
            <a:ext cx="292692" cy="25541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46"/>
          <p:cNvGrpSpPr/>
          <p:nvPr/>
        </p:nvGrpSpPr>
        <p:grpSpPr>
          <a:xfrm>
            <a:off x="853910" y="1295826"/>
            <a:ext cx="260068" cy="317140"/>
            <a:chOff x="596350" y="929175"/>
            <a:chExt cx="407950" cy="497475"/>
          </a:xfrm>
        </p:grpSpPr>
        <p:sp>
          <p:nvSpPr>
            <p:cNvPr id="676" name="Google Shape;676;p4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6"/>
          <p:cNvGrpSpPr/>
          <p:nvPr/>
        </p:nvGrpSpPr>
        <p:grpSpPr>
          <a:xfrm>
            <a:off x="1706677" y="1342029"/>
            <a:ext cx="264754" cy="226695"/>
            <a:chOff x="1934025" y="1001650"/>
            <a:chExt cx="415300" cy="355600"/>
          </a:xfrm>
        </p:grpSpPr>
        <p:sp>
          <p:nvSpPr>
            <p:cNvPr id="684" name="Google Shape;684;p4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46"/>
          <p:cNvSpPr/>
          <p:nvPr/>
        </p:nvSpPr>
        <p:spPr>
          <a:xfrm>
            <a:off x="2134458" y="1323003"/>
            <a:ext cx="266284" cy="26473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6"/>
          <p:cNvSpPr/>
          <p:nvPr/>
        </p:nvSpPr>
        <p:spPr>
          <a:xfrm>
            <a:off x="2563373" y="1336199"/>
            <a:ext cx="265519" cy="23834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6"/>
          <p:cNvSpPr/>
          <p:nvPr/>
        </p:nvSpPr>
        <p:spPr>
          <a:xfrm>
            <a:off x="2995778" y="1338144"/>
            <a:ext cx="257757" cy="234457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6"/>
          <p:cNvSpPr/>
          <p:nvPr/>
        </p:nvSpPr>
        <p:spPr>
          <a:xfrm>
            <a:off x="3432852" y="1340471"/>
            <a:ext cx="240672" cy="2298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46"/>
          <p:cNvGrpSpPr/>
          <p:nvPr/>
        </p:nvGrpSpPr>
        <p:grpSpPr>
          <a:xfrm>
            <a:off x="3848916" y="1324944"/>
            <a:ext cx="265519" cy="265901"/>
            <a:chOff x="5294400" y="974850"/>
            <a:chExt cx="416500" cy="417100"/>
          </a:xfrm>
        </p:grpSpPr>
        <p:sp>
          <p:nvSpPr>
            <p:cNvPr id="693" name="Google Shape;693;p4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6"/>
          <p:cNvGrpSpPr/>
          <p:nvPr/>
        </p:nvGrpSpPr>
        <p:grpSpPr>
          <a:xfrm>
            <a:off x="4245617" y="1295061"/>
            <a:ext cx="329173" cy="320631"/>
            <a:chOff x="5916675" y="927975"/>
            <a:chExt cx="516350" cy="502950"/>
          </a:xfrm>
        </p:grpSpPr>
        <p:sp>
          <p:nvSpPr>
            <p:cNvPr id="696" name="Google Shape;696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6"/>
          <p:cNvGrpSpPr/>
          <p:nvPr/>
        </p:nvGrpSpPr>
        <p:grpSpPr>
          <a:xfrm>
            <a:off x="833717" y="1787625"/>
            <a:ext cx="296565" cy="200302"/>
            <a:chOff x="564675" y="1700625"/>
            <a:chExt cx="465200" cy="314200"/>
          </a:xfrm>
        </p:grpSpPr>
        <p:sp>
          <p:nvSpPr>
            <p:cNvPr id="699" name="Google Shape;699;p4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6"/>
          <p:cNvGrpSpPr/>
          <p:nvPr/>
        </p:nvGrpSpPr>
        <p:grpSpPr>
          <a:xfrm>
            <a:off x="1262244" y="1738713"/>
            <a:ext cx="296565" cy="290365"/>
            <a:chOff x="1236875" y="1623900"/>
            <a:chExt cx="465200" cy="455475"/>
          </a:xfrm>
        </p:grpSpPr>
        <p:sp>
          <p:nvSpPr>
            <p:cNvPr id="703" name="Google Shape;703;p4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6"/>
          <p:cNvGrpSpPr/>
          <p:nvPr/>
        </p:nvGrpSpPr>
        <p:grpSpPr>
          <a:xfrm>
            <a:off x="1700079" y="1744929"/>
            <a:ext cx="277950" cy="277934"/>
            <a:chOff x="1923675" y="1633650"/>
            <a:chExt cx="436000" cy="435975"/>
          </a:xfrm>
        </p:grpSpPr>
        <p:sp>
          <p:nvSpPr>
            <p:cNvPr id="711" name="Google Shape;711;p4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6"/>
          <p:cNvGrpSpPr/>
          <p:nvPr/>
        </p:nvGrpSpPr>
        <p:grpSpPr>
          <a:xfrm>
            <a:off x="2127443" y="1743765"/>
            <a:ext cx="280261" cy="280261"/>
            <a:chOff x="2594050" y="1631825"/>
            <a:chExt cx="439625" cy="439625"/>
          </a:xfrm>
        </p:grpSpPr>
        <p:sp>
          <p:nvSpPr>
            <p:cNvPr id="718" name="Google Shape;718;p4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46"/>
          <p:cNvSpPr/>
          <p:nvPr/>
        </p:nvSpPr>
        <p:spPr>
          <a:xfrm>
            <a:off x="2568409" y="1756187"/>
            <a:ext cx="255430" cy="25543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46"/>
          <p:cNvGrpSpPr/>
          <p:nvPr/>
        </p:nvGrpSpPr>
        <p:grpSpPr>
          <a:xfrm>
            <a:off x="3010891" y="1722808"/>
            <a:ext cx="227476" cy="322177"/>
            <a:chOff x="3979850" y="1598950"/>
            <a:chExt cx="356825" cy="505375"/>
          </a:xfrm>
        </p:grpSpPr>
        <p:sp>
          <p:nvSpPr>
            <p:cNvPr id="724" name="Google Shape;724;p4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6"/>
          <p:cNvGrpSpPr/>
          <p:nvPr/>
        </p:nvGrpSpPr>
        <p:grpSpPr>
          <a:xfrm>
            <a:off x="3403320" y="1791897"/>
            <a:ext cx="299673" cy="183998"/>
            <a:chOff x="4595425" y="1707325"/>
            <a:chExt cx="470075" cy="288625"/>
          </a:xfrm>
        </p:grpSpPr>
        <p:sp>
          <p:nvSpPr>
            <p:cNvPr id="727" name="Google Shape;727;p4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6"/>
          <p:cNvGrpSpPr/>
          <p:nvPr/>
        </p:nvGrpSpPr>
        <p:grpSpPr>
          <a:xfrm>
            <a:off x="3846207" y="1746873"/>
            <a:ext cx="270953" cy="274045"/>
            <a:chOff x="5290150" y="1636700"/>
            <a:chExt cx="425025" cy="429875"/>
          </a:xfrm>
        </p:grpSpPr>
        <p:sp>
          <p:nvSpPr>
            <p:cNvPr id="733" name="Google Shape;733;p4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6"/>
          <p:cNvGrpSpPr/>
          <p:nvPr/>
        </p:nvGrpSpPr>
        <p:grpSpPr>
          <a:xfrm>
            <a:off x="4273954" y="1738713"/>
            <a:ext cx="272499" cy="285712"/>
            <a:chOff x="5961125" y="1623900"/>
            <a:chExt cx="427450" cy="448175"/>
          </a:xfrm>
        </p:grpSpPr>
        <p:sp>
          <p:nvSpPr>
            <p:cNvPr id="736" name="Google Shape;736;p4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6"/>
          <p:cNvGrpSpPr/>
          <p:nvPr/>
        </p:nvGrpSpPr>
        <p:grpSpPr>
          <a:xfrm>
            <a:off x="4693158" y="1746092"/>
            <a:ext cx="291130" cy="275607"/>
            <a:chOff x="6618700" y="1635475"/>
            <a:chExt cx="456675" cy="432325"/>
          </a:xfrm>
        </p:grpSpPr>
        <p:sp>
          <p:nvSpPr>
            <p:cNvPr id="744" name="Google Shape;744;p4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866707" y="2188597"/>
            <a:ext cx="230584" cy="247653"/>
            <a:chOff x="616425" y="2329600"/>
            <a:chExt cx="361700" cy="388475"/>
          </a:xfrm>
        </p:grpSpPr>
        <p:sp>
          <p:nvSpPr>
            <p:cNvPr id="750" name="Google Shape;750;p4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6"/>
          <p:cNvGrpSpPr/>
          <p:nvPr/>
        </p:nvGrpSpPr>
        <p:grpSpPr>
          <a:xfrm>
            <a:off x="1289035" y="2190924"/>
            <a:ext cx="242999" cy="242999"/>
            <a:chOff x="1278900" y="2333250"/>
            <a:chExt cx="381175" cy="381175"/>
          </a:xfrm>
        </p:grpSpPr>
        <p:sp>
          <p:nvSpPr>
            <p:cNvPr id="759" name="Google Shape;759;p4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>
            <a:off x="1717547" y="2190924"/>
            <a:ext cx="243015" cy="242999"/>
            <a:chOff x="1951075" y="2333250"/>
            <a:chExt cx="381200" cy="381175"/>
          </a:xfrm>
        </p:grpSpPr>
        <p:sp>
          <p:nvSpPr>
            <p:cNvPr id="764" name="Google Shape;764;p4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6"/>
          <p:cNvGrpSpPr/>
          <p:nvPr/>
        </p:nvGrpSpPr>
        <p:grpSpPr>
          <a:xfrm>
            <a:off x="2146074" y="2190924"/>
            <a:ext cx="242999" cy="242999"/>
            <a:chOff x="2623275" y="2333250"/>
            <a:chExt cx="381175" cy="381175"/>
          </a:xfrm>
        </p:grpSpPr>
        <p:sp>
          <p:nvSpPr>
            <p:cNvPr id="769" name="Google Shape;769;p4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6"/>
          <p:cNvGrpSpPr/>
          <p:nvPr/>
        </p:nvGrpSpPr>
        <p:grpSpPr>
          <a:xfrm>
            <a:off x="2631275" y="2149008"/>
            <a:ext cx="129652" cy="323738"/>
            <a:chOff x="3384375" y="2267500"/>
            <a:chExt cx="203375" cy="507825"/>
          </a:xfrm>
        </p:grpSpPr>
        <p:sp>
          <p:nvSpPr>
            <p:cNvPr id="774" name="Google Shape;774;p4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6"/>
          <p:cNvGrpSpPr/>
          <p:nvPr/>
        </p:nvGrpSpPr>
        <p:grpSpPr>
          <a:xfrm>
            <a:off x="3499965" y="2190143"/>
            <a:ext cx="106367" cy="241453"/>
            <a:chOff x="4747025" y="2332025"/>
            <a:chExt cx="166850" cy="378750"/>
          </a:xfrm>
        </p:grpSpPr>
        <p:sp>
          <p:nvSpPr>
            <p:cNvPr id="777" name="Google Shape;777;p4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3069509" y="2150554"/>
            <a:ext cx="110240" cy="320631"/>
            <a:chOff x="4071800" y="2269925"/>
            <a:chExt cx="172925" cy="502950"/>
          </a:xfrm>
        </p:grpSpPr>
        <p:sp>
          <p:nvSpPr>
            <p:cNvPr id="780" name="Google Shape;780;p4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46"/>
          <p:cNvSpPr/>
          <p:nvPr/>
        </p:nvSpPr>
        <p:spPr>
          <a:xfrm>
            <a:off x="3860221" y="2184334"/>
            <a:ext cx="242999" cy="256195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46"/>
          <p:cNvGrpSpPr/>
          <p:nvPr/>
        </p:nvGrpSpPr>
        <p:grpSpPr>
          <a:xfrm>
            <a:off x="4281333" y="2188980"/>
            <a:ext cx="262411" cy="246888"/>
            <a:chOff x="5972700" y="2330200"/>
            <a:chExt cx="411625" cy="387275"/>
          </a:xfrm>
        </p:grpSpPr>
        <p:sp>
          <p:nvSpPr>
            <p:cNvPr id="784" name="Google Shape;784;p4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6"/>
          <p:cNvGrpSpPr/>
          <p:nvPr/>
        </p:nvGrpSpPr>
        <p:grpSpPr>
          <a:xfrm>
            <a:off x="940466" y="2589553"/>
            <a:ext cx="83082" cy="302781"/>
            <a:chOff x="732125" y="2958550"/>
            <a:chExt cx="130325" cy="474950"/>
          </a:xfrm>
        </p:grpSpPr>
        <p:sp>
          <p:nvSpPr>
            <p:cNvPr id="787" name="Google Shape;787;p4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6"/>
          <p:cNvSpPr/>
          <p:nvPr/>
        </p:nvSpPr>
        <p:spPr>
          <a:xfrm>
            <a:off x="1711743" y="2577531"/>
            <a:ext cx="254649" cy="326846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6"/>
          <p:cNvSpPr/>
          <p:nvPr/>
        </p:nvSpPr>
        <p:spPr>
          <a:xfrm>
            <a:off x="1316202" y="2577531"/>
            <a:ext cx="188668" cy="326846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46"/>
          <p:cNvGrpSpPr/>
          <p:nvPr/>
        </p:nvGrpSpPr>
        <p:grpSpPr>
          <a:xfrm>
            <a:off x="2120463" y="2599259"/>
            <a:ext cx="294238" cy="278715"/>
            <a:chOff x="2583100" y="2973775"/>
            <a:chExt cx="461550" cy="437200"/>
          </a:xfrm>
        </p:grpSpPr>
        <p:sp>
          <p:nvSpPr>
            <p:cNvPr id="798" name="Google Shape;798;p4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46"/>
          <p:cNvSpPr/>
          <p:nvPr/>
        </p:nvSpPr>
        <p:spPr>
          <a:xfrm>
            <a:off x="3418094" y="2605868"/>
            <a:ext cx="270172" cy="270172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46"/>
          <p:cNvGrpSpPr/>
          <p:nvPr/>
        </p:nvGrpSpPr>
        <p:grpSpPr>
          <a:xfrm>
            <a:off x="3819034" y="2620615"/>
            <a:ext cx="329954" cy="245326"/>
            <a:chOff x="5247525" y="3007275"/>
            <a:chExt cx="517575" cy="384825"/>
          </a:xfrm>
        </p:grpSpPr>
        <p:sp>
          <p:nvSpPr>
            <p:cNvPr id="802" name="Google Shape;802;p4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6"/>
          <p:cNvGrpSpPr/>
          <p:nvPr/>
        </p:nvGrpSpPr>
        <p:grpSpPr>
          <a:xfrm>
            <a:off x="2993041" y="2606638"/>
            <a:ext cx="260068" cy="265519"/>
            <a:chOff x="3951850" y="2985350"/>
            <a:chExt cx="407950" cy="416500"/>
          </a:xfrm>
        </p:grpSpPr>
        <p:sp>
          <p:nvSpPr>
            <p:cNvPr id="805" name="Google Shape;805;p4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6"/>
          <p:cNvGrpSpPr/>
          <p:nvPr/>
        </p:nvGrpSpPr>
        <p:grpSpPr>
          <a:xfrm>
            <a:off x="836442" y="3053796"/>
            <a:ext cx="301219" cy="231349"/>
            <a:chOff x="568950" y="3686775"/>
            <a:chExt cx="472500" cy="362900"/>
          </a:xfrm>
        </p:grpSpPr>
        <p:sp>
          <p:nvSpPr>
            <p:cNvPr id="810" name="Google Shape;810;p4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6"/>
          <p:cNvSpPr/>
          <p:nvPr/>
        </p:nvSpPr>
        <p:spPr>
          <a:xfrm>
            <a:off x="4307767" y="2593452"/>
            <a:ext cx="204956" cy="295019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6"/>
          <p:cNvGrpSpPr/>
          <p:nvPr/>
        </p:nvGrpSpPr>
        <p:grpSpPr>
          <a:xfrm>
            <a:off x="1267296" y="3073208"/>
            <a:ext cx="286477" cy="192541"/>
            <a:chOff x="1244800" y="3717225"/>
            <a:chExt cx="449375" cy="302025"/>
          </a:xfrm>
        </p:grpSpPr>
        <p:sp>
          <p:nvSpPr>
            <p:cNvPr id="815" name="Google Shape;815;p4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6"/>
          <p:cNvGrpSpPr/>
          <p:nvPr/>
        </p:nvGrpSpPr>
        <p:grpSpPr>
          <a:xfrm>
            <a:off x="1699697" y="3058450"/>
            <a:ext cx="278715" cy="217770"/>
            <a:chOff x="1923075" y="3694075"/>
            <a:chExt cx="437200" cy="341600"/>
          </a:xfrm>
        </p:grpSpPr>
        <p:sp>
          <p:nvSpPr>
            <p:cNvPr id="822" name="Google Shape;822;p4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6"/>
          <p:cNvGrpSpPr/>
          <p:nvPr/>
        </p:nvGrpSpPr>
        <p:grpSpPr>
          <a:xfrm>
            <a:off x="2130934" y="3054960"/>
            <a:ext cx="273280" cy="224368"/>
            <a:chOff x="2599525" y="3688600"/>
            <a:chExt cx="428675" cy="351950"/>
          </a:xfrm>
        </p:grpSpPr>
        <p:sp>
          <p:nvSpPr>
            <p:cNvPr id="832" name="Google Shape;832;p4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6"/>
          <p:cNvGrpSpPr/>
          <p:nvPr/>
        </p:nvGrpSpPr>
        <p:grpSpPr>
          <a:xfrm>
            <a:off x="2572657" y="3039436"/>
            <a:ext cx="253103" cy="249597"/>
            <a:chOff x="3292425" y="3664250"/>
            <a:chExt cx="397025" cy="391525"/>
          </a:xfrm>
        </p:grpSpPr>
        <p:sp>
          <p:nvSpPr>
            <p:cNvPr id="836" name="Google Shape;836;p4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6"/>
          <p:cNvGrpSpPr/>
          <p:nvPr/>
        </p:nvGrpSpPr>
        <p:grpSpPr>
          <a:xfrm>
            <a:off x="2980610" y="3071646"/>
            <a:ext cx="280277" cy="203410"/>
            <a:chOff x="3932350" y="3714775"/>
            <a:chExt cx="439650" cy="319075"/>
          </a:xfrm>
        </p:grpSpPr>
        <p:sp>
          <p:nvSpPr>
            <p:cNvPr id="840" name="Google Shape;840;p4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6"/>
          <p:cNvGrpSpPr/>
          <p:nvPr/>
        </p:nvGrpSpPr>
        <p:grpSpPr>
          <a:xfrm>
            <a:off x="3409137" y="3071646"/>
            <a:ext cx="280261" cy="203410"/>
            <a:chOff x="4604550" y="3714775"/>
            <a:chExt cx="439625" cy="319075"/>
          </a:xfrm>
        </p:grpSpPr>
        <p:sp>
          <p:nvSpPr>
            <p:cNvPr id="846" name="Google Shape;846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6"/>
          <p:cNvGrpSpPr/>
          <p:nvPr/>
        </p:nvGrpSpPr>
        <p:grpSpPr>
          <a:xfrm>
            <a:off x="3847753" y="3050688"/>
            <a:ext cx="267846" cy="237963"/>
            <a:chOff x="5292575" y="3681900"/>
            <a:chExt cx="420150" cy="373275"/>
          </a:xfrm>
        </p:grpSpPr>
        <p:sp>
          <p:nvSpPr>
            <p:cNvPr id="849" name="Google Shape;849;p4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6"/>
          <p:cNvGrpSpPr/>
          <p:nvPr/>
        </p:nvGrpSpPr>
        <p:grpSpPr>
          <a:xfrm>
            <a:off x="4261140" y="3020407"/>
            <a:ext cx="298127" cy="298127"/>
            <a:chOff x="5941025" y="3634400"/>
            <a:chExt cx="467650" cy="467650"/>
          </a:xfrm>
        </p:grpSpPr>
        <p:sp>
          <p:nvSpPr>
            <p:cNvPr id="857" name="Google Shape;857;p4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6"/>
          <p:cNvGrpSpPr/>
          <p:nvPr/>
        </p:nvGrpSpPr>
        <p:grpSpPr>
          <a:xfrm>
            <a:off x="4708697" y="3039436"/>
            <a:ext cx="260068" cy="260084"/>
            <a:chOff x="6643075" y="3664250"/>
            <a:chExt cx="407950" cy="407975"/>
          </a:xfrm>
        </p:grpSpPr>
        <p:sp>
          <p:nvSpPr>
            <p:cNvPr id="864" name="Google Shape;864;p4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6"/>
          <p:cNvGrpSpPr/>
          <p:nvPr/>
        </p:nvGrpSpPr>
        <p:grpSpPr>
          <a:xfrm>
            <a:off x="841096" y="3457095"/>
            <a:ext cx="281823" cy="281807"/>
            <a:chOff x="576250" y="4319400"/>
            <a:chExt cx="442075" cy="442050"/>
          </a:xfrm>
        </p:grpSpPr>
        <p:sp>
          <p:nvSpPr>
            <p:cNvPr id="867" name="Google Shape;867;p4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6"/>
          <p:cNvSpPr/>
          <p:nvPr/>
        </p:nvSpPr>
        <p:spPr>
          <a:xfrm>
            <a:off x="1257982" y="3511840"/>
            <a:ext cx="305108" cy="172348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6"/>
          <p:cNvSpPr/>
          <p:nvPr/>
        </p:nvSpPr>
        <p:spPr>
          <a:xfrm>
            <a:off x="2995395" y="3468745"/>
            <a:ext cx="258522" cy="258538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6"/>
          <p:cNvSpPr/>
          <p:nvPr/>
        </p:nvSpPr>
        <p:spPr>
          <a:xfrm>
            <a:off x="2566863" y="3485049"/>
            <a:ext cx="258522" cy="225930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6"/>
          <p:cNvSpPr/>
          <p:nvPr/>
        </p:nvSpPr>
        <p:spPr>
          <a:xfrm>
            <a:off x="3422764" y="3467581"/>
            <a:ext cx="260849" cy="260865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46"/>
          <p:cNvGrpSpPr/>
          <p:nvPr/>
        </p:nvGrpSpPr>
        <p:grpSpPr>
          <a:xfrm>
            <a:off x="3832230" y="3471454"/>
            <a:ext cx="298892" cy="246888"/>
            <a:chOff x="5268225" y="4341925"/>
            <a:chExt cx="468850" cy="387275"/>
          </a:xfrm>
        </p:grpSpPr>
        <p:sp>
          <p:nvSpPr>
            <p:cNvPr id="876" name="Google Shape;876;p4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6"/>
          <p:cNvGrpSpPr/>
          <p:nvPr/>
        </p:nvGrpSpPr>
        <p:grpSpPr>
          <a:xfrm>
            <a:off x="4275898" y="3463693"/>
            <a:ext cx="268611" cy="268611"/>
            <a:chOff x="5964175" y="4329750"/>
            <a:chExt cx="421350" cy="421350"/>
          </a:xfrm>
        </p:grpSpPr>
        <p:sp>
          <p:nvSpPr>
            <p:cNvPr id="885" name="Google Shape;885;p4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6"/>
          <p:cNvGrpSpPr/>
          <p:nvPr/>
        </p:nvGrpSpPr>
        <p:grpSpPr>
          <a:xfrm>
            <a:off x="1269225" y="3892220"/>
            <a:ext cx="282604" cy="273280"/>
            <a:chOff x="1247825" y="5001950"/>
            <a:chExt cx="443300" cy="428675"/>
          </a:xfrm>
        </p:grpSpPr>
        <p:sp>
          <p:nvSpPr>
            <p:cNvPr id="888" name="Google Shape;888;p4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6"/>
          <p:cNvGrpSpPr/>
          <p:nvPr/>
        </p:nvGrpSpPr>
        <p:grpSpPr>
          <a:xfrm>
            <a:off x="1722981" y="3878625"/>
            <a:ext cx="232146" cy="295800"/>
            <a:chOff x="1959600" y="4980625"/>
            <a:chExt cx="364150" cy="464000"/>
          </a:xfrm>
        </p:grpSpPr>
        <p:sp>
          <p:nvSpPr>
            <p:cNvPr id="895" name="Google Shape;895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6"/>
          <p:cNvGrpSpPr/>
          <p:nvPr/>
        </p:nvGrpSpPr>
        <p:grpSpPr>
          <a:xfrm>
            <a:off x="2134440" y="3889893"/>
            <a:ext cx="266284" cy="273663"/>
            <a:chOff x="2605025" y="4998300"/>
            <a:chExt cx="417700" cy="429275"/>
          </a:xfrm>
        </p:grpSpPr>
        <p:sp>
          <p:nvSpPr>
            <p:cNvPr id="903" name="Google Shape;903;p4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6"/>
          <p:cNvGrpSpPr/>
          <p:nvPr/>
        </p:nvGrpSpPr>
        <p:grpSpPr>
          <a:xfrm>
            <a:off x="2536957" y="3892220"/>
            <a:ext cx="318304" cy="265120"/>
            <a:chOff x="3236425" y="5001950"/>
            <a:chExt cx="499300" cy="415875"/>
          </a:xfrm>
        </p:grpSpPr>
        <p:sp>
          <p:nvSpPr>
            <p:cNvPr id="907" name="Google Shape;907;p4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46"/>
          <p:cNvGrpSpPr/>
          <p:nvPr/>
        </p:nvGrpSpPr>
        <p:grpSpPr>
          <a:xfrm>
            <a:off x="3003512" y="3878625"/>
            <a:ext cx="242234" cy="288421"/>
            <a:chOff x="3968275" y="4980625"/>
            <a:chExt cx="379975" cy="452425"/>
          </a:xfrm>
        </p:grpSpPr>
        <p:sp>
          <p:nvSpPr>
            <p:cNvPr id="914" name="Google Shape;914;p4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6"/>
          <p:cNvGrpSpPr/>
          <p:nvPr/>
        </p:nvGrpSpPr>
        <p:grpSpPr>
          <a:xfrm>
            <a:off x="4259195" y="3943061"/>
            <a:ext cx="306669" cy="166929"/>
            <a:chOff x="5937975" y="5081700"/>
            <a:chExt cx="481050" cy="261850"/>
          </a:xfrm>
        </p:grpSpPr>
        <p:sp>
          <p:nvSpPr>
            <p:cNvPr id="918" name="Google Shape;918;p4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4728093" y="3910851"/>
            <a:ext cx="220097" cy="253088"/>
            <a:chOff x="6673500" y="5031175"/>
            <a:chExt cx="345250" cy="397000"/>
          </a:xfrm>
        </p:grpSpPr>
        <p:sp>
          <p:nvSpPr>
            <p:cNvPr id="922" name="Google Shape;922;p4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6"/>
          <p:cNvGrpSpPr/>
          <p:nvPr/>
        </p:nvGrpSpPr>
        <p:grpSpPr>
          <a:xfrm>
            <a:off x="2977518" y="895635"/>
            <a:ext cx="294238" cy="262411"/>
            <a:chOff x="3927500" y="301425"/>
            <a:chExt cx="461550" cy="411625"/>
          </a:xfrm>
        </p:grpSpPr>
        <p:sp>
          <p:nvSpPr>
            <p:cNvPr id="928" name="Google Shape;928;p4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6"/>
          <p:cNvGrpSpPr/>
          <p:nvPr/>
        </p:nvGrpSpPr>
        <p:grpSpPr>
          <a:xfrm>
            <a:off x="4712570" y="900688"/>
            <a:ext cx="252322" cy="252322"/>
            <a:chOff x="6649150" y="309350"/>
            <a:chExt cx="395800" cy="395800"/>
          </a:xfrm>
        </p:grpSpPr>
        <p:sp>
          <p:nvSpPr>
            <p:cNvPr id="956" name="Google Shape;956;p4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46"/>
          <p:cNvGrpSpPr/>
          <p:nvPr/>
        </p:nvGrpSpPr>
        <p:grpSpPr>
          <a:xfrm>
            <a:off x="4282098" y="906505"/>
            <a:ext cx="256211" cy="242617"/>
            <a:chOff x="5973900" y="318475"/>
            <a:chExt cx="401900" cy="380575"/>
          </a:xfrm>
        </p:grpSpPr>
        <p:sp>
          <p:nvSpPr>
            <p:cNvPr id="980" name="Google Shape;980;p4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6"/>
          <p:cNvGrpSpPr/>
          <p:nvPr/>
        </p:nvGrpSpPr>
        <p:grpSpPr>
          <a:xfrm>
            <a:off x="1282437" y="1295826"/>
            <a:ext cx="260068" cy="317140"/>
            <a:chOff x="1268550" y="929175"/>
            <a:chExt cx="407950" cy="497475"/>
          </a:xfrm>
        </p:grpSpPr>
        <p:sp>
          <p:nvSpPr>
            <p:cNvPr id="995" name="Google Shape;995;p4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46"/>
          <p:cNvGrpSpPr/>
          <p:nvPr/>
        </p:nvGrpSpPr>
        <p:grpSpPr>
          <a:xfrm>
            <a:off x="4685014" y="1307859"/>
            <a:ext cx="307434" cy="295019"/>
            <a:chOff x="6605925" y="948050"/>
            <a:chExt cx="482250" cy="462775"/>
          </a:xfrm>
        </p:grpSpPr>
        <p:sp>
          <p:nvSpPr>
            <p:cNvPr id="999" name="Google Shape;999;p4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6"/>
          <p:cNvGrpSpPr/>
          <p:nvPr/>
        </p:nvGrpSpPr>
        <p:grpSpPr>
          <a:xfrm>
            <a:off x="4756828" y="2181600"/>
            <a:ext cx="163806" cy="259702"/>
            <a:chOff x="6718575" y="2318625"/>
            <a:chExt cx="256950" cy="407375"/>
          </a:xfrm>
        </p:grpSpPr>
        <p:sp>
          <p:nvSpPr>
            <p:cNvPr id="1006" name="Google Shape;1006;p4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6"/>
          <p:cNvGrpSpPr/>
          <p:nvPr/>
        </p:nvGrpSpPr>
        <p:grpSpPr>
          <a:xfrm>
            <a:off x="2558298" y="2657096"/>
            <a:ext cx="275607" cy="167710"/>
            <a:chOff x="3269900" y="3064500"/>
            <a:chExt cx="432325" cy="263075"/>
          </a:xfrm>
        </p:grpSpPr>
        <p:sp>
          <p:nvSpPr>
            <p:cNvPr id="1015" name="Google Shape;1015;p4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6"/>
          <p:cNvGrpSpPr/>
          <p:nvPr/>
        </p:nvGrpSpPr>
        <p:grpSpPr>
          <a:xfrm>
            <a:off x="4738181" y="2605857"/>
            <a:ext cx="201083" cy="282604"/>
            <a:chOff x="6689325" y="2984125"/>
            <a:chExt cx="315425" cy="443300"/>
          </a:xfrm>
        </p:grpSpPr>
        <p:sp>
          <p:nvSpPr>
            <p:cNvPr id="1019" name="Google Shape;1019;p4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6"/>
          <p:cNvGrpSpPr/>
          <p:nvPr/>
        </p:nvGrpSpPr>
        <p:grpSpPr>
          <a:xfrm>
            <a:off x="1741230" y="3436137"/>
            <a:ext cx="194485" cy="314415"/>
            <a:chOff x="1988225" y="4286525"/>
            <a:chExt cx="305075" cy="493200"/>
          </a:xfrm>
        </p:grpSpPr>
        <p:sp>
          <p:nvSpPr>
            <p:cNvPr id="1025" name="Google Shape;1025;p4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6"/>
          <p:cNvGrpSpPr/>
          <p:nvPr/>
        </p:nvGrpSpPr>
        <p:grpSpPr>
          <a:xfrm>
            <a:off x="2153836" y="3458258"/>
            <a:ext cx="234855" cy="297346"/>
            <a:chOff x="2635450" y="4321225"/>
            <a:chExt cx="368400" cy="466425"/>
          </a:xfrm>
        </p:grpSpPr>
        <p:sp>
          <p:nvSpPr>
            <p:cNvPr id="1033" name="Google Shape;1033;p4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46"/>
          <p:cNvGrpSpPr/>
          <p:nvPr/>
        </p:nvGrpSpPr>
        <p:grpSpPr>
          <a:xfrm>
            <a:off x="4708697" y="3450879"/>
            <a:ext cx="260068" cy="291130"/>
            <a:chOff x="6643075" y="4309650"/>
            <a:chExt cx="407950" cy="456675"/>
          </a:xfrm>
        </p:grpSpPr>
        <p:sp>
          <p:nvSpPr>
            <p:cNvPr id="1040" name="Google Shape;1040;p4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6"/>
          <p:cNvGrpSpPr/>
          <p:nvPr/>
        </p:nvGrpSpPr>
        <p:grpSpPr>
          <a:xfrm>
            <a:off x="3810109" y="3861939"/>
            <a:ext cx="343150" cy="329173"/>
            <a:chOff x="5233525" y="4954450"/>
            <a:chExt cx="538275" cy="516350"/>
          </a:xfrm>
        </p:grpSpPr>
        <p:sp>
          <p:nvSpPr>
            <p:cNvPr id="1050" name="Google Shape;1050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6"/>
          <p:cNvGrpSpPr/>
          <p:nvPr/>
        </p:nvGrpSpPr>
        <p:grpSpPr>
          <a:xfrm>
            <a:off x="3378473" y="3867756"/>
            <a:ext cx="349366" cy="317539"/>
            <a:chOff x="4556450" y="4963575"/>
            <a:chExt cx="548025" cy="498100"/>
          </a:xfrm>
        </p:grpSpPr>
        <p:sp>
          <p:nvSpPr>
            <p:cNvPr id="1062" name="Google Shape;1062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46"/>
          <p:cNvGrpSpPr/>
          <p:nvPr/>
        </p:nvGrpSpPr>
        <p:grpSpPr>
          <a:xfrm>
            <a:off x="812759" y="3936463"/>
            <a:ext cx="337716" cy="186724"/>
            <a:chOff x="531800" y="5071350"/>
            <a:chExt cx="529750" cy="292900"/>
          </a:xfrm>
        </p:grpSpPr>
        <p:sp>
          <p:nvSpPr>
            <p:cNvPr id="1068" name="Google Shape;1068;p4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6"/>
          <p:cNvGrpSpPr/>
          <p:nvPr/>
        </p:nvGrpSpPr>
        <p:grpSpPr>
          <a:xfrm>
            <a:off x="6357319" y="2387863"/>
            <a:ext cx="433992" cy="422729"/>
            <a:chOff x="5916675" y="927975"/>
            <a:chExt cx="516350" cy="502950"/>
          </a:xfrm>
        </p:grpSpPr>
        <p:sp>
          <p:nvSpPr>
            <p:cNvPr id="1076" name="Google Shape;1076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6"/>
          <p:cNvGrpSpPr/>
          <p:nvPr/>
        </p:nvGrpSpPr>
        <p:grpSpPr>
          <a:xfrm>
            <a:off x="5473339" y="3093764"/>
            <a:ext cx="1079481" cy="1051467"/>
            <a:chOff x="5916675" y="927975"/>
            <a:chExt cx="516350" cy="502950"/>
          </a:xfrm>
        </p:grpSpPr>
        <p:sp>
          <p:nvSpPr>
            <p:cNvPr id="1079" name="Google Shape;1079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6"/>
          <p:cNvGrpSpPr/>
          <p:nvPr/>
        </p:nvGrpSpPr>
        <p:grpSpPr>
          <a:xfrm>
            <a:off x="5473482" y="2387863"/>
            <a:ext cx="433992" cy="422729"/>
            <a:chOff x="5916675" y="927975"/>
            <a:chExt cx="516350" cy="502950"/>
          </a:xfrm>
        </p:grpSpPr>
        <p:sp>
          <p:nvSpPr>
            <p:cNvPr id="1082" name="Google Shape;1082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46"/>
          <p:cNvSpPr/>
          <p:nvPr/>
        </p:nvSpPr>
        <p:spPr>
          <a:xfrm>
            <a:off x="6549480" y="2624240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6"/>
          <p:cNvSpPr/>
          <p:nvPr/>
        </p:nvSpPr>
        <p:spPr>
          <a:xfrm>
            <a:off x="5665643" y="2624240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6"/>
          <p:cNvSpPr/>
          <p:nvPr/>
        </p:nvSpPr>
        <p:spPr>
          <a:xfrm>
            <a:off x="5951178" y="3681778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2" name="Google Shape;1092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99" name="Google Shape;1099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4" name="Google Shape;1104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08" name="Google Shape;1108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4" name="Google Shape;1114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18" name="Google Shape;1118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3" name="Google Shape;1123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29" name="Google Shape;1129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6" name="Google Shape;1136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39" name="Google Shape;1139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3" name="Google Shape;1143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0" name="Google Shape;1150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6" name="Google Shape;1156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0" name="Google Shape;1160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1" name="Google Shape;1161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1" name="Google Shape;1171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78" name="Google Shape;1178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3" name="Google Shape;1183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89" name="Google Shape;1189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6" name="Google Shape;1196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1" name="Google Shape;1201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6" name="Google Shape;1206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2" name="Google Shape;1212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3" name="Google Shape;1223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6" name="Google Shape;1226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7" name="Google Shape;1227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7" name="Google Shape;1237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38" name="Google Shape;1238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3" name="Google Shape;1243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4" name="Google Shape;1254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2" name="Google Shape;1262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67" name="Google Shape;1267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2" name="Google Shape;1272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78" name="Google Shape;1278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5" name="Google Shape;1285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89" name="Google Shape;1289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5" name="Google Shape;1295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2" name="Google Shape;1302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6" name="Google Shape;1306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1" name="Google Shape;1311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18" name="Google Shape;1318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6" name="Google Shape;1326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1" name="Google Shape;1331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5" name="Google Shape;1335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39" name="Google Shape;1339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4" name="Google Shape;1344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49" name="Google Shape;1349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5" name="Google Shape;1355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2" name="Google Shape;1362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0" name="Google Shape;1370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3" name="Google Shape;1383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88" name="Google Shape;1388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2" name="Google Shape;1392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99" name="Google Shape;1399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08" name="Google Shape;1408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1" name="Google Shape;1421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4" name="Google Shape;1434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47" name="Google Shape;1447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4" name="Google Shape;1454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0" name="Google Shape;1470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6" name="Google Shape;1476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7" name="Google Shape;1477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0" name="Google Shape;1480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1" name="Google Shape;1481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4" name="Google Shape;1484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5" name="Google Shape;1485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9" name="Google Shape;1489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2" name="Google Shape;1492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3" name="Google Shape;1493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2" name="Google Shape;1502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6" name="Google Shape;1526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7" name="Google Shape;1527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8" name="Google Shape;152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6" name="Google Shape;1536;p47"/>
          <p:cNvSpPr txBox="1"/>
          <p:nvPr>
            <p:ph idx="4294967295" type="title"/>
          </p:nvPr>
        </p:nvSpPr>
        <p:spPr>
          <a:xfrm>
            <a:off x="855300" y="96675"/>
            <a:ext cx="7433400" cy="39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37" name="Google Shape;1537;p47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8"/>
          <p:cNvSpPr txBox="1"/>
          <p:nvPr/>
        </p:nvSpPr>
        <p:spPr>
          <a:xfrm>
            <a:off x="1036700" y="895250"/>
            <a:ext cx="69471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You can also use any emoji as an icon!</a:t>
            </a:r>
            <a:endParaRPr b="1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And of course it resizes without losing quality.</a:t>
            </a:r>
            <a:endParaRPr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How? Follow Google instructions https://twitter.com/googledocs/status/730087240156643328</a:t>
            </a:r>
            <a:endParaRPr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3" name="Google Shape;1543;p48"/>
          <p:cNvSpPr txBox="1"/>
          <p:nvPr/>
        </p:nvSpPr>
        <p:spPr>
          <a:xfrm>
            <a:off x="10367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Georgia"/>
                <a:ea typeface="Georgia"/>
                <a:cs typeface="Georgia"/>
                <a:sym typeface="Georgi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4" name="Google Shape;1544;p48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1" name="Google Shape;1551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2" name="Google Shape;1552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3" name="Google Shape;1553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5" name="Google Shape;1555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6" name="Google Shape;1556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9" name="Google Shape;1559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1" name="Google Shape;1561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2" name="Google Shape;1562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533400" y="3218975"/>
            <a:ext cx="5270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1111"/>
                </a:solidFill>
              </a:rPr>
              <a:t> 1. </a:t>
            </a:r>
            <a:r>
              <a:rPr lang="en"/>
              <a:t>Transition headline</a:t>
            </a:r>
            <a:endParaRPr/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533400" y="4111050"/>
            <a:ext cx="77835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533409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2402275" y="1230875"/>
            <a:ext cx="5721000" cy="30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FFFF"/>
                </a:solidFill>
                <a:highlight>
                  <a:srgbClr val="FF0000"/>
                </a:highlight>
              </a:rPr>
              <a:t>inspiration </a:t>
            </a:r>
            <a:r>
              <a:rPr lang="en"/>
              <a:t>and to invoke philosophical thoughts from the reader.</a:t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533400" y="400050"/>
            <a:ext cx="2106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□"/>
            </a:pPr>
            <a:r>
              <a:rPr lang="en"/>
              <a:t>But remember not to </a:t>
            </a:r>
            <a:r>
              <a:rPr lang="en">
                <a:solidFill>
                  <a:srgbClr val="FFFFFF"/>
                </a:solidFill>
                <a:highlight>
                  <a:srgbClr val="FF0000"/>
                </a:highlight>
              </a:rPr>
              <a:t>overload</a:t>
            </a:r>
            <a:r>
              <a:rPr lang="en"/>
              <a:t>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458825" y="453155"/>
            <a:ext cx="1953600" cy="1956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4294967295" type="ctrTitle"/>
          </p:nvPr>
        </p:nvSpPr>
        <p:spPr>
          <a:xfrm>
            <a:off x="3080425" y="1433376"/>
            <a:ext cx="4701600" cy="115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Big concept</a:t>
            </a:r>
            <a:endParaRPr sz="600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7"/>
          <p:cNvSpPr txBox="1"/>
          <p:nvPr>
            <p:ph idx="4294967295" type="subTitle"/>
          </p:nvPr>
        </p:nvSpPr>
        <p:spPr>
          <a:xfrm>
            <a:off x="3080425" y="2499594"/>
            <a:ext cx="47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Bring the attention of your audience over a key concept using icons or illustrations</a:t>
            </a:r>
            <a:endParaRPr i="1"/>
          </a:p>
        </p:txBody>
      </p:sp>
      <p:grpSp>
        <p:nvGrpSpPr>
          <p:cNvPr id="102" name="Google Shape;102;p17"/>
          <p:cNvGrpSpPr/>
          <p:nvPr/>
        </p:nvGrpSpPr>
        <p:grpSpPr>
          <a:xfrm>
            <a:off x="650397" y="1016834"/>
            <a:ext cx="1590733" cy="880897"/>
            <a:chOff x="531800" y="5071350"/>
            <a:chExt cx="529750" cy="292900"/>
          </a:xfrm>
        </p:grpSpPr>
        <p:sp>
          <p:nvSpPr>
            <p:cNvPr id="103" name="Google Shape;103;p1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381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FF0000"/>
                </a:highlight>
              </a:rPr>
              <a:t>White</a:t>
            </a:r>
            <a:endParaRPr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533400" y="552450"/>
            <a:ext cx="2106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FF0000"/>
                </a:highlight>
              </a:rPr>
              <a:t>Black</a:t>
            </a:r>
            <a:endParaRPr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533400" y="552450"/>
            <a:ext cx="2106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1442950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Yellow</a:t>
            </a:r>
            <a:endParaRPr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5" name="Google Shape;125;p19"/>
          <p:cNvSpPr txBox="1"/>
          <p:nvPr>
            <p:ph idx="2" type="body"/>
          </p:nvPr>
        </p:nvSpPr>
        <p:spPr>
          <a:xfrm>
            <a:off x="3790875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6" name="Google Shape;126;p19"/>
          <p:cNvSpPr txBox="1"/>
          <p:nvPr>
            <p:ph idx="3" type="body"/>
          </p:nvPr>
        </p:nvSpPr>
        <p:spPr>
          <a:xfrm>
            <a:off x="6138800" y="1551975"/>
            <a:ext cx="22335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