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oboto Slab"/>
      <p:regular r:id="rId45"/>
      <p:bold r:id="rId46"/>
    </p:embeddedFont>
    <p:embeddedFont>
      <p:font typeface="Montserrat"/>
      <p:regular r:id="rId47"/>
      <p:bold r:id="rId48"/>
      <p:italic r:id="rId49"/>
      <p:boldItalic r:id="rId50"/>
    </p:embeddedFont>
    <p:embeddedFont>
      <p:font typeface="Chivo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E3C9FA-EBAD-4885-90D2-0F3138BC2D0D}">
  <a:tblStyle styleId="{2EE3C9FA-EBAD-4885-90D2-0F3138BC2D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09DB0D9-0BB1-4054-9C9A-B231B8B04CD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botoSlab-bold.fntdata"/><Relationship Id="rId45" Type="http://schemas.openxmlformats.org/officeDocument/2006/relationships/font" Target="fonts/RobotoSlab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Chivo-regular.fntdata"/><Relationship Id="rId50" Type="http://schemas.openxmlformats.org/officeDocument/2006/relationships/font" Target="fonts/Montserrat-boldItalic.fntdata"/><Relationship Id="rId53" Type="http://schemas.openxmlformats.org/officeDocument/2006/relationships/font" Target="fonts/Chivo-italic.fntdata"/><Relationship Id="rId52" Type="http://schemas.openxmlformats.org/officeDocument/2006/relationships/font" Target="fonts/Chiv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Chiv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cc2fa6589_1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4cc2fa6589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cad37fb25d_0_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cad37fb25d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cad37fb25d_0_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cad37fb25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cad37fb25d_0_1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cad37fb25d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cad37fb25d_0_1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cad37fb25d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cad37fb25d_0_1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cad37fb25d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cad37fb25d_0_1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cad37fb25d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cad37fb25d_0_2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cad37fb25d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cad37fb25d_0_2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cad37fb25d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cad37fb25d_0_2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cad37fb25d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cad37fb25d_0_3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cad37fb25d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77b431fe68_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77b431fe68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708db37306_4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708db37306_4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11" name="Google Shape;11;p2"/>
            <p:cNvSpPr/>
            <p:nvPr/>
          </p:nvSpPr>
          <p:spPr>
            <a:xfrm>
              <a:off x="2973586" y="6221960"/>
              <a:ext cx="2856819" cy="635496"/>
            </a:xfrm>
            <a:custGeom>
              <a:rect b="b" l="l" r="r" t="t"/>
              <a:pathLst>
                <a:path extrusionOk="0" h="635496" w="2856819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73586" y="6067738"/>
              <a:ext cx="642784" cy="385464"/>
            </a:xfrm>
            <a:custGeom>
              <a:rect b="b" l="l" r="r" t="t"/>
              <a:pathLst>
                <a:path extrusionOk="0" h="385464" w="642784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78302" y="5250656"/>
              <a:ext cx="1781048" cy="314027"/>
            </a:xfrm>
            <a:custGeom>
              <a:rect b="b" l="l" r="r" t="t"/>
              <a:pathLst>
                <a:path extrusionOk="0" h="314027" w="1781048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790344" y="5404894"/>
              <a:ext cx="1040060" cy="455414"/>
            </a:xfrm>
            <a:custGeom>
              <a:rect b="b" l="l" r="r" t="t"/>
              <a:pathLst>
                <a:path extrusionOk="0" h="455414" w="104006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73586" y="6263466"/>
              <a:ext cx="1077258" cy="461367"/>
            </a:xfrm>
            <a:custGeom>
              <a:rect b="b" l="l" r="r" t="t"/>
              <a:pathLst>
                <a:path extrusionOk="0" h="461367" w="1077258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531332" y="5949605"/>
              <a:ext cx="299073" cy="324445"/>
            </a:xfrm>
            <a:custGeom>
              <a:rect b="b" l="l" r="r" t="t"/>
              <a:pathLst>
                <a:path extrusionOk="0" h="324445" w="299073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613394" y="5425142"/>
              <a:ext cx="557972" cy="370582"/>
            </a:xfrm>
            <a:custGeom>
              <a:rect b="b" l="l" r="r" t="t"/>
              <a:pathLst>
                <a:path extrusionOk="0" h="370582" w="557972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36975" y="5677250"/>
              <a:ext cx="193430" cy="305097"/>
            </a:xfrm>
            <a:custGeom>
              <a:rect b="b" l="l" r="r" t="t"/>
              <a:pathLst>
                <a:path extrusionOk="0" h="305097" w="19343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2"/>
          <p:cNvSpPr txBox="1"/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1"/>
          <p:cNvGrpSpPr/>
          <p:nvPr/>
        </p:nvGrpSpPr>
        <p:grpSpPr>
          <a:xfrm>
            <a:off x="-120" y="0"/>
            <a:ext cx="9143821" cy="5144623"/>
            <a:chOff x="2973586" y="0"/>
            <a:chExt cx="2856819" cy="1607343"/>
          </a:xfrm>
        </p:grpSpPr>
        <p:sp>
          <p:nvSpPr>
            <p:cNvPr id="117" name="Google Shape;117;p11"/>
            <p:cNvSpPr/>
            <p:nvPr/>
          </p:nvSpPr>
          <p:spPr>
            <a:xfrm>
              <a:off x="2973586" y="0"/>
              <a:ext cx="2856819" cy="1607343"/>
            </a:xfrm>
            <a:custGeom>
              <a:rect b="b" l="l" r="r" t="t"/>
              <a:pathLst>
                <a:path extrusionOk="0" h="1607343" w="2856819">
                  <a:moveTo>
                    <a:pt x="0" y="1607344"/>
                  </a:moveTo>
                  <a:lnTo>
                    <a:pt x="2856819" y="1607344"/>
                  </a:lnTo>
                  <a:lnTo>
                    <a:pt x="2856819" y="0"/>
                  </a:lnTo>
                  <a:lnTo>
                    <a:pt x="2854505" y="0"/>
                  </a:lnTo>
                  <a:lnTo>
                    <a:pt x="0" y="503447"/>
                  </a:lnTo>
                  <a:lnTo>
                    <a:pt x="0" y="1607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2973586" y="278850"/>
              <a:ext cx="319904" cy="223242"/>
            </a:xfrm>
            <a:custGeom>
              <a:rect b="b" l="l" r="r" t="t"/>
              <a:pathLst>
                <a:path extrusionOk="0" h="223242" w="319904">
                  <a:moveTo>
                    <a:pt x="0" y="56421"/>
                  </a:moveTo>
                  <a:lnTo>
                    <a:pt x="0" y="224597"/>
                  </a:lnTo>
                  <a:lnTo>
                    <a:pt x="319904" y="168176"/>
                  </a:lnTo>
                  <a:lnTo>
                    <a:pt x="319904" y="0"/>
                  </a:lnTo>
                  <a:lnTo>
                    <a:pt x="0" y="56421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4446633" y="0"/>
              <a:ext cx="1380795" cy="242589"/>
            </a:xfrm>
            <a:custGeom>
              <a:rect b="b" l="l" r="r" t="t"/>
              <a:pathLst>
                <a:path extrusionOk="0" h="242589" w="1380795">
                  <a:moveTo>
                    <a:pt x="427914" y="0"/>
                  </a:moveTo>
                  <a:lnTo>
                    <a:pt x="0" y="75471"/>
                  </a:lnTo>
                  <a:lnTo>
                    <a:pt x="0" y="243647"/>
                  </a:lnTo>
                  <a:lnTo>
                    <a:pt x="1381458" y="0"/>
                  </a:lnTo>
                  <a:lnTo>
                    <a:pt x="427914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2973586" y="131406"/>
              <a:ext cx="202358" cy="202406"/>
            </a:xfrm>
            <a:custGeom>
              <a:rect b="b" l="l" r="r" t="t"/>
              <a:pathLst>
                <a:path extrusionOk="0" h="202406" w="202358">
                  <a:moveTo>
                    <a:pt x="0" y="35689"/>
                  </a:moveTo>
                  <a:lnTo>
                    <a:pt x="0" y="203865"/>
                  </a:lnTo>
                  <a:lnTo>
                    <a:pt x="202358" y="168176"/>
                  </a:lnTo>
                  <a:lnTo>
                    <a:pt x="202358" y="0"/>
                  </a:lnTo>
                  <a:lnTo>
                    <a:pt x="0" y="356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3669936" y="0"/>
              <a:ext cx="1203732" cy="211335"/>
            </a:xfrm>
            <a:custGeom>
              <a:rect b="b" l="l" r="r" t="t"/>
              <a:pathLst>
                <a:path extrusionOk="0" h="211335" w="1203732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1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2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125" name="Google Shape;125;p12"/>
            <p:cNvSpPr/>
            <p:nvPr/>
          </p:nvSpPr>
          <p:spPr>
            <a:xfrm>
              <a:off x="6316957" y="6351571"/>
              <a:ext cx="2856819" cy="506015"/>
            </a:xfrm>
            <a:custGeom>
              <a:rect b="b" l="l" r="r" t="t"/>
              <a:pathLst>
                <a:path extrusionOk="0" h="506015" w="2856819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7306428" y="5250656"/>
              <a:ext cx="1434361" cy="253007"/>
            </a:xfrm>
            <a:custGeom>
              <a:rect b="b" l="l" r="r" t="t"/>
              <a:pathLst>
                <a:path extrusionOk="0" h="253007" w="1434361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6316957" y="6512738"/>
              <a:ext cx="989471" cy="342304"/>
            </a:xfrm>
            <a:custGeom>
              <a:rect b="b" l="l" r="r" t="t"/>
              <a:pathLst>
                <a:path extrusionOk="0" h="342304" w="989471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8885118" y="6183395"/>
              <a:ext cx="288657" cy="218777"/>
            </a:xfrm>
            <a:custGeom>
              <a:rect b="b" l="l" r="r" t="t"/>
              <a:pathLst>
                <a:path extrusionOk="0" h="218777" w="288657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6316957" y="6431950"/>
              <a:ext cx="493991" cy="254496"/>
            </a:xfrm>
            <a:custGeom>
              <a:rect b="b" l="l" r="r" t="t"/>
              <a:pathLst>
                <a:path extrusionOk="0" h="254496" w="493991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9029447" y="6015219"/>
              <a:ext cx="144328" cy="193476"/>
            </a:xfrm>
            <a:custGeom>
              <a:rect b="b" l="l" r="r" t="t"/>
              <a:pathLst>
                <a:path extrusionOk="0" h="193476" w="144328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>
              <a:off x="8224479" y="5847043"/>
              <a:ext cx="949297" cy="334863"/>
            </a:xfrm>
            <a:custGeom>
              <a:rect b="b" l="l" r="r" t="t"/>
              <a:pathLst>
                <a:path extrusionOk="0" h="334863" w="949297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>
              <a:off x="6677035" y="5840035"/>
              <a:ext cx="629392" cy="278308"/>
            </a:xfrm>
            <a:custGeom>
              <a:rect b="b" l="l" r="r" t="t"/>
              <a:pathLst>
                <a:path extrusionOk="0" h="278308" w="629392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>
              <a:off x="6316957" y="5716734"/>
              <a:ext cx="735035" cy="297656"/>
            </a:xfrm>
            <a:custGeom>
              <a:rect b="b" l="l" r="r" t="t"/>
              <a:pathLst>
                <a:path extrusionOk="0" h="297656" w="735035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>
              <a:off x="8703591" y="5342516"/>
              <a:ext cx="470184" cy="250031"/>
            </a:xfrm>
            <a:custGeom>
              <a:rect b="b" l="l" r="r" t="t"/>
              <a:pathLst>
                <a:path extrusionOk="0" h="250031" w="470184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2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120" y="-200"/>
            <a:ext cx="9143821" cy="5142886"/>
            <a:chOff x="2973586" y="5250656"/>
            <a:chExt cx="2856819" cy="1606800"/>
          </a:xfrm>
        </p:grpSpPr>
        <p:sp>
          <p:nvSpPr>
            <p:cNvPr id="22" name="Google Shape;22;p3"/>
            <p:cNvSpPr/>
            <p:nvPr/>
          </p:nvSpPr>
          <p:spPr>
            <a:xfrm>
              <a:off x="2973586" y="6221960"/>
              <a:ext cx="2856819" cy="635496"/>
            </a:xfrm>
            <a:custGeom>
              <a:rect b="b" l="l" r="r" t="t"/>
              <a:pathLst>
                <a:path extrusionOk="0" h="635496" w="2856819">
                  <a:moveTo>
                    <a:pt x="0" y="636040"/>
                  </a:moveTo>
                  <a:lnTo>
                    <a:pt x="2856819" y="636040"/>
                  </a:lnTo>
                  <a:lnTo>
                    <a:pt x="2856819" y="0"/>
                  </a:lnTo>
                  <a:lnTo>
                    <a:pt x="0" y="503857"/>
                  </a:lnTo>
                  <a:lnTo>
                    <a:pt x="0" y="6360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2973586" y="6067738"/>
              <a:ext cx="642784" cy="385464"/>
            </a:xfrm>
            <a:custGeom>
              <a:rect b="b" l="l" r="r" t="t"/>
              <a:pathLst>
                <a:path extrusionOk="0" h="385464" w="642784">
                  <a:moveTo>
                    <a:pt x="0" y="113368"/>
                  </a:moveTo>
                  <a:lnTo>
                    <a:pt x="0" y="385724"/>
                  </a:lnTo>
                  <a:lnTo>
                    <a:pt x="642784" y="272355"/>
                  </a:lnTo>
                  <a:lnTo>
                    <a:pt x="642784" y="0"/>
                  </a:lnTo>
                  <a:lnTo>
                    <a:pt x="0" y="113368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378302" y="5250656"/>
              <a:ext cx="1781048" cy="314027"/>
            </a:xfrm>
            <a:custGeom>
              <a:rect b="b" l="l" r="r" t="t"/>
              <a:pathLst>
                <a:path extrusionOk="0" h="314027" w="1781048">
                  <a:moveTo>
                    <a:pt x="238155" y="0"/>
                  </a:moveTo>
                  <a:lnTo>
                    <a:pt x="0" y="42004"/>
                  </a:lnTo>
                  <a:lnTo>
                    <a:pt x="0" y="314359"/>
                  </a:lnTo>
                  <a:lnTo>
                    <a:pt x="1782389" y="0"/>
                  </a:lnTo>
                  <a:lnTo>
                    <a:pt x="23815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790344" y="5404894"/>
              <a:ext cx="1040060" cy="455414"/>
            </a:xfrm>
            <a:custGeom>
              <a:rect b="b" l="l" r="r" t="t"/>
              <a:pathLst>
                <a:path extrusionOk="0" h="455414" w="1040060">
                  <a:moveTo>
                    <a:pt x="1040061" y="0"/>
                  </a:moveTo>
                  <a:lnTo>
                    <a:pt x="0" y="184194"/>
                  </a:lnTo>
                  <a:lnTo>
                    <a:pt x="0" y="456550"/>
                  </a:lnTo>
                  <a:lnTo>
                    <a:pt x="1040061" y="272355"/>
                  </a:lnTo>
                  <a:lnTo>
                    <a:pt x="1040061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973586" y="6263466"/>
              <a:ext cx="1077258" cy="461367"/>
            </a:xfrm>
            <a:custGeom>
              <a:rect b="b" l="l" r="r" t="t"/>
              <a:pathLst>
                <a:path extrusionOk="0" h="461367" w="1077258">
                  <a:moveTo>
                    <a:pt x="0" y="189996"/>
                  </a:moveTo>
                  <a:lnTo>
                    <a:pt x="0" y="462351"/>
                  </a:lnTo>
                  <a:lnTo>
                    <a:pt x="1077259" y="272355"/>
                  </a:lnTo>
                  <a:lnTo>
                    <a:pt x="1077259" y="0"/>
                  </a:lnTo>
                  <a:lnTo>
                    <a:pt x="0" y="189996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531332" y="5949605"/>
              <a:ext cx="299073" cy="324445"/>
            </a:xfrm>
            <a:custGeom>
              <a:rect b="b" l="l" r="r" t="t"/>
              <a:pathLst>
                <a:path extrusionOk="0" h="324445" w="299073">
                  <a:moveTo>
                    <a:pt x="299073" y="0"/>
                  </a:moveTo>
                  <a:lnTo>
                    <a:pt x="0" y="52748"/>
                  </a:lnTo>
                  <a:lnTo>
                    <a:pt x="0" y="325103"/>
                  </a:lnTo>
                  <a:lnTo>
                    <a:pt x="299073" y="272355"/>
                  </a:lnTo>
                  <a:lnTo>
                    <a:pt x="299073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3613394" y="5425142"/>
              <a:ext cx="557972" cy="370582"/>
            </a:xfrm>
            <a:custGeom>
              <a:rect b="b" l="l" r="r" t="t"/>
              <a:pathLst>
                <a:path extrusionOk="0" h="370582" w="557972">
                  <a:moveTo>
                    <a:pt x="0" y="98410"/>
                  </a:moveTo>
                  <a:lnTo>
                    <a:pt x="0" y="370765"/>
                  </a:lnTo>
                  <a:lnTo>
                    <a:pt x="557973" y="272355"/>
                  </a:lnTo>
                  <a:lnTo>
                    <a:pt x="557973" y="0"/>
                  </a:lnTo>
                  <a:lnTo>
                    <a:pt x="0" y="9841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5636975" y="5677250"/>
              <a:ext cx="193430" cy="305097"/>
            </a:xfrm>
            <a:custGeom>
              <a:rect b="b" l="l" r="r" t="t"/>
              <a:pathLst>
                <a:path extrusionOk="0" h="305097" w="193430">
                  <a:moveTo>
                    <a:pt x="193430" y="0"/>
                  </a:moveTo>
                  <a:lnTo>
                    <a:pt x="0" y="34116"/>
                  </a:lnTo>
                  <a:lnTo>
                    <a:pt x="0" y="306471"/>
                  </a:lnTo>
                  <a:lnTo>
                    <a:pt x="193430" y="272355"/>
                  </a:lnTo>
                  <a:lnTo>
                    <a:pt x="19343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3"/>
          <p:cNvSpPr txBox="1"/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457200" y="2763852"/>
            <a:ext cx="5486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-238" y="-200"/>
            <a:ext cx="9143821" cy="5143302"/>
            <a:chOff x="6316957" y="5250656"/>
            <a:chExt cx="2856819" cy="1606930"/>
          </a:xfrm>
        </p:grpSpPr>
        <p:sp>
          <p:nvSpPr>
            <p:cNvPr id="34" name="Google Shape;34;p4"/>
            <p:cNvSpPr/>
            <p:nvPr/>
          </p:nvSpPr>
          <p:spPr>
            <a:xfrm>
              <a:off x="6316957" y="6351571"/>
              <a:ext cx="2856819" cy="506015"/>
            </a:xfrm>
            <a:custGeom>
              <a:rect b="b" l="l" r="r" t="t"/>
              <a:pathLst>
                <a:path extrusionOk="0" h="506015" w="2856819">
                  <a:moveTo>
                    <a:pt x="0" y="506429"/>
                  </a:moveTo>
                  <a:lnTo>
                    <a:pt x="2856819" y="506429"/>
                  </a:lnTo>
                  <a:lnTo>
                    <a:pt x="2856819" y="0"/>
                  </a:lnTo>
                  <a:lnTo>
                    <a:pt x="0" y="503856"/>
                  </a:lnTo>
                  <a:lnTo>
                    <a:pt x="0" y="5064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306428" y="5250656"/>
              <a:ext cx="1434361" cy="253007"/>
            </a:xfrm>
            <a:custGeom>
              <a:rect b="b" l="l" r="r" t="t"/>
              <a:pathLst>
                <a:path extrusionOk="0" h="253007" w="1434361">
                  <a:moveTo>
                    <a:pt x="481099" y="0"/>
                  </a:moveTo>
                  <a:lnTo>
                    <a:pt x="0" y="84851"/>
                  </a:lnTo>
                  <a:lnTo>
                    <a:pt x="0" y="253027"/>
                  </a:lnTo>
                  <a:lnTo>
                    <a:pt x="1434642" y="0"/>
                  </a:lnTo>
                  <a:lnTo>
                    <a:pt x="481099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6316957" y="6512738"/>
              <a:ext cx="989471" cy="342304"/>
            </a:xfrm>
            <a:custGeom>
              <a:rect b="b" l="l" r="r" t="t"/>
              <a:pathLst>
                <a:path extrusionOk="0" h="342304" w="989471">
                  <a:moveTo>
                    <a:pt x="0" y="174513"/>
                  </a:moveTo>
                  <a:lnTo>
                    <a:pt x="0" y="342688"/>
                  </a:lnTo>
                  <a:lnTo>
                    <a:pt x="989471" y="168176"/>
                  </a:lnTo>
                  <a:lnTo>
                    <a:pt x="989471" y="0"/>
                  </a:lnTo>
                  <a:lnTo>
                    <a:pt x="0" y="174513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8885118" y="6183395"/>
              <a:ext cx="288657" cy="218777"/>
            </a:xfrm>
            <a:custGeom>
              <a:rect b="b" l="l" r="r" t="t"/>
              <a:pathLst>
                <a:path extrusionOk="0" h="218777" w="288657">
                  <a:moveTo>
                    <a:pt x="288658" y="0"/>
                  </a:moveTo>
                  <a:lnTo>
                    <a:pt x="0" y="50911"/>
                  </a:lnTo>
                  <a:lnTo>
                    <a:pt x="0" y="219087"/>
                  </a:lnTo>
                  <a:lnTo>
                    <a:pt x="288658" y="168176"/>
                  </a:lnTo>
                  <a:lnTo>
                    <a:pt x="28865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6316957" y="6431950"/>
              <a:ext cx="493991" cy="254496"/>
            </a:xfrm>
            <a:custGeom>
              <a:rect b="b" l="l" r="r" t="t"/>
              <a:pathLst>
                <a:path extrusionOk="0" h="254496" w="493991">
                  <a:moveTo>
                    <a:pt x="0" y="87125"/>
                  </a:moveTo>
                  <a:lnTo>
                    <a:pt x="0" y="255301"/>
                  </a:lnTo>
                  <a:lnTo>
                    <a:pt x="493992" y="168176"/>
                  </a:lnTo>
                  <a:lnTo>
                    <a:pt x="493992" y="0"/>
                  </a:lnTo>
                  <a:lnTo>
                    <a:pt x="0" y="871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9029447" y="6015219"/>
              <a:ext cx="144328" cy="193476"/>
            </a:xfrm>
            <a:custGeom>
              <a:rect b="b" l="l" r="r" t="t"/>
              <a:pathLst>
                <a:path extrusionOk="0" h="193476" w="144328">
                  <a:moveTo>
                    <a:pt x="144329" y="0"/>
                  </a:moveTo>
                  <a:lnTo>
                    <a:pt x="0" y="25456"/>
                  </a:lnTo>
                  <a:lnTo>
                    <a:pt x="0" y="193632"/>
                  </a:lnTo>
                  <a:lnTo>
                    <a:pt x="144329" y="168176"/>
                  </a:lnTo>
                  <a:lnTo>
                    <a:pt x="144329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8224479" y="5847043"/>
              <a:ext cx="949297" cy="334863"/>
            </a:xfrm>
            <a:custGeom>
              <a:rect b="b" l="l" r="r" t="t"/>
              <a:pathLst>
                <a:path extrusionOk="0" h="334863" w="949297">
                  <a:moveTo>
                    <a:pt x="949297" y="0"/>
                  </a:moveTo>
                  <a:lnTo>
                    <a:pt x="0" y="167427"/>
                  </a:lnTo>
                  <a:lnTo>
                    <a:pt x="0" y="335603"/>
                  </a:lnTo>
                  <a:lnTo>
                    <a:pt x="949297" y="168176"/>
                  </a:lnTo>
                  <a:lnTo>
                    <a:pt x="949297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6677035" y="5840035"/>
              <a:ext cx="629392" cy="278308"/>
            </a:xfrm>
            <a:custGeom>
              <a:rect b="b" l="l" r="r" t="t"/>
              <a:pathLst>
                <a:path extrusionOk="0" h="278308" w="629392">
                  <a:moveTo>
                    <a:pt x="0" y="111005"/>
                  </a:moveTo>
                  <a:lnTo>
                    <a:pt x="0" y="279181"/>
                  </a:lnTo>
                  <a:lnTo>
                    <a:pt x="629393" y="168176"/>
                  </a:lnTo>
                  <a:lnTo>
                    <a:pt x="629393" y="0"/>
                  </a:lnTo>
                  <a:lnTo>
                    <a:pt x="0" y="11100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6316957" y="5716734"/>
              <a:ext cx="735035" cy="297656"/>
            </a:xfrm>
            <a:custGeom>
              <a:rect b="b" l="l" r="r" t="t"/>
              <a:pathLst>
                <a:path extrusionOk="0" h="297656" w="735035">
                  <a:moveTo>
                    <a:pt x="0" y="129638"/>
                  </a:moveTo>
                  <a:lnTo>
                    <a:pt x="0" y="297814"/>
                  </a:lnTo>
                  <a:lnTo>
                    <a:pt x="735036" y="168176"/>
                  </a:lnTo>
                  <a:lnTo>
                    <a:pt x="735036" y="0"/>
                  </a:lnTo>
                  <a:lnTo>
                    <a:pt x="0" y="129638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8703591" y="5342516"/>
              <a:ext cx="470184" cy="250031"/>
            </a:xfrm>
            <a:custGeom>
              <a:rect b="b" l="l" r="r" t="t"/>
              <a:pathLst>
                <a:path extrusionOk="0" h="250031" w="470184">
                  <a:moveTo>
                    <a:pt x="470185" y="0"/>
                  </a:moveTo>
                  <a:lnTo>
                    <a:pt x="0" y="82927"/>
                  </a:lnTo>
                  <a:lnTo>
                    <a:pt x="0" y="251103"/>
                  </a:lnTo>
                  <a:lnTo>
                    <a:pt x="470185" y="168176"/>
                  </a:lnTo>
                  <a:lnTo>
                    <a:pt x="4701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4"/>
          <p:cNvSpPr txBox="1"/>
          <p:nvPr>
            <p:ph idx="1" type="body"/>
          </p:nvPr>
        </p:nvSpPr>
        <p:spPr>
          <a:xfrm>
            <a:off x="1006900" y="677700"/>
            <a:ext cx="4936800" cy="340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45" name="Google Shape;45;p4"/>
          <p:cNvSpPr txBox="1"/>
          <p:nvPr/>
        </p:nvSpPr>
        <p:spPr>
          <a:xfrm>
            <a:off x="239550" y="339696"/>
            <a:ext cx="777000" cy="6537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000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6" name="Google Shape;46;p4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rect b="b" l="l" r="r" t="t"/>
              <a:pathLst>
                <a:path extrusionOk="0" h="1439167" w="2856819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rect b="b" l="l" r="r" t="t"/>
              <a:pathLst>
                <a:path extrusionOk="0" h="211335" w="1203732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rect b="b" l="l" r="r" t="t"/>
              <a:pathLst>
                <a:path extrusionOk="0" h="211335" w="249971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rect b="b" l="l" r="r" t="t"/>
              <a:pathLst>
                <a:path extrusionOk="0" h="272355" w="592194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rect b="b" l="l" r="r" t="t"/>
              <a:pathLst>
                <a:path extrusionOk="0" h="235148" w="383885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rect b="b" l="l" r="r" t="t"/>
              <a:pathLst>
                <a:path extrusionOk="0" h="315515" w="837702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6" name="Google Shape;56;p5"/>
          <p:cNvSpPr txBox="1"/>
          <p:nvPr>
            <p:ph idx="1" type="body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6"/>
          <p:cNvGrpSpPr/>
          <p:nvPr/>
        </p:nvGrpSpPr>
        <p:grpSpPr>
          <a:xfrm>
            <a:off x="-239" y="-106"/>
            <a:ext cx="9143821" cy="5143317"/>
            <a:chOff x="6361595" y="2777133"/>
            <a:chExt cx="2856819" cy="1606935"/>
          </a:xfrm>
        </p:grpSpPr>
        <p:sp>
          <p:nvSpPr>
            <p:cNvPr id="60" name="Google Shape;60;p6"/>
            <p:cNvSpPr/>
            <p:nvPr/>
          </p:nvSpPr>
          <p:spPr>
            <a:xfrm>
              <a:off x="6361595" y="3328877"/>
              <a:ext cx="2856819" cy="1055191"/>
            </a:xfrm>
            <a:custGeom>
              <a:rect b="b" l="l" r="r" t="t"/>
              <a:pathLst>
                <a:path extrusionOk="0" h="1055191" w="2856819">
                  <a:moveTo>
                    <a:pt x="0" y="1055599"/>
                  </a:moveTo>
                  <a:lnTo>
                    <a:pt x="2856819" y="1055599"/>
                  </a:lnTo>
                  <a:lnTo>
                    <a:pt x="2856819" y="0"/>
                  </a:lnTo>
                  <a:lnTo>
                    <a:pt x="0" y="503854"/>
                  </a:lnTo>
                  <a:lnTo>
                    <a:pt x="0" y="10555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361595" y="3581367"/>
              <a:ext cx="471672" cy="250031"/>
            </a:xfrm>
            <a:custGeom>
              <a:rect b="b" l="l" r="r" t="t"/>
              <a:pathLst>
                <a:path extrusionOk="0" h="250031" w="471672">
                  <a:moveTo>
                    <a:pt x="0" y="83189"/>
                  </a:moveTo>
                  <a:lnTo>
                    <a:pt x="0" y="251365"/>
                  </a:lnTo>
                  <a:lnTo>
                    <a:pt x="471673" y="168176"/>
                  </a:lnTo>
                  <a:lnTo>
                    <a:pt x="471673" y="0"/>
                  </a:lnTo>
                  <a:lnTo>
                    <a:pt x="0" y="831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8188769" y="3160702"/>
              <a:ext cx="1029645" cy="349746"/>
            </a:xfrm>
            <a:custGeom>
              <a:rect b="b" l="l" r="r" t="t"/>
              <a:pathLst>
                <a:path extrusionOk="0" h="349746" w="1029645">
                  <a:moveTo>
                    <a:pt x="1029645" y="0"/>
                  </a:moveTo>
                  <a:lnTo>
                    <a:pt x="0" y="181597"/>
                  </a:lnTo>
                  <a:lnTo>
                    <a:pt x="0" y="349773"/>
                  </a:lnTo>
                  <a:lnTo>
                    <a:pt x="1029645" y="168176"/>
                  </a:lnTo>
                  <a:lnTo>
                    <a:pt x="1029645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6361595" y="3343125"/>
              <a:ext cx="868949" cy="319980"/>
            </a:xfrm>
            <a:custGeom>
              <a:rect b="b" l="l" r="r" t="t"/>
              <a:pathLst>
                <a:path extrusionOk="0" h="319980" w="868949">
                  <a:moveTo>
                    <a:pt x="0" y="153256"/>
                  </a:moveTo>
                  <a:lnTo>
                    <a:pt x="0" y="321431"/>
                  </a:lnTo>
                  <a:lnTo>
                    <a:pt x="868949" y="168176"/>
                  </a:lnTo>
                  <a:lnTo>
                    <a:pt x="868949" y="0"/>
                  </a:lnTo>
                  <a:lnTo>
                    <a:pt x="0" y="15325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6361595" y="3286479"/>
              <a:ext cx="236580" cy="209847"/>
            </a:xfrm>
            <a:custGeom>
              <a:rect b="b" l="l" r="r" t="t"/>
              <a:pathLst>
                <a:path extrusionOk="0" h="209847" w="236580">
                  <a:moveTo>
                    <a:pt x="0" y="41725"/>
                  </a:moveTo>
                  <a:lnTo>
                    <a:pt x="0" y="209901"/>
                  </a:lnTo>
                  <a:lnTo>
                    <a:pt x="236580" y="168176"/>
                  </a:lnTo>
                  <a:lnTo>
                    <a:pt x="236580" y="0"/>
                  </a:lnTo>
                  <a:lnTo>
                    <a:pt x="0" y="4172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8331610" y="2824350"/>
              <a:ext cx="886804" cy="324445"/>
            </a:xfrm>
            <a:custGeom>
              <a:rect b="b" l="l" r="r" t="t"/>
              <a:pathLst>
                <a:path extrusionOk="0" h="324445" w="886804">
                  <a:moveTo>
                    <a:pt x="886804" y="0"/>
                  </a:moveTo>
                  <a:lnTo>
                    <a:pt x="0" y="156405"/>
                  </a:lnTo>
                  <a:lnTo>
                    <a:pt x="0" y="324581"/>
                  </a:lnTo>
                  <a:lnTo>
                    <a:pt x="886804" y="168176"/>
                  </a:lnTo>
                  <a:lnTo>
                    <a:pt x="886804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868978" y="2954026"/>
              <a:ext cx="660639" cy="284261"/>
            </a:xfrm>
            <a:custGeom>
              <a:rect b="b" l="l" r="r" t="t"/>
              <a:pathLst>
                <a:path extrusionOk="0" h="284261" w="660639">
                  <a:moveTo>
                    <a:pt x="0" y="116516"/>
                  </a:moveTo>
                  <a:lnTo>
                    <a:pt x="0" y="284692"/>
                  </a:lnTo>
                  <a:lnTo>
                    <a:pt x="660639" y="168176"/>
                  </a:lnTo>
                  <a:lnTo>
                    <a:pt x="660639" y="0"/>
                  </a:lnTo>
                  <a:lnTo>
                    <a:pt x="0" y="116516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7093655" y="2777133"/>
              <a:ext cx="1438825" cy="253007"/>
            </a:xfrm>
            <a:custGeom>
              <a:rect b="b" l="l" r="r" t="t"/>
              <a:pathLst>
                <a:path extrusionOk="0" h="253007" w="1438825">
                  <a:moveTo>
                    <a:pt x="485388" y="0"/>
                  </a:moveTo>
                  <a:lnTo>
                    <a:pt x="0" y="85607"/>
                  </a:lnTo>
                  <a:lnTo>
                    <a:pt x="0" y="253783"/>
                  </a:lnTo>
                  <a:lnTo>
                    <a:pt x="1438932" y="0"/>
                  </a:lnTo>
                  <a:lnTo>
                    <a:pt x="48538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6"/>
          <p:cNvSpPr txBox="1"/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9" name="Google Shape;69;p6"/>
          <p:cNvSpPr txBox="1"/>
          <p:nvPr>
            <p:ph idx="1" type="body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9pPr>
          </a:lstStyle>
          <a:p/>
        </p:txBody>
      </p:sp>
      <p:sp>
        <p:nvSpPr>
          <p:cNvPr id="70" name="Google Shape;70;p6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73" name="Google Shape;73;p7"/>
            <p:cNvSpPr/>
            <p:nvPr/>
          </p:nvSpPr>
          <p:spPr>
            <a:xfrm>
              <a:off x="2973586" y="2944901"/>
              <a:ext cx="2856819" cy="1439167"/>
            </a:xfrm>
            <a:custGeom>
              <a:rect b="b" l="l" r="r" t="t"/>
              <a:pathLst>
                <a:path extrusionOk="0" h="1439167" w="2856819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669936" y="2777133"/>
              <a:ext cx="1203732" cy="211335"/>
            </a:xfrm>
            <a:custGeom>
              <a:rect b="b" l="l" r="r" t="t"/>
              <a:pathLst>
                <a:path extrusionOk="0" h="211335" w="1203732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973586" y="2900141"/>
              <a:ext cx="249971" cy="211335"/>
            </a:xfrm>
            <a:custGeom>
              <a:rect b="b" l="l" r="r" t="t"/>
              <a:pathLst>
                <a:path extrusionOk="0" h="211335" w="249971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2973586" y="3176135"/>
              <a:ext cx="592194" cy="272355"/>
            </a:xfrm>
            <a:custGeom>
              <a:rect b="b" l="l" r="r" t="t"/>
              <a:pathLst>
                <a:path extrusionOk="0" h="272355" w="592194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5446520" y="2777133"/>
              <a:ext cx="383885" cy="235148"/>
            </a:xfrm>
            <a:custGeom>
              <a:rect b="b" l="l" r="r" t="t"/>
              <a:pathLst>
                <a:path extrusionOk="0" h="235148" w="383885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2973586" y="2964659"/>
              <a:ext cx="837702" cy="315515"/>
            </a:xfrm>
            <a:custGeom>
              <a:rect b="b" l="l" r="r" t="t"/>
              <a:pathLst>
                <a:path extrusionOk="0" h="315515" w="837702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7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" type="body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/>
        </p:txBody>
      </p:sp>
      <p:sp>
        <p:nvSpPr>
          <p:cNvPr id="81" name="Google Shape;81;p7"/>
          <p:cNvSpPr txBox="1"/>
          <p:nvPr>
            <p:ph idx="2" type="body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9pPr>
          </a:lstStyle>
          <a:p/>
        </p:txBody>
      </p:sp>
      <p:sp>
        <p:nvSpPr>
          <p:cNvPr id="82" name="Google Shape;82;p7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8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85" name="Google Shape;85;p8"/>
            <p:cNvSpPr/>
            <p:nvPr/>
          </p:nvSpPr>
          <p:spPr>
            <a:xfrm>
              <a:off x="2973586" y="2944901"/>
              <a:ext cx="2856819" cy="1439167"/>
            </a:xfrm>
            <a:custGeom>
              <a:rect b="b" l="l" r="r" t="t"/>
              <a:pathLst>
                <a:path extrusionOk="0" h="1439167" w="2856819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3669936" y="2777133"/>
              <a:ext cx="1203732" cy="211335"/>
            </a:xfrm>
            <a:custGeom>
              <a:rect b="b" l="l" r="r" t="t"/>
              <a:pathLst>
                <a:path extrusionOk="0" h="211335" w="1203732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2973586" y="2900141"/>
              <a:ext cx="249971" cy="211335"/>
            </a:xfrm>
            <a:custGeom>
              <a:rect b="b" l="l" r="r" t="t"/>
              <a:pathLst>
                <a:path extrusionOk="0" h="211335" w="249971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2973586" y="3176135"/>
              <a:ext cx="592194" cy="272355"/>
            </a:xfrm>
            <a:custGeom>
              <a:rect b="b" l="l" r="r" t="t"/>
              <a:pathLst>
                <a:path extrusionOk="0" h="272355" w="592194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5446520" y="2777133"/>
              <a:ext cx="383885" cy="235148"/>
            </a:xfrm>
            <a:custGeom>
              <a:rect b="b" l="l" r="r" t="t"/>
              <a:pathLst>
                <a:path extrusionOk="0" h="235148" w="383885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973586" y="2964659"/>
              <a:ext cx="837702" cy="315515"/>
            </a:xfrm>
            <a:custGeom>
              <a:rect b="b" l="l" r="r" t="t"/>
              <a:pathLst>
                <a:path extrusionOk="0" h="315515" w="837702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8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2" name="Google Shape;92;p8"/>
          <p:cNvSpPr txBox="1"/>
          <p:nvPr>
            <p:ph idx="1" type="body"/>
          </p:nvPr>
        </p:nvSpPr>
        <p:spPr>
          <a:xfrm>
            <a:off x="457200" y="2383150"/>
            <a:ext cx="2563500" cy="22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/>
        </p:txBody>
      </p:sp>
      <p:sp>
        <p:nvSpPr>
          <p:cNvPr id="93" name="Google Shape;93;p8"/>
          <p:cNvSpPr txBox="1"/>
          <p:nvPr>
            <p:ph idx="2" type="body"/>
          </p:nvPr>
        </p:nvSpPr>
        <p:spPr>
          <a:xfrm>
            <a:off x="3290238" y="2383150"/>
            <a:ext cx="2563500" cy="22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/>
        </p:txBody>
      </p:sp>
      <p:sp>
        <p:nvSpPr>
          <p:cNvPr id="94" name="Google Shape;94;p8"/>
          <p:cNvSpPr txBox="1"/>
          <p:nvPr>
            <p:ph idx="3" type="body"/>
          </p:nvPr>
        </p:nvSpPr>
        <p:spPr>
          <a:xfrm>
            <a:off x="6123300" y="2383150"/>
            <a:ext cx="2563500" cy="22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▰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▰"/>
              <a:defRPr sz="1600"/>
            </a:lvl9pPr>
          </a:lstStyle>
          <a:p/>
        </p:txBody>
      </p:sp>
      <p:sp>
        <p:nvSpPr>
          <p:cNvPr id="95" name="Google Shape;95;p8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9"/>
          <p:cNvGrpSpPr/>
          <p:nvPr/>
        </p:nvGrpSpPr>
        <p:grpSpPr>
          <a:xfrm>
            <a:off x="-120" y="-106"/>
            <a:ext cx="9143821" cy="5143317"/>
            <a:chOff x="2973586" y="2777133"/>
            <a:chExt cx="2856819" cy="1606935"/>
          </a:xfrm>
        </p:grpSpPr>
        <p:sp>
          <p:nvSpPr>
            <p:cNvPr id="98" name="Google Shape;98;p9"/>
            <p:cNvSpPr/>
            <p:nvPr/>
          </p:nvSpPr>
          <p:spPr>
            <a:xfrm>
              <a:off x="2973586" y="2944901"/>
              <a:ext cx="2856819" cy="1439167"/>
            </a:xfrm>
            <a:custGeom>
              <a:rect b="b" l="l" r="r" t="t"/>
              <a:pathLst>
                <a:path extrusionOk="0" h="1439167" w="2856819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3669936" y="2777133"/>
              <a:ext cx="1203732" cy="211335"/>
            </a:xfrm>
            <a:custGeom>
              <a:rect b="b" l="l" r="r" t="t"/>
              <a:pathLst>
                <a:path extrusionOk="0" h="211335" w="1203732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2973586" y="2900141"/>
              <a:ext cx="249971" cy="211335"/>
            </a:xfrm>
            <a:custGeom>
              <a:rect b="b" l="l" r="r" t="t"/>
              <a:pathLst>
                <a:path extrusionOk="0" h="211335" w="249971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2973586" y="3176135"/>
              <a:ext cx="592194" cy="272355"/>
            </a:xfrm>
            <a:custGeom>
              <a:rect b="b" l="l" r="r" t="t"/>
              <a:pathLst>
                <a:path extrusionOk="0" h="272355" w="592194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5446520" y="2777133"/>
              <a:ext cx="383885" cy="235148"/>
            </a:xfrm>
            <a:custGeom>
              <a:rect b="b" l="l" r="r" t="t"/>
              <a:pathLst>
                <a:path extrusionOk="0" h="235148" w="383885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2973586" y="2964659"/>
              <a:ext cx="837702" cy="315515"/>
            </a:xfrm>
            <a:custGeom>
              <a:rect b="b" l="l" r="r" t="t"/>
              <a:pathLst>
                <a:path extrusionOk="0" h="315515" w="837702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p9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5" name="Google Shape;105;p9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0"/>
          <p:cNvGrpSpPr/>
          <p:nvPr/>
        </p:nvGrpSpPr>
        <p:grpSpPr>
          <a:xfrm>
            <a:off x="-120" y="0"/>
            <a:ext cx="9143821" cy="5144623"/>
            <a:chOff x="2973586" y="0"/>
            <a:chExt cx="2856819" cy="1607343"/>
          </a:xfrm>
        </p:grpSpPr>
        <p:sp>
          <p:nvSpPr>
            <p:cNvPr id="108" name="Google Shape;108;p10"/>
            <p:cNvSpPr/>
            <p:nvPr/>
          </p:nvSpPr>
          <p:spPr>
            <a:xfrm>
              <a:off x="2973586" y="0"/>
              <a:ext cx="2856819" cy="1607343"/>
            </a:xfrm>
            <a:custGeom>
              <a:rect b="b" l="l" r="r" t="t"/>
              <a:pathLst>
                <a:path extrusionOk="0" h="1607343" w="2856819">
                  <a:moveTo>
                    <a:pt x="0" y="1607344"/>
                  </a:moveTo>
                  <a:lnTo>
                    <a:pt x="2856819" y="1607344"/>
                  </a:lnTo>
                  <a:lnTo>
                    <a:pt x="2856819" y="0"/>
                  </a:lnTo>
                  <a:lnTo>
                    <a:pt x="2854505" y="0"/>
                  </a:lnTo>
                  <a:lnTo>
                    <a:pt x="0" y="503447"/>
                  </a:lnTo>
                  <a:lnTo>
                    <a:pt x="0" y="16073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10"/>
            <p:cNvSpPr/>
            <p:nvPr/>
          </p:nvSpPr>
          <p:spPr>
            <a:xfrm>
              <a:off x="2973586" y="278850"/>
              <a:ext cx="319904" cy="223242"/>
            </a:xfrm>
            <a:custGeom>
              <a:rect b="b" l="l" r="r" t="t"/>
              <a:pathLst>
                <a:path extrusionOk="0" h="223242" w="319904">
                  <a:moveTo>
                    <a:pt x="0" y="56421"/>
                  </a:moveTo>
                  <a:lnTo>
                    <a:pt x="0" y="224597"/>
                  </a:lnTo>
                  <a:lnTo>
                    <a:pt x="319904" y="168176"/>
                  </a:lnTo>
                  <a:lnTo>
                    <a:pt x="319904" y="0"/>
                  </a:lnTo>
                  <a:lnTo>
                    <a:pt x="0" y="56421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10"/>
            <p:cNvSpPr/>
            <p:nvPr/>
          </p:nvSpPr>
          <p:spPr>
            <a:xfrm>
              <a:off x="4446633" y="0"/>
              <a:ext cx="1380795" cy="242589"/>
            </a:xfrm>
            <a:custGeom>
              <a:rect b="b" l="l" r="r" t="t"/>
              <a:pathLst>
                <a:path extrusionOk="0" h="242589" w="1380795">
                  <a:moveTo>
                    <a:pt x="427914" y="0"/>
                  </a:moveTo>
                  <a:lnTo>
                    <a:pt x="0" y="75471"/>
                  </a:lnTo>
                  <a:lnTo>
                    <a:pt x="0" y="243647"/>
                  </a:lnTo>
                  <a:lnTo>
                    <a:pt x="1381458" y="0"/>
                  </a:lnTo>
                  <a:lnTo>
                    <a:pt x="427914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705"/>
                  </a:srgbClr>
                </a:gs>
                <a:gs pos="100000">
                  <a:srgbClr val="FFFFFF">
                    <a:alpha val="11764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0"/>
            <p:cNvSpPr/>
            <p:nvPr/>
          </p:nvSpPr>
          <p:spPr>
            <a:xfrm>
              <a:off x="2973586" y="131406"/>
              <a:ext cx="202358" cy="202406"/>
            </a:xfrm>
            <a:custGeom>
              <a:rect b="b" l="l" r="r" t="t"/>
              <a:pathLst>
                <a:path extrusionOk="0" h="202406" w="202358">
                  <a:moveTo>
                    <a:pt x="0" y="35689"/>
                  </a:moveTo>
                  <a:lnTo>
                    <a:pt x="0" y="203865"/>
                  </a:lnTo>
                  <a:lnTo>
                    <a:pt x="202358" y="168176"/>
                  </a:lnTo>
                  <a:lnTo>
                    <a:pt x="202358" y="0"/>
                  </a:lnTo>
                  <a:lnTo>
                    <a:pt x="0" y="35689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3669936" y="0"/>
              <a:ext cx="1203732" cy="211335"/>
            </a:xfrm>
            <a:custGeom>
              <a:rect b="b" l="l" r="r" t="t"/>
              <a:pathLst>
                <a:path extrusionOk="0" h="211335" w="1203732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10"/>
          <p:cNvSpPr txBox="1"/>
          <p:nvPr>
            <p:ph idx="1" type="body"/>
          </p:nvPr>
        </p:nvSpPr>
        <p:spPr>
          <a:xfrm>
            <a:off x="457200" y="1844275"/>
            <a:ext cx="2190000" cy="270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114" name="Google Shape;114;p10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 Slab"/>
              <a:buNone/>
              <a:defRPr b="1" sz="32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indent="-3810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indent="-3810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indent="-3810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indent="-3810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indent="-3810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indent="-3810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indent="-3810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indent="-381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hivo"/>
              <a:buChar char="▰"/>
              <a:defRPr sz="24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>
              <a:buNone/>
              <a:defRPr sz="1200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oboto-slab" TargetMode="External"/><Relationship Id="rId4" Type="http://schemas.openxmlformats.org/officeDocument/2006/relationships/hyperlink" Target="https://www.fontsquirrel.com/fonts/chivo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/>
          <p:nvPr>
            <p:ph type="ctrTitle"/>
          </p:nvPr>
        </p:nvSpPr>
        <p:spPr>
          <a:xfrm>
            <a:off x="457200" y="799275"/>
            <a:ext cx="5486400" cy="318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/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 picture is worth a thousand words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8" name="Google Shape;218;p22"/>
          <p:cNvSpPr txBox="1"/>
          <p:nvPr>
            <p:ph idx="1" type="body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19" name="Google Shape;219;p22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/>
          <p:nvPr>
            <p:ph idx="4294967295" type="title"/>
          </p:nvPr>
        </p:nvSpPr>
        <p:spPr>
          <a:xfrm>
            <a:off x="5943600" y="4231450"/>
            <a:ext cx="2743200" cy="76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Want big impact?</a:t>
            </a:r>
            <a:endParaRPr b="0" sz="24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400">
                <a:solidFill>
                  <a:srgbClr val="A6D683"/>
                </a:solidFill>
                <a:latin typeface="Chivo"/>
                <a:ea typeface="Chivo"/>
                <a:cs typeface="Chivo"/>
                <a:sym typeface="Chivo"/>
              </a:rPr>
              <a:t>Use big image.</a:t>
            </a:r>
            <a:endParaRPr b="0" sz="2400">
              <a:solidFill>
                <a:srgbClr val="A6D683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25" name="Google Shape;225;p23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31" name="Google Shape;231;p24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2" name="Google Shape;232;p24"/>
          <p:cNvCxnSpPr>
            <a:stCxn id="233" idx="2"/>
            <a:endCxn id="234" idx="0"/>
          </p:cNvCxnSpPr>
          <p:nvPr/>
        </p:nvCxnSpPr>
        <p:spPr>
          <a:xfrm flipH="1" rot="-5400000">
            <a:off x="6281100" y="1604725"/>
            <a:ext cx="574500" cy="17703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A6D683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35" name="Google Shape;235;p24"/>
          <p:cNvCxnSpPr>
            <a:stCxn id="236" idx="2"/>
            <a:endCxn id="237" idx="0"/>
          </p:cNvCxnSpPr>
          <p:nvPr/>
        </p:nvCxnSpPr>
        <p:spPr>
          <a:xfrm flipH="1" rot="-5400000">
            <a:off x="3980100" y="32942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A6D683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38" name="Google Shape;238;p24"/>
          <p:cNvCxnSpPr>
            <a:stCxn id="239" idx="0"/>
            <a:endCxn id="236" idx="2"/>
          </p:cNvCxnSpPr>
          <p:nvPr/>
        </p:nvCxnSpPr>
        <p:spPr>
          <a:xfrm rot="-5400000">
            <a:off x="3134850" y="32942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A6D683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40" name="Google Shape;240;p24"/>
          <p:cNvCxnSpPr>
            <a:stCxn id="234" idx="2"/>
            <a:endCxn id="241" idx="0"/>
          </p:cNvCxnSpPr>
          <p:nvPr/>
        </p:nvCxnSpPr>
        <p:spPr>
          <a:xfrm flipH="1" rot="-5400000">
            <a:off x="7520700" y="32942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A6D683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42" name="Google Shape;242;p24"/>
          <p:cNvCxnSpPr>
            <a:stCxn id="243" idx="0"/>
            <a:endCxn id="234" idx="2"/>
          </p:cNvCxnSpPr>
          <p:nvPr/>
        </p:nvCxnSpPr>
        <p:spPr>
          <a:xfrm rot="-5400000">
            <a:off x="6675450" y="3294263"/>
            <a:ext cx="7110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A6D683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44" name="Google Shape;244;p24"/>
          <p:cNvCxnSpPr>
            <a:stCxn id="236" idx="0"/>
            <a:endCxn id="233" idx="2"/>
          </p:cNvCxnSpPr>
          <p:nvPr/>
        </p:nvCxnSpPr>
        <p:spPr>
          <a:xfrm rot="-5400000">
            <a:off x="4510800" y="1604663"/>
            <a:ext cx="574500" cy="1770300"/>
          </a:xfrm>
          <a:prstGeom prst="bentConnector3">
            <a:avLst>
              <a:gd fmla="val 49995" name="adj1"/>
            </a:avLst>
          </a:prstGeom>
          <a:noFill/>
          <a:ln cap="flat" cmpd="sng" w="9525">
            <a:solidFill>
              <a:srgbClr val="A6D683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33" name="Google Shape;233;p24"/>
          <p:cNvSpPr txBox="1"/>
          <p:nvPr/>
        </p:nvSpPr>
        <p:spPr>
          <a:xfrm>
            <a:off x="4914150" y="1618225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36" name="Google Shape;236;p24"/>
          <p:cNvSpPr txBox="1"/>
          <p:nvPr/>
        </p:nvSpPr>
        <p:spPr>
          <a:xfrm>
            <a:off x="3143850" y="27770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34" name="Google Shape;234;p24"/>
          <p:cNvSpPr txBox="1"/>
          <p:nvPr/>
        </p:nvSpPr>
        <p:spPr>
          <a:xfrm>
            <a:off x="6684450" y="27770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7529700" y="4072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43" name="Google Shape;243;p24"/>
          <p:cNvSpPr txBox="1"/>
          <p:nvPr/>
        </p:nvSpPr>
        <p:spPr>
          <a:xfrm>
            <a:off x="5839200" y="4072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37" name="Google Shape;237;p24"/>
          <p:cNvSpPr txBox="1"/>
          <p:nvPr/>
        </p:nvSpPr>
        <p:spPr>
          <a:xfrm>
            <a:off x="3989100" y="4072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39" name="Google Shape;239;p24"/>
          <p:cNvSpPr txBox="1"/>
          <p:nvPr/>
        </p:nvSpPr>
        <p:spPr>
          <a:xfrm>
            <a:off x="2298600" y="4072463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Lorem Ipsum</a:t>
            </a:r>
            <a:endParaRPr sz="10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50" name="Google Shape;250;p25"/>
          <p:cNvGraphicFramePr/>
          <p:nvPr/>
        </p:nvGraphicFramePr>
        <p:xfrm>
          <a:off x="3200400" y="19961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{2EE3C9FA-EBAD-4885-90D2-0F3138BC2D0D}</a:tableStyleId>
              </a:tblPr>
              <a:tblGrid>
                <a:gridCol w="1371600"/>
                <a:gridCol w="1371600"/>
                <a:gridCol w="1371600"/>
                <a:gridCol w="1371600"/>
              </a:tblGrid>
              <a:tr h="660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1A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</a:t>
                      </a:r>
                      <a:endParaRPr sz="1100"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1A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</a:t>
                      </a:r>
                      <a:endParaRPr sz="1100"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1A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C</a:t>
                      </a:r>
                      <a:endParaRPr sz="1100"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1A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Yellow</a:t>
                      </a:r>
                      <a:endParaRPr sz="1100"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10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20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7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1A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Blue</a:t>
                      </a:r>
                      <a:endParaRPr sz="1100"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30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15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10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0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1A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Orange</a:t>
                      </a:r>
                      <a:endParaRPr sz="1100">
                        <a:solidFill>
                          <a:srgbClr val="00001A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5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24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1A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16</a:t>
                      </a:r>
                      <a:endParaRPr sz="1800">
                        <a:solidFill>
                          <a:srgbClr val="00001A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B3C2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B3C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1" name="Google Shape;251;p25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"/>
          <p:cNvSpPr/>
          <p:nvPr/>
        </p:nvSpPr>
        <p:spPr>
          <a:xfrm>
            <a:off x="457200" y="762771"/>
            <a:ext cx="8229600" cy="392040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6"/>
          <p:cNvSpPr txBox="1"/>
          <p:nvPr>
            <p:ph idx="4294967295" type="title"/>
          </p:nvPr>
        </p:nvSpPr>
        <p:spPr>
          <a:xfrm>
            <a:off x="457200" y="-100"/>
            <a:ext cx="2743200" cy="62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Maps</a:t>
            </a:r>
            <a:endParaRPr sz="2400"/>
          </a:p>
        </p:txBody>
      </p:sp>
      <p:sp>
        <p:nvSpPr>
          <p:cNvPr id="258" name="Google Shape;258;p26"/>
          <p:cNvSpPr/>
          <p:nvPr/>
        </p:nvSpPr>
        <p:spPr>
          <a:xfrm>
            <a:off x="1908701" y="1737800"/>
            <a:ext cx="648600" cy="2040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FFFF"/>
          </a:solidFill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our office</a:t>
            </a:r>
            <a:endParaRPr sz="800">
              <a:solidFill>
                <a:srgbClr val="00001A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59" name="Google Shape;259;p26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60" name="Google Shape;260;p26"/>
          <p:cNvSpPr/>
          <p:nvPr/>
        </p:nvSpPr>
        <p:spPr>
          <a:xfrm>
            <a:off x="1118775" y="2059000"/>
            <a:ext cx="116100" cy="116100"/>
          </a:xfrm>
          <a:prstGeom prst="diamond">
            <a:avLst/>
          </a:prstGeom>
          <a:solidFill>
            <a:srgbClr val="FFFFFF"/>
          </a:solidFill>
          <a:ln cap="flat" cmpd="sng" w="9525">
            <a:solidFill>
              <a:srgbClr val="A6D683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42863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6"/>
          <p:cNvSpPr/>
          <p:nvPr/>
        </p:nvSpPr>
        <p:spPr>
          <a:xfrm>
            <a:off x="2876700" y="3649850"/>
            <a:ext cx="116100" cy="116100"/>
          </a:xfrm>
          <a:prstGeom prst="diamond">
            <a:avLst/>
          </a:prstGeom>
          <a:solidFill>
            <a:srgbClr val="FFFFFF"/>
          </a:solidFill>
          <a:ln cap="flat" cmpd="sng" w="9525">
            <a:solidFill>
              <a:srgbClr val="A6D683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42863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6"/>
          <p:cNvSpPr/>
          <p:nvPr/>
        </p:nvSpPr>
        <p:spPr>
          <a:xfrm>
            <a:off x="3871825" y="1825700"/>
            <a:ext cx="116100" cy="116100"/>
          </a:xfrm>
          <a:prstGeom prst="diamond">
            <a:avLst/>
          </a:prstGeom>
          <a:solidFill>
            <a:srgbClr val="FFFFFF"/>
          </a:solidFill>
          <a:ln cap="flat" cmpd="sng" w="9525">
            <a:solidFill>
              <a:srgbClr val="A6D683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42863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6"/>
          <p:cNvSpPr/>
          <p:nvPr/>
        </p:nvSpPr>
        <p:spPr>
          <a:xfrm>
            <a:off x="4612675" y="4005500"/>
            <a:ext cx="116100" cy="116100"/>
          </a:xfrm>
          <a:prstGeom prst="diamond">
            <a:avLst/>
          </a:prstGeom>
          <a:solidFill>
            <a:srgbClr val="FFFFFF"/>
          </a:solidFill>
          <a:ln cap="flat" cmpd="sng" w="9525">
            <a:solidFill>
              <a:srgbClr val="A6D683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42863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6"/>
          <p:cNvSpPr/>
          <p:nvPr/>
        </p:nvSpPr>
        <p:spPr>
          <a:xfrm>
            <a:off x="6755625" y="2356225"/>
            <a:ext cx="116100" cy="116100"/>
          </a:xfrm>
          <a:prstGeom prst="diamond">
            <a:avLst/>
          </a:prstGeom>
          <a:solidFill>
            <a:srgbClr val="FFFFFF"/>
          </a:solidFill>
          <a:ln cap="flat" cmpd="sng" w="9525">
            <a:solidFill>
              <a:srgbClr val="A6D683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42863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6"/>
          <p:cNvSpPr/>
          <p:nvPr/>
        </p:nvSpPr>
        <p:spPr>
          <a:xfrm>
            <a:off x="7394775" y="4005500"/>
            <a:ext cx="116100" cy="116100"/>
          </a:xfrm>
          <a:prstGeom prst="diamond">
            <a:avLst/>
          </a:prstGeom>
          <a:solidFill>
            <a:srgbClr val="FFFFFF"/>
          </a:solidFill>
          <a:ln cap="flat" cmpd="sng" w="9525">
            <a:solidFill>
              <a:srgbClr val="A6D683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42863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/>
          <p:nvPr>
            <p:ph type="title"/>
          </p:nvPr>
        </p:nvSpPr>
        <p:spPr>
          <a:xfrm>
            <a:off x="457200" y="0"/>
            <a:ext cx="5486400" cy="280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89,526,124</a:t>
            </a:r>
            <a:endParaRPr sz="8000"/>
          </a:p>
        </p:txBody>
      </p:sp>
      <p:sp>
        <p:nvSpPr>
          <p:cNvPr id="271" name="Google Shape;271;p27"/>
          <p:cNvSpPr txBox="1"/>
          <p:nvPr>
            <p:ph idx="1" type="body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72" name="Google Shape;272;p27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 txBox="1"/>
          <p:nvPr>
            <p:ph idx="4294967295" type="ctrTitle"/>
          </p:nvPr>
        </p:nvSpPr>
        <p:spPr>
          <a:xfrm>
            <a:off x="3200400" y="1029000"/>
            <a:ext cx="5486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A6D683"/>
                </a:solidFill>
              </a:rPr>
              <a:t>89,526,124$</a:t>
            </a:r>
            <a:endParaRPr sz="4800">
              <a:solidFill>
                <a:srgbClr val="A6D683"/>
              </a:solidFill>
            </a:endParaRPr>
          </a:p>
        </p:txBody>
      </p:sp>
      <p:sp>
        <p:nvSpPr>
          <p:cNvPr id="278" name="Google Shape;278;p28"/>
          <p:cNvSpPr txBox="1"/>
          <p:nvPr>
            <p:ph idx="4294967295" type="subTitle"/>
          </p:nvPr>
        </p:nvSpPr>
        <p:spPr>
          <a:xfrm>
            <a:off x="3200400" y="1716107"/>
            <a:ext cx="5486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79" name="Google Shape;279;p28"/>
          <p:cNvSpPr txBox="1"/>
          <p:nvPr>
            <p:ph idx="4294967295" type="ctrTitle"/>
          </p:nvPr>
        </p:nvSpPr>
        <p:spPr>
          <a:xfrm>
            <a:off x="3200400" y="3657893"/>
            <a:ext cx="5486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A6D683"/>
                </a:solidFill>
              </a:rPr>
              <a:t>100%</a:t>
            </a:r>
            <a:endParaRPr sz="4800">
              <a:solidFill>
                <a:srgbClr val="A6D683"/>
              </a:solidFill>
            </a:endParaRPr>
          </a:p>
        </p:txBody>
      </p:sp>
      <p:sp>
        <p:nvSpPr>
          <p:cNvPr id="280" name="Google Shape;280;p28"/>
          <p:cNvSpPr txBox="1"/>
          <p:nvPr>
            <p:ph idx="4294967295" type="subTitle"/>
          </p:nvPr>
        </p:nvSpPr>
        <p:spPr>
          <a:xfrm>
            <a:off x="3200400" y="4345000"/>
            <a:ext cx="5486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81" name="Google Shape;281;p28"/>
          <p:cNvSpPr txBox="1"/>
          <p:nvPr>
            <p:ph idx="4294967295" type="ctrTitle"/>
          </p:nvPr>
        </p:nvSpPr>
        <p:spPr>
          <a:xfrm>
            <a:off x="3200400" y="2343447"/>
            <a:ext cx="5486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A6D683"/>
                </a:solidFill>
              </a:rPr>
              <a:t>185,244 users</a:t>
            </a:r>
            <a:endParaRPr sz="4800">
              <a:solidFill>
                <a:srgbClr val="A6D683"/>
              </a:solidFill>
            </a:endParaRPr>
          </a:p>
        </p:txBody>
      </p:sp>
      <p:sp>
        <p:nvSpPr>
          <p:cNvPr id="282" name="Google Shape;282;p28"/>
          <p:cNvSpPr txBox="1"/>
          <p:nvPr>
            <p:ph idx="4294967295" type="subTitle"/>
          </p:nvPr>
        </p:nvSpPr>
        <p:spPr>
          <a:xfrm>
            <a:off x="3200400" y="3030554"/>
            <a:ext cx="54864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83" name="Google Shape;283;p28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9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89" name="Google Shape;289;p29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0" name="Google Shape;290;p29"/>
          <p:cNvGrpSpPr/>
          <p:nvPr/>
        </p:nvGrpSpPr>
        <p:grpSpPr>
          <a:xfrm>
            <a:off x="6217150" y="2942310"/>
            <a:ext cx="2469661" cy="1384500"/>
            <a:chOff x="6038025" y="2598925"/>
            <a:chExt cx="2469661" cy="1384500"/>
          </a:xfrm>
        </p:grpSpPr>
        <p:cxnSp>
          <p:nvCxnSpPr>
            <p:cNvPr id="291" name="Google Shape;291;p29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rgbClr val="9EB3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2" name="Google Shape;292;p29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1A"/>
                  </a:solidFill>
                  <a:latin typeface="Chivo"/>
                  <a:ea typeface="Chivo"/>
                  <a:cs typeface="Chivo"/>
                  <a:sym typeface="Chivo"/>
                </a:rPr>
                <a:t>Vestibulum congue tempus</a:t>
              </a:r>
              <a:endParaRPr sz="12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0001A"/>
                  </a:solidFill>
                  <a:latin typeface="Chivo"/>
                  <a:ea typeface="Chivo"/>
                  <a:cs typeface="Chivo"/>
                  <a:sym typeface="Chivo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A6D6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9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b="1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295" name="Google Shape;295;p29"/>
          <p:cNvGrpSpPr/>
          <p:nvPr/>
        </p:nvGrpSpPr>
        <p:grpSpPr>
          <a:xfrm>
            <a:off x="815446" y="2169828"/>
            <a:ext cx="2994729" cy="1384500"/>
            <a:chOff x="636321" y="1844098"/>
            <a:chExt cx="2994729" cy="1384500"/>
          </a:xfrm>
        </p:grpSpPr>
        <p:sp>
          <p:nvSpPr>
            <p:cNvPr id="296" name="Google Shape;296;p29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1A"/>
                  </a:solidFill>
                  <a:latin typeface="Chivo"/>
                  <a:ea typeface="Chivo"/>
                  <a:cs typeface="Chivo"/>
                  <a:sym typeface="Chivo"/>
                </a:rPr>
                <a:t>Vestibulum congue tempus</a:t>
              </a:r>
              <a:endParaRPr sz="12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0001A"/>
                  </a:solidFill>
                  <a:latin typeface="Chivo"/>
                  <a:ea typeface="Chivo"/>
                  <a:cs typeface="Chivo"/>
                  <a:sym typeface="Chivo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cxnSp>
          <p:nvCxnSpPr>
            <p:cNvPr id="297" name="Google Shape;297;p29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cap="flat" cmpd="sng" w="9525">
              <a:solidFill>
                <a:srgbClr val="9EB3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8" name="Google Shape;298;p29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rgbClr val="2CA3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9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b="1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00" name="Google Shape;300;p29"/>
          <p:cNvGrpSpPr/>
          <p:nvPr/>
        </p:nvGrpSpPr>
        <p:grpSpPr>
          <a:xfrm>
            <a:off x="5087225" y="1268645"/>
            <a:ext cx="3599586" cy="1384500"/>
            <a:chOff x="4908100" y="889950"/>
            <a:chExt cx="3599586" cy="1384500"/>
          </a:xfrm>
        </p:grpSpPr>
        <p:cxnSp>
          <p:nvCxnSpPr>
            <p:cNvPr id="301" name="Google Shape;301;p29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rgbClr val="9EB3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2" name="Google Shape;302;p29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00001A"/>
                  </a:solidFill>
                  <a:latin typeface="Chivo"/>
                  <a:ea typeface="Chivo"/>
                  <a:cs typeface="Chivo"/>
                  <a:sym typeface="Chivo"/>
                </a:rPr>
                <a:t>Vestibulum congue tempus</a:t>
              </a:r>
              <a:endParaRPr sz="12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00001A"/>
                  </a:solidFill>
                  <a:latin typeface="Chivo"/>
                  <a:ea typeface="Chivo"/>
                  <a:cs typeface="Chivo"/>
                  <a:sym typeface="Chivo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A6D6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9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b="1"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305" name="Google Shape;305;p29"/>
          <p:cNvGrpSpPr/>
          <p:nvPr/>
        </p:nvGrpSpPr>
        <p:grpSpPr>
          <a:xfrm>
            <a:off x="2993719" y="1476850"/>
            <a:ext cx="3514811" cy="3252003"/>
            <a:chOff x="2991269" y="1153325"/>
            <a:chExt cx="3514811" cy="3252003"/>
          </a:xfrm>
        </p:grpSpPr>
        <p:sp>
          <p:nvSpPr>
            <p:cNvPr id="306" name="Google Shape;306;p29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07" name="Google Shape;307;p29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08" name="Google Shape;308;p29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09" name="Google Shape;309;p29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10" name="Google Shape;310;p29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1" name="Google Shape;311;p29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2" name="Google Shape;312;p29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13" name="Google Shape;313;p29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</a:t>
            </a:r>
            <a:br>
              <a:rPr lang="en"/>
            </a:br>
            <a:r>
              <a:rPr lang="en"/>
              <a:t>some concepts</a:t>
            </a:r>
            <a:endParaRPr/>
          </a:p>
        </p:txBody>
      </p:sp>
      <p:sp>
        <p:nvSpPr>
          <p:cNvPr id="319" name="Google Shape;319;p30"/>
          <p:cNvSpPr txBox="1"/>
          <p:nvPr>
            <p:ph idx="1" type="body"/>
          </p:nvPr>
        </p:nvSpPr>
        <p:spPr>
          <a:xfrm>
            <a:off x="457200" y="2230750"/>
            <a:ext cx="2563500" cy="12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0" name="Google Shape;320;p30"/>
          <p:cNvSpPr txBox="1"/>
          <p:nvPr>
            <p:ph idx="2" type="body"/>
          </p:nvPr>
        </p:nvSpPr>
        <p:spPr>
          <a:xfrm>
            <a:off x="3290238" y="2230750"/>
            <a:ext cx="2563500" cy="12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1" name="Google Shape;321;p30"/>
          <p:cNvSpPr txBox="1"/>
          <p:nvPr>
            <p:ph idx="3" type="body"/>
          </p:nvPr>
        </p:nvSpPr>
        <p:spPr>
          <a:xfrm>
            <a:off x="6123300" y="2230750"/>
            <a:ext cx="2563500" cy="12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2" name="Google Shape;322;p30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3" name="Google Shape;323;p30"/>
          <p:cNvSpPr txBox="1"/>
          <p:nvPr>
            <p:ph idx="1" type="body"/>
          </p:nvPr>
        </p:nvSpPr>
        <p:spPr>
          <a:xfrm>
            <a:off x="457200" y="3526150"/>
            <a:ext cx="2563500" cy="12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Yellow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4" name="Google Shape;324;p30"/>
          <p:cNvSpPr txBox="1"/>
          <p:nvPr>
            <p:ph idx="2" type="body"/>
          </p:nvPr>
        </p:nvSpPr>
        <p:spPr>
          <a:xfrm>
            <a:off x="3290238" y="3526150"/>
            <a:ext cx="2563500" cy="12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Blue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5" name="Google Shape;325;p30"/>
          <p:cNvSpPr txBox="1"/>
          <p:nvPr>
            <p:ph idx="3" type="body"/>
          </p:nvPr>
        </p:nvSpPr>
        <p:spPr>
          <a:xfrm>
            <a:off x="6123300" y="3526150"/>
            <a:ext cx="2563500" cy="12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Red</a:t>
            </a:r>
            <a:endParaRPr b="1"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"/>
          <p:cNvSpPr txBox="1"/>
          <p:nvPr>
            <p:ph idx="1" type="body"/>
          </p:nvPr>
        </p:nvSpPr>
        <p:spPr>
          <a:xfrm>
            <a:off x="457200" y="1844275"/>
            <a:ext cx="2190000" cy="2709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1A"/>
                </a:solidFill>
              </a:rPr>
              <a:t>You can insert graphs from Excel or Google Sheets</a:t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331" name="Google Shape;331;p31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2" name="Google Shape;332;p31"/>
          <p:cNvCxnSpPr/>
          <p:nvPr/>
        </p:nvCxnSpPr>
        <p:spPr>
          <a:xfrm>
            <a:off x="3034075" y="1732749"/>
            <a:ext cx="5010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3" name="Google Shape;333;p31"/>
          <p:cNvCxnSpPr/>
          <p:nvPr/>
        </p:nvCxnSpPr>
        <p:spPr>
          <a:xfrm>
            <a:off x="3034075" y="2442231"/>
            <a:ext cx="5010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4" name="Google Shape;334;p31"/>
          <p:cNvCxnSpPr/>
          <p:nvPr/>
        </p:nvCxnSpPr>
        <p:spPr>
          <a:xfrm>
            <a:off x="3034075" y="3151713"/>
            <a:ext cx="5010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31"/>
          <p:cNvCxnSpPr/>
          <p:nvPr/>
        </p:nvCxnSpPr>
        <p:spPr>
          <a:xfrm>
            <a:off x="3034075" y="3861196"/>
            <a:ext cx="5010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31"/>
          <p:cNvCxnSpPr/>
          <p:nvPr/>
        </p:nvCxnSpPr>
        <p:spPr>
          <a:xfrm>
            <a:off x="3034075" y="4592576"/>
            <a:ext cx="5010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7" name="Google Shape;337;p31"/>
          <p:cNvSpPr txBox="1"/>
          <p:nvPr/>
        </p:nvSpPr>
        <p:spPr>
          <a:xfrm>
            <a:off x="2964590" y="1574000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4000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3000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2000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1000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0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38" name="Google Shape;338;p31"/>
          <p:cNvSpPr/>
          <p:nvPr/>
        </p:nvSpPr>
        <p:spPr>
          <a:xfrm>
            <a:off x="3463380" y="3038986"/>
            <a:ext cx="161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1"/>
          <p:cNvSpPr/>
          <p:nvPr/>
        </p:nvSpPr>
        <p:spPr>
          <a:xfrm>
            <a:off x="3680872" y="2644923"/>
            <a:ext cx="161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1"/>
          <p:cNvSpPr/>
          <p:nvPr/>
        </p:nvSpPr>
        <p:spPr>
          <a:xfrm>
            <a:off x="3898364" y="3151713"/>
            <a:ext cx="161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1"/>
          <p:cNvSpPr/>
          <p:nvPr/>
        </p:nvSpPr>
        <p:spPr>
          <a:xfrm>
            <a:off x="4676655" y="3352776"/>
            <a:ext cx="161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1"/>
          <p:cNvSpPr/>
          <p:nvPr/>
        </p:nvSpPr>
        <p:spPr>
          <a:xfrm>
            <a:off x="4894148" y="2754393"/>
            <a:ext cx="161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1"/>
          <p:cNvSpPr/>
          <p:nvPr/>
        </p:nvSpPr>
        <p:spPr>
          <a:xfrm>
            <a:off x="5111640" y="1887073"/>
            <a:ext cx="161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1"/>
          <p:cNvSpPr/>
          <p:nvPr/>
        </p:nvSpPr>
        <p:spPr>
          <a:xfrm>
            <a:off x="5889931" y="2798168"/>
            <a:ext cx="161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1"/>
          <p:cNvSpPr/>
          <p:nvPr/>
        </p:nvSpPr>
        <p:spPr>
          <a:xfrm>
            <a:off x="6107424" y="1732625"/>
            <a:ext cx="161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1"/>
          <p:cNvSpPr/>
          <p:nvPr/>
        </p:nvSpPr>
        <p:spPr>
          <a:xfrm>
            <a:off x="6324916" y="2980611"/>
            <a:ext cx="161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1"/>
          <p:cNvSpPr/>
          <p:nvPr/>
        </p:nvSpPr>
        <p:spPr>
          <a:xfrm>
            <a:off x="7103207" y="3411150"/>
            <a:ext cx="161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1"/>
          <p:cNvSpPr/>
          <p:nvPr/>
        </p:nvSpPr>
        <p:spPr>
          <a:xfrm>
            <a:off x="7320699" y="1951668"/>
            <a:ext cx="161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1"/>
          <p:cNvSpPr/>
          <p:nvPr/>
        </p:nvSpPr>
        <p:spPr>
          <a:xfrm>
            <a:off x="7538192" y="2265458"/>
            <a:ext cx="161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46" name="Google Shape;146;p14"/>
          <p:cNvSpPr txBox="1"/>
          <p:nvPr>
            <p:ph idx="2" type="body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1A"/>
                </a:solidFill>
              </a:rPr>
              <a:t>EDIT IN POWERPOINT®</a:t>
            </a:r>
            <a:endParaRPr sz="1200">
              <a:solidFill>
                <a:srgbClr val="00001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1A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00001A"/>
                </a:solidFill>
              </a:rPr>
              <a:t>"Download as PowerPoint template"</a:t>
            </a:r>
            <a:r>
              <a:rPr lang="en" sz="1200">
                <a:solidFill>
                  <a:srgbClr val="00001A"/>
                </a:solidFill>
              </a:rPr>
              <a:t>. You will get a .pptx file that you can edit in PowerPoint. </a:t>
            </a:r>
            <a:endParaRPr sz="1200">
              <a:solidFill>
                <a:srgbClr val="00001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1A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00001A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00001A"/>
                </a:solidFill>
              </a:rPr>
              <a:t>)</a:t>
            </a:r>
            <a:endParaRPr sz="1200">
              <a:solidFill>
                <a:srgbClr val="00001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0001A"/>
              </a:solidFill>
            </a:endParaRPr>
          </a:p>
        </p:txBody>
      </p:sp>
      <p:sp>
        <p:nvSpPr>
          <p:cNvPr id="147" name="Google Shape;147;p14"/>
          <p:cNvSpPr txBox="1"/>
          <p:nvPr>
            <p:ph idx="1" type="body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00001A"/>
                </a:solidFill>
              </a:rPr>
              <a:t>EDIT IN GOOGLE SLIDES</a:t>
            </a:r>
            <a:endParaRPr sz="1200">
              <a:solidFill>
                <a:srgbClr val="00001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1A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00001A"/>
                </a:solidFill>
              </a:rPr>
              <a:t>"Use as Google Slides Theme"</a:t>
            </a:r>
            <a:r>
              <a:rPr lang="en" sz="1200">
                <a:solidFill>
                  <a:srgbClr val="00001A"/>
                </a:solidFill>
              </a:rPr>
              <a:t>.</a:t>
            </a:r>
            <a:endParaRPr sz="1200">
              <a:solidFill>
                <a:srgbClr val="00001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1A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00001A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00001A"/>
                </a:solidFill>
              </a:rPr>
              <a:t>You have to be signed in to your Google account.</a:t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148" name="Google Shape;148;p14"/>
          <p:cNvSpPr txBox="1"/>
          <p:nvPr>
            <p:ph idx="2" type="body"/>
          </p:nvPr>
        </p:nvSpPr>
        <p:spPr>
          <a:xfrm>
            <a:off x="457200" y="2305950"/>
            <a:ext cx="22017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accent2"/>
                </a:solidFill>
              </a:rPr>
              <a:t>More info on how to use this template at </a:t>
            </a:r>
            <a:r>
              <a:rPr b="1" lang="en" sz="1000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accent2"/>
                </a:solidFill>
              </a:rPr>
              <a:t>This template is free to use under </a:t>
            </a:r>
            <a:r>
              <a:rPr lang="en" sz="1000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000">
                <a:solidFill>
                  <a:schemeClr val="accent2"/>
                </a:solidFill>
              </a:rPr>
              <a:t>. You can keep the Credits slide or mention SlidesCarnival and other resources used in a slide footer.</a:t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</a:endParaRPr>
          </a:p>
        </p:txBody>
      </p:sp>
      <p:sp>
        <p:nvSpPr>
          <p:cNvPr id="149" name="Google Shape;149;p14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"/>
          <p:cNvSpPr txBox="1"/>
          <p:nvPr>
            <p:ph idx="4294967295" type="body"/>
          </p:nvPr>
        </p:nvSpPr>
        <p:spPr>
          <a:xfrm>
            <a:off x="457200" y="785750"/>
            <a:ext cx="2743200" cy="357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Mobile</a:t>
            </a:r>
            <a:r>
              <a:rPr b="1"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project</a:t>
            </a:r>
            <a:endParaRPr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55" name="Google Shape;355;p32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356" name="Google Shape;356;p32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57" name="Google Shape;357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00013" rotWithShape="0" algn="bl" dir="5400000" dist="19050">
                <a:schemeClr val="dk1">
                  <a:alpha val="28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61" name="Google Shape;361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3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67" name="Google Shape;367;p33"/>
          <p:cNvSpPr txBox="1"/>
          <p:nvPr>
            <p:ph idx="4294967295" type="body"/>
          </p:nvPr>
        </p:nvSpPr>
        <p:spPr>
          <a:xfrm>
            <a:off x="457200" y="785750"/>
            <a:ext cx="2743200" cy="357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Tablet</a:t>
            </a:r>
            <a:r>
              <a:rPr b="1"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project</a:t>
            </a:r>
            <a:endParaRPr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368" name="Google Shape;368;p33"/>
          <p:cNvGrpSpPr/>
          <p:nvPr/>
        </p:nvGrpSpPr>
        <p:grpSpPr>
          <a:xfrm>
            <a:off x="4814877" y="618359"/>
            <a:ext cx="2736410" cy="4222433"/>
            <a:chOff x="2112475" y="238125"/>
            <a:chExt cx="3395050" cy="5238750"/>
          </a:xfrm>
        </p:grpSpPr>
        <p:sp>
          <p:nvSpPr>
            <p:cNvPr id="369" name="Google Shape;369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28588" rotWithShape="0" algn="bl" dir="5400000" dist="19050">
                <a:schemeClr val="dk1">
                  <a:alpha val="25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73" name="Google Shape;37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2463" y="9920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4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79" name="Google Shape;379;p34"/>
          <p:cNvSpPr txBox="1"/>
          <p:nvPr>
            <p:ph idx="4294967295" type="body"/>
          </p:nvPr>
        </p:nvSpPr>
        <p:spPr>
          <a:xfrm>
            <a:off x="457200" y="785750"/>
            <a:ext cx="2743200" cy="3575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Desktop</a:t>
            </a:r>
            <a:r>
              <a:rPr b="1" lang="en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project</a:t>
            </a:r>
            <a:endParaRPr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grpSp>
        <p:nvGrpSpPr>
          <p:cNvPr id="380" name="Google Shape;380;p34"/>
          <p:cNvGrpSpPr/>
          <p:nvPr/>
        </p:nvGrpSpPr>
        <p:grpSpPr>
          <a:xfrm>
            <a:off x="3506547" y="1057482"/>
            <a:ext cx="5174953" cy="3031943"/>
            <a:chOff x="1177450" y="241631"/>
            <a:chExt cx="6173152" cy="3616776"/>
          </a:xfrm>
        </p:grpSpPr>
        <p:sp>
          <p:nvSpPr>
            <p:cNvPr id="381" name="Google Shape;381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00013" rotWithShape="0" algn="bl" dir="5400000" dist="47625">
                <a:schemeClr val="dk1">
                  <a:alpha val="32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5" name="Google Shape;385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084349" y="1224635"/>
            <a:ext cx="4022304" cy="2555046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5"/>
          <p:cNvSpPr txBox="1"/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391" name="Google Shape;391;p35"/>
          <p:cNvSpPr txBox="1"/>
          <p:nvPr>
            <p:ph idx="1" type="body"/>
          </p:nvPr>
        </p:nvSpPr>
        <p:spPr>
          <a:xfrm>
            <a:off x="5943600" y="2800175"/>
            <a:ext cx="2743200" cy="211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▰"/>
            </a:pPr>
            <a:r>
              <a:rPr lang="en"/>
              <a:t>@username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▰"/>
            </a:pPr>
            <a:r>
              <a:rPr lang="en"/>
              <a:t>user@mail.me</a:t>
            </a:r>
            <a:br>
              <a:rPr lang="en"/>
            </a:br>
            <a:endParaRPr b="1"/>
          </a:p>
        </p:txBody>
      </p:sp>
      <p:sp>
        <p:nvSpPr>
          <p:cNvPr id="392" name="Google Shape;392;p35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6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98" name="Google Shape;398;p36"/>
          <p:cNvSpPr txBox="1"/>
          <p:nvPr>
            <p:ph idx="1" type="body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2CA38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2CA38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 sz="2400"/>
              <a:t>Photographs by </a:t>
            </a:r>
            <a:r>
              <a:rPr lang="en" sz="2400" u="sng">
                <a:solidFill>
                  <a:srgbClr val="2CA38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2CA388"/>
              </a:solidFill>
            </a:endParaRPr>
          </a:p>
        </p:txBody>
      </p:sp>
      <p:sp>
        <p:nvSpPr>
          <p:cNvPr id="399" name="Google Shape;399;p36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7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05" name="Google Shape;405;p37"/>
          <p:cNvSpPr txBox="1"/>
          <p:nvPr>
            <p:ph idx="1" type="body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▰"/>
            </a:pPr>
            <a:r>
              <a:rPr lang="en" sz="1400"/>
              <a:t>Titles: Roboto Slab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▰"/>
            </a:pPr>
            <a:r>
              <a:rPr lang="en" sz="1400"/>
              <a:t>Body copy: Chivo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CA38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https://www.fontsquirrel.com/fonts/roboto-slab</a:t>
            </a:r>
            <a:endParaRPr sz="1400">
              <a:solidFill>
                <a:srgbClr val="2CA38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CA388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https://www.fontsquirrel.com/fonts/chivo</a:t>
            </a:r>
            <a:endParaRPr sz="1400">
              <a:solidFill>
                <a:srgbClr val="2CA38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1A"/>
                </a:solidFill>
              </a:rPr>
              <a:t>Lime</a:t>
            </a:r>
            <a:r>
              <a:rPr lang="en" sz="1400">
                <a:solidFill>
                  <a:srgbClr val="00001A"/>
                </a:solidFill>
              </a:rPr>
              <a:t> </a:t>
            </a:r>
            <a:r>
              <a:rPr b="1" lang="en" sz="1400">
                <a:solidFill>
                  <a:srgbClr val="A6D683"/>
                </a:solidFill>
              </a:rPr>
              <a:t>#a6d683</a:t>
            </a:r>
            <a:r>
              <a:rPr lang="en" sz="1400">
                <a:solidFill>
                  <a:srgbClr val="00001A"/>
                </a:solidFill>
              </a:rPr>
              <a:t> </a:t>
            </a:r>
            <a:r>
              <a:rPr lang="en" sz="1400">
                <a:solidFill>
                  <a:srgbClr val="9EB3C2"/>
                </a:solidFill>
              </a:rPr>
              <a:t>/</a:t>
            </a:r>
            <a:r>
              <a:rPr lang="en" sz="1400">
                <a:solidFill>
                  <a:srgbClr val="00001A"/>
                </a:solidFill>
              </a:rPr>
              <a:t> Clover </a:t>
            </a:r>
            <a:r>
              <a:rPr b="1" lang="en" sz="1400">
                <a:solidFill>
                  <a:srgbClr val="2CA388"/>
                </a:solidFill>
              </a:rPr>
              <a:t>#2ca388</a:t>
            </a:r>
            <a:r>
              <a:rPr lang="en" sz="1400">
                <a:solidFill>
                  <a:srgbClr val="00001A"/>
                </a:solidFill>
              </a:rPr>
              <a:t> </a:t>
            </a:r>
            <a:r>
              <a:rPr lang="en" sz="1400">
                <a:solidFill>
                  <a:srgbClr val="9EB3C2"/>
                </a:solidFill>
              </a:rPr>
              <a:t>/</a:t>
            </a:r>
            <a:r>
              <a:rPr lang="en" sz="1400">
                <a:solidFill>
                  <a:srgbClr val="00001A"/>
                </a:solidFill>
              </a:rPr>
              <a:t> Fog </a:t>
            </a:r>
            <a:r>
              <a:rPr b="1" lang="en" sz="1400">
                <a:solidFill>
                  <a:srgbClr val="9EB3C2"/>
                </a:solidFill>
              </a:rPr>
              <a:t>#9eb3c2</a:t>
            </a:r>
            <a:endParaRPr b="1" sz="1400">
              <a:solidFill>
                <a:srgbClr val="9EB3C2"/>
              </a:solidFill>
            </a:endParaRPr>
          </a:p>
        </p:txBody>
      </p:sp>
      <p:sp>
        <p:nvSpPr>
          <p:cNvPr id="406" name="Google Shape;406;p37"/>
          <p:cNvSpPr txBox="1"/>
          <p:nvPr/>
        </p:nvSpPr>
        <p:spPr>
          <a:xfrm>
            <a:off x="457200" y="3826165"/>
            <a:ext cx="2110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CA388"/>
                </a:solidFill>
                <a:latin typeface="Chivo"/>
                <a:ea typeface="Chivo"/>
                <a:cs typeface="Chivo"/>
                <a:sym typeface="Chiv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2CA388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07" name="Google Shape;407;p37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8"/>
          <p:cNvSpPr txBox="1"/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413" name="Google Shape;413;p38"/>
          <p:cNvSpPr txBox="1"/>
          <p:nvPr>
            <p:ph idx="1" type="subTitle"/>
          </p:nvPr>
        </p:nvSpPr>
        <p:spPr>
          <a:xfrm>
            <a:off x="457200" y="2763852"/>
            <a:ext cx="5486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9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19" name="Google Shape;419;p39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0" name="Google Shape;420;p39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DEC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1" name="Google Shape;421;p39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NOV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2" name="Google Shape;422;p39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OCT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3" name="Google Shape;423;p39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SEP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4" name="Google Shape;424;p39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AUG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5" name="Google Shape;425;p39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JUL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6" name="Google Shape;426;p39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JUN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7" name="Google Shape;427;p39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MAY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8" name="Google Shape;428;p39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APR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9" name="Google Shape;429;p39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MAR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30" name="Google Shape;430;p39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FEB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31" name="Google Shape;431;p39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JAN</a:t>
            </a:r>
            <a:endParaRPr sz="10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32" name="Google Shape;432;p39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33" name="Google Shape;433;p39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4" name="Google Shape;434;p39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35" name="Google Shape;435;p39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6" name="Google Shape;436;p39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Red is the colour of danger and courage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37" name="Google Shape;437;p39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8" name="Google Shape;438;p39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39" name="Google Shape;439;p39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0" name="Google Shape;440;p39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41" name="Google Shape;441;p39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2" name="Google Shape;442;p39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43" name="Google Shape;443;p39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4" name="Google Shape;444;p39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45" name="Google Shape;445;p39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6" name="Google Shape;446;p39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47" name="Google Shape;447;p39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8" name="Google Shape;448;p39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49" name="Google Shape;449;p39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0" name="Google Shape;450;p39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51" name="Google Shape;451;p39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2" name="Google Shape;452;p39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Red is the colour of danger and courage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53" name="Google Shape;453;p39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4" name="Google Shape;454;p39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455" name="Google Shape;455;p39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6" name="Google Shape;456;p39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0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62" name="Google Shape;462;p40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3" name="Google Shape;463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5" name="Google Shape;465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66" name="Google Shape;466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hivo"/>
                  <a:ea typeface="Chivo"/>
                  <a:cs typeface="Chivo"/>
                  <a:sym typeface="Chivo"/>
                </a:rPr>
                <a:t>1</a:t>
              </a:r>
              <a:endParaRPr sz="6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468" name="Google Shape;468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69" name="Google Shape;469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hivo"/>
                  <a:ea typeface="Chivo"/>
                  <a:cs typeface="Chivo"/>
                  <a:sym typeface="Chivo"/>
                </a:rPr>
                <a:t>3</a:t>
              </a:r>
              <a:endParaRPr sz="6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471" name="Google Shape;471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72" name="Google Shape;472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hivo"/>
                  <a:ea typeface="Chivo"/>
                  <a:cs typeface="Chivo"/>
                  <a:sym typeface="Chivo"/>
                </a:rPr>
                <a:t>5</a:t>
              </a:r>
              <a:endParaRPr sz="6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474" name="Google Shape;474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75" name="Google Shape;475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476" name="Google Shape;476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hivo"/>
                  <a:ea typeface="Chivo"/>
                  <a:cs typeface="Chivo"/>
                  <a:sym typeface="Chivo"/>
                </a:rPr>
                <a:t>6</a:t>
              </a:r>
              <a:endParaRPr sz="6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477" name="Google Shape;477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78" name="Google Shape;478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479" name="Google Shape;479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hivo"/>
                  <a:ea typeface="Chivo"/>
                  <a:cs typeface="Chivo"/>
                  <a:sym typeface="Chivo"/>
                </a:rPr>
                <a:t>4</a:t>
              </a:r>
              <a:endParaRPr sz="6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grpSp>
        <p:nvGrpSpPr>
          <p:cNvPr id="480" name="Google Shape;480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81" name="Google Shape;481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482" name="Google Shape;482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Chivo"/>
                  <a:ea typeface="Chivo"/>
                  <a:cs typeface="Chivo"/>
                  <a:sym typeface="Chivo"/>
                </a:rPr>
                <a:t>2</a:t>
              </a:r>
              <a:endParaRPr sz="6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sp>
        <p:nvSpPr>
          <p:cNvPr id="483" name="Google Shape;483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84" name="Google Shape;484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Red is the colour of danger and courage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85" name="Google Shape;485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86" name="Google Shape;486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87" name="Google Shape;487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88" name="Google Shape;488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1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94" name="Google Shape;494;p41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95" name="Google Shape;495;p41"/>
          <p:cNvGraphicFramePr/>
          <p:nvPr/>
        </p:nvGraphicFramePr>
        <p:xfrm>
          <a:off x="3925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{2EE3C9FA-EBAD-4885-90D2-0F3138BC2D0D}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29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3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3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3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3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3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3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93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/>
          <p:nvPr>
            <p:ph type="title"/>
          </p:nvPr>
        </p:nvSpPr>
        <p:spPr>
          <a:xfrm>
            <a:off x="457200" y="2394450"/>
            <a:ext cx="4114800" cy="420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Hello!</a:t>
            </a:r>
            <a:endParaRPr sz="8000"/>
          </a:p>
        </p:txBody>
      </p:sp>
      <p:sp>
        <p:nvSpPr>
          <p:cNvPr id="155" name="Google Shape;155;p15"/>
          <p:cNvSpPr txBox="1"/>
          <p:nvPr>
            <p:ph idx="1" type="body"/>
          </p:nvPr>
        </p:nvSpPr>
        <p:spPr>
          <a:xfrm>
            <a:off x="3200400" y="2800175"/>
            <a:ext cx="5486400" cy="2118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 am Jayden Smith.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You can find me at @username</a:t>
            </a:r>
            <a:endParaRPr b="1"/>
          </a:p>
        </p:txBody>
      </p:sp>
      <p:sp>
        <p:nvSpPr>
          <p:cNvPr id="156" name="Google Shape;156;p15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2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01" name="Google Shape;501;p42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2" name="Google Shape;502;p42"/>
          <p:cNvSpPr/>
          <p:nvPr/>
        </p:nvSpPr>
        <p:spPr>
          <a:xfrm>
            <a:off x="429525" y="1418975"/>
            <a:ext cx="4066500" cy="153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STRENGTHS</a:t>
            </a:r>
            <a:endParaRPr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03" name="Google Shape;503;p42"/>
          <p:cNvSpPr/>
          <p:nvPr/>
        </p:nvSpPr>
        <p:spPr>
          <a:xfrm>
            <a:off x="4664182" y="1418975"/>
            <a:ext cx="4066500" cy="153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WEAKNESSES</a:t>
            </a:r>
            <a:endParaRPr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04" name="Google Shape;504;p42"/>
          <p:cNvSpPr/>
          <p:nvPr/>
        </p:nvSpPr>
        <p:spPr>
          <a:xfrm>
            <a:off x="429525" y="3119009"/>
            <a:ext cx="4066500" cy="153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Black is the color of ebony and of outer space</a:t>
            </a:r>
            <a:endParaRPr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OPPORTUNITIES</a:t>
            </a:r>
            <a:endParaRPr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05" name="Google Shape;505;p42"/>
          <p:cNvSpPr/>
          <p:nvPr/>
        </p:nvSpPr>
        <p:spPr>
          <a:xfrm>
            <a:off x="4664182" y="3119009"/>
            <a:ext cx="4066500" cy="153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White is the color of milk and fresh snow</a:t>
            </a:r>
            <a:endParaRPr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THREATS</a:t>
            </a:r>
            <a:endParaRPr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06" name="Google Shape;506;p42"/>
          <p:cNvSpPr/>
          <p:nvPr/>
        </p:nvSpPr>
        <p:spPr>
          <a:xfrm>
            <a:off x="3328665" y="1781496"/>
            <a:ext cx="2336700" cy="2336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2"/>
          <p:cNvSpPr/>
          <p:nvPr/>
        </p:nvSpPr>
        <p:spPr>
          <a:xfrm rot="5400000">
            <a:off x="3497157" y="1781496"/>
            <a:ext cx="2336700" cy="2336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2"/>
          <p:cNvSpPr/>
          <p:nvPr/>
        </p:nvSpPr>
        <p:spPr>
          <a:xfrm rot="10800000">
            <a:off x="3497157" y="1951312"/>
            <a:ext cx="2336700" cy="2336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2"/>
          <p:cNvSpPr/>
          <p:nvPr/>
        </p:nvSpPr>
        <p:spPr>
          <a:xfrm rot="-5400000">
            <a:off x="3328665" y="1951312"/>
            <a:ext cx="2336700" cy="2336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42"/>
          <p:cNvSpPr/>
          <p:nvPr/>
        </p:nvSpPr>
        <p:spPr>
          <a:xfrm>
            <a:off x="3866637" y="2268922"/>
            <a:ext cx="318242" cy="4364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S</a:t>
            </a:r>
          </a:p>
        </p:txBody>
      </p:sp>
      <p:sp>
        <p:nvSpPr>
          <p:cNvPr id="511" name="Google Shape;511;p42"/>
          <p:cNvSpPr/>
          <p:nvPr/>
        </p:nvSpPr>
        <p:spPr>
          <a:xfrm>
            <a:off x="4848489" y="2276385"/>
            <a:ext cx="622155" cy="4245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W</a:t>
            </a:r>
          </a:p>
        </p:txBody>
      </p:sp>
      <p:sp>
        <p:nvSpPr>
          <p:cNvPr id="512" name="Google Shape;512;p42"/>
          <p:cNvSpPr/>
          <p:nvPr/>
        </p:nvSpPr>
        <p:spPr>
          <a:xfrm>
            <a:off x="3833201" y="3338512"/>
            <a:ext cx="385115" cy="43645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O</a:t>
            </a:r>
          </a:p>
        </p:txBody>
      </p:sp>
      <p:sp>
        <p:nvSpPr>
          <p:cNvPr id="513" name="Google Shape;513;p42"/>
          <p:cNvSpPr/>
          <p:nvPr/>
        </p:nvSpPr>
        <p:spPr>
          <a:xfrm>
            <a:off x="4958948" y="3345975"/>
            <a:ext cx="378547" cy="4245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519" name="Google Shape;519;p43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0" name="Google Shape;520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Key Activities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b="1"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1" name="Google Shape;521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Key Resources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2" name="Google Shape;522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Value Propositions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3" name="Google Shape;523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Customer Relationships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4" name="Google Shape;524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Channels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5" name="Google Shape;525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Customer Segments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6" name="Google Shape;526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Key Partners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b="1"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7" name="Google Shape;527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Cost Structure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8" name="Google Shape;528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Revenue Streams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b="1" sz="9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9" name="Google Shape;529;p43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0" name="Google Shape;530;p43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1" name="Google Shape;531;p43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2" name="Google Shape;532;p43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33" name="Google Shape;533;p43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34" name="Google Shape;534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5" name="Google Shape;535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36" name="Google Shape;536;p43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37" name="Google Shape;537;p43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38" name="Google Shape;538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9" name="Google Shape;539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0" name="Google Shape;540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1" name="Google Shape;541;p43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42" name="Google Shape;542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4" name="Google Shape;544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5" name="Google Shape;545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6" name="Google Shape;546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47" name="Google Shape;547;p43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48" name="Google Shape;548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9" name="Google Shape;549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2" name="Google Shape;552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3" name="Google Shape;553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4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59" name="Google Shape;559;p44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0" name="Google Shape;560;p44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561" name="Google Shape;561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hivo"/>
                  <a:ea typeface="Chivo"/>
                  <a:cs typeface="Chivo"/>
                  <a:sym typeface="Chivo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562" name="Google Shape;562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hivo"/>
                  <a:ea typeface="Chivo"/>
                  <a:cs typeface="Chivo"/>
                  <a:sym typeface="Chivo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563" name="Google Shape;563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hivo"/>
                  <a:ea typeface="Chivo"/>
                  <a:cs typeface="Chivo"/>
                  <a:sym typeface="Chivo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564" name="Google Shape;564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hivo"/>
                  <a:ea typeface="Chivo"/>
                  <a:cs typeface="Chivo"/>
                  <a:sym typeface="Chivo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565" name="Google Shape;565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hivo"/>
                  <a:ea typeface="Chivo"/>
                  <a:cs typeface="Chivo"/>
                  <a:sym typeface="Chivo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566" name="Google Shape;566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Chivo"/>
                  <a:ea typeface="Chivo"/>
                  <a:cs typeface="Chivo"/>
                  <a:sym typeface="Chivo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  <p:sp>
          <p:nvSpPr>
            <p:cNvPr id="567" name="Google Shape;567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endParaRPr>
            </a:p>
          </p:txBody>
        </p:sp>
      </p:grpSp>
      <p:cxnSp>
        <p:nvCxnSpPr>
          <p:cNvPr id="568" name="Google Shape;568;p44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69" name="Google Shape;569;p44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570" name="Google Shape;570;p44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1" name="Google Shape;571;p44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572" name="Google Shape;572;p44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3" name="Google Shape;573;p44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574" name="Google Shape;574;p44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5" name="Google Shape;575;p44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576" name="Google Shape;576;p44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7" name="Google Shape;577;p44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cxnSp>
        <p:nvCxnSpPr>
          <p:cNvPr id="578" name="Google Shape;578;p44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79" name="Google Shape;579;p44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Insert your content</a:t>
            </a:r>
            <a:endParaRPr sz="10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5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85" name="Google Shape;585;p45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6" name="Google Shape;586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7" name="Google Shape;587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Imani Jackson</a:t>
            </a:r>
            <a:br>
              <a:rPr lang="en">
                <a:latin typeface="Chivo"/>
                <a:ea typeface="Chivo"/>
                <a:cs typeface="Chivo"/>
                <a:sym typeface="Chivo"/>
              </a:rPr>
            </a:b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JOB TITLE</a:t>
            </a:r>
            <a:endParaRPr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588" name="Google Shape;588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9" name="Google Shape;589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Marcos Galán</a:t>
            </a:r>
            <a:br>
              <a:rPr lang="en">
                <a:latin typeface="Chivo"/>
                <a:ea typeface="Chivo"/>
                <a:cs typeface="Chivo"/>
                <a:sym typeface="Chivo"/>
              </a:rPr>
            </a:b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JOB TITLE</a:t>
            </a:r>
            <a:endParaRPr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590" name="Google Shape;590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1" name="Google Shape;591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Ixchel Valdía</a:t>
            </a:r>
            <a:br>
              <a:rPr lang="en">
                <a:latin typeface="Chivo"/>
                <a:ea typeface="Chivo"/>
                <a:cs typeface="Chivo"/>
                <a:sym typeface="Chivo"/>
              </a:rPr>
            </a:b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JOB TITLE</a:t>
            </a:r>
            <a:endParaRPr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592" name="Google Shape;592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3" name="Google Shape;593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Nils Årud</a:t>
            </a:r>
            <a:br>
              <a:rPr lang="en">
                <a:latin typeface="Chivo"/>
                <a:ea typeface="Chivo"/>
                <a:cs typeface="Chivo"/>
                <a:sym typeface="Chivo"/>
              </a:rPr>
            </a:b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JOB TITLE</a:t>
            </a:r>
            <a:endParaRPr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Blue is the colour of the clear sky and the deep sea</a:t>
            </a:r>
            <a:endParaRPr>
              <a:latin typeface="Chivo"/>
              <a:ea typeface="Chivo"/>
              <a:cs typeface="Chivo"/>
              <a:sym typeface="Chiv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99" name="Google Shape;599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0" name="Google Shape;600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601" name="Google Shape;601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47" name="Google Shape;647;p46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8" name="Google Shape;648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49" name="Google Shape;649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71" name="Google Shape;671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72" name="Google Shape;672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73" name="Google Shape;673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LOW VALUE 1</a:t>
            </a:r>
            <a:endParaRPr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74" name="Google Shape;674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HIGH VALUE 1</a:t>
            </a:r>
            <a:endParaRPr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75" name="Google Shape;675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LOW VALUE 2</a:t>
            </a:r>
            <a:endParaRPr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76" name="Google Shape;676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Chivo"/>
                <a:ea typeface="Chivo"/>
                <a:cs typeface="Chivo"/>
                <a:sym typeface="Chivo"/>
              </a:rPr>
              <a:t>HIGH VALUE 2</a:t>
            </a:r>
            <a:endParaRPr sz="800">
              <a:solidFill>
                <a:schemeClr val="dk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77" name="Google Shape;677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Our company</a:t>
            </a:r>
            <a:endParaRPr sz="8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78" name="Google Shape;678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Competitor</a:t>
            </a:r>
            <a:endParaRPr sz="8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79" name="Google Shape;679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Competitor</a:t>
            </a:r>
            <a:endParaRPr sz="8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0" name="Google Shape;680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Competitor</a:t>
            </a:r>
            <a:endParaRPr sz="8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1" name="Google Shape;681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Competitor</a:t>
            </a:r>
            <a:endParaRPr sz="8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2" name="Google Shape;682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Competitor</a:t>
            </a:r>
            <a:endParaRPr sz="8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3" name="Google Shape;683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Chivo"/>
                <a:ea typeface="Chivo"/>
                <a:cs typeface="Chivo"/>
                <a:sym typeface="Chivo"/>
              </a:rPr>
              <a:t>Competitor</a:t>
            </a:r>
            <a:endParaRPr sz="800">
              <a:solidFill>
                <a:schemeClr val="lt1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47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89" name="Google Shape;689;p47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90" name="Google Shape;690;p47"/>
          <p:cNvGraphicFramePr/>
          <p:nvPr/>
        </p:nvGraphicFramePr>
        <p:xfrm>
          <a:off x="45715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{309DB0D9-0BB1-4054-9C9A-B231B8B04CDA}</a:tableStyleId>
              </a:tblPr>
              <a:tblGrid>
                <a:gridCol w="906750"/>
                <a:gridCol w="1039275"/>
                <a:gridCol w="1039275"/>
                <a:gridCol w="1039275"/>
                <a:gridCol w="1039275"/>
                <a:gridCol w="1039275"/>
                <a:gridCol w="1039275"/>
                <a:gridCol w="1039275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EB3C2"/>
        </a:solidFill>
      </p:bgPr>
    </p:bg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8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▰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▰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▰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  <p:grpSp>
        <p:nvGrpSpPr>
          <p:cNvPr id="696" name="Google Shape;696;p48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97" name="Google Shape;697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98" name="Google Shape;698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03" name="Google Shape;703;p48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704" name="Google Shape;704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06" name="Google Shape;706;p48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707" name="Google Shape;707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709" name="Google Shape;709;p48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710" name="Google Shape;710;p48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711" name="Google Shape;711;p48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712" name="Google Shape;712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15" name="Google Shape;715;p48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716" name="Google Shape;716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18" name="Google Shape;718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19" name="Google Shape;719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720" name="Google Shape;720;p48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721" name="Google Shape;721;p48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722" name="Google Shape;722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25" name="Google Shape;725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30" name="Google Shape;730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34" name="Google Shape;734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35" name="Google Shape;735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36" name="Google Shape;736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37" name="Google Shape;737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38" name="Google Shape;738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39" name="Google Shape;739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41" name="Google Shape;741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42" name="Google Shape;742;p48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743" name="Google Shape;743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44" name="Google Shape;744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45" name="Google Shape;745;p48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746" name="Google Shape;746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47" name="Google Shape;747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48" name="Google Shape;748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49" name="Google Shape;749;p48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750" name="Google Shape;750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51" name="Google Shape;751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53" name="Google Shape;753;p48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754" name="Google Shape;754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55" name="Google Shape;755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56" name="Google Shape;756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758" name="Google Shape;758;p48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759" name="Google Shape;759;p48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760" name="Google Shape;760;p48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761" name="Google Shape;761;p48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762" name="Google Shape;762;p48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763" name="Google Shape;763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64" name="Google Shape;764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65" name="Google Shape;765;p48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766" name="Google Shape;766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67" name="Google Shape;767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68" name="Google Shape;768;p48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769" name="Google Shape;769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71" name="Google Shape;771;p48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72" name="Google Shape;772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73" name="Google Shape;773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74" name="Google Shape;774;p48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75" name="Google Shape;775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76" name="Google Shape;776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79" name="Google Shape;779;p48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80" name="Google Shape;780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81" name="Google Shape;781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82" name="Google Shape;782;p48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83" name="Google Shape;783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786" name="Google Shape;786;p48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787" name="Google Shape;787;p48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88" name="Google Shape;788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90" name="Google Shape;790;p48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91" name="Google Shape;791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92" name="Google Shape;792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93" name="Google Shape;793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94" name="Google Shape;794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95" name="Google Shape;795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96" name="Google Shape;796;p48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97" name="Google Shape;797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798" name="Google Shape;798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799" name="Google Shape;799;p48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800" name="Google Shape;800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05" name="Google Shape;805;p48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806" name="Google Shape;806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11" name="Google Shape;811;p48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812" name="Google Shape;812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14" name="Google Shape;814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816" name="Google Shape;816;p48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817" name="Google Shape;817;p48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818" name="Google Shape;818;p48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819" name="Google Shape;819;p48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820" name="Google Shape;820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22" name="Google Shape;822;p48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823" name="Google Shape;823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25" name="Google Shape;825;p48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826" name="Google Shape;826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828" name="Google Shape;828;p48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829" name="Google Shape;829;p48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830" name="Google Shape;830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32" name="Google Shape;832;p48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833" name="Google Shape;833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38" name="Google Shape;838;p48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839" name="Google Shape;839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841" name="Google Shape;841;p48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842" name="Google Shape;842;p48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843" name="Google Shape;843;p48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844" name="Google Shape;844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46" name="Google Shape;846;p48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847" name="Google Shape;847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849" name="Google Shape;849;p48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850" name="Google Shape;850;p48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851" name="Google Shape;851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53" name="Google Shape;853;p48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854" name="Google Shape;854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55" name="Google Shape;855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857" name="Google Shape;857;p48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858" name="Google Shape;858;p48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859" name="Google Shape;859;p48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860" name="Google Shape;860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61" name="Google Shape;861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62" name="Google Shape;862;p48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863" name="Google Shape;863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64" name="Google Shape;864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67" name="Google Shape;867;p48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868" name="Google Shape;868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69" name="Google Shape;869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70" name="Google Shape;870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71" name="Google Shape;871;p48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72" name="Google Shape;872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74" name="Google Shape;874;p48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75" name="Google Shape;875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78" name="Google Shape;878;p48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79" name="Google Shape;879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84" name="Google Shape;884;p48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85" name="Google Shape;885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87" name="Google Shape;887;p48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88" name="Google Shape;888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893" name="Google Shape;893;p48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894" name="Google Shape;894;p48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95" name="Google Shape;895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897" name="Google Shape;897;p48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98" name="Google Shape;898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902" name="Google Shape;902;p48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903" name="Google Shape;903;p48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904" name="Google Shape;904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907" name="Google Shape;907;p48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908" name="Google Shape;908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911" name="Google Shape;911;p48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912" name="Google Shape;912;p48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sp>
        <p:nvSpPr>
          <p:cNvPr id="913" name="Google Shape;913;p48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914" name="Google Shape;914;p48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915" name="Google Shape;915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918" name="Google Shape;918;p48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919" name="Google Shape;919;p48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920" name="Google Shape;920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923" name="Google Shape;923;p48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924" name="Google Shape;924;p48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925" name="Google Shape;925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930" name="Google Shape;930;p48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931" name="Google Shape;931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934" name="Google Shape;934;p48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935" name="Google Shape;935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37" name="Google Shape;937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938" name="Google Shape;938;p48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939" name="Google Shape;939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944" name="Google Shape;944;p48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945" name="Google Shape;945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950" name="Google Shape;950;p48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951" name="Google Shape;951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953" name="Google Shape;953;p48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954" name="Google Shape;954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960" name="Google Shape;960;p48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1A"/>
              </a:solidFill>
            </a:endParaRPr>
          </a:p>
        </p:txBody>
      </p:sp>
      <p:grpSp>
        <p:nvGrpSpPr>
          <p:cNvPr id="961" name="Google Shape;961;p48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962" name="Google Shape;962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967" name="Google Shape;967;p48"/>
          <p:cNvGrpSpPr/>
          <p:nvPr/>
        </p:nvGrpSpPr>
        <p:grpSpPr>
          <a:xfrm>
            <a:off x="6283418" y="2106199"/>
            <a:ext cx="432570" cy="421334"/>
            <a:chOff x="5926225" y="921350"/>
            <a:chExt cx="517800" cy="504350"/>
          </a:xfrm>
        </p:grpSpPr>
        <p:sp>
          <p:nvSpPr>
            <p:cNvPr id="968" name="Google Shape;968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70" name="Google Shape;970;p48"/>
          <p:cNvSpPr/>
          <p:nvPr/>
        </p:nvSpPr>
        <p:spPr>
          <a:xfrm>
            <a:off x="6477338" y="23422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A6D6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1" name="Google Shape;971;p48"/>
          <p:cNvGrpSpPr/>
          <p:nvPr/>
        </p:nvGrpSpPr>
        <p:grpSpPr>
          <a:xfrm>
            <a:off x="7168405" y="2085579"/>
            <a:ext cx="432570" cy="421334"/>
            <a:chOff x="5926225" y="921350"/>
            <a:chExt cx="517800" cy="504350"/>
          </a:xfrm>
        </p:grpSpPr>
        <p:sp>
          <p:nvSpPr>
            <p:cNvPr id="972" name="Google Shape;972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D966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4" name="Google Shape;974;p48"/>
          <p:cNvSpPr/>
          <p:nvPr/>
        </p:nvSpPr>
        <p:spPr>
          <a:xfrm>
            <a:off x="7362326" y="23216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A6D68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5" name="Google Shape;975;p48"/>
          <p:cNvGrpSpPr/>
          <p:nvPr/>
        </p:nvGrpSpPr>
        <p:grpSpPr>
          <a:xfrm>
            <a:off x="6283685" y="2834621"/>
            <a:ext cx="1075937" cy="1047989"/>
            <a:chOff x="5926225" y="921350"/>
            <a:chExt cx="517800" cy="504350"/>
          </a:xfrm>
        </p:grpSpPr>
        <p:sp>
          <p:nvSpPr>
            <p:cNvPr id="976" name="Google Shape;976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8" name="Google Shape;978;p48"/>
          <p:cNvSpPr/>
          <p:nvPr/>
        </p:nvSpPr>
        <p:spPr>
          <a:xfrm>
            <a:off x="6765998" y="34217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A6D683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48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Google Shape;984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85" name="Google Shape;985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92" name="Google Shape;992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97" name="Google Shape;997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01" name="Google Shape;1001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07" name="Google Shape;1007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11" name="Google Shape;1011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016" name="Google Shape;1016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022" name="Google Shape;1022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29" name="Google Shape;1029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1" name="Google Shape;1031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32" name="Google Shape;1032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36" name="Google Shape;1036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43" name="Google Shape;1043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8" name="Google Shape;1048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49" name="Google Shape;1049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53" name="Google Shape;1053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54" name="Google Shape;1054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4" name="Google Shape;1064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71" name="Google Shape;1071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76" name="Google Shape;1076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82" name="Google Shape;1082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89" name="Google Shape;1089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3" name="Google Shape;1093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94" name="Google Shape;1094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99" name="Google Shape;1099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4" name="Google Shape;1104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05" name="Google Shape;1105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5" name="Google Shape;1115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116" name="Google Shape;1116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9" name="Google Shape;1119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20" name="Google Shape;1120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30" name="Google Shape;1130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31" name="Google Shape;1131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5" name="Google Shape;1135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36" name="Google Shape;1136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6" name="Google Shape;1146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47" name="Google Shape;1147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55" name="Google Shape;1155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60" name="Google Shape;1160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65" name="Google Shape;1165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0" name="Google Shape;1170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71" name="Google Shape;1171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78" name="Google Shape;1178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82" name="Google Shape;1182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88" name="Google Shape;1188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95" name="Google Shape;1195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99" name="Google Shape;1199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04" name="Google Shape;1204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11" name="Google Shape;1211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219" name="Google Shape;1219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3" name="Google Shape;1223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24" name="Google Shape;1224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7" name="Google Shape;1227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28" name="Google Shape;1228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1" name="Google Shape;1231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32" name="Google Shape;1232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6" name="Google Shape;1236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37" name="Google Shape;1237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42" name="Google Shape;1242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48" name="Google Shape;1248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55" name="Google Shape;1255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63" name="Google Shape;1263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5" name="Google Shape;1275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76" name="Google Shape;1276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0" name="Google Shape;1280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81" name="Google Shape;1281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85" name="Google Shape;1285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92" name="Google Shape;1292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01" name="Google Shape;1301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314" name="Google Shape;1314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6" name="Google Shape;1326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27" name="Google Shape;1327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9" name="Google Shape;1339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40" name="Google Shape;1340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47" name="Google Shape;1347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2" name="Google Shape;1362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63" name="Google Shape;1363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8" name="Google Shape;1368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69" name="Google Shape;1369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70" name="Google Shape;1370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3" name="Google Shape;1373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74" name="Google Shape;1374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7" name="Google Shape;1377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78" name="Google Shape;1378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1" name="Google Shape;1381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82" name="Google Shape;1382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85" name="Google Shape;1385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86" name="Google Shape;1386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95" name="Google Shape;1395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9" name="Google Shape;1419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420" name="Google Shape;1420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21" name="Google Shape;1421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3" name="Google Shape;1423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24" name="Google Shape;1424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6" name="Google Shape;1426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27" name="Google Shape;1427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9" name="Google Shape;1429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30" name="Google Shape;1430;p49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EB3C2"/>
        </a:solidFill>
      </p:bgPr>
    </p:bg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1A"/>
                </a:solidFill>
                <a:latin typeface="Chivo"/>
                <a:ea typeface="Chivo"/>
                <a:cs typeface="Chivo"/>
                <a:sym typeface="Chivo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00001A"/>
                </a:solidFill>
                <a:highlight>
                  <a:srgbClr val="A6D683"/>
                </a:highlight>
                <a:latin typeface="Chivo"/>
                <a:ea typeface="Chivo"/>
                <a:cs typeface="Chivo"/>
                <a:sym typeface="Chivo"/>
              </a:rPr>
              <a:t> and many more...</a:t>
            </a:r>
            <a:endParaRPr sz="2400">
              <a:solidFill>
                <a:srgbClr val="00001A"/>
              </a:solidFill>
              <a:highlight>
                <a:srgbClr val="A6D683"/>
              </a:highlight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436" name="Google Shape;1436;p50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7" name="Google Shape;1437;p50"/>
          <p:cNvSpPr txBox="1"/>
          <p:nvPr>
            <p:ph idx="4294967295" type="body"/>
          </p:nvPr>
        </p:nvSpPr>
        <p:spPr>
          <a:xfrm>
            <a:off x="731900" y="856425"/>
            <a:ext cx="79548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endParaRPr b="1"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https://twitter.com/googledocs/status/730087240156643328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2" name="Google Shape;1442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3" name="Google Shape;1443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44" name="Google Shape;1444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45" name="Google Shape;1445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46" name="Google Shape;1446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47" name="Google Shape;1447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48" name="Google Shape;1448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49" name="Google Shape;1449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0" name="Google Shape;1450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1" name="Google Shape;1451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52" name="Google Shape;1452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3" name="Google Shape;1453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54" name="Google Shape;1454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55" name="Google Shape;1455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56" name="Google Shape;1456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57" name="Google Shape;1457;p51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 txBox="1"/>
          <p:nvPr>
            <p:ph type="ctrTitle"/>
          </p:nvPr>
        </p:nvSpPr>
        <p:spPr>
          <a:xfrm>
            <a:off x="457200" y="1430950"/>
            <a:ext cx="5486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62" name="Google Shape;162;p16"/>
          <p:cNvSpPr txBox="1"/>
          <p:nvPr>
            <p:ph idx="1" type="subTitle"/>
          </p:nvPr>
        </p:nvSpPr>
        <p:spPr>
          <a:xfrm>
            <a:off x="457200" y="2763852"/>
            <a:ext cx="5486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/>
          <p:nvPr>
            <p:ph idx="1" type="body"/>
          </p:nvPr>
        </p:nvSpPr>
        <p:spPr>
          <a:xfrm>
            <a:off x="1006900" y="677700"/>
            <a:ext cx="4936800" cy="340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68" name="Google Shape;168;p17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8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74" name="Google Shape;174;p18"/>
          <p:cNvSpPr txBox="1"/>
          <p:nvPr>
            <p:ph idx="1" type="body"/>
          </p:nvPr>
        </p:nvSpPr>
        <p:spPr>
          <a:xfrm>
            <a:off x="3200400" y="1909300"/>
            <a:ext cx="5486400" cy="276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75" name="Google Shape;175;p18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>
            <p:ph idx="4294967295" type="ctrTitle"/>
          </p:nvPr>
        </p:nvSpPr>
        <p:spPr>
          <a:xfrm>
            <a:off x="457200" y="1850350"/>
            <a:ext cx="54861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concept</a:t>
            </a:r>
            <a:endParaRPr sz="7200"/>
          </a:p>
        </p:txBody>
      </p:sp>
      <p:sp>
        <p:nvSpPr>
          <p:cNvPr id="181" name="Google Shape;181;p19"/>
          <p:cNvSpPr txBox="1"/>
          <p:nvPr>
            <p:ph idx="4294967295" type="subTitle"/>
          </p:nvPr>
        </p:nvSpPr>
        <p:spPr>
          <a:xfrm>
            <a:off x="457200" y="2992752"/>
            <a:ext cx="5486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82" name="Google Shape;182;p19"/>
          <p:cNvSpPr/>
          <p:nvPr/>
        </p:nvSpPr>
        <p:spPr>
          <a:xfrm>
            <a:off x="7570680" y="2247629"/>
            <a:ext cx="283836" cy="27101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19"/>
          <p:cNvGrpSpPr/>
          <p:nvPr/>
        </p:nvGrpSpPr>
        <p:grpSpPr>
          <a:xfrm>
            <a:off x="7218453" y="725678"/>
            <a:ext cx="1216091" cy="1216410"/>
            <a:chOff x="6654650" y="3665275"/>
            <a:chExt cx="409100" cy="409125"/>
          </a:xfrm>
        </p:grpSpPr>
        <p:sp>
          <p:nvSpPr>
            <p:cNvPr id="184" name="Google Shape;184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5400000" dist="9525">
                <a:srgbClr val="00001A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5400000" dist="9525">
                <a:srgbClr val="00001A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" name="Google Shape;186;p19"/>
          <p:cNvGrpSpPr/>
          <p:nvPr/>
        </p:nvGrpSpPr>
        <p:grpSpPr>
          <a:xfrm rot="1056970">
            <a:off x="6046093" y="1682069"/>
            <a:ext cx="803433" cy="803550"/>
            <a:chOff x="570875" y="4322250"/>
            <a:chExt cx="443300" cy="443325"/>
          </a:xfrm>
        </p:grpSpPr>
        <p:sp>
          <p:nvSpPr>
            <p:cNvPr id="187" name="Google Shape;187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5400000" dist="9525">
                <a:srgbClr val="00001A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5400000" dist="9525">
                <a:srgbClr val="00001A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5400000" dist="9525">
                <a:srgbClr val="00001A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rotWithShape="0" algn="bl" dir="5400000" dist="9525">
                <a:srgbClr val="00001A">
                  <a:alpha val="1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" name="Google Shape;191;p19"/>
          <p:cNvSpPr/>
          <p:nvPr/>
        </p:nvSpPr>
        <p:spPr>
          <a:xfrm rot="2466685">
            <a:off x="6136548" y="961352"/>
            <a:ext cx="394362" cy="37655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9"/>
          <p:cNvSpPr/>
          <p:nvPr/>
        </p:nvSpPr>
        <p:spPr>
          <a:xfrm rot="-1609489">
            <a:off x="6713312" y="1198287"/>
            <a:ext cx="283826" cy="27100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9"/>
          <p:cNvSpPr/>
          <p:nvPr/>
        </p:nvSpPr>
        <p:spPr>
          <a:xfrm rot="2926195">
            <a:off x="8434174" y="1412981"/>
            <a:ext cx="212540" cy="20294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"/>
          <p:cNvSpPr/>
          <p:nvPr/>
        </p:nvSpPr>
        <p:spPr>
          <a:xfrm rot="-1609101">
            <a:off x="7513412" y="329101"/>
            <a:ext cx="191497" cy="18284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8575" rotWithShape="0" algn="bl" dir="5400000" dist="9525">
              <a:srgbClr val="00001A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9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/>
          <p:nvPr>
            <p:ph idx="1" type="body"/>
          </p:nvPr>
        </p:nvSpPr>
        <p:spPr>
          <a:xfrm>
            <a:off x="3200375" y="1909300"/>
            <a:ext cx="2493600" cy="30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01" name="Google Shape;201;p20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202" name="Google Shape;202;p20"/>
          <p:cNvSpPr txBox="1"/>
          <p:nvPr>
            <p:ph idx="2" type="body"/>
          </p:nvPr>
        </p:nvSpPr>
        <p:spPr>
          <a:xfrm>
            <a:off x="6193205" y="1909300"/>
            <a:ext cx="2493600" cy="30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203" name="Google Shape;203;p20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/>
          <p:nvPr>
            <p:ph type="title"/>
          </p:nvPr>
        </p:nvSpPr>
        <p:spPr>
          <a:xfrm>
            <a:off x="457200" y="-100"/>
            <a:ext cx="5486400" cy="1814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09" name="Google Shape;209;p21"/>
          <p:cNvSpPr txBox="1"/>
          <p:nvPr>
            <p:ph idx="1" type="body"/>
          </p:nvPr>
        </p:nvSpPr>
        <p:spPr>
          <a:xfrm>
            <a:off x="457200" y="2383150"/>
            <a:ext cx="2563500" cy="22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10" name="Google Shape;210;p21"/>
          <p:cNvSpPr txBox="1"/>
          <p:nvPr>
            <p:ph idx="2" type="body"/>
          </p:nvPr>
        </p:nvSpPr>
        <p:spPr>
          <a:xfrm>
            <a:off x="3290238" y="2383150"/>
            <a:ext cx="2563500" cy="22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11" name="Google Shape;211;p21"/>
          <p:cNvSpPr txBox="1"/>
          <p:nvPr>
            <p:ph idx="3" type="body"/>
          </p:nvPr>
        </p:nvSpPr>
        <p:spPr>
          <a:xfrm>
            <a:off x="6123300" y="2383150"/>
            <a:ext cx="2563500" cy="2219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1"/>
          <p:cNvSpPr txBox="1"/>
          <p:nvPr>
            <p:ph idx="12" type="sldNum"/>
          </p:nvPr>
        </p:nvSpPr>
        <p:spPr>
          <a:xfrm>
            <a:off x="259225" y="4674100"/>
            <a:ext cx="481500" cy="245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cmorris template">
  <a:themeElements>
    <a:clrScheme name="Custom 347">
      <a:dk1>
        <a:srgbClr val="00001A"/>
      </a:dk1>
      <a:lt1>
        <a:srgbClr val="FFFFFF"/>
      </a:lt1>
      <a:dk2>
        <a:srgbClr val="60707A"/>
      </a:dk2>
      <a:lt2>
        <a:srgbClr val="E8EDF1"/>
      </a:lt2>
      <a:accent1>
        <a:srgbClr val="A6D683"/>
      </a:accent1>
      <a:accent2>
        <a:srgbClr val="2CA388"/>
      </a:accent2>
      <a:accent3>
        <a:srgbClr val="106B6B"/>
      </a:accent3>
      <a:accent4>
        <a:srgbClr val="CFDCE6"/>
      </a:accent4>
      <a:accent5>
        <a:srgbClr val="9EB3C2"/>
      </a:accent5>
      <a:accent6>
        <a:srgbClr val="577C97"/>
      </a:accent6>
      <a:hlink>
        <a:srgbClr val="00001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