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  <p:embeddedFont>
      <p:font typeface="Roboto Light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9AC80AE-7BAF-4353-BDF4-EDCBCDF36947}">
  <a:tblStyle styleId="{F9AC80AE-7BAF-4353-BDF4-EDCBCDF369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E8C24DB-9184-4B43-98E1-68442BCA9A7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55" Type="http://schemas.openxmlformats.org/officeDocument/2006/relationships/font" Target="fonts/RobotoLight-regular.fntdata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57" Type="http://schemas.openxmlformats.org/officeDocument/2006/relationships/font" Target="fonts/RobotoLight-italic.fntdata"/><Relationship Id="rId12" Type="http://schemas.openxmlformats.org/officeDocument/2006/relationships/slide" Target="slides/slide7.xml"/><Relationship Id="rId56" Type="http://schemas.openxmlformats.org/officeDocument/2006/relationships/font" Target="fonts/RobotoLigh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Roboto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f0747ed82_1_4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f0747ed82_1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cde3b53cf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cde3b53cf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cde3b53cfd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cde3b53cf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cde3b53cfd_0_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cde3b53cf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de3b53cfd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de3b53cf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cde3b53cfd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cde3b53cfd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cde3b53cfd_0_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cde3b53cf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cde3b53cfd_0_1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cde3b53cf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cde3b53cfd_0_2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cde3b53cfd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cde3b53cfd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cde3b53cf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de3b53cfd_0_3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de3b53cfd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361800" y="-476249"/>
            <a:ext cx="6041280" cy="5907280"/>
          </a:xfrm>
          <a:custGeom>
            <a:rect b="b" l="l" r="r" t="t"/>
            <a:pathLst>
              <a:path extrusionOk="0" h="4304029" w="4401661">
                <a:moveTo>
                  <a:pt x="699453" y="1744663"/>
                </a:moveTo>
                <a:lnTo>
                  <a:pt x="1165543" y="1278573"/>
                </a:lnTo>
                <a:cubicBezTo>
                  <a:pt x="1215073" y="1229042"/>
                  <a:pt x="1215073" y="1147763"/>
                  <a:pt x="1165543" y="1098233"/>
                </a:cubicBezTo>
                <a:cubicBezTo>
                  <a:pt x="1116013" y="1048702"/>
                  <a:pt x="1034732" y="1048702"/>
                  <a:pt x="985203" y="1098233"/>
                </a:cubicBezTo>
                <a:lnTo>
                  <a:pt x="519113" y="1564323"/>
                </a:lnTo>
                <a:cubicBezTo>
                  <a:pt x="469583" y="1613852"/>
                  <a:pt x="469583" y="1695133"/>
                  <a:pt x="519113" y="1744663"/>
                </a:cubicBezTo>
                <a:cubicBezTo>
                  <a:pt x="568642" y="1794192"/>
                  <a:pt x="649288" y="1794192"/>
                  <a:pt x="699453" y="1744663"/>
                </a:cubicBezTo>
                <a:close/>
                <a:moveTo>
                  <a:pt x="271463" y="3418522"/>
                </a:moveTo>
                <a:lnTo>
                  <a:pt x="37147" y="3652838"/>
                </a:lnTo>
                <a:cubicBezTo>
                  <a:pt x="-12382" y="3702368"/>
                  <a:pt x="-12382" y="3783647"/>
                  <a:pt x="37147" y="3833178"/>
                </a:cubicBezTo>
                <a:cubicBezTo>
                  <a:pt x="86678" y="3882708"/>
                  <a:pt x="167958" y="3882708"/>
                  <a:pt x="217488" y="3833178"/>
                </a:cubicBezTo>
                <a:lnTo>
                  <a:pt x="451803" y="3598863"/>
                </a:lnTo>
                <a:cubicBezTo>
                  <a:pt x="501333" y="3549333"/>
                  <a:pt x="501333" y="3468053"/>
                  <a:pt x="451803" y="3418522"/>
                </a:cubicBezTo>
                <a:cubicBezTo>
                  <a:pt x="402272" y="3368993"/>
                  <a:pt x="321628" y="3368993"/>
                  <a:pt x="271463" y="3418522"/>
                </a:cubicBezTo>
                <a:close/>
                <a:moveTo>
                  <a:pt x="1105218" y="1601152"/>
                </a:moveTo>
                <a:cubicBezTo>
                  <a:pt x="1154748" y="1650683"/>
                  <a:pt x="1236028" y="1650683"/>
                  <a:pt x="1285557" y="1601152"/>
                </a:cubicBezTo>
                <a:lnTo>
                  <a:pt x="2024698" y="862013"/>
                </a:lnTo>
                <a:cubicBezTo>
                  <a:pt x="2074228" y="812483"/>
                  <a:pt x="2074228" y="731202"/>
                  <a:pt x="2024698" y="681673"/>
                </a:cubicBezTo>
                <a:cubicBezTo>
                  <a:pt x="1975168" y="632142"/>
                  <a:pt x="1893888" y="632142"/>
                  <a:pt x="1844357" y="681673"/>
                </a:cubicBezTo>
                <a:lnTo>
                  <a:pt x="1105218" y="1420177"/>
                </a:lnTo>
                <a:cubicBezTo>
                  <a:pt x="1055688" y="1470342"/>
                  <a:pt x="1055688" y="1550988"/>
                  <a:pt x="1105218" y="1601152"/>
                </a:cubicBezTo>
                <a:close/>
                <a:moveTo>
                  <a:pt x="3472498" y="217487"/>
                </a:moveTo>
                <a:cubicBezTo>
                  <a:pt x="3522028" y="167957"/>
                  <a:pt x="3522028" y="86677"/>
                  <a:pt x="3472498" y="37148"/>
                </a:cubicBezTo>
                <a:cubicBezTo>
                  <a:pt x="3422968" y="-12383"/>
                  <a:pt x="3341687" y="-12383"/>
                  <a:pt x="3292158" y="37148"/>
                </a:cubicBezTo>
                <a:cubicBezTo>
                  <a:pt x="3242628" y="86677"/>
                  <a:pt x="3242628" y="167957"/>
                  <a:pt x="3292158" y="217487"/>
                </a:cubicBezTo>
                <a:cubicBezTo>
                  <a:pt x="3341687" y="267018"/>
                  <a:pt x="3422968" y="267018"/>
                  <a:pt x="3472498" y="217487"/>
                </a:cubicBezTo>
                <a:close/>
                <a:moveTo>
                  <a:pt x="441642" y="2002473"/>
                </a:moveTo>
                <a:cubicBezTo>
                  <a:pt x="491172" y="1952942"/>
                  <a:pt x="491172" y="1871663"/>
                  <a:pt x="441642" y="1822133"/>
                </a:cubicBezTo>
                <a:cubicBezTo>
                  <a:pt x="392113" y="1772602"/>
                  <a:pt x="310833" y="1772602"/>
                  <a:pt x="261303" y="1822133"/>
                </a:cubicBezTo>
                <a:cubicBezTo>
                  <a:pt x="211772" y="1871663"/>
                  <a:pt x="211772" y="1952942"/>
                  <a:pt x="261303" y="2002473"/>
                </a:cubicBezTo>
                <a:cubicBezTo>
                  <a:pt x="310833" y="2052003"/>
                  <a:pt x="392113" y="2052003"/>
                  <a:pt x="441642" y="2002473"/>
                </a:cubicBezTo>
                <a:close/>
                <a:moveTo>
                  <a:pt x="3945573" y="2271078"/>
                </a:moveTo>
                <a:lnTo>
                  <a:pt x="3842703" y="2373947"/>
                </a:lnTo>
                <a:cubicBezTo>
                  <a:pt x="3793173" y="2423478"/>
                  <a:pt x="3711893" y="2423478"/>
                  <a:pt x="3662362" y="2373947"/>
                </a:cubicBezTo>
                <a:cubicBezTo>
                  <a:pt x="3612833" y="2324418"/>
                  <a:pt x="3612833" y="2243138"/>
                  <a:pt x="3662362" y="2193608"/>
                </a:cubicBezTo>
                <a:lnTo>
                  <a:pt x="3993198" y="1862773"/>
                </a:lnTo>
                <a:cubicBezTo>
                  <a:pt x="4042728" y="1813242"/>
                  <a:pt x="4042728" y="1731963"/>
                  <a:pt x="3993198" y="1682433"/>
                </a:cubicBezTo>
                <a:cubicBezTo>
                  <a:pt x="3943668" y="1632902"/>
                  <a:pt x="3862387" y="1632902"/>
                  <a:pt x="3812858" y="1682433"/>
                </a:cubicBezTo>
                <a:lnTo>
                  <a:pt x="3638868" y="1856423"/>
                </a:lnTo>
                <a:cubicBezTo>
                  <a:pt x="3589337" y="1905952"/>
                  <a:pt x="3508058" y="1905952"/>
                  <a:pt x="3458528" y="1856423"/>
                </a:cubicBezTo>
                <a:cubicBezTo>
                  <a:pt x="3408998" y="1806892"/>
                  <a:pt x="3408998" y="1725613"/>
                  <a:pt x="3458528" y="1676083"/>
                </a:cubicBezTo>
                <a:lnTo>
                  <a:pt x="4000183" y="1134427"/>
                </a:lnTo>
                <a:cubicBezTo>
                  <a:pt x="4049712" y="1084898"/>
                  <a:pt x="4049712" y="1003617"/>
                  <a:pt x="4000183" y="954088"/>
                </a:cubicBezTo>
                <a:cubicBezTo>
                  <a:pt x="3950653" y="904558"/>
                  <a:pt x="3869373" y="904558"/>
                  <a:pt x="3819843" y="954088"/>
                </a:cubicBezTo>
                <a:lnTo>
                  <a:pt x="3636962" y="1136967"/>
                </a:lnTo>
                <a:cubicBezTo>
                  <a:pt x="3587433" y="1186498"/>
                  <a:pt x="3506153" y="1186498"/>
                  <a:pt x="3456623" y="1136967"/>
                </a:cubicBezTo>
                <a:cubicBezTo>
                  <a:pt x="3407093" y="1087438"/>
                  <a:pt x="3407093" y="1006158"/>
                  <a:pt x="3456623" y="956627"/>
                </a:cubicBezTo>
                <a:lnTo>
                  <a:pt x="3508058" y="905192"/>
                </a:lnTo>
                <a:cubicBezTo>
                  <a:pt x="3557587" y="855663"/>
                  <a:pt x="3557587" y="774383"/>
                  <a:pt x="3508058" y="724852"/>
                </a:cubicBezTo>
                <a:cubicBezTo>
                  <a:pt x="3458528" y="675323"/>
                  <a:pt x="3377248" y="675323"/>
                  <a:pt x="3327718" y="724852"/>
                </a:cubicBezTo>
                <a:lnTo>
                  <a:pt x="2574608" y="1476058"/>
                </a:lnTo>
                <a:cubicBezTo>
                  <a:pt x="2525078" y="1525588"/>
                  <a:pt x="2443798" y="1525588"/>
                  <a:pt x="2394268" y="1476058"/>
                </a:cubicBezTo>
                <a:cubicBezTo>
                  <a:pt x="2344738" y="1426527"/>
                  <a:pt x="2344738" y="1345248"/>
                  <a:pt x="2394268" y="1295717"/>
                </a:cubicBezTo>
                <a:lnTo>
                  <a:pt x="3234373" y="455612"/>
                </a:lnTo>
                <a:cubicBezTo>
                  <a:pt x="3283903" y="406083"/>
                  <a:pt x="3283903" y="324802"/>
                  <a:pt x="3234373" y="275273"/>
                </a:cubicBezTo>
                <a:cubicBezTo>
                  <a:pt x="3184843" y="225743"/>
                  <a:pt x="3103562" y="225743"/>
                  <a:pt x="3054033" y="275273"/>
                </a:cubicBezTo>
                <a:lnTo>
                  <a:pt x="2095818" y="1233488"/>
                </a:lnTo>
                <a:cubicBezTo>
                  <a:pt x="2046288" y="1283017"/>
                  <a:pt x="1965007" y="1283017"/>
                  <a:pt x="1915478" y="1233488"/>
                </a:cubicBezTo>
                <a:cubicBezTo>
                  <a:pt x="1865948" y="1183958"/>
                  <a:pt x="1784668" y="1183958"/>
                  <a:pt x="1735138" y="1233488"/>
                </a:cubicBezTo>
                <a:lnTo>
                  <a:pt x="480378" y="2488247"/>
                </a:lnTo>
                <a:cubicBezTo>
                  <a:pt x="430847" y="2537778"/>
                  <a:pt x="430847" y="2619058"/>
                  <a:pt x="480378" y="2668588"/>
                </a:cubicBezTo>
                <a:cubicBezTo>
                  <a:pt x="529908" y="2718118"/>
                  <a:pt x="611188" y="2718118"/>
                  <a:pt x="660717" y="2668588"/>
                </a:cubicBezTo>
                <a:lnTo>
                  <a:pt x="862648" y="2466658"/>
                </a:lnTo>
                <a:cubicBezTo>
                  <a:pt x="912178" y="2417128"/>
                  <a:pt x="993457" y="2417128"/>
                  <a:pt x="1042988" y="2466658"/>
                </a:cubicBezTo>
                <a:cubicBezTo>
                  <a:pt x="1092518" y="2516188"/>
                  <a:pt x="1092518" y="2597468"/>
                  <a:pt x="1042988" y="2646997"/>
                </a:cubicBezTo>
                <a:lnTo>
                  <a:pt x="553403" y="3137218"/>
                </a:lnTo>
                <a:cubicBezTo>
                  <a:pt x="503872" y="3186747"/>
                  <a:pt x="503872" y="3268028"/>
                  <a:pt x="553403" y="3317558"/>
                </a:cubicBezTo>
                <a:cubicBezTo>
                  <a:pt x="602933" y="3367088"/>
                  <a:pt x="684213" y="3367088"/>
                  <a:pt x="733742" y="3317558"/>
                </a:cubicBezTo>
                <a:lnTo>
                  <a:pt x="847408" y="3203893"/>
                </a:lnTo>
                <a:cubicBezTo>
                  <a:pt x="896938" y="3154363"/>
                  <a:pt x="978217" y="3154363"/>
                  <a:pt x="1027748" y="3203893"/>
                </a:cubicBezTo>
                <a:cubicBezTo>
                  <a:pt x="1077278" y="3253422"/>
                  <a:pt x="1158557" y="3253422"/>
                  <a:pt x="1208088" y="3203893"/>
                </a:cubicBezTo>
                <a:lnTo>
                  <a:pt x="1427163" y="2984818"/>
                </a:lnTo>
                <a:cubicBezTo>
                  <a:pt x="1476693" y="2935288"/>
                  <a:pt x="1557973" y="2935288"/>
                  <a:pt x="1607503" y="2984818"/>
                </a:cubicBezTo>
                <a:cubicBezTo>
                  <a:pt x="1657032" y="3034347"/>
                  <a:pt x="1657032" y="3115628"/>
                  <a:pt x="1607503" y="3165158"/>
                </a:cubicBezTo>
                <a:lnTo>
                  <a:pt x="1025207" y="3747453"/>
                </a:lnTo>
                <a:cubicBezTo>
                  <a:pt x="975678" y="3796983"/>
                  <a:pt x="975678" y="3878263"/>
                  <a:pt x="1025207" y="3927793"/>
                </a:cubicBezTo>
                <a:cubicBezTo>
                  <a:pt x="1074738" y="3977322"/>
                  <a:pt x="1156018" y="3977322"/>
                  <a:pt x="1205548" y="3927793"/>
                </a:cubicBezTo>
                <a:lnTo>
                  <a:pt x="1538288" y="3595053"/>
                </a:lnTo>
                <a:cubicBezTo>
                  <a:pt x="1587818" y="3545522"/>
                  <a:pt x="1669098" y="3545522"/>
                  <a:pt x="1718628" y="3595053"/>
                </a:cubicBezTo>
                <a:cubicBezTo>
                  <a:pt x="1768157" y="3644583"/>
                  <a:pt x="1849438" y="3644583"/>
                  <a:pt x="1898968" y="3595053"/>
                </a:cubicBezTo>
                <a:lnTo>
                  <a:pt x="2071053" y="3422968"/>
                </a:lnTo>
                <a:cubicBezTo>
                  <a:pt x="2120583" y="3373438"/>
                  <a:pt x="2201863" y="3373438"/>
                  <a:pt x="2251393" y="3422968"/>
                </a:cubicBezTo>
                <a:cubicBezTo>
                  <a:pt x="2300923" y="3472497"/>
                  <a:pt x="2300923" y="3553778"/>
                  <a:pt x="2251393" y="3603308"/>
                </a:cubicBezTo>
                <a:lnTo>
                  <a:pt x="1929448" y="3925253"/>
                </a:lnTo>
                <a:cubicBezTo>
                  <a:pt x="1879918" y="3974783"/>
                  <a:pt x="1879918" y="4056063"/>
                  <a:pt x="1929448" y="4105593"/>
                </a:cubicBezTo>
                <a:cubicBezTo>
                  <a:pt x="1978978" y="4155122"/>
                  <a:pt x="2060257" y="4155122"/>
                  <a:pt x="2109788" y="4105593"/>
                </a:cubicBezTo>
                <a:lnTo>
                  <a:pt x="2505393" y="3709988"/>
                </a:lnTo>
                <a:cubicBezTo>
                  <a:pt x="2554923" y="3660458"/>
                  <a:pt x="2636203" y="3660458"/>
                  <a:pt x="2685733" y="3709988"/>
                </a:cubicBezTo>
                <a:cubicBezTo>
                  <a:pt x="2735262" y="3759518"/>
                  <a:pt x="2816543" y="3759518"/>
                  <a:pt x="2866073" y="3709988"/>
                </a:cubicBezTo>
                <a:lnTo>
                  <a:pt x="4125278" y="2450783"/>
                </a:lnTo>
                <a:cubicBezTo>
                  <a:pt x="4174808" y="2401253"/>
                  <a:pt x="4174808" y="2319972"/>
                  <a:pt x="4125278" y="2270443"/>
                </a:cubicBezTo>
                <a:cubicBezTo>
                  <a:pt x="4076383" y="2221547"/>
                  <a:pt x="3995103" y="2221547"/>
                  <a:pt x="3945573" y="2271078"/>
                </a:cubicBezTo>
                <a:close/>
                <a:moveTo>
                  <a:pt x="4364038" y="1310958"/>
                </a:moveTo>
                <a:cubicBezTo>
                  <a:pt x="4314508" y="1261427"/>
                  <a:pt x="4233228" y="1261427"/>
                  <a:pt x="4183698" y="1310958"/>
                </a:cubicBezTo>
                <a:lnTo>
                  <a:pt x="4084637" y="1410017"/>
                </a:lnTo>
                <a:cubicBezTo>
                  <a:pt x="4035108" y="1459548"/>
                  <a:pt x="4035108" y="1540827"/>
                  <a:pt x="4084637" y="1590358"/>
                </a:cubicBezTo>
                <a:cubicBezTo>
                  <a:pt x="4134168" y="1639888"/>
                  <a:pt x="4215448" y="1639888"/>
                  <a:pt x="4264978" y="1590358"/>
                </a:cubicBezTo>
                <a:lnTo>
                  <a:pt x="4364038" y="1491298"/>
                </a:lnTo>
                <a:cubicBezTo>
                  <a:pt x="4414203" y="1441767"/>
                  <a:pt x="4414203" y="1360488"/>
                  <a:pt x="4364038" y="1310958"/>
                </a:cubicBezTo>
                <a:close/>
                <a:moveTo>
                  <a:pt x="3773487" y="2885758"/>
                </a:moveTo>
                <a:lnTo>
                  <a:pt x="2807018" y="3852228"/>
                </a:lnTo>
                <a:cubicBezTo>
                  <a:pt x="2757487" y="3901758"/>
                  <a:pt x="2757487" y="3983038"/>
                  <a:pt x="2807018" y="4032568"/>
                </a:cubicBezTo>
                <a:cubicBezTo>
                  <a:pt x="2856548" y="4082097"/>
                  <a:pt x="2937828" y="4082097"/>
                  <a:pt x="2987358" y="4032568"/>
                </a:cubicBezTo>
                <a:lnTo>
                  <a:pt x="3953828" y="3066097"/>
                </a:lnTo>
                <a:cubicBezTo>
                  <a:pt x="4003358" y="3016568"/>
                  <a:pt x="4003358" y="2935288"/>
                  <a:pt x="3953828" y="2885758"/>
                </a:cubicBezTo>
                <a:cubicBezTo>
                  <a:pt x="3904298" y="2836228"/>
                  <a:pt x="3823018" y="2836228"/>
                  <a:pt x="3773487" y="2885758"/>
                </a:cubicBezTo>
                <a:close/>
                <a:moveTo>
                  <a:pt x="2572703" y="4086543"/>
                </a:moveTo>
                <a:cubicBezTo>
                  <a:pt x="2523173" y="4136072"/>
                  <a:pt x="2523173" y="4217353"/>
                  <a:pt x="2572703" y="4266883"/>
                </a:cubicBezTo>
                <a:cubicBezTo>
                  <a:pt x="2622233" y="4316413"/>
                  <a:pt x="2703512" y="4316413"/>
                  <a:pt x="2753043" y="4266883"/>
                </a:cubicBezTo>
                <a:cubicBezTo>
                  <a:pt x="2802573" y="4217353"/>
                  <a:pt x="2802573" y="4136072"/>
                  <a:pt x="2753043" y="4086543"/>
                </a:cubicBezTo>
                <a:cubicBezTo>
                  <a:pt x="2703512" y="4037013"/>
                  <a:pt x="2622233" y="4037013"/>
                  <a:pt x="2572703" y="40865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3000">
                <a:schemeClr val="accent1"/>
              </a:gs>
              <a:gs pos="31000">
                <a:schemeClr val="accent2"/>
              </a:gs>
              <a:gs pos="50000">
                <a:schemeClr val="accent3"/>
              </a:gs>
              <a:gs pos="68000">
                <a:schemeClr val="accent4"/>
              </a:gs>
              <a:gs pos="88000">
                <a:schemeClr val="accent5"/>
              </a:gs>
              <a:gs pos="100000">
                <a:schemeClr val="accent5"/>
              </a:gs>
            </a:gsLst>
            <a:lin ang="810001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Right st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 rot="10800000">
            <a:off x="3487000" y="-658875"/>
            <a:ext cx="5720077" cy="6466999"/>
          </a:xfrm>
          <a:custGeom>
            <a:rect b="b" l="l" r="r" t="t"/>
            <a:pathLst>
              <a:path extrusionOk="0" h="4660900" w="4122578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rgbClr val="061A22">
              <a:alpha val="95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entered stain">
  <p:cSld name="BLANK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1711962" y="-658875"/>
            <a:ext cx="5720077" cy="6466999"/>
          </a:xfrm>
          <a:custGeom>
            <a:rect b="b" l="l" r="r" t="t"/>
            <a:pathLst>
              <a:path extrusionOk="0" h="4660900" w="4122578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rgbClr val="061A22">
              <a:alpha val="95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>
            <a:off x="0" y="0"/>
            <a:ext cx="9144000" cy="5143976"/>
          </a:xfrm>
          <a:custGeom>
            <a:rect b="b" l="l" r="r" t="t"/>
            <a:pathLst>
              <a:path extrusionOk="0" h="6858634" w="12192000">
                <a:moveTo>
                  <a:pt x="5051425" y="5551170"/>
                </a:moveTo>
                <a:cubicBezTo>
                  <a:pt x="5142865" y="5459730"/>
                  <a:pt x="5142865" y="5309235"/>
                  <a:pt x="5051425" y="5217795"/>
                </a:cubicBezTo>
                <a:cubicBezTo>
                  <a:pt x="4959985" y="5126355"/>
                  <a:pt x="4809490" y="5126355"/>
                  <a:pt x="4718050" y="5217795"/>
                </a:cubicBezTo>
                <a:lnTo>
                  <a:pt x="4352925" y="5582920"/>
                </a:lnTo>
                <a:cubicBezTo>
                  <a:pt x="4261485" y="5674360"/>
                  <a:pt x="4110990" y="5674360"/>
                  <a:pt x="4019550" y="5582920"/>
                </a:cubicBezTo>
                <a:cubicBezTo>
                  <a:pt x="3928110" y="5491480"/>
                  <a:pt x="3928110" y="5340985"/>
                  <a:pt x="4019550" y="5249545"/>
                </a:cubicBezTo>
                <a:lnTo>
                  <a:pt x="5015865" y="4253230"/>
                </a:lnTo>
                <a:cubicBezTo>
                  <a:pt x="5107305" y="4161790"/>
                  <a:pt x="5107305" y="4011295"/>
                  <a:pt x="5015865" y="3919855"/>
                </a:cubicBezTo>
                <a:cubicBezTo>
                  <a:pt x="4924425" y="3828415"/>
                  <a:pt x="4773930" y="3828415"/>
                  <a:pt x="4682490" y="3919855"/>
                </a:cubicBezTo>
                <a:lnTo>
                  <a:pt x="3443605" y="5158105"/>
                </a:lnTo>
                <a:cubicBezTo>
                  <a:pt x="3352165" y="5249545"/>
                  <a:pt x="3201670" y="5249545"/>
                  <a:pt x="3110230" y="5158105"/>
                </a:cubicBezTo>
                <a:cubicBezTo>
                  <a:pt x="3018790" y="5066665"/>
                  <a:pt x="3018790" y="4916170"/>
                  <a:pt x="3110230" y="4824730"/>
                </a:cubicBezTo>
                <a:lnTo>
                  <a:pt x="3963670" y="3971290"/>
                </a:lnTo>
                <a:cubicBezTo>
                  <a:pt x="4055110" y="3879850"/>
                  <a:pt x="4055110" y="3729355"/>
                  <a:pt x="3963670" y="3637915"/>
                </a:cubicBezTo>
                <a:cubicBezTo>
                  <a:pt x="3872230" y="3546475"/>
                  <a:pt x="3721735" y="3546475"/>
                  <a:pt x="3630295" y="3637915"/>
                </a:cubicBezTo>
                <a:lnTo>
                  <a:pt x="1931035" y="5336540"/>
                </a:lnTo>
                <a:cubicBezTo>
                  <a:pt x="1839595" y="5427980"/>
                  <a:pt x="1689100" y="5427980"/>
                  <a:pt x="1597660" y="5336540"/>
                </a:cubicBezTo>
                <a:cubicBezTo>
                  <a:pt x="1506220" y="5245100"/>
                  <a:pt x="1506220" y="5094605"/>
                  <a:pt x="1597660" y="5003165"/>
                </a:cubicBezTo>
                <a:lnTo>
                  <a:pt x="2701290" y="3899535"/>
                </a:lnTo>
                <a:cubicBezTo>
                  <a:pt x="2792730" y="3808095"/>
                  <a:pt x="2792730" y="3657600"/>
                  <a:pt x="2701290" y="3566160"/>
                </a:cubicBezTo>
                <a:cubicBezTo>
                  <a:pt x="2609850" y="3474720"/>
                  <a:pt x="2609850" y="3324225"/>
                  <a:pt x="2701290" y="3232785"/>
                </a:cubicBezTo>
                <a:lnTo>
                  <a:pt x="5933440" y="635"/>
                </a:lnTo>
                <a:lnTo>
                  <a:pt x="0" y="635"/>
                </a:lnTo>
                <a:lnTo>
                  <a:pt x="0" y="6858635"/>
                </a:lnTo>
                <a:lnTo>
                  <a:pt x="4487545" y="6858635"/>
                </a:lnTo>
                <a:cubicBezTo>
                  <a:pt x="4492625" y="6805931"/>
                  <a:pt x="4515485" y="6755131"/>
                  <a:pt x="4555490" y="6715125"/>
                </a:cubicBezTo>
                <a:lnTo>
                  <a:pt x="4686300" y="6584315"/>
                </a:lnTo>
                <a:cubicBezTo>
                  <a:pt x="4777740" y="6492875"/>
                  <a:pt x="4777740" y="6342380"/>
                  <a:pt x="4686300" y="6250940"/>
                </a:cubicBezTo>
                <a:cubicBezTo>
                  <a:pt x="4594860" y="6159500"/>
                  <a:pt x="4594860" y="6009005"/>
                  <a:pt x="4686300" y="5917565"/>
                </a:cubicBezTo>
                <a:lnTo>
                  <a:pt x="5051425" y="5551170"/>
                </a:lnTo>
                <a:close/>
                <a:moveTo>
                  <a:pt x="2902585" y="2132965"/>
                </a:moveTo>
                <a:lnTo>
                  <a:pt x="4163060" y="872490"/>
                </a:lnTo>
                <a:cubicBezTo>
                  <a:pt x="4254500" y="781050"/>
                  <a:pt x="4404995" y="781050"/>
                  <a:pt x="4496435" y="872490"/>
                </a:cubicBezTo>
                <a:cubicBezTo>
                  <a:pt x="4587875" y="963930"/>
                  <a:pt x="4587875" y="1114425"/>
                  <a:pt x="4496435" y="1205865"/>
                </a:cubicBezTo>
                <a:lnTo>
                  <a:pt x="3235960" y="2466975"/>
                </a:lnTo>
                <a:cubicBezTo>
                  <a:pt x="3144520" y="2558415"/>
                  <a:pt x="2994025" y="2558415"/>
                  <a:pt x="2902585" y="2466975"/>
                </a:cubicBezTo>
                <a:cubicBezTo>
                  <a:pt x="2811145" y="2374900"/>
                  <a:pt x="2811145" y="2225040"/>
                  <a:pt x="2902585" y="2132965"/>
                </a:cubicBezTo>
                <a:close/>
                <a:moveTo>
                  <a:pt x="2051050" y="2984500"/>
                </a:moveTo>
                <a:lnTo>
                  <a:pt x="2446020" y="2589530"/>
                </a:lnTo>
                <a:cubicBezTo>
                  <a:pt x="2537460" y="2498090"/>
                  <a:pt x="2687955" y="2498090"/>
                  <a:pt x="2779395" y="2589530"/>
                </a:cubicBezTo>
                <a:cubicBezTo>
                  <a:pt x="2870835" y="2680970"/>
                  <a:pt x="2870835" y="2831465"/>
                  <a:pt x="2779395" y="2922905"/>
                </a:cubicBezTo>
                <a:lnTo>
                  <a:pt x="2384425" y="3317875"/>
                </a:lnTo>
                <a:cubicBezTo>
                  <a:pt x="2292985" y="3409315"/>
                  <a:pt x="2142490" y="3409315"/>
                  <a:pt x="2051050" y="3317875"/>
                </a:cubicBezTo>
                <a:cubicBezTo>
                  <a:pt x="1959610" y="3226435"/>
                  <a:pt x="1959610" y="3075940"/>
                  <a:pt x="2051050" y="2984500"/>
                </a:cubicBezTo>
                <a:close/>
                <a:moveTo>
                  <a:pt x="1426845" y="5841365"/>
                </a:moveTo>
                <a:cubicBezTo>
                  <a:pt x="1335405" y="5932805"/>
                  <a:pt x="1184910" y="5932805"/>
                  <a:pt x="1093470" y="5841365"/>
                </a:cubicBezTo>
                <a:cubicBezTo>
                  <a:pt x="1002030" y="5749925"/>
                  <a:pt x="1002030" y="5599430"/>
                  <a:pt x="1093470" y="5507990"/>
                </a:cubicBezTo>
                <a:cubicBezTo>
                  <a:pt x="1184910" y="5416550"/>
                  <a:pt x="1335405" y="5416550"/>
                  <a:pt x="1426845" y="5507990"/>
                </a:cubicBezTo>
                <a:cubicBezTo>
                  <a:pt x="1518285" y="5599430"/>
                  <a:pt x="1518285" y="5749290"/>
                  <a:pt x="1426845" y="5841365"/>
                </a:cubicBezTo>
                <a:close/>
                <a:moveTo>
                  <a:pt x="3888105" y="6047740"/>
                </a:moveTo>
                <a:cubicBezTo>
                  <a:pt x="3796665" y="6139180"/>
                  <a:pt x="3646170" y="6139180"/>
                  <a:pt x="3554730" y="6047740"/>
                </a:cubicBezTo>
                <a:cubicBezTo>
                  <a:pt x="3463290" y="5956300"/>
                  <a:pt x="3463290" y="5805805"/>
                  <a:pt x="3554730" y="5714365"/>
                </a:cubicBezTo>
                <a:cubicBezTo>
                  <a:pt x="3646170" y="5622925"/>
                  <a:pt x="3796665" y="5622925"/>
                  <a:pt x="3888105" y="5714365"/>
                </a:cubicBezTo>
                <a:cubicBezTo>
                  <a:pt x="3980180" y="5805805"/>
                  <a:pt x="3980180" y="5955665"/>
                  <a:pt x="3888105" y="6047740"/>
                </a:cubicBezTo>
                <a:close/>
                <a:moveTo>
                  <a:pt x="6600825" y="0"/>
                </a:moveTo>
                <a:lnTo>
                  <a:pt x="6056630" y="544195"/>
                </a:lnTo>
                <a:cubicBezTo>
                  <a:pt x="5965190" y="635635"/>
                  <a:pt x="5965190" y="786130"/>
                  <a:pt x="6056630" y="877570"/>
                </a:cubicBezTo>
                <a:cubicBezTo>
                  <a:pt x="6148070" y="969010"/>
                  <a:pt x="6298565" y="969010"/>
                  <a:pt x="6390005" y="877570"/>
                </a:cubicBezTo>
                <a:lnTo>
                  <a:pt x="6886575" y="381000"/>
                </a:lnTo>
                <a:cubicBezTo>
                  <a:pt x="6978015" y="289560"/>
                  <a:pt x="7128510" y="289560"/>
                  <a:pt x="7219950" y="381000"/>
                </a:cubicBezTo>
                <a:cubicBezTo>
                  <a:pt x="7311390" y="472440"/>
                  <a:pt x="7458075" y="476250"/>
                  <a:pt x="7545706" y="389255"/>
                </a:cubicBezTo>
                <a:cubicBezTo>
                  <a:pt x="7633335" y="301625"/>
                  <a:pt x="7779385" y="305435"/>
                  <a:pt x="7871460" y="397510"/>
                </a:cubicBezTo>
                <a:cubicBezTo>
                  <a:pt x="7962900" y="488950"/>
                  <a:pt x="8113395" y="488950"/>
                  <a:pt x="8204835" y="397510"/>
                </a:cubicBezTo>
                <a:lnTo>
                  <a:pt x="8478520" y="123825"/>
                </a:lnTo>
                <a:cubicBezTo>
                  <a:pt x="8569960" y="32385"/>
                  <a:pt x="8720455" y="32385"/>
                  <a:pt x="8811895" y="123825"/>
                </a:cubicBezTo>
                <a:cubicBezTo>
                  <a:pt x="8903335" y="215265"/>
                  <a:pt x="8903335" y="365760"/>
                  <a:pt x="8811895" y="457200"/>
                </a:cubicBezTo>
                <a:lnTo>
                  <a:pt x="7040881" y="2228215"/>
                </a:lnTo>
                <a:cubicBezTo>
                  <a:pt x="6949440" y="2319655"/>
                  <a:pt x="6949440" y="2470150"/>
                  <a:pt x="7040881" y="2561590"/>
                </a:cubicBezTo>
                <a:cubicBezTo>
                  <a:pt x="7132320" y="2653030"/>
                  <a:pt x="7282815" y="2653030"/>
                  <a:pt x="7374256" y="2561590"/>
                </a:cubicBezTo>
                <a:lnTo>
                  <a:pt x="7783195" y="2152650"/>
                </a:lnTo>
                <a:cubicBezTo>
                  <a:pt x="7874635" y="2061210"/>
                  <a:pt x="8025131" y="2061210"/>
                  <a:pt x="8116570" y="2152650"/>
                </a:cubicBezTo>
                <a:cubicBezTo>
                  <a:pt x="8208010" y="2244090"/>
                  <a:pt x="8212456" y="2390140"/>
                  <a:pt x="8126731" y="2476500"/>
                </a:cubicBezTo>
                <a:cubicBezTo>
                  <a:pt x="8041006" y="2562860"/>
                  <a:pt x="8044815" y="2708275"/>
                  <a:pt x="8136890" y="2800350"/>
                </a:cubicBezTo>
                <a:cubicBezTo>
                  <a:pt x="8228331" y="2891790"/>
                  <a:pt x="8378825" y="2891790"/>
                  <a:pt x="8470265" y="2800350"/>
                </a:cubicBezTo>
                <a:lnTo>
                  <a:pt x="9319895" y="1950720"/>
                </a:lnTo>
                <a:cubicBezTo>
                  <a:pt x="9411335" y="1859280"/>
                  <a:pt x="9561830" y="1859280"/>
                  <a:pt x="9653270" y="1950720"/>
                </a:cubicBezTo>
                <a:cubicBezTo>
                  <a:pt x="9744710" y="2042160"/>
                  <a:pt x="9744710" y="2192655"/>
                  <a:pt x="9653270" y="2284095"/>
                </a:cubicBezTo>
                <a:lnTo>
                  <a:pt x="8946515" y="2990850"/>
                </a:lnTo>
                <a:cubicBezTo>
                  <a:pt x="8855075" y="3082290"/>
                  <a:pt x="8855075" y="3232785"/>
                  <a:pt x="8946515" y="3324225"/>
                </a:cubicBezTo>
                <a:cubicBezTo>
                  <a:pt x="9037955" y="3415665"/>
                  <a:pt x="9188450" y="3415665"/>
                  <a:pt x="9279890" y="3324225"/>
                </a:cubicBezTo>
                <a:lnTo>
                  <a:pt x="9403080" y="3201035"/>
                </a:lnTo>
                <a:cubicBezTo>
                  <a:pt x="9494520" y="3109595"/>
                  <a:pt x="9645015" y="3109595"/>
                  <a:pt x="9736455" y="3201035"/>
                </a:cubicBezTo>
                <a:cubicBezTo>
                  <a:pt x="9827895" y="3292475"/>
                  <a:pt x="9827895" y="3442970"/>
                  <a:pt x="9736455" y="3534410"/>
                </a:cubicBezTo>
                <a:lnTo>
                  <a:pt x="6957060" y="6313805"/>
                </a:lnTo>
                <a:cubicBezTo>
                  <a:pt x="6865620" y="6405245"/>
                  <a:pt x="6715125" y="6405245"/>
                  <a:pt x="6623685" y="6313805"/>
                </a:cubicBezTo>
                <a:cubicBezTo>
                  <a:pt x="6532245" y="6222365"/>
                  <a:pt x="6532245" y="6071870"/>
                  <a:pt x="6623685" y="5980430"/>
                </a:cubicBezTo>
                <a:lnTo>
                  <a:pt x="6988810" y="5615305"/>
                </a:lnTo>
                <a:cubicBezTo>
                  <a:pt x="7080250" y="5523865"/>
                  <a:pt x="7080250" y="5373370"/>
                  <a:pt x="6988810" y="5281930"/>
                </a:cubicBezTo>
                <a:cubicBezTo>
                  <a:pt x="6897370" y="5190490"/>
                  <a:pt x="6746875" y="5190490"/>
                  <a:pt x="6655435" y="5281930"/>
                </a:cubicBezTo>
                <a:lnTo>
                  <a:pt x="5079365" y="6858000"/>
                </a:lnTo>
                <a:lnTo>
                  <a:pt x="6619875" y="6858000"/>
                </a:lnTo>
                <a:lnTo>
                  <a:pt x="7569200" y="5908675"/>
                </a:lnTo>
                <a:cubicBezTo>
                  <a:pt x="7660640" y="5817235"/>
                  <a:pt x="7811135" y="5817235"/>
                  <a:pt x="7902575" y="5908675"/>
                </a:cubicBezTo>
                <a:cubicBezTo>
                  <a:pt x="7994015" y="6000115"/>
                  <a:pt x="7994015" y="6150610"/>
                  <a:pt x="7902575" y="6242050"/>
                </a:cubicBezTo>
                <a:lnTo>
                  <a:pt x="7286625" y="6858000"/>
                </a:lnTo>
                <a:lnTo>
                  <a:pt x="12192000" y="6858000"/>
                </a:lnTo>
                <a:lnTo>
                  <a:pt x="12192000" y="0"/>
                </a:lnTo>
                <a:lnTo>
                  <a:pt x="6600825" y="0"/>
                </a:lnTo>
                <a:close/>
                <a:moveTo>
                  <a:pt x="10761345" y="2509520"/>
                </a:moveTo>
                <a:lnTo>
                  <a:pt x="10201275" y="3069590"/>
                </a:lnTo>
                <a:cubicBezTo>
                  <a:pt x="10109835" y="3161030"/>
                  <a:pt x="9959340" y="3161030"/>
                  <a:pt x="9867900" y="3069590"/>
                </a:cubicBezTo>
                <a:cubicBezTo>
                  <a:pt x="9776460" y="2978150"/>
                  <a:pt x="9776460" y="2827655"/>
                  <a:pt x="9867900" y="2736215"/>
                </a:cubicBezTo>
                <a:lnTo>
                  <a:pt x="10427970" y="2176145"/>
                </a:lnTo>
                <a:cubicBezTo>
                  <a:pt x="10519410" y="2084705"/>
                  <a:pt x="10669905" y="2084705"/>
                  <a:pt x="10761345" y="2176145"/>
                </a:cubicBezTo>
                <a:cubicBezTo>
                  <a:pt x="10852785" y="2267585"/>
                  <a:pt x="10852785" y="2418080"/>
                  <a:pt x="10761345" y="2509520"/>
                </a:cubicBezTo>
                <a:close/>
                <a:moveTo>
                  <a:pt x="11226165" y="2045335"/>
                </a:moveTo>
                <a:cubicBezTo>
                  <a:pt x="11134725" y="2136775"/>
                  <a:pt x="10984230" y="2136775"/>
                  <a:pt x="10892790" y="2045335"/>
                </a:cubicBezTo>
                <a:cubicBezTo>
                  <a:pt x="10801350" y="1953895"/>
                  <a:pt x="10801350" y="1803400"/>
                  <a:pt x="10892790" y="1711960"/>
                </a:cubicBezTo>
                <a:cubicBezTo>
                  <a:pt x="10984230" y="1620520"/>
                  <a:pt x="11134725" y="1620520"/>
                  <a:pt x="11226165" y="1711960"/>
                </a:cubicBezTo>
                <a:cubicBezTo>
                  <a:pt x="11317605" y="1803400"/>
                  <a:pt x="11317605" y="1953260"/>
                  <a:pt x="11226165" y="2045335"/>
                </a:cubicBezTo>
                <a:close/>
              </a:path>
            </a:pathLst>
          </a:custGeom>
          <a:solidFill>
            <a:srgbClr val="061A22">
              <a:alpha val="173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361800" y="-476249"/>
            <a:ext cx="6041280" cy="5907280"/>
          </a:xfrm>
          <a:custGeom>
            <a:rect b="b" l="l" r="r" t="t"/>
            <a:pathLst>
              <a:path extrusionOk="0" h="4304029" w="4401661">
                <a:moveTo>
                  <a:pt x="699453" y="1744663"/>
                </a:moveTo>
                <a:lnTo>
                  <a:pt x="1165543" y="1278573"/>
                </a:lnTo>
                <a:cubicBezTo>
                  <a:pt x="1215073" y="1229042"/>
                  <a:pt x="1215073" y="1147763"/>
                  <a:pt x="1165543" y="1098233"/>
                </a:cubicBezTo>
                <a:cubicBezTo>
                  <a:pt x="1116013" y="1048702"/>
                  <a:pt x="1034732" y="1048702"/>
                  <a:pt x="985203" y="1098233"/>
                </a:cubicBezTo>
                <a:lnTo>
                  <a:pt x="519113" y="1564323"/>
                </a:lnTo>
                <a:cubicBezTo>
                  <a:pt x="469583" y="1613852"/>
                  <a:pt x="469583" y="1695133"/>
                  <a:pt x="519113" y="1744663"/>
                </a:cubicBezTo>
                <a:cubicBezTo>
                  <a:pt x="568642" y="1794192"/>
                  <a:pt x="649288" y="1794192"/>
                  <a:pt x="699453" y="1744663"/>
                </a:cubicBezTo>
                <a:close/>
                <a:moveTo>
                  <a:pt x="271463" y="3418522"/>
                </a:moveTo>
                <a:lnTo>
                  <a:pt x="37147" y="3652838"/>
                </a:lnTo>
                <a:cubicBezTo>
                  <a:pt x="-12382" y="3702368"/>
                  <a:pt x="-12382" y="3783647"/>
                  <a:pt x="37147" y="3833178"/>
                </a:cubicBezTo>
                <a:cubicBezTo>
                  <a:pt x="86678" y="3882708"/>
                  <a:pt x="167958" y="3882708"/>
                  <a:pt x="217488" y="3833178"/>
                </a:cubicBezTo>
                <a:lnTo>
                  <a:pt x="451803" y="3598863"/>
                </a:lnTo>
                <a:cubicBezTo>
                  <a:pt x="501333" y="3549333"/>
                  <a:pt x="501333" y="3468053"/>
                  <a:pt x="451803" y="3418522"/>
                </a:cubicBezTo>
                <a:cubicBezTo>
                  <a:pt x="402272" y="3368993"/>
                  <a:pt x="321628" y="3368993"/>
                  <a:pt x="271463" y="3418522"/>
                </a:cubicBezTo>
                <a:close/>
                <a:moveTo>
                  <a:pt x="1105218" y="1601152"/>
                </a:moveTo>
                <a:cubicBezTo>
                  <a:pt x="1154748" y="1650683"/>
                  <a:pt x="1236028" y="1650683"/>
                  <a:pt x="1285557" y="1601152"/>
                </a:cubicBezTo>
                <a:lnTo>
                  <a:pt x="2024698" y="862013"/>
                </a:lnTo>
                <a:cubicBezTo>
                  <a:pt x="2074228" y="812483"/>
                  <a:pt x="2074228" y="731202"/>
                  <a:pt x="2024698" y="681673"/>
                </a:cubicBezTo>
                <a:cubicBezTo>
                  <a:pt x="1975168" y="632142"/>
                  <a:pt x="1893888" y="632142"/>
                  <a:pt x="1844357" y="681673"/>
                </a:cubicBezTo>
                <a:lnTo>
                  <a:pt x="1105218" y="1420177"/>
                </a:lnTo>
                <a:cubicBezTo>
                  <a:pt x="1055688" y="1470342"/>
                  <a:pt x="1055688" y="1550988"/>
                  <a:pt x="1105218" y="1601152"/>
                </a:cubicBezTo>
                <a:close/>
                <a:moveTo>
                  <a:pt x="3472498" y="217487"/>
                </a:moveTo>
                <a:cubicBezTo>
                  <a:pt x="3522028" y="167957"/>
                  <a:pt x="3522028" y="86677"/>
                  <a:pt x="3472498" y="37148"/>
                </a:cubicBezTo>
                <a:cubicBezTo>
                  <a:pt x="3422968" y="-12383"/>
                  <a:pt x="3341687" y="-12383"/>
                  <a:pt x="3292158" y="37148"/>
                </a:cubicBezTo>
                <a:cubicBezTo>
                  <a:pt x="3242628" y="86677"/>
                  <a:pt x="3242628" y="167957"/>
                  <a:pt x="3292158" y="217487"/>
                </a:cubicBezTo>
                <a:cubicBezTo>
                  <a:pt x="3341687" y="267018"/>
                  <a:pt x="3422968" y="267018"/>
                  <a:pt x="3472498" y="217487"/>
                </a:cubicBezTo>
                <a:close/>
                <a:moveTo>
                  <a:pt x="441642" y="2002473"/>
                </a:moveTo>
                <a:cubicBezTo>
                  <a:pt x="491172" y="1952942"/>
                  <a:pt x="491172" y="1871663"/>
                  <a:pt x="441642" y="1822133"/>
                </a:cubicBezTo>
                <a:cubicBezTo>
                  <a:pt x="392113" y="1772602"/>
                  <a:pt x="310833" y="1772602"/>
                  <a:pt x="261303" y="1822133"/>
                </a:cubicBezTo>
                <a:cubicBezTo>
                  <a:pt x="211772" y="1871663"/>
                  <a:pt x="211772" y="1952942"/>
                  <a:pt x="261303" y="2002473"/>
                </a:cubicBezTo>
                <a:cubicBezTo>
                  <a:pt x="310833" y="2052003"/>
                  <a:pt x="392113" y="2052003"/>
                  <a:pt x="441642" y="2002473"/>
                </a:cubicBezTo>
                <a:close/>
                <a:moveTo>
                  <a:pt x="3945573" y="2271078"/>
                </a:moveTo>
                <a:lnTo>
                  <a:pt x="3842703" y="2373947"/>
                </a:lnTo>
                <a:cubicBezTo>
                  <a:pt x="3793173" y="2423478"/>
                  <a:pt x="3711893" y="2423478"/>
                  <a:pt x="3662362" y="2373947"/>
                </a:cubicBezTo>
                <a:cubicBezTo>
                  <a:pt x="3612833" y="2324418"/>
                  <a:pt x="3612833" y="2243138"/>
                  <a:pt x="3662362" y="2193608"/>
                </a:cubicBezTo>
                <a:lnTo>
                  <a:pt x="3993198" y="1862773"/>
                </a:lnTo>
                <a:cubicBezTo>
                  <a:pt x="4042728" y="1813242"/>
                  <a:pt x="4042728" y="1731963"/>
                  <a:pt x="3993198" y="1682433"/>
                </a:cubicBezTo>
                <a:cubicBezTo>
                  <a:pt x="3943668" y="1632902"/>
                  <a:pt x="3862387" y="1632902"/>
                  <a:pt x="3812858" y="1682433"/>
                </a:cubicBezTo>
                <a:lnTo>
                  <a:pt x="3638868" y="1856423"/>
                </a:lnTo>
                <a:cubicBezTo>
                  <a:pt x="3589337" y="1905952"/>
                  <a:pt x="3508058" y="1905952"/>
                  <a:pt x="3458528" y="1856423"/>
                </a:cubicBezTo>
                <a:cubicBezTo>
                  <a:pt x="3408998" y="1806892"/>
                  <a:pt x="3408998" y="1725613"/>
                  <a:pt x="3458528" y="1676083"/>
                </a:cubicBezTo>
                <a:lnTo>
                  <a:pt x="4000183" y="1134427"/>
                </a:lnTo>
                <a:cubicBezTo>
                  <a:pt x="4049712" y="1084898"/>
                  <a:pt x="4049712" y="1003617"/>
                  <a:pt x="4000183" y="954088"/>
                </a:cubicBezTo>
                <a:cubicBezTo>
                  <a:pt x="3950653" y="904558"/>
                  <a:pt x="3869373" y="904558"/>
                  <a:pt x="3819843" y="954088"/>
                </a:cubicBezTo>
                <a:lnTo>
                  <a:pt x="3636962" y="1136967"/>
                </a:lnTo>
                <a:cubicBezTo>
                  <a:pt x="3587433" y="1186498"/>
                  <a:pt x="3506153" y="1186498"/>
                  <a:pt x="3456623" y="1136967"/>
                </a:cubicBezTo>
                <a:cubicBezTo>
                  <a:pt x="3407093" y="1087438"/>
                  <a:pt x="3407093" y="1006158"/>
                  <a:pt x="3456623" y="956627"/>
                </a:cubicBezTo>
                <a:lnTo>
                  <a:pt x="3508058" y="905192"/>
                </a:lnTo>
                <a:cubicBezTo>
                  <a:pt x="3557587" y="855663"/>
                  <a:pt x="3557587" y="774383"/>
                  <a:pt x="3508058" y="724852"/>
                </a:cubicBezTo>
                <a:cubicBezTo>
                  <a:pt x="3458528" y="675323"/>
                  <a:pt x="3377248" y="675323"/>
                  <a:pt x="3327718" y="724852"/>
                </a:cubicBezTo>
                <a:lnTo>
                  <a:pt x="2574608" y="1476058"/>
                </a:lnTo>
                <a:cubicBezTo>
                  <a:pt x="2525078" y="1525588"/>
                  <a:pt x="2443798" y="1525588"/>
                  <a:pt x="2394268" y="1476058"/>
                </a:cubicBezTo>
                <a:cubicBezTo>
                  <a:pt x="2344738" y="1426527"/>
                  <a:pt x="2344738" y="1345248"/>
                  <a:pt x="2394268" y="1295717"/>
                </a:cubicBezTo>
                <a:lnTo>
                  <a:pt x="3234373" y="455612"/>
                </a:lnTo>
                <a:cubicBezTo>
                  <a:pt x="3283903" y="406083"/>
                  <a:pt x="3283903" y="324802"/>
                  <a:pt x="3234373" y="275273"/>
                </a:cubicBezTo>
                <a:cubicBezTo>
                  <a:pt x="3184843" y="225743"/>
                  <a:pt x="3103562" y="225743"/>
                  <a:pt x="3054033" y="275273"/>
                </a:cubicBezTo>
                <a:lnTo>
                  <a:pt x="2095818" y="1233488"/>
                </a:lnTo>
                <a:cubicBezTo>
                  <a:pt x="2046288" y="1283017"/>
                  <a:pt x="1965007" y="1283017"/>
                  <a:pt x="1915478" y="1233488"/>
                </a:cubicBezTo>
                <a:cubicBezTo>
                  <a:pt x="1865948" y="1183958"/>
                  <a:pt x="1784668" y="1183958"/>
                  <a:pt x="1735138" y="1233488"/>
                </a:cubicBezTo>
                <a:lnTo>
                  <a:pt x="480378" y="2488247"/>
                </a:lnTo>
                <a:cubicBezTo>
                  <a:pt x="430847" y="2537778"/>
                  <a:pt x="430847" y="2619058"/>
                  <a:pt x="480378" y="2668588"/>
                </a:cubicBezTo>
                <a:cubicBezTo>
                  <a:pt x="529908" y="2718118"/>
                  <a:pt x="611188" y="2718118"/>
                  <a:pt x="660717" y="2668588"/>
                </a:cubicBezTo>
                <a:lnTo>
                  <a:pt x="862648" y="2466658"/>
                </a:lnTo>
                <a:cubicBezTo>
                  <a:pt x="912178" y="2417128"/>
                  <a:pt x="993457" y="2417128"/>
                  <a:pt x="1042988" y="2466658"/>
                </a:cubicBezTo>
                <a:cubicBezTo>
                  <a:pt x="1092518" y="2516188"/>
                  <a:pt x="1092518" y="2597468"/>
                  <a:pt x="1042988" y="2646997"/>
                </a:cubicBezTo>
                <a:lnTo>
                  <a:pt x="553403" y="3137218"/>
                </a:lnTo>
                <a:cubicBezTo>
                  <a:pt x="503872" y="3186747"/>
                  <a:pt x="503872" y="3268028"/>
                  <a:pt x="553403" y="3317558"/>
                </a:cubicBezTo>
                <a:cubicBezTo>
                  <a:pt x="602933" y="3367088"/>
                  <a:pt x="684213" y="3367088"/>
                  <a:pt x="733742" y="3317558"/>
                </a:cubicBezTo>
                <a:lnTo>
                  <a:pt x="847408" y="3203893"/>
                </a:lnTo>
                <a:cubicBezTo>
                  <a:pt x="896938" y="3154363"/>
                  <a:pt x="978217" y="3154363"/>
                  <a:pt x="1027748" y="3203893"/>
                </a:cubicBezTo>
                <a:cubicBezTo>
                  <a:pt x="1077278" y="3253422"/>
                  <a:pt x="1158557" y="3253422"/>
                  <a:pt x="1208088" y="3203893"/>
                </a:cubicBezTo>
                <a:lnTo>
                  <a:pt x="1427163" y="2984818"/>
                </a:lnTo>
                <a:cubicBezTo>
                  <a:pt x="1476693" y="2935288"/>
                  <a:pt x="1557973" y="2935288"/>
                  <a:pt x="1607503" y="2984818"/>
                </a:cubicBezTo>
                <a:cubicBezTo>
                  <a:pt x="1657032" y="3034347"/>
                  <a:pt x="1657032" y="3115628"/>
                  <a:pt x="1607503" y="3165158"/>
                </a:cubicBezTo>
                <a:lnTo>
                  <a:pt x="1025207" y="3747453"/>
                </a:lnTo>
                <a:cubicBezTo>
                  <a:pt x="975678" y="3796983"/>
                  <a:pt x="975678" y="3878263"/>
                  <a:pt x="1025207" y="3927793"/>
                </a:cubicBezTo>
                <a:cubicBezTo>
                  <a:pt x="1074738" y="3977322"/>
                  <a:pt x="1156018" y="3977322"/>
                  <a:pt x="1205548" y="3927793"/>
                </a:cubicBezTo>
                <a:lnTo>
                  <a:pt x="1538288" y="3595053"/>
                </a:lnTo>
                <a:cubicBezTo>
                  <a:pt x="1587818" y="3545522"/>
                  <a:pt x="1669098" y="3545522"/>
                  <a:pt x="1718628" y="3595053"/>
                </a:cubicBezTo>
                <a:cubicBezTo>
                  <a:pt x="1768157" y="3644583"/>
                  <a:pt x="1849438" y="3644583"/>
                  <a:pt x="1898968" y="3595053"/>
                </a:cubicBezTo>
                <a:lnTo>
                  <a:pt x="2071053" y="3422968"/>
                </a:lnTo>
                <a:cubicBezTo>
                  <a:pt x="2120583" y="3373438"/>
                  <a:pt x="2201863" y="3373438"/>
                  <a:pt x="2251393" y="3422968"/>
                </a:cubicBezTo>
                <a:cubicBezTo>
                  <a:pt x="2300923" y="3472497"/>
                  <a:pt x="2300923" y="3553778"/>
                  <a:pt x="2251393" y="3603308"/>
                </a:cubicBezTo>
                <a:lnTo>
                  <a:pt x="1929448" y="3925253"/>
                </a:lnTo>
                <a:cubicBezTo>
                  <a:pt x="1879918" y="3974783"/>
                  <a:pt x="1879918" y="4056063"/>
                  <a:pt x="1929448" y="4105593"/>
                </a:cubicBezTo>
                <a:cubicBezTo>
                  <a:pt x="1978978" y="4155122"/>
                  <a:pt x="2060257" y="4155122"/>
                  <a:pt x="2109788" y="4105593"/>
                </a:cubicBezTo>
                <a:lnTo>
                  <a:pt x="2505393" y="3709988"/>
                </a:lnTo>
                <a:cubicBezTo>
                  <a:pt x="2554923" y="3660458"/>
                  <a:pt x="2636203" y="3660458"/>
                  <a:pt x="2685733" y="3709988"/>
                </a:cubicBezTo>
                <a:cubicBezTo>
                  <a:pt x="2735262" y="3759518"/>
                  <a:pt x="2816543" y="3759518"/>
                  <a:pt x="2866073" y="3709988"/>
                </a:cubicBezTo>
                <a:lnTo>
                  <a:pt x="4125278" y="2450783"/>
                </a:lnTo>
                <a:cubicBezTo>
                  <a:pt x="4174808" y="2401253"/>
                  <a:pt x="4174808" y="2319972"/>
                  <a:pt x="4125278" y="2270443"/>
                </a:cubicBezTo>
                <a:cubicBezTo>
                  <a:pt x="4076383" y="2221547"/>
                  <a:pt x="3995103" y="2221547"/>
                  <a:pt x="3945573" y="2271078"/>
                </a:cubicBezTo>
                <a:close/>
                <a:moveTo>
                  <a:pt x="4364038" y="1310958"/>
                </a:moveTo>
                <a:cubicBezTo>
                  <a:pt x="4314508" y="1261427"/>
                  <a:pt x="4233228" y="1261427"/>
                  <a:pt x="4183698" y="1310958"/>
                </a:cubicBezTo>
                <a:lnTo>
                  <a:pt x="4084637" y="1410017"/>
                </a:lnTo>
                <a:cubicBezTo>
                  <a:pt x="4035108" y="1459548"/>
                  <a:pt x="4035108" y="1540827"/>
                  <a:pt x="4084637" y="1590358"/>
                </a:cubicBezTo>
                <a:cubicBezTo>
                  <a:pt x="4134168" y="1639888"/>
                  <a:pt x="4215448" y="1639888"/>
                  <a:pt x="4264978" y="1590358"/>
                </a:cubicBezTo>
                <a:lnTo>
                  <a:pt x="4364038" y="1491298"/>
                </a:lnTo>
                <a:cubicBezTo>
                  <a:pt x="4414203" y="1441767"/>
                  <a:pt x="4414203" y="1360488"/>
                  <a:pt x="4364038" y="1310958"/>
                </a:cubicBezTo>
                <a:close/>
                <a:moveTo>
                  <a:pt x="3773487" y="2885758"/>
                </a:moveTo>
                <a:lnTo>
                  <a:pt x="2807018" y="3852228"/>
                </a:lnTo>
                <a:cubicBezTo>
                  <a:pt x="2757487" y="3901758"/>
                  <a:pt x="2757487" y="3983038"/>
                  <a:pt x="2807018" y="4032568"/>
                </a:cubicBezTo>
                <a:cubicBezTo>
                  <a:pt x="2856548" y="4082097"/>
                  <a:pt x="2937828" y="4082097"/>
                  <a:pt x="2987358" y="4032568"/>
                </a:cubicBezTo>
                <a:lnTo>
                  <a:pt x="3953828" y="3066097"/>
                </a:lnTo>
                <a:cubicBezTo>
                  <a:pt x="4003358" y="3016568"/>
                  <a:pt x="4003358" y="2935288"/>
                  <a:pt x="3953828" y="2885758"/>
                </a:cubicBezTo>
                <a:cubicBezTo>
                  <a:pt x="3904298" y="2836228"/>
                  <a:pt x="3823018" y="2836228"/>
                  <a:pt x="3773487" y="2885758"/>
                </a:cubicBezTo>
                <a:close/>
                <a:moveTo>
                  <a:pt x="2572703" y="4086543"/>
                </a:moveTo>
                <a:cubicBezTo>
                  <a:pt x="2523173" y="4136072"/>
                  <a:pt x="2523173" y="4217353"/>
                  <a:pt x="2572703" y="4266883"/>
                </a:cubicBezTo>
                <a:cubicBezTo>
                  <a:pt x="2622233" y="4316413"/>
                  <a:pt x="2703512" y="4316413"/>
                  <a:pt x="2753043" y="4266883"/>
                </a:cubicBezTo>
                <a:cubicBezTo>
                  <a:pt x="2802573" y="4217353"/>
                  <a:pt x="2802573" y="4136072"/>
                  <a:pt x="2753043" y="4086543"/>
                </a:cubicBezTo>
                <a:cubicBezTo>
                  <a:pt x="2703512" y="4037013"/>
                  <a:pt x="2622233" y="4037013"/>
                  <a:pt x="2572703" y="4086543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31000">
                <a:schemeClr val="accent1"/>
              </a:gs>
              <a:gs pos="66000">
                <a:schemeClr val="accent2"/>
              </a:gs>
              <a:gs pos="100000">
                <a:schemeClr val="accent3"/>
              </a:gs>
            </a:gsLst>
            <a:lin ang="189007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099622"/>
            <a:ext cx="7772400" cy="64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840052"/>
            <a:ext cx="77724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6"/>
            </a:gs>
            <a:gs pos="31000">
              <a:schemeClr val="accent1"/>
            </a:gs>
            <a:gs pos="66000">
              <a:schemeClr val="accent2"/>
            </a:gs>
            <a:gs pos="100000">
              <a:schemeClr val="accent3"/>
            </a:gs>
          </a:gsLst>
          <a:lin ang="18900732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1714500" y="-658875"/>
            <a:ext cx="5720077" cy="6466999"/>
          </a:xfrm>
          <a:custGeom>
            <a:rect b="b" l="l" r="r" t="t"/>
            <a:pathLst>
              <a:path extrusionOk="0" h="4660900" w="4122578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10450" y="2161800"/>
            <a:ext cx="75231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0050" lvl="0" marL="457200" rtl="0" algn="ctr">
              <a:spcBef>
                <a:spcPts val="600"/>
              </a:spcBef>
              <a:spcAft>
                <a:spcPts val="0"/>
              </a:spcAft>
              <a:buSzPts val="2700"/>
              <a:buFont typeface="Roboto"/>
              <a:buChar char="●"/>
              <a:defRPr b="1" sz="2700">
                <a:latin typeface="Roboto"/>
                <a:ea typeface="Roboto"/>
                <a:cs typeface="Roboto"/>
                <a:sym typeface="Roboto"/>
              </a:defRPr>
            </a:lvl1pPr>
            <a:lvl2pPr indent="-400050" lvl="1" marL="9144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○"/>
              <a:defRPr b="1" sz="2700">
                <a:latin typeface="Roboto"/>
                <a:ea typeface="Roboto"/>
                <a:cs typeface="Roboto"/>
                <a:sym typeface="Roboto"/>
              </a:defRPr>
            </a:lvl2pPr>
            <a:lvl3pPr indent="-400050" lvl="2" marL="13716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■"/>
              <a:defRPr b="1" sz="2700">
                <a:latin typeface="Roboto"/>
                <a:ea typeface="Roboto"/>
                <a:cs typeface="Roboto"/>
                <a:sym typeface="Roboto"/>
              </a:defRPr>
            </a:lvl3pPr>
            <a:lvl4pPr indent="-400050" lvl="3" marL="18288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  <a:defRPr b="1" sz="2700">
                <a:latin typeface="Roboto"/>
                <a:ea typeface="Roboto"/>
                <a:cs typeface="Roboto"/>
                <a:sym typeface="Roboto"/>
              </a:defRPr>
            </a:lvl4pPr>
            <a:lvl5pPr indent="-400050" lvl="4" marL="22860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○"/>
              <a:defRPr b="1" sz="2700">
                <a:latin typeface="Roboto"/>
                <a:ea typeface="Roboto"/>
                <a:cs typeface="Roboto"/>
                <a:sym typeface="Roboto"/>
              </a:defRPr>
            </a:lvl5pPr>
            <a:lvl6pPr indent="-400050" lvl="5" marL="27432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■"/>
              <a:defRPr b="1" sz="2700">
                <a:latin typeface="Roboto"/>
                <a:ea typeface="Roboto"/>
                <a:cs typeface="Roboto"/>
                <a:sym typeface="Roboto"/>
              </a:defRPr>
            </a:lvl6pPr>
            <a:lvl7pPr indent="-400050" lvl="6" marL="32004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●"/>
              <a:defRPr b="1" sz="2700">
                <a:latin typeface="Roboto"/>
                <a:ea typeface="Roboto"/>
                <a:cs typeface="Roboto"/>
                <a:sym typeface="Roboto"/>
              </a:defRPr>
            </a:lvl7pPr>
            <a:lvl8pPr indent="-400050" lvl="7" marL="36576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○"/>
              <a:defRPr b="1" sz="2700">
                <a:latin typeface="Roboto"/>
                <a:ea typeface="Roboto"/>
                <a:cs typeface="Roboto"/>
                <a:sym typeface="Roboto"/>
              </a:defRPr>
            </a:lvl8pPr>
            <a:lvl9pPr indent="-400050" lvl="8" marL="4114800" rtl="0" algn="ctr">
              <a:spcBef>
                <a:spcPts val="0"/>
              </a:spcBef>
              <a:spcAft>
                <a:spcPts val="0"/>
              </a:spcAft>
              <a:buSzPts val="2700"/>
              <a:buFont typeface="Roboto"/>
              <a:buChar char="■"/>
              <a:defRPr b="1" sz="27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5088076" y="-549695"/>
            <a:ext cx="4192582" cy="4099588"/>
          </a:xfrm>
          <a:custGeom>
            <a:rect b="b" l="l" r="r" t="t"/>
            <a:pathLst>
              <a:path extrusionOk="0" h="4304029" w="4401661">
                <a:moveTo>
                  <a:pt x="699453" y="1744663"/>
                </a:moveTo>
                <a:lnTo>
                  <a:pt x="1165543" y="1278573"/>
                </a:lnTo>
                <a:cubicBezTo>
                  <a:pt x="1215073" y="1229042"/>
                  <a:pt x="1215073" y="1147763"/>
                  <a:pt x="1165543" y="1098233"/>
                </a:cubicBezTo>
                <a:cubicBezTo>
                  <a:pt x="1116013" y="1048702"/>
                  <a:pt x="1034732" y="1048702"/>
                  <a:pt x="985203" y="1098233"/>
                </a:cubicBezTo>
                <a:lnTo>
                  <a:pt x="519113" y="1564323"/>
                </a:lnTo>
                <a:cubicBezTo>
                  <a:pt x="469583" y="1613852"/>
                  <a:pt x="469583" y="1695133"/>
                  <a:pt x="519113" y="1744663"/>
                </a:cubicBezTo>
                <a:cubicBezTo>
                  <a:pt x="568642" y="1794192"/>
                  <a:pt x="649288" y="1794192"/>
                  <a:pt x="699453" y="1744663"/>
                </a:cubicBezTo>
                <a:close/>
                <a:moveTo>
                  <a:pt x="271463" y="3418522"/>
                </a:moveTo>
                <a:lnTo>
                  <a:pt x="37147" y="3652838"/>
                </a:lnTo>
                <a:cubicBezTo>
                  <a:pt x="-12382" y="3702368"/>
                  <a:pt x="-12382" y="3783647"/>
                  <a:pt x="37147" y="3833178"/>
                </a:cubicBezTo>
                <a:cubicBezTo>
                  <a:pt x="86678" y="3882708"/>
                  <a:pt x="167958" y="3882708"/>
                  <a:pt x="217488" y="3833178"/>
                </a:cubicBezTo>
                <a:lnTo>
                  <a:pt x="451803" y="3598863"/>
                </a:lnTo>
                <a:cubicBezTo>
                  <a:pt x="501333" y="3549333"/>
                  <a:pt x="501333" y="3468053"/>
                  <a:pt x="451803" y="3418522"/>
                </a:cubicBezTo>
                <a:cubicBezTo>
                  <a:pt x="402272" y="3368993"/>
                  <a:pt x="321628" y="3368993"/>
                  <a:pt x="271463" y="3418522"/>
                </a:cubicBezTo>
                <a:close/>
                <a:moveTo>
                  <a:pt x="1105218" y="1601152"/>
                </a:moveTo>
                <a:cubicBezTo>
                  <a:pt x="1154748" y="1650683"/>
                  <a:pt x="1236028" y="1650683"/>
                  <a:pt x="1285557" y="1601152"/>
                </a:cubicBezTo>
                <a:lnTo>
                  <a:pt x="2024698" y="862013"/>
                </a:lnTo>
                <a:cubicBezTo>
                  <a:pt x="2074228" y="812483"/>
                  <a:pt x="2074228" y="731202"/>
                  <a:pt x="2024698" y="681673"/>
                </a:cubicBezTo>
                <a:cubicBezTo>
                  <a:pt x="1975168" y="632142"/>
                  <a:pt x="1893888" y="632142"/>
                  <a:pt x="1844357" y="681673"/>
                </a:cubicBezTo>
                <a:lnTo>
                  <a:pt x="1105218" y="1420177"/>
                </a:lnTo>
                <a:cubicBezTo>
                  <a:pt x="1055688" y="1470342"/>
                  <a:pt x="1055688" y="1550988"/>
                  <a:pt x="1105218" y="1601152"/>
                </a:cubicBezTo>
                <a:close/>
                <a:moveTo>
                  <a:pt x="3472498" y="217487"/>
                </a:moveTo>
                <a:cubicBezTo>
                  <a:pt x="3522028" y="167957"/>
                  <a:pt x="3522028" y="86677"/>
                  <a:pt x="3472498" y="37148"/>
                </a:cubicBezTo>
                <a:cubicBezTo>
                  <a:pt x="3422968" y="-12383"/>
                  <a:pt x="3341687" y="-12383"/>
                  <a:pt x="3292158" y="37148"/>
                </a:cubicBezTo>
                <a:cubicBezTo>
                  <a:pt x="3242628" y="86677"/>
                  <a:pt x="3242628" y="167957"/>
                  <a:pt x="3292158" y="217487"/>
                </a:cubicBezTo>
                <a:cubicBezTo>
                  <a:pt x="3341687" y="267018"/>
                  <a:pt x="3422968" y="267018"/>
                  <a:pt x="3472498" y="217487"/>
                </a:cubicBezTo>
                <a:close/>
                <a:moveTo>
                  <a:pt x="441642" y="2002473"/>
                </a:moveTo>
                <a:cubicBezTo>
                  <a:pt x="491172" y="1952942"/>
                  <a:pt x="491172" y="1871663"/>
                  <a:pt x="441642" y="1822133"/>
                </a:cubicBezTo>
                <a:cubicBezTo>
                  <a:pt x="392113" y="1772602"/>
                  <a:pt x="310833" y="1772602"/>
                  <a:pt x="261303" y="1822133"/>
                </a:cubicBezTo>
                <a:cubicBezTo>
                  <a:pt x="211772" y="1871663"/>
                  <a:pt x="211772" y="1952942"/>
                  <a:pt x="261303" y="2002473"/>
                </a:cubicBezTo>
                <a:cubicBezTo>
                  <a:pt x="310833" y="2052003"/>
                  <a:pt x="392113" y="2052003"/>
                  <a:pt x="441642" y="2002473"/>
                </a:cubicBezTo>
                <a:close/>
                <a:moveTo>
                  <a:pt x="3945573" y="2271078"/>
                </a:moveTo>
                <a:lnTo>
                  <a:pt x="3842703" y="2373947"/>
                </a:lnTo>
                <a:cubicBezTo>
                  <a:pt x="3793173" y="2423478"/>
                  <a:pt x="3711893" y="2423478"/>
                  <a:pt x="3662362" y="2373947"/>
                </a:cubicBezTo>
                <a:cubicBezTo>
                  <a:pt x="3612833" y="2324418"/>
                  <a:pt x="3612833" y="2243138"/>
                  <a:pt x="3662362" y="2193608"/>
                </a:cubicBezTo>
                <a:lnTo>
                  <a:pt x="3993198" y="1862773"/>
                </a:lnTo>
                <a:cubicBezTo>
                  <a:pt x="4042728" y="1813242"/>
                  <a:pt x="4042728" y="1731963"/>
                  <a:pt x="3993198" y="1682433"/>
                </a:cubicBezTo>
                <a:cubicBezTo>
                  <a:pt x="3943668" y="1632902"/>
                  <a:pt x="3862387" y="1632902"/>
                  <a:pt x="3812858" y="1682433"/>
                </a:cubicBezTo>
                <a:lnTo>
                  <a:pt x="3638868" y="1856423"/>
                </a:lnTo>
                <a:cubicBezTo>
                  <a:pt x="3589337" y="1905952"/>
                  <a:pt x="3508058" y="1905952"/>
                  <a:pt x="3458528" y="1856423"/>
                </a:cubicBezTo>
                <a:cubicBezTo>
                  <a:pt x="3408998" y="1806892"/>
                  <a:pt x="3408998" y="1725613"/>
                  <a:pt x="3458528" y="1676083"/>
                </a:cubicBezTo>
                <a:lnTo>
                  <a:pt x="4000183" y="1134427"/>
                </a:lnTo>
                <a:cubicBezTo>
                  <a:pt x="4049712" y="1084898"/>
                  <a:pt x="4049712" y="1003617"/>
                  <a:pt x="4000183" y="954088"/>
                </a:cubicBezTo>
                <a:cubicBezTo>
                  <a:pt x="3950653" y="904558"/>
                  <a:pt x="3869373" y="904558"/>
                  <a:pt x="3819843" y="954088"/>
                </a:cubicBezTo>
                <a:lnTo>
                  <a:pt x="3636962" y="1136967"/>
                </a:lnTo>
                <a:cubicBezTo>
                  <a:pt x="3587433" y="1186498"/>
                  <a:pt x="3506153" y="1186498"/>
                  <a:pt x="3456623" y="1136967"/>
                </a:cubicBezTo>
                <a:cubicBezTo>
                  <a:pt x="3407093" y="1087438"/>
                  <a:pt x="3407093" y="1006158"/>
                  <a:pt x="3456623" y="956627"/>
                </a:cubicBezTo>
                <a:lnTo>
                  <a:pt x="3508058" y="905192"/>
                </a:lnTo>
                <a:cubicBezTo>
                  <a:pt x="3557587" y="855663"/>
                  <a:pt x="3557587" y="774383"/>
                  <a:pt x="3508058" y="724852"/>
                </a:cubicBezTo>
                <a:cubicBezTo>
                  <a:pt x="3458528" y="675323"/>
                  <a:pt x="3377248" y="675323"/>
                  <a:pt x="3327718" y="724852"/>
                </a:cubicBezTo>
                <a:lnTo>
                  <a:pt x="2574608" y="1476058"/>
                </a:lnTo>
                <a:cubicBezTo>
                  <a:pt x="2525078" y="1525588"/>
                  <a:pt x="2443798" y="1525588"/>
                  <a:pt x="2394268" y="1476058"/>
                </a:cubicBezTo>
                <a:cubicBezTo>
                  <a:pt x="2344738" y="1426527"/>
                  <a:pt x="2344738" y="1345248"/>
                  <a:pt x="2394268" y="1295717"/>
                </a:cubicBezTo>
                <a:lnTo>
                  <a:pt x="3234373" y="455612"/>
                </a:lnTo>
                <a:cubicBezTo>
                  <a:pt x="3283903" y="406083"/>
                  <a:pt x="3283903" y="324802"/>
                  <a:pt x="3234373" y="275273"/>
                </a:cubicBezTo>
                <a:cubicBezTo>
                  <a:pt x="3184843" y="225743"/>
                  <a:pt x="3103562" y="225743"/>
                  <a:pt x="3054033" y="275273"/>
                </a:cubicBezTo>
                <a:lnTo>
                  <a:pt x="2095818" y="1233488"/>
                </a:lnTo>
                <a:cubicBezTo>
                  <a:pt x="2046288" y="1283017"/>
                  <a:pt x="1965007" y="1283017"/>
                  <a:pt x="1915478" y="1233488"/>
                </a:cubicBezTo>
                <a:cubicBezTo>
                  <a:pt x="1865948" y="1183958"/>
                  <a:pt x="1784668" y="1183958"/>
                  <a:pt x="1735138" y="1233488"/>
                </a:cubicBezTo>
                <a:lnTo>
                  <a:pt x="480378" y="2488247"/>
                </a:lnTo>
                <a:cubicBezTo>
                  <a:pt x="430847" y="2537778"/>
                  <a:pt x="430847" y="2619058"/>
                  <a:pt x="480378" y="2668588"/>
                </a:cubicBezTo>
                <a:cubicBezTo>
                  <a:pt x="529908" y="2718118"/>
                  <a:pt x="611188" y="2718118"/>
                  <a:pt x="660717" y="2668588"/>
                </a:cubicBezTo>
                <a:lnTo>
                  <a:pt x="862648" y="2466658"/>
                </a:lnTo>
                <a:cubicBezTo>
                  <a:pt x="912178" y="2417128"/>
                  <a:pt x="993457" y="2417128"/>
                  <a:pt x="1042988" y="2466658"/>
                </a:cubicBezTo>
                <a:cubicBezTo>
                  <a:pt x="1092518" y="2516188"/>
                  <a:pt x="1092518" y="2597468"/>
                  <a:pt x="1042988" y="2646997"/>
                </a:cubicBezTo>
                <a:lnTo>
                  <a:pt x="553403" y="3137218"/>
                </a:lnTo>
                <a:cubicBezTo>
                  <a:pt x="503872" y="3186747"/>
                  <a:pt x="503872" y="3268028"/>
                  <a:pt x="553403" y="3317558"/>
                </a:cubicBezTo>
                <a:cubicBezTo>
                  <a:pt x="602933" y="3367088"/>
                  <a:pt x="684213" y="3367088"/>
                  <a:pt x="733742" y="3317558"/>
                </a:cubicBezTo>
                <a:lnTo>
                  <a:pt x="847408" y="3203893"/>
                </a:lnTo>
                <a:cubicBezTo>
                  <a:pt x="896938" y="3154363"/>
                  <a:pt x="978217" y="3154363"/>
                  <a:pt x="1027748" y="3203893"/>
                </a:cubicBezTo>
                <a:cubicBezTo>
                  <a:pt x="1077278" y="3253422"/>
                  <a:pt x="1158557" y="3253422"/>
                  <a:pt x="1208088" y="3203893"/>
                </a:cubicBezTo>
                <a:lnTo>
                  <a:pt x="1427163" y="2984818"/>
                </a:lnTo>
                <a:cubicBezTo>
                  <a:pt x="1476693" y="2935288"/>
                  <a:pt x="1557973" y="2935288"/>
                  <a:pt x="1607503" y="2984818"/>
                </a:cubicBezTo>
                <a:cubicBezTo>
                  <a:pt x="1657032" y="3034347"/>
                  <a:pt x="1657032" y="3115628"/>
                  <a:pt x="1607503" y="3165158"/>
                </a:cubicBezTo>
                <a:lnTo>
                  <a:pt x="1025207" y="3747453"/>
                </a:lnTo>
                <a:cubicBezTo>
                  <a:pt x="975678" y="3796983"/>
                  <a:pt x="975678" y="3878263"/>
                  <a:pt x="1025207" y="3927793"/>
                </a:cubicBezTo>
                <a:cubicBezTo>
                  <a:pt x="1074738" y="3977322"/>
                  <a:pt x="1156018" y="3977322"/>
                  <a:pt x="1205548" y="3927793"/>
                </a:cubicBezTo>
                <a:lnTo>
                  <a:pt x="1538288" y="3595053"/>
                </a:lnTo>
                <a:cubicBezTo>
                  <a:pt x="1587818" y="3545522"/>
                  <a:pt x="1669098" y="3545522"/>
                  <a:pt x="1718628" y="3595053"/>
                </a:cubicBezTo>
                <a:cubicBezTo>
                  <a:pt x="1768157" y="3644583"/>
                  <a:pt x="1849438" y="3644583"/>
                  <a:pt x="1898968" y="3595053"/>
                </a:cubicBezTo>
                <a:lnTo>
                  <a:pt x="2071053" y="3422968"/>
                </a:lnTo>
                <a:cubicBezTo>
                  <a:pt x="2120583" y="3373438"/>
                  <a:pt x="2201863" y="3373438"/>
                  <a:pt x="2251393" y="3422968"/>
                </a:cubicBezTo>
                <a:cubicBezTo>
                  <a:pt x="2300923" y="3472497"/>
                  <a:pt x="2300923" y="3553778"/>
                  <a:pt x="2251393" y="3603308"/>
                </a:cubicBezTo>
                <a:lnTo>
                  <a:pt x="1929448" y="3925253"/>
                </a:lnTo>
                <a:cubicBezTo>
                  <a:pt x="1879918" y="3974783"/>
                  <a:pt x="1879918" y="4056063"/>
                  <a:pt x="1929448" y="4105593"/>
                </a:cubicBezTo>
                <a:cubicBezTo>
                  <a:pt x="1978978" y="4155122"/>
                  <a:pt x="2060257" y="4155122"/>
                  <a:pt x="2109788" y="4105593"/>
                </a:cubicBezTo>
                <a:lnTo>
                  <a:pt x="2505393" y="3709988"/>
                </a:lnTo>
                <a:cubicBezTo>
                  <a:pt x="2554923" y="3660458"/>
                  <a:pt x="2636203" y="3660458"/>
                  <a:pt x="2685733" y="3709988"/>
                </a:cubicBezTo>
                <a:cubicBezTo>
                  <a:pt x="2735262" y="3759518"/>
                  <a:pt x="2816543" y="3759518"/>
                  <a:pt x="2866073" y="3709988"/>
                </a:cubicBezTo>
                <a:lnTo>
                  <a:pt x="4125278" y="2450783"/>
                </a:lnTo>
                <a:cubicBezTo>
                  <a:pt x="4174808" y="2401253"/>
                  <a:pt x="4174808" y="2319972"/>
                  <a:pt x="4125278" y="2270443"/>
                </a:cubicBezTo>
                <a:cubicBezTo>
                  <a:pt x="4076383" y="2221547"/>
                  <a:pt x="3995103" y="2221547"/>
                  <a:pt x="3945573" y="2271078"/>
                </a:cubicBezTo>
                <a:close/>
                <a:moveTo>
                  <a:pt x="4364038" y="1310958"/>
                </a:moveTo>
                <a:cubicBezTo>
                  <a:pt x="4314508" y="1261427"/>
                  <a:pt x="4233228" y="1261427"/>
                  <a:pt x="4183698" y="1310958"/>
                </a:cubicBezTo>
                <a:lnTo>
                  <a:pt x="4084637" y="1410017"/>
                </a:lnTo>
                <a:cubicBezTo>
                  <a:pt x="4035108" y="1459548"/>
                  <a:pt x="4035108" y="1540827"/>
                  <a:pt x="4084637" y="1590358"/>
                </a:cubicBezTo>
                <a:cubicBezTo>
                  <a:pt x="4134168" y="1639888"/>
                  <a:pt x="4215448" y="1639888"/>
                  <a:pt x="4264978" y="1590358"/>
                </a:cubicBezTo>
                <a:lnTo>
                  <a:pt x="4364038" y="1491298"/>
                </a:lnTo>
                <a:cubicBezTo>
                  <a:pt x="4414203" y="1441767"/>
                  <a:pt x="4414203" y="1360488"/>
                  <a:pt x="4364038" y="1310958"/>
                </a:cubicBezTo>
                <a:close/>
                <a:moveTo>
                  <a:pt x="3773487" y="2885758"/>
                </a:moveTo>
                <a:lnTo>
                  <a:pt x="2807018" y="3852228"/>
                </a:lnTo>
                <a:cubicBezTo>
                  <a:pt x="2757487" y="3901758"/>
                  <a:pt x="2757487" y="3983038"/>
                  <a:pt x="2807018" y="4032568"/>
                </a:cubicBezTo>
                <a:cubicBezTo>
                  <a:pt x="2856548" y="4082097"/>
                  <a:pt x="2937828" y="4082097"/>
                  <a:pt x="2987358" y="4032568"/>
                </a:cubicBezTo>
                <a:lnTo>
                  <a:pt x="3953828" y="3066097"/>
                </a:lnTo>
                <a:cubicBezTo>
                  <a:pt x="4003358" y="3016568"/>
                  <a:pt x="4003358" y="2935288"/>
                  <a:pt x="3953828" y="2885758"/>
                </a:cubicBezTo>
                <a:cubicBezTo>
                  <a:pt x="3904298" y="2836228"/>
                  <a:pt x="3823018" y="2836228"/>
                  <a:pt x="3773487" y="2885758"/>
                </a:cubicBezTo>
                <a:close/>
                <a:moveTo>
                  <a:pt x="2572703" y="4086543"/>
                </a:moveTo>
                <a:cubicBezTo>
                  <a:pt x="2523173" y="4136072"/>
                  <a:pt x="2523173" y="4217353"/>
                  <a:pt x="2572703" y="4266883"/>
                </a:cubicBezTo>
                <a:cubicBezTo>
                  <a:pt x="2622233" y="4316413"/>
                  <a:pt x="2703512" y="4316413"/>
                  <a:pt x="2753043" y="4266883"/>
                </a:cubicBezTo>
                <a:cubicBezTo>
                  <a:pt x="2802573" y="4217353"/>
                  <a:pt x="2802573" y="4136072"/>
                  <a:pt x="2753043" y="4086543"/>
                </a:cubicBezTo>
                <a:cubicBezTo>
                  <a:pt x="2703512" y="4037013"/>
                  <a:pt x="2622233" y="4037013"/>
                  <a:pt x="2572703" y="408654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855300" y="751275"/>
            <a:ext cx="3732000" cy="90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55300" y="1782825"/>
            <a:ext cx="3732000" cy="26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>
            <a:off x="4088059" y="-5"/>
            <a:ext cx="5055932" cy="4812610"/>
          </a:xfrm>
          <a:custGeom>
            <a:rect b="b" l="l" r="r" t="t"/>
            <a:pathLst>
              <a:path extrusionOk="0" h="3431451" w="3611380">
                <a:moveTo>
                  <a:pt x="927187" y="875737"/>
                </a:moveTo>
                <a:lnTo>
                  <a:pt x="1721821" y="81562"/>
                </a:lnTo>
                <a:cubicBezTo>
                  <a:pt x="1743746" y="59605"/>
                  <a:pt x="1757534" y="30838"/>
                  <a:pt x="1760917" y="0"/>
                </a:cubicBezTo>
                <a:lnTo>
                  <a:pt x="1415173" y="0"/>
                </a:lnTo>
                <a:lnTo>
                  <a:pt x="733169" y="681756"/>
                </a:lnTo>
                <a:cubicBezTo>
                  <a:pt x="680100" y="735831"/>
                  <a:pt x="680930" y="822671"/>
                  <a:pt x="735025" y="875720"/>
                </a:cubicBezTo>
                <a:cubicBezTo>
                  <a:pt x="788382" y="928046"/>
                  <a:pt x="873819" y="928056"/>
                  <a:pt x="927187" y="875737"/>
                </a:cubicBezTo>
                <a:close/>
                <a:moveTo>
                  <a:pt x="40184" y="2238094"/>
                </a:moveTo>
                <a:cubicBezTo>
                  <a:pt x="-13398" y="2291660"/>
                  <a:pt x="-13394" y="2378506"/>
                  <a:pt x="40192" y="2432069"/>
                </a:cubicBezTo>
                <a:cubicBezTo>
                  <a:pt x="93778" y="2485631"/>
                  <a:pt x="180654" y="2485628"/>
                  <a:pt x="234236" y="2432058"/>
                </a:cubicBezTo>
                <a:cubicBezTo>
                  <a:pt x="287814" y="2378496"/>
                  <a:pt x="287814" y="2291656"/>
                  <a:pt x="234236" y="2238094"/>
                </a:cubicBezTo>
                <a:cubicBezTo>
                  <a:pt x="180559" y="2184749"/>
                  <a:pt x="93861" y="2184749"/>
                  <a:pt x="40184" y="2238094"/>
                </a:cubicBezTo>
                <a:close/>
                <a:moveTo>
                  <a:pt x="3307248" y="2745375"/>
                </a:moveTo>
                <a:cubicBezTo>
                  <a:pt x="3360919" y="2798741"/>
                  <a:pt x="3447620" y="2798741"/>
                  <a:pt x="3501300" y="2745375"/>
                </a:cubicBezTo>
                <a:lnTo>
                  <a:pt x="3611381" y="2635368"/>
                </a:lnTo>
                <a:lnTo>
                  <a:pt x="3611381" y="2247439"/>
                </a:lnTo>
                <a:lnTo>
                  <a:pt x="3307248" y="2551428"/>
                </a:lnTo>
                <a:cubicBezTo>
                  <a:pt x="3253867" y="2605044"/>
                  <a:pt x="3253809" y="2691684"/>
                  <a:pt x="3307112" y="2745375"/>
                </a:cubicBezTo>
                <a:close/>
                <a:moveTo>
                  <a:pt x="1516414" y="3090144"/>
                </a:moveTo>
                <a:lnTo>
                  <a:pt x="1410141" y="3196379"/>
                </a:lnTo>
                <a:cubicBezTo>
                  <a:pt x="1356046" y="3249428"/>
                  <a:pt x="1355216" y="3336268"/>
                  <a:pt x="1408285" y="3390343"/>
                </a:cubicBezTo>
                <a:cubicBezTo>
                  <a:pt x="1461353" y="3444429"/>
                  <a:pt x="1548225" y="3445245"/>
                  <a:pt x="1602320" y="3392199"/>
                </a:cubicBezTo>
                <a:cubicBezTo>
                  <a:pt x="1602949" y="3391580"/>
                  <a:pt x="1603575" y="3390955"/>
                  <a:pt x="1604193" y="3390326"/>
                </a:cubicBezTo>
                <a:lnTo>
                  <a:pt x="1710194" y="3284126"/>
                </a:lnTo>
                <a:cubicBezTo>
                  <a:pt x="1765724" y="3232582"/>
                  <a:pt x="1768940" y="3145797"/>
                  <a:pt x="1717378" y="3090284"/>
                </a:cubicBezTo>
                <a:cubicBezTo>
                  <a:pt x="1665812" y="3034774"/>
                  <a:pt x="1578995" y="3031559"/>
                  <a:pt x="1523465" y="3083106"/>
                </a:cubicBezTo>
                <a:cubicBezTo>
                  <a:pt x="1521031" y="3085366"/>
                  <a:pt x="1518678" y="3087714"/>
                  <a:pt x="1516414" y="3090144"/>
                </a:cubicBezTo>
                <a:close/>
                <a:moveTo>
                  <a:pt x="3403594" y="427758"/>
                </a:moveTo>
                <a:cubicBezTo>
                  <a:pt x="3350019" y="481351"/>
                  <a:pt x="3263121" y="481382"/>
                  <a:pt x="3209508" y="427826"/>
                </a:cubicBezTo>
                <a:cubicBezTo>
                  <a:pt x="3155893" y="374271"/>
                  <a:pt x="3155865" y="287406"/>
                  <a:pt x="3209440" y="233811"/>
                </a:cubicBezTo>
                <a:lnTo>
                  <a:pt x="3443302" y="0"/>
                </a:lnTo>
                <a:lnTo>
                  <a:pt x="1891022" y="0"/>
                </a:lnTo>
                <a:lnTo>
                  <a:pt x="782736" y="1107883"/>
                </a:lnTo>
                <a:cubicBezTo>
                  <a:pt x="729371" y="1161541"/>
                  <a:pt x="729371" y="1248207"/>
                  <a:pt x="782736" y="1301865"/>
                </a:cubicBezTo>
                <a:cubicBezTo>
                  <a:pt x="836114" y="1355502"/>
                  <a:pt x="836114" y="1442175"/>
                  <a:pt x="782736" y="1495812"/>
                </a:cubicBezTo>
                <a:lnTo>
                  <a:pt x="296586" y="1981785"/>
                </a:lnTo>
                <a:cubicBezTo>
                  <a:pt x="243526" y="2035868"/>
                  <a:pt x="244372" y="2122711"/>
                  <a:pt x="298476" y="2175750"/>
                </a:cubicBezTo>
                <a:cubicBezTo>
                  <a:pt x="351840" y="2228068"/>
                  <a:pt x="437280" y="2228058"/>
                  <a:pt x="490638" y="2175733"/>
                </a:cubicBezTo>
                <a:lnTo>
                  <a:pt x="883841" y="1782672"/>
                </a:lnTo>
                <a:cubicBezTo>
                  <a:pt x="938297" y="1729993"/>
                  <a:pt x="1025161" y="1731414"/>
                  <a:pt x="1077859" y="1785850"/>
                </a:cubicBezTo>
                <a:cubicBezTo>
                  <a:pt x="1129340" y="1839028"/>
                  <a:pt x="1129340" y="1923441"/>
                  <a:pt x="1077859" y="1976620"/>
                </a:cubicBezTo>
                <a:lnTo>
                  <a:pt x="779370" y="2275035"/>
                </a:lnTo>
                <a:cubicBezTo>
                  <a:pt x="726301" y="2329110"/>
                  <a:pt x="727131" y="2415950"/>
                  <a:pt x="781226" y="2468999"/>
                </a:cubicBezTo>
                <a:cubicBezTo>
                  <a:pt x="834584" y="2521324"/>
                  <a:pt x="920020" y="2521335"/>
                  <a:pt x="973388" y="2469016"/>
                </a:cubicBezTo>
                <a:lnTo>
                  <a:pt x="1028836" y="2413588"/>
                </a:lnTo>
                <a:cubicBezTo>
                  <a:pt x="1082411" y="2360032"/>
                  <a:pt x="1169279" y="2360032"/>
                  <a:pt x="1222854" y="2413588"/>
                </a:cubicBezTo>
                <a:cubicBezTo>
                  <a:pt x="1276430" y="2467144"/>
                  <a:pt x="1276430" y="2553980"/>
                  <a:pt x="1222854" y="2607536"/>
                </a:cubicBezTo>
                <a:lnTo>
                  <a:pt x="686559" y="3143533"/>
                </a:lnTo>
                <a:cubicBezTo>
                  <a:pt x="632947" y="3197120"/>
                  <a:pt x="632937" y="3284007"/>
                  <a:pt x="686543" y="3337600"/>
                </a:cubicBezTo>
                <a:cubicBezTo>
                  <a:pt x="740148" y="3391193"/>
                  <a:pt x="827064" y="3391203"/>
                  <a:pt x="880680" y="3337617"/>
                </a:cubicBezTo>
                <a:lnTo>
                  <a:pt x="1802665" y="2415899"/>
                </a:lnTo>
                <a:cubicBezTo>
                  <a:pt x="1856281" y="2362343"/>
                  <a:pt x="1943176" y="2362374"/>
                  <a:pt x="1996751" y="2415967"/>
                </a:cubicBezTo>
                <a:cubicBezTo>
                  <a:pt x="2050326" y="2469563"/>
                  <a:pt x="2050299" y="2556427"/>
                  <a:pt x="1996683" y="2609982"/>
                </a:cubicBezTo>
                <a:lnTo>
                  <a:pt x="1809702" y="2796895"/>
                </a:lnTo>
                <a:cubicBezTo>
                  <a:pt x="1756127" y="2850451"/>
                  <a:pt x="1756127" y="2937287"/>
                  <a:pt x="1809702" y="2990843"/>
                </a:cubicBezTo>
                <a:cubicBezTo>
                  <a:pt x="1863277" y="3044398"/>
                  <a:pt x="1950145" y="3044398"/>
                  <a:pt x="2003720" y="2990843"/>
                </a:cubicBezTo>
                <a:lnTo>
                  <a:pt x="2597503" y="2397377"/>
                </a:lnTo>
                <a:cubicBezTo>
                  <a:pt x="2652771" y="2345579"/>
                  <a:pt x="2739581" y="2348376"/>
                  <a:pt x="2791399" y="2403627"/>
                </a:cubicBezTo>
                <a:cubicBezTo>
                  <a:pt x="2840915" y="2456422"/>
                  <a:pt x="2840864" y="2538592"/>
                  <a:pt x="2791283" y="2591325"/>
                </a:cubicBezTo>
                <a:lnTo>
                  <a:pt x="2442513" y="2940070"/>
                </a:lnTo>
                <a:cubicBezTo>
                  <a:pt x="2388938" y="2993626"/>
                  <a:pt x="2388938" y="3080462"/>
                  <a:pt x="2442513" y="3134018"/>
                </a:cubicBezTo>
                <a:cubicBezTo>
                  <a:pt x="2496088" y="3187573"/>
                  <a:pt x="2582956" y="3187573"/>
                  <a:pt x="2636531" y="3134018"/>
                </a:cubicBezTo>
                <a:lnTo>
                  <a:pt x="3611245" y="2159692"/>
                </a:lnTo>
                <a:lnTo>
                  <a:pt x="3611245" y="220047"/>
                </a:lnTo>
                <a:close/>
              </a:path>
            </a:pathLst>
          </a:custGeom>
          <a:solidFill>
            <a:srgbClr val="E7ED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6015501" y="-974487"/>
            <a:ext cx="3957675" cy="4474464"/>
          </a:xfrm>
          <a:custGeom>
            <a:rect b="b" l="l" r="r" t="t"/>
            <a:pathLst>
              <a:path extrusionOk="0" h="4660900" w="4122578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55275" y="1353950"/>
            <a:ext cx="34731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815599" y="1353950"/>
            <a:ext cx="34731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8"/>
          <p:cNvSpPr/>
          <p:nvPr/>
        </p:nvSpPr>
        <p:spPr>
          <a:xfrm rot="10800000">
            <a:off x="5863101" y="-936387"/>
            <a:ext cx="3957675" cy="4474464"/>
          </a:xfrm>
          <a:custGeom>
            <a:rect b="b" l="l" r="r" t="t"/>
            <a:pathLst>
              <a:path extrusionOk="0" h="4660900" w="4122578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23225" y="1353950"/>
            <a:ext cx="23256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393162" y="1353950"/>
            <a:ext cx="23256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5963099" y="1353950"/>
            <a:ext cx="23256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 rot="10800000">
            <a:off x="6034180" y="-109136"/>
            <a:ext cx="4027520" cy="3938187"/>
          </a:xfrm>
          <a:custGeom>
            <a:rect b="b" l="l" r="r" t="t"/>
            <a:pathLst>
              <a:path extrusionOk="0" h="4304029" w="4401661">
                <a:moveTo>
                  <a:pt x="699453" y="1744663"/>
                </a:moveTo>
                <a:lnTo>
                  <a:pt x="1165543" y="1278573"/>
                </a:lnTo>
                <a:cubicBezTo>
                  <a:pt x="1215073" y="1229042"/>
                  <a:pt x="1215073" y="1147763"/>
                  <a:pt x="1165543" y="1098233"/>
                </a:cubicBezTo>
                <a:cubicBezTo>
                  <a:pt x="1116013" y="1048702"/>
                  <a:pt x="1034732" y="1048702"/>
                  <a:pt x="985203" y="1098233"/>
                </a:cubicBezTo>
                <a:lnTo>
                  <a:pt x="519113" y="1564323"/>
                </a:lnTo>
                <a:cubicBezTo>
                  <a:pt x="469583" y="1613852"/>
                  <a:pt x="469583" y="1695133"/>
                  <a:pt x="519113" y="1744663"/>
                </a:cubicBezTo>
                <a:cubicBezTo>
                  <a:pt x="568642" y="1794192"/>
                  <a:pt x="649288" y="1794192"/>
                  <a:pt x="699453" y="1744663"/>
                </a:cubicBezTo>
                <a:close/>
                <a:moveTo>
                  <a:pt x="271463" y="3418522"/>
                </a:moveTo>
                <a:lnTo>
                  <a:pt x="37147" y="3652838"/>
                </a:lnTo>
                <a:cubicBezTo>
                  <a:pt x="-12382" y="3702368"/>
                  <a:pt x="-12382" y="3783647"/>
                  <a:pt x="37147" y="3833178"/>
                </a:cubicBezTo>
                <a:cubicBezTo>
                  <a:pt x="86678" y="3882708"/>
                  <a:pt x="167958" y="3882708"/>
                  <a:pt x="217488" y="3833178"/>
                </a:cubicBezTo>
                <a:lnTo>
                  <a:pt x="451803" y="3598863"/>
                </a:lnTo>
                <a:cubicBezTo>
                  <a:pt x="501333" y="3549333"/>
                  <a:pt x="501333" y="3468053"/>
                  <a:pt x="451803" y="3418522"/>
                </a:cubicBezTo>
                <a:cubicBezTo>
                  <a:pt x="402272" y="3368993"/>
                  <a:pt x="321628" y="3368993"/>
                  <a:pt x="271463" y="3418522"/>
                </a:cubicBezTo>
                <a:close/>
                <a:moveTo>
                  <a:pt x="1105218" y="1601152"/>
                </a:moveTo>
                <a:cubicBezTo>
                  <a:pt x="1154748" y="1650683"/>
                  <a:pt x="1236028" y="1650683"/>
                  <a:pt x="1285557" y="1601152"/>
                </a:cubicBezTo>
                <a:lnTo>
                  <a:pt x="2024698" y="862013"/>
                </a:lnTo>
                <a:cubicBezTo>
                  <a:pt x="2074228" y="812483"/>
                  <a:pt x="2074228" y="731202"/>
                  <a:pt x="2024698" y="681673"/>
                </a:cubicBezTo>
                <a:cubicBezTo>
                  <a:pt x="1975168" y="632142"/>
                  <a:pt x="1893888" y="632142"/>
                  <a:pt x="1844357" y="681673"/>
                </a:cubicBezTo>
                <a:lnTo>
                  <a:pt x="1105218" y="1420177"/>
                </a:lnTo>
                <a:cubicBezTo>
                  <a:pt x="1055688" y="1470342"/>
                  <a:pt x="1055688" y="1550988"/>
                  <a:pt x="1105218" y="1601152"/>
                </a:cubicBezTo>
                <a:close/>
                <a:moveTo>
                  <a:pt x="3472498" y="217487"/>
                </a:moveTo>
                <a:cubicBezTo>
                  <a:pt x="3522028" y="167957"/>
                  <a:pt x="3522028" y="86677"/>
                  <a:pt x="3472498" y="37148"/>
                </a:cubicBezTo>
                <a:cubicBezTo>
                  <a:pt x="3422968" y="-12383"/>
                  <a:pt x="3341687" y="-12383"/>
                  <a:pt x="3292158" y="37148"/>
                </a:cubicBezTo>
                <a:cubicBezTo>
                  <a:pt x="3242628" y="86677"/>
                  <a:pt x="3242628" y="167957"/>
                  <a:pt x="3292158" y="217487"/>
                </a:cubicBezTo>
                <a:cubicBezTo>
                  <a:pt x="3341687" y="267018"/>
                  <a:pt x="3422968" y="267018"/>
                  <a:pt x="3472498" y="217487"/>
                </a:cubicBezTo>
                <a:close/>
                <a:moveTo>
                  <a:pt x="441642" y="2002473"/>
                </a:moveTo>
                <a:cubicBezTo>
                  <a:pt x="491172" y="1952942"/>
                  <a:pt x="491172" y="1871663"/>
                  <a:pt x="441642" y="1822133"/>
                </a:cubicBezTo>
                <a:cubicBezTo>
                  <a:pt x="392113" y="1772602"/>
                  <a:pt x="310833" y="1772602"/>
                  <a:pt x="261303" y="1822133"/>
                </a:cubicBezTo>
                <a:cubicBezTo>
                  <a:pt x="211772" y="1871663"/>
                  <a:pt x="211772" y="1952942"/>
                  <a:pt x="261303" y="2002473"/>
                </a:cubicBezTo>
                <a:cubicBezTo>
                  <a:pt x="310833" y="2052003"/>
                  <a:pt x="392113" y="2052003"/>
                  <a:pt x="441642" y="2002473"/>
                </a:cubicBezTo>
                <a:close/>
                <a:moveTo>
                  <a:pt x="3945573" y="2271078"/>
                </a:moveTo>
                <a:lnTo>
                  <a:pt x="3842703" y="2373947"/>
                </a:lnTo>
                <a:cubicBezTo>
                  <a:pt x="3793173" y="2423478"/>
                  <a:pt x="3711893" y="2423478"/>
                  <a:pt x="3662362" y="2373947"/>
                </a:cubicBezTo>
                <a:cubicBezTo>
                  <a:pt x="3612833" y="2324418"/>
                  <a:pt x="3612833" y="2243138"/>
                  <a:pt x="3662362" y="2193608"/>
                </a:cubicBezTo>
                <a:lnTo>
                  <a:pt x="3993198" y="1862773"/>
                </a:lnTo>
                <a:cubicBezTo>
                  <a:pt x="4042728" y="1813242"/>
                  <a:pt x="4042728" y="1731963"/>
                  <a:pt x="3993198" y="1682433"/>
                </a:cubicBezTo>
                <a:cubicBezTo>
                  <a:pt x="3943668" y="1632902"/>
                  <a:pt x="3862387" y="1632902"/>
                  <a:pt x="3812858" y="1682433"/>
                </a:cubicBezTo>
                <a:lnTo>
                  <a:pt x="3638868" y="1856423"/>
                </a:lnTo>
                <a:cubicBezTo>
                  <a:pt x="3589337" y="1905952"/>
                  <a:pt x="3508058" y="1905952"/>
                  <a:pt x="3458528" y="1856423"/>
                </a:cubicBezTo>
                <a:cubicBezTo>
                  <a:pt x="3408998" y="1806892"/>
                  <a:pt x="3408998" y="1725613"/>
                  <a:pt x="3458528" y="1676083"/>
                </a:cubicBezTo>
                <a:lnTo>
                  <a:pt x="4000183" y="1134427"/>
                </a:lnTo>
                <a:cubicBezTo>
                  <a:pt x="4049712" y="1084898"/>
                  <a:pt x="4049712" y="1003617"/>
                  <a:pt x="4000183" y="954088"/>
                </a:cubicBezTo>
                <a:cubicBezTo>
                  <a:pt x="3950653" y="904558"/>
                  <a:pt x="3869373" y="904558"/>
                  <a:pt x="3819843" y="954088"/>
                </a:cubicBezTo>
                <a:lnTo>
                  <a:pt x="3636962" y="1136967"/>
                </a:lnTo>
                <a:cubicBezTo>
                  <a:pt x="3587433" y="1186498"/>
                  <a:pt x="3506153" y="1186498"/>
                  <a:pt x="3456623" y="1136967"/>
                </a:cubicBezTo>
                <a:cubicBezTo>
                  <a:pt x="3407093" y="1087438"/>
                  <a:pt x="3407093" y="1006158"/>
                  <a:pt x="3456623" y="956627"/>
                </a:cubicBezTo>
                <a:lnTo>
                  <a:pt x="3508058" y="905192"/>
                </a:lnTo>
                <a:cubicBezTo>
                  <a:pt x="3557587" y="855663"/>
                  <a:pt x="3557587" y="774383"/>
                  <a:pt x="3508058" y="724852"/>
                </a:cubicBezTo>
                <a:cubicBezTo>
                  <a:pt x="3458528" y="675323"/>
                  <a:pt x="3377248" y="675323"/>
                  <a:pt x="3327718" y="724852"/>
                </a:cubicBezTo>
                <a:lnTo>
                  <a:pt x="2574608" y="1476058"/>
                </a:lnTo>
                <a:cubicBezTo>
                  <a:pt x="2525078" y="1525588"/>
                  <a:pt x="2443798" y="1525588"/>
                  <a:pt x="2394268" y="1476058"/>
                </a:cubicBezTo>
                <a:cubicBezTo>
                  <a:pt x="2344738" y="1426527"/>
                  <a:pt x="2344738" y="1345248"/>
                  <a:pt x="2394268" y="1295717"/>
                </a:cubicBezTo>
                <a:lnTo>
                  <a:pt x="3234373" y="455612"/>
                </a:lnTo>
                <a:cubicBezTo>
                  <a:pt x="3283903" y="406083"/>
                  <a:pt x="3283903" y="324802"/>
                  <a:pt x="3234373" y="275273"/>
                </a:cubicBezTo>
                <a:cubicBezTo>
                  <a:pt x="3184843" y="225743"/>
                  <a:pt x="3103562" y="225743"/>
                  <a:pt x="3054033" y="275273"/>
                </a:cubicBezTo>
                <a:lnTo>
                  <a:pt x="2095818" y="1233488"/>
                </a:lnTo>
                <a:cubicBezTo>
                  <a:pt x="2046288" y="1283017"/>
                  <a:pt x="1965007" y="1283017"/>
                  <a:pt x="1915478" y="1233488"/>
                </a:cubicBezTo>
                <a:cubicBezTo>
                  <a:pt x="1865948" y="1183958"/>
                  <a:pt x="1784668" y="1183958"/>
                  <a:pt x="1735138" y="1233488"/>
                </a:cubicBezTo>
                <a:lnTo>
                  <a:pt x="480378" y="2488247"/>
                </a:lnTo>
                <a:cubicBezTo>
                  <a:pt x="430847" y="2537778"/>
                  <a:pt x="430847" y="2619058"/>
                  <a:pt x="480378" y="2668588"/>
                </a:cubicBezTo>
                <a:cubicBezTo>
                  <a:pt x="529908" y="2718118"/>
                  <a:pt x="611188" y="2718118"/>
                  <a:pt x="660717" y="2668588"/>
                </a:cubicBezTo>
                <a:lnTo>
                  <a:pt x="862648" y="2466658"/>
                </a:lnTo>
                <a:cubicBezTo>
                  <a:pt x="912178" y="2417128"/>
                  <a:pt x="993457" y="2417128"/>
                  <a:pt x="1042988" y="2466658"/>
                </a:cubicBezTo>
                <a:cubicBezTo>
                  <a:pt x="1092518" y="2516188"/>
                  <a:pt x="1092518" y="2597468"/>
                  <a:pt x="1042988" y="2646997"/>
                </a:cubicBezTo>
                <a:lnTo>
                  <a:pt x="553403" y="3137218"/>
                </a:lnTo>
                <a:cubicBezTo>
                  <a:pt x="503872" y="3186747"/>
                  <a:pt x="503872" y="3268028"/>
                  <a:pt x="553403" y="3317558"/>
                </a:cubicBezTo>
                <a:cubicBezTo>
                  <a:pt x="602933" y="3367088"/>
                  <a:pt x="684213" y="3367088"/>
                  <a:pt x="733742" y="3317558"/>
                </a:cubicBezTo>
                <a:lnTo>
                  <a:pt x="847408" y="3203893"/>
                </a:lnTo>
                <a:cubicBezTo>
                  <a:pt x="896938" y="3154363"/>
                  <a:pt x="978217" y="3154363"/>
                  <a:pt x="1027748" y="3203893"/>
                </a:cubicBezTo>
                <a:cubicBezTo>
                  <a:pt x="1077278" y="3253422"/>
                  <a:pt x="1158557" y="3253422"/>
                  <a:pt x="1208088" y="3203893"/>
                </a:cubicBezTo>
                <a:lnTo>
                  <a:pt x="1427163" y="2984818"/>
                </a:lnTo>
                <a:cubicBezTo>
                  <a:pt x="1476693" y="2935288"/>
                  <a:pt x="1557973" y="2935288"/>
                  <a:pt x="1607503" y="2984818"/>
                </a:cubicBezTo>
                <a:cubicBezTo>
                  <a:pt x="1657032" y="3034347"/>
                  <a:pt x="1657032" y="3115628"/>
                  <a:pt x="1607503" y="3165158"/>
                </a:cubicBezTo>
                <a:lnTo>
                  <a:pt x="1025207" y="3747453"/>
                </a:lnTo>
                <a:cubicBezTo>
                  <a:pt x="975678" y="3796983"/>
                  <a:pt x="975678" y="3878263"/>
                  <a:pt x="1025207" y="3927793"/>
                </a:cubicBezTo>
                <a:cubicBezTo>
                  <a:pt x="1074738" y="3977322"/>
                  <a:pt x="1156018" y="3977322"/>
                  <a:pt x="1205548" y="3927793"/>
                </a:cubicBezTo>
                <a:lnTo>
                  <a:pt x="1538288" y="3595053"/>
                </a:lnTo>
                <a:cubicBezTo>
                  <a:pt x="1587818" y="3545522"/>
                  <a:pt x="1669098" y="3545522"/>
                  <a:pt x="1718628" y="3595053"/>
                </a:cubicBezTo>
                <a:cubicBezTo>
                  <a:pt x="1768157" y="3644583"/>
                  <a:pt x="1849438" y="3644583"/>
                  <a:pt x="1898968" y="3595053"/>
                </a:cubicBezTo>
                <a:lnTo>
                  <a:pt x="2071053" y="3422968"/>
                </a:lnTo>
                <a:cubicBezTo>
                  <a:pt x="2120583" y="3373438"/>
                  <a:pt x="2201863" y="3373438"/>
                  <a:pt x="2251393" y="3422968"/>
                </a:cubicBezTo>
                <a:cubicBezTo>
                  <a:pt x="2300923" y="3472497"/>
                  <a:pt x="2300923" y="3553778"/>
                  <a:pt x="2251393" y="3603308"/>
                </a:cubicBezTo>
                <a:lnTo>
                  <a:pt x="1929448" y="3925253"/>
                </a:lnTo>
                <a:cubicBezTo>
                  <a:pt x="1879918" y="3974783"/>
                  <a:pt x="1879918" y="4056063"/>
                  <a:pt x="1929448" y="4105593"/>
                </a:cubicBezTo>
                <a:cubicBezTo>
                  <a:pt x="1978978" y="4155122"/>
                  <a:pt x="2060257" y="4155122"/>
                  <a:pt x="2109788" y="4105593"/>
                </a:cubicBezTo>
                <a:lnTo>
                  <a:pt x="2505393" y="3709988"/>
                </a:lnTo>
                <a:cubicBezTo>
                  <a:pt x="2554923" y="3660458"/>
                  <a:pt x="2636203" y="3660458"/>
                  <a:pt x="2685733" y="3709988"/>
                </a:cubicBezTo>
                <a:cubicBezTo>
                  <a:pt x="2735262" y="3759518"/>
                  <a:pt x="2816543" y="3759518"/>
                  <a:pt x="2866073" y="3709988"/>
                </a:cubicBezTo>
                <a:lnTo>
                  <a:pt x="4125278" y="2450783"/>
                </a:lnTo>
                <a:cubicBezTo>
                  <a:pt x="4174808" y="2401253"/>
                  <a:pt x="4174808" y="2319972"/>
                  <a:pt x="4125278" y="2270443"/>
                </a:cubicBezTo>
                <a:cubicBezTo>
                  <a:pt x="4076383" y="2221547"/>
                  <a:pt x="3995103" y="2221547"/>
                  <a:pt x="3945573" y="2271078"/>
                </a:cubicBezTo>
                <a:close/>
                <a:moveTo>
                  <a:pt x="4364038" y="1310958"/>
                </a:moveTo>
                <a:cubicBezTo>
                  <a:pt x="4314508" y="1261427"/>
                  <a:pt x="4233228" y="1261427"/>
                  <a:pt x="4183698" y="1310958"/>
                </a:cubicBezTo>
                <a:lnTo>
                  <a:pt x="4084637" y="1410017"/>
                </a:lnTo>
                <a:cubicBezTo>
                  <a:pt x="4035108" y="1459548"/>
                  <a:pt x="4035108" y="1540827"/>
                  <a:pt x="4084637" y="1590358"/>
                </a:cubicBezTo>
                <a:cubicBezTo>
                  <a:pt x="4134168" y="1639888"/>
                  <a:pt x="4215448" y="1639888"/>
                  <a:pt x="4264978" y="1590358"/>
                </a:cubicBezTo>
                <a:lnTo>
                  <a:pt x="4364038" y="1491298"/>
                </a:lnTo>
                <a:cubicBezTo>
                  <a:pt x="4414203" y="1441767"/>
                  <a:pt x="4414203" y="1360488"/>
                  <a:pt x="4364038" y="1310958"/>
                </a:cubicBezTo>
                <a:close/>
                <a:moveTo>
                  <a:pt x="3773487" y="2885758"/>
                </a:moveTo>
                <a:lnTo>
                  <a:pt x="2807018" y="3852228"/>
                </a:lnTo>
                <a:cubicBezTo>
                  <a:pt x="2757487" y="3901758"/>
                  <a:pt x="2757487" y="3983038"/>
                  <a:pt x="2807018" y="4032568"/>
                </a:cubicBezTo>
                <a:cubicBezTo>
                  <a:pt x="2856548" y="4082097"/>
                  <a:pt x="2937828" y="4082097"/>
                  <a:pt x="2987358" y="4032568"/>
                </a:cubicBezTo>
                <a:lnTo>
                  <a:pt x="3953828" y="3066097"/>
                </a:lnTo>
                <a:cubicBezTo>
                  <a:pt x="4003358" y="3016568"/>
                  <a:pt x="4003358" y="2935288"/>
                  <a:pt x="3953828" y="2885758"/>
                </a:cubicBezTo>
                <a:cubicBezTo>
                  <a:pt x="3904298" y="2836228"/>
                  <a:pt x="3823018" y="2836228"/>
                  <a:pt x="3773487" y="2885758"/>
                </a:cubicBezTo>
                <a:close/>
                <a:moveTo>
                  <a:pt x="2572703" y="4086543"/>
                </a:moveTo>
                <a:cubicBezTo>
                  <a:pt x="2523173" y="4136072"/>
                  <a:pt x="2523173" y="4217353"/>
                  <a:pt x="2572703" y="4266883"/>
                </a:cubicBezTo>
                <a:cubicBezTo>
                  <a:pt x="2622233" y="4316413"/>
                  <a:pt x="2703512" y="4316413"/>
                  <a:pt x="2753043" y="4266883"/>
                </a:cubicBezTo>
                <a:cubicBezTo>
                  <a:pt x="2802573" y="4217353"/>
                  <a:pt x="2802573" y="4136072"/>
                  <a:pt x="2753043" y="4086543"/>
                </a:cubicBezTo>
                <a:cubicBezTo>
                  <a:pt x="2703512" y="4037013"/>
                  <a:pt x="2622233" y="4037013"/>
                  <a:pt x="2572703" y="408654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8608500" y="4608000"/>
            <a:ext cx="383100" cy="38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1714500" y="-658875"/>
            <a:ext cx="5720077" cy="6466999"/>
          </a:xfrm>
          <a:custGeom>
            <a:rect b="b" l="l" r="r" t="t"/>
            <a:pathLst>
              <a:path extrusionOk="0" h="4660900" w="4122578">
                <a:moveTo>
                  <a:pt x="31432" y="2701608"/>
                </a:moveTo>
                <a:cubicBezTo>
                  <a:pt x="-10477" y="2743518"/>
                  <a:pt x="-10477" y="2811463"/>
                  <a:pt x="31432" y="2852738"/>
                </a:cubicBezTo>
                <a:cubicBezTo>
                  <a:pt x="73343" y="2894013"/>
                  <a:pt x="141288" y="2894647"/>
                  <a:pt x="182563" y="2852738"/>
                </a:cubicBezTo>
                <a:cubicBezTo>
                  <a:pt x="224473" y="2810828"/>
                  <a:pt x="224473" y="2742883"/>
                  <a:pt x="182563" y="2701608"/>
                </a:cubicBezTo>
                <a:cubicBezTo>
                  <a:pt x="140653" y="2660333"/>
                  <a:pt x="73343" y="2660333"/>
                  <a:pt x="31432" y="2701608"/>
                </a:cubicBezTo>
                <a:close/>
                <a:moveTo>
                  <a:pt x="1832293" y="796608"/>
                </a:moveTo>
                <a:lnTo>
                  <a:pt x="2011363" y="617538"/>
                </a:lnTo>
                <a:cubicBezTo>
                  <a:pt x="2053273" y="575627"/>
                  <a:pt x="2053273" y="507682"/>
                  <a:pt x="2011363" y="466407"/>
                </a:cubicBezTo>
                <a:cubicBezTo>
                  <a:pt x="1969453" y="424498"/>
                  <a:pt x="1901507" y="424498"/>
                  <a:pt x="1860232" y="466407"/>
                </a:cubicBezTo>
                <a:lnTo>
                  <a:pt x="1681163" y="645477"/>
                </a:lnTo>
                <a:cubicBezTo>
                  <a:pt x="1639253" y="687388"/>
                  <a:pt x="1639253" y="755333"/>
                  <a:pt x="1681163" y="796608"/>
                </a:cubicBezTo>
                <a:cubicBezTo>
                  <a:pt x="1722438" y="838517"/>
                  <a:pt x="1790382" y="838517"/>
                  <a:pt x="1832293" y="796608"/>
                </a:cubicBezTo>
                <a:close/>
                <a:moveTo>
                  <a:pt x="3098483" y="1148398"/>
                </a:moveTo>
                <a:cubicBezTo>
                  <a:pt x="3056573" y="1190308"/>
                  <a:pt x="3056573" y="1258252"/>
                  <a:pt x="3098483" y="1299527"/>
                </a:cubicBezTo>
                <a:cubicBezTo>
                  <a:pt x="3140393" y="1341438"/>
                  <a:pt x="3208338" y="1341438"/>
                  <a:pt x="3249613" y="1299527"/>
                </a:cubicBezTo>
                <a:cubicBezTo>
                  <a:pt x="3291523" y="1257617"/>
                  <a:pt x="3291523" y="1189673"/>
                  <a:pt x="3249613" y="1148398"/>
                </a:cubicBezTo>
                <a:cubicBezTo>
                  <a:pt x="3208338" y="1107123"/>
                  <a:pt x="3140393" y="1107123"/>
                  <a:pt x="3098483" y="1148398"/>
                </a:cubicBezTo>
                <a:close/>
                <a:moveTo>
                  <a:pt x="3156268" y="182562"/>
                </a:moveTo>
                <a:cubicBezTo>
                  <a:pt x="3198178" y="140652"/>
                  <a:pt x="3198178" y="72707"/>
                  <a:pt x="3156268" y="31432"/>
                </a:cubicBezTo>
                <a:cubicBezTo>
                  <a:pt x="3114358" y="-10477"/>
                  <a:pt x="3046413" y="-10477"/>
                  <a:pt x="3005138" y="31432"/>
                </a:cubicBezTo>
                <a:cubicBezTo>
                  <a:pt x="2963228" y="73342"/>
                  <a:pt x="2963228" y="141287"/>
                  <a:pt x="3005138" y="182562"/>
                </a:cubicBezTo>
                <a:cubicBezTo>
                  <a:pt x="3046413" y="224473"/>
                  <a:pt x="3114358" y="224473"/>
                  <a:pt x="3156268" y="182562"/>
                </a:cubicBezTo>
                <a:close/>
                <a:moveTo>
                  <a:pt x="1052513" y="1575752"/>
                </a:moveTo>
                <a:lnTo>
                  <a:pt x="1624648" y="1003617"/>
                </a:lnTo>
                <a:cubicBezTo>
                  <a:pt x="1666557" y="961708"/>
                  <a:pt x="1666557" y="893763"/>
                  <a:pt x="1624648" y="852488"/>
                </a:cubicBezTo>
                <a:cubicBezTo>
                  <a:pt x="1582738" y="811213"/>
                  <a:pt x="1514793" y="810577"/>
                  <a:pt x="1473518" y="852488"/>
                </a:cubicBezTo>
                <a:lnTo>
                  <a:pt x="901382" y="1424623"/>
                </a:lnTo>
                <a:cubicBezTo>
                  <a:pt x="859473" y="1466533"/>
                  <a:pt x="859473" y="1534477"/>
                  <a:pt x="901382" y="1575752"/>
                </a:cubicBezTo>
                <a:cubicBezTo>
                  <a:pt x="943293" y="1617663"/>
                  <a:pt x="1011238" y="1617663"/>
                  <a:pt x="1052513" y="1575752"/>
                </a:cubicBezTo>
                <a:close/>
                <a:moveTo>
                  <a:pt x="4091623" y="1215073"/>
                </a:moveTo>
                <a:cubicBezTo>
                  <a:pt x="4049713" y="1173163"/>
                  <a:pt x="3981768" y="1173163"/>
                  <a:pt x="3940493" y="1215073"/>
                </a:cubicBezTo>
                <a:lnTo>
                  <a:pt x="3767773" y="1387792"/>
                </a:lnTo>
                <a:cubicBezTo>
                  <a:pt x="3725863" y="1429702"/>
                  <a:pt x="3725863" y="1497648"/>
                  <a:pt x="3767773" y="1538923"/>
                </a:cubicBezTo>
                <a:cubicBezTo>
                  <a:pt x="3809683" y="1580833"/>
                  <a:pt x="3877628" y="1580833"/>
                  <a:pt x="3918903" y="1538923"/>
                </a:cubicBezTo>
                <a:lnTo>
                  <a:pt x="4091623" y="1366202"/>
                </a:lnTo>
                <a:cubicBezTo>
                  <a:pt x="4132898" y="1324927"/>
                  <a:pt x="4132898" y="1256983"/>
                  <a:pt x="4091623" y="1215073"/>
                </a:cubicBezTo>
                <a:close/>
                <a:moveTo>
                  <a:pt x="1282382" y="4478338"/>
                </a:moveTo>
                <a:cubicBezTo>
                  <a:pt x="1240473" y="4520248"/>
                  <a:pt x="1240473" y="4588193"/>
                  <a:pt x="1282382" y="4629468"/>
                </a:cubicBezTo>
                <a:cubicBezTo>
                  <a:pt x="1324293" y="4671378"/>
                  <a:pt x="1392238" y="4671378"/>
                  <a:pt x="1433513" y="4629468"/>
                </a:cubicBezTo>
                <a:cubicBezTo>
                  <a:pt x="1475423" y="4587558"/>
                  <a:pt x="1475423" y="4519613"/>
                  <a:pt x="1433513" y="4478338"/>
                </a:cubicBezTo>
                <a:cubicBezTo>
                  <a:pt x="1391603" y="4437063"/>
                  <a:pt x="1323657" y="4437063"/>
                  <a:pt x="1282382" y="4478338"/>
                </a:cubicBezTo>
                <a:close/>
                <a:moveTo>
                  <a:pt x="3633788" y="2523172"/>
                </a:moveTo>
                <a:lnTo>
                  <a:pt x="3186748" y="2970213"/>
                </a:lnTo>
                <a:cubicBezTo>
                  <a:pt x="3144838" y="3012122"/>
                  <a:pt x="3144838" y="3080068"/>
                  <a:pt x="3186748" y="3121343"/>
                </a:cubicBezTo>
                <a:cubicBezTo>
                  <a:pt x="3228658" y="3163253"/>
                  <a:pt x="3296603" y="3163253"/>
                  <a:pt x="3337878" y="3121343"/>
                </a:cubicBezTo>
                <a:lnTo>
                  <a:pt x="3784918" y="2674303"/>
                </a:lnTo>
                <a:cubicBezTo>
                  <a:pt x="3826828" y="2632393"/>
                  <a:pt x="3826828" y="2564447"/>
                  <a:pt x="3784918" y="2523172"/>
                </a:cubicBezTo>
                <a:cubicBezTo>
                  <a:pt x="3743643" y="2481897"/>
                  <a:pt x="3675698" y="2481897"/>
                  <a:pt x="3633788" y="2523172"/>
                </a:cubicBezTo>
                <a:close/>
                <a:moveTo>
                  <a:pt x="3370898" y="2541588"/>
                </a:moveTo>
                <a:cubicBezTo>
                  <a:pt x="3328988" y="2499678"/>
                  <a:pt x="3261043" y="2499678"/>
                  <a:pt x="3219768" y="2541588"/>
                </a:cubicBezTo>
                <a:lnTo>
                  <a:pt x="3054033" y="2707322"/>
                </a:lnTo>
                <a:cubicBezTo>
                  <a:pt x="3012123" y="2749233"/>
                  <a:pt x="2944178" y="2749233"/>
                  <a:pt x="2902903" y="2707322"/>
                </a:cubicBezTo>
                <a:cubicBezTo>
                  <a:pt x="2860993" y="2665413"/>
                  <a:pt x="2860993" y="2597468"/>
                  <a:pt x="2902903" y="2556193"/>
                </a:cubicBezTo>
                <a:lnTo>
                  <a:pt x="3704908" y="1754188"/>
                </a:lnTo>
                <a:cubicBezTo>
                  <a:pt x="3746818" y="1712277"/>
                  <a:pt x="3746818" y="1644333"/>
                  <a:pt x="3704908" y="1603058"/>
                </a:cubicBezTo>
                <a:cubicBezTo>
                  <a:pt x="3662998" y="1561148"/>
                  <a:pt x="3595053" y="1561148"/>
                  <a:pt x="3553778" y="1603058"/>
                </a:cubicBezTo>
                <a:lnTo>
                  <a:pt x="3494088" y="1662748"/>
                </a:lnTo>
                <a:cubicBezTo>
                  <a:pt x="3452178" y="1704658"/>
                  <a:pt x="3384233" y="1704658"/>
                  <a:pt x="3342958" y="1662748"/>
                </a:cubicBezTo>
                <a:cubicBezTo>
                  <a:pt x="3301048" y="1620838"/>
                  <a:pt x="3233103" y="1620838"/>
                  <a:pt x="3191828" y="1662748"/>
                </a:cubicBezTo>
                <a:lnTo>
                  <a:pt x="3026093" y="1828483"/>
                </a:lnTo>
                <a:cubicBezTo>
                  <a:pt x="2984183" y="1870392"/>
                  <a:pt x="2916238" y="1870392"/>
                  <a:pt x="2874963" y="1828483"/>
                </a:cubicBezTo>
                <a:cubicBezTo>
                  <a:pt x="2833688" y="1786573"/>
                  <a:pt x="2833053" y="1718627"/>
                  <a:pt x="2874963" y="1677352"/>
                </a:cubicBezTo>
                <a:lnTo>
                  <a:pt x="3040698" y="1511617"/>
                </a:lnTo>
                <a:cubicBezTo>
                  <a:pt x="3082608" y="1469708"/>
                  <a:pt x="3082608" y="1401763"/>
                  <a:pt x="3040698" y="1360488"/>
                </a:cubicBezTo>
                <a:cubicBezTo>
                  <a:pt x="2998788" y="1318577"/>
                  <a:pt x="2930843" y="1318577"/>
                  <a:pt x="2889568" y="1360488"/>
                </a:cubicBezTo>
                <a:lnTo>
                  <a:pt x="2437448" y="1812608"/>
                </a:lnTo>
                <a:cubicBezTo>
                  <a:pt x="2395538" y="1854517"/>
                  <a:pt x="2327593" y="1854517"/>
                  <a:pt x="2286318" y="1812608"/>
                </a:cubicBezTo>
                <a:cubicBezTo>
                  <a:pt x="2244408" y="1770698"/>
                  <a:pt x="2244408" y="1702752"/>
                  <a:pt x="2286318" y="1661477"/>
                </a:cubicBezTo>
                <a:lnTo>
                  <a:pt x="2848293" y="1099502"/>
                </a:lnTo>
                <a:cubicBezTo>
                  <a:pt x="2890203" y="1057592"/>
                  <a:pt x="2890203" y="989648"/>
                  <a:pt x="2848293" y="948373"/>
                </a:cubicBezTo>
                <a:cubicBezTo>
                  <a:pt x="2806383" y="907098"/>
                  <a:pt x="2738438" y="906463"/>
                  <a:pt x="2697163" y="948373"/>
                </a:cubicBezTo>
                <a:lnTo>
                  <a:pt x="2309813" y="1335723"/>
                </a:lnTo>
                <a:cubicBezTo>
                  <a:pt x="2267903" y="1377633"/>
                  <a:pt x="2199958" y="1377633"/>
                  <a:pt x="2158683" y="1335723"/>
                </a:cubicBezTo>
                <a:cubicBezTo>
                  <a:pt x="2116773" y="1293813"/>
                  <a:pt x="2116773" y="1225867"/>
                  <a:pt x="2158683" y="1184592"/>
                </a:cubicBezTo>
                <a:lnTo>
                  <a:pt x="2930208" y="413068"/>
                </a:lnTo>
                <a:cubicBezTo>
                  <a:pt x="2972118" y="371157"/>
                  <a:pt x="2972118" y="303212"/>
                  <a:pt x="2930208" y="261937"/>
                </a:cubicBezTo>
                <a:cubicBezTo>
                  <a:pt x="2888298" y="220027"/>
                  <a:pt x="2820353" y="220027"/>
                  <a:pt x="2779078" y="261937"/>
                </a:cubicBezTo>
                <a:lnTo>
                  <a:pt x="2278063" y="762952"/>
                </a:lnTo>
                <a:cubicBezTo>
                  <a:pt x="2236153" y="804863"/>
                  <a:pt x="2168208" y="804863"/>
                  <a:pt x="2126933" y="762952"/>
                </a:cubicBezTo>
                <a:cubicBezTo>
                  <a:pt x="2085023" y="721042"/>
                  <a:pt x="2017078" y="721042"/>
                  <a:pt x="1975803" y="762952"/>
                </a:cubicBezTo>
                <a:lnTo>
                  <a:pt x="242253" y="2496503"/>
                </a:lnTo>
                <a:cubicBezTo>
                  <a:pt x="200343" y="2538413"/>
                  <a:pt x="200343" y="2606358"/>
                  <a:pt x="242253" y="2647633"/>
                </a:cubicBezTo>
                <a:cubicBezTo>
                  <a:pt x="284163" y="2689543"/>
                  <a:pt x="352107" y="2689543"/>
                  <a:pt x="393382" y="2647633"/>
                </a:cubicBezTo>
                <a:lnTo>
                  <a:pt x="755332" y="2285683"/>
                </a:lnTo>
                <a:cubicBezTo>
                  <a:pt x="797243" y="2243772"/>
                  <a:pt x="865188" y="2243772"/>
                  <a:pt x="906463" y="2285683"/>
                </a:cubicBezTo>
                <a:cubicBezTo>
                  <a:pt x="948373" y="2327593"/>
                  <a:pt x="948373" y="2395538"/>
                  <a:pt x="906463" y="2436813"/>
                </a:cubicBezTo>
                <a:lnTo>
                  <a:pt x="681038" y="2662238"/>
                </a:lnTo>
                <a:cubicBezTo>
                  <a:pt x="639128" y="2704147"/>
                  <a:pt x="639128" y="2772093"/>
                  <a:pt x="681038" y="2813368"/>
                </a:cubicBezTo>
                <a:cubicBezTo>
                  <a:pt x="722948" y="2854643"/>
                  <a:pt x="724218" y="2921318"/>
                  <a:pt x="684848" y="2961322"/>
                </a:cubicBezTo>
                <a:cubicBezTo>
                  <a:pt x="645478" y="3000693"/>
                  <a:pt x="646748" y="3067368"/>
                  <a:pt x="688657" y="3109278"/>
                </a:cubicBezTo>
                <a:cubicBezTo>
                  <a:pt x="730568" y="3151188"/>
                  <a:pt x="730568" y="3219133"/>
                  <a:pt x="688657" y="3260408"/>
                </a:cubicBezTo>
                <a:lnTo>
                  <a:pt x="564198" y="3384868"/>
                </a:lnTo>
                <a:cubicBezTo>
                  <a:pt x="522288" y="3426778"/>
                  <a:pt x="522288" y="3494722"/>
                  <a:pt x="564198" y="3535997"/>
                </a:cubicBezTo>
                <a:cubicBezTo>
                  <a:pt x="606107" y="3577908"/>
                  <a:pt x="674053" y="3577908"/>
                  <a:pt x="715328" y="3535997"/>
                </a:cubicBezTo>
                <a:lnTo>
                  <a:pt x="1519238" y="2732088"/>
                </a:lnTo>
                <a:cubicBezTo>
                  <a:pt x="1561148" y="2690178"/>
                  <a:pt x="1629093" y="2690178"/>
                  <a:pt x="1670368" y="2732088"/>
                </a:cubicBezTo>
                <a:cubicBezTo>
                  <a:pt x="1712278" y="2773997"/>
                  <a:pt x="1712278" y="2841943"/>
                  <a:pt x="1670368" y="2883218"/>
                </a:cubicBezTo>
                <a:lnTo>
                  <a:pt x="1484948" y="3068638"/>
                </a:lnTo>
                <a:cubicBezTo>
                  <a:pt x="1443038" y="3110547"/>
                  <a:pt x="1443038" y="3178493"/>
                  <a:pt x="1484948" y="3219768"/>
                </a:cubicBezTo>
                <a:cubicBezTo>
                  <a:pt x="1526857" y="3261043"/>
                  <a:pt x="1592898" y="3263583"/>
                  <a:pt x="1631632" y="3224213"/>
                </a:cubicBezTo>
                <a:cubicBezTo>
                  <a:pt x="1671003" y="3184843"/>
                  <a:pt x="1737043" y="3187383"/>
                  <a:pt x="1778318" y="3228658"/>
                </a:cubicBezTo>
                <a:cubicBezTo>
                  <a:pt x="1819593" y="3269933"/>
                  <a:pt x="1820228" y="3338513"/>
                  <a:pt x="1778318" y="3379788"/>
                </a:cubicBezTo>
                <a:lnTo>
                  <a:pt x="1392873" y="3765233"/>
                </a:lnTo>
                <a:cubicBezTo>
                  <a:pt x="1350963" y="3807143"/>
                  <a:pt x="1350963" y="3875088"/>
                  <a:pt x="1392873" y="3916363"/>
                </a:cubicBezTo>
                <a:cubicBezTo>
                  <a:pt x="1434782" y="3957638"/>
                  <a:pt x="1502728" y="3958272"/>
                  <a:pt x="1544003" y="3916363"/>
                </a:cubicBezTo>
                <a:lnTo>
                  <a:pt x="1864678" y="3595688"/>
                </a:lnTo>
                <a:cubicBezTo>
                  <a:pt x="1906588" y="3553778"/>
                  <a:pt x="1974532" y="3553778"/>
                  <a:pt x="2015807" y="3595688"/>
                </a:cubicBezTo>
                <a:cubicBezTo>
                  <a:pt x="2057082" y="3637597"/>
                  <a:pt x="2057718" y="3705543"/>
                  <a:pt x="2015807" y="3746818"/>
                </a:cubicBezTo>
                <a:lnTo>
                  <a:pt x="1959928" y="3802697"/>
                </a:lnTo>
                <a:cubicBezTo>
                  <a:pt x="1918018" y="3844608"/>
                  <a:pt x="1918018" y="3912553"/>
                  <a:pt x="1959928" y="3953828"/>
                </a:cubicBezTo>
                <a:cubicBezTo>
                  <a:pt x="2001838" y="3995103"/>
                  <a:pt x="2069782" y="3995738"/>
                  <a:pt x="2111058" y="3953828"/>
                </a:cubicBezTo>
                <a:lnTo>
                  <a:pt x="3372168" y="2692718"/>
                </a:lnTo>
                <a:cubicBezTo>
                  <a:pt x="3412173" y="2651443"/>
                  <a:pt x="3412173" y="2582863"/>
                  <a:pt x="3370898" y="2541588"/>
                </a:cubicBezTo>
                <a:close/>
                <a:moveTo>
                  <a:pt x="1747203" y="4013518"/>
                </a:moveTo>
                <a:lnTo>
                  <a:pt x="1493203" y="4267518"/>
                </a:lnTo>
                <a:cubicBezTo>
                  <a:pt x="1451293" y="4309428"/>
                  <a:pt x="1451293" y="4377373"/>
                  <a:pt x="1493203" y="4418648"/>
                </a:cubicBezTo>
                <a:cubicBezTo>
                  <a:pt x="1535113" y="4459923"/>
                  <a:pt x="1603057" y="4460558"/>
                  <a:pt x="1644332" y="4418648"/>
                </a:cubicBezTo>
                <a:lnTo>
                  <a:pt x="1898332" y="4164647"/>
                </a:lnTo>
                <a:cubicBezTo>
                  <a:pt x="1940243" y="4122738"/>
                  <a:pt x="1940243" y="4054793"/>
                  <a:pt x="1898332" y="4013518"/>
                </a:cubicBezTo>
                <a:cubicBezTo>
                  <a:pt x="1856423" y="3972243"/>
                  <a:pt x="1788478" y="3972243"/>
                  <a:pt x="1747203" y="401351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457200" y="4406305"/>
            <a:ext cx="8229600" cy="2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b="1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Roboto Slab"/>
              <a:buNone/>
              <a:defRPr b="1" sz="320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●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○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Light"/>
              <a:buChar char="■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11.jpg"/><Relationship Id="rId5" Type="http://schemas.openxmlformats.org/officeDocument/2006/relationships/image" Target="../media/image4.jpg"/><Relationship Id="rId6" Type="http://schemas.openxmlformats.org/officeDocument/2006/relationships/image" Target="../media/image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14917" r="14917" t="0"/>
          <a:stretch/>
        </p:blipFill>
        <p:spPr>
          <a:xfrm>
            <a:off x="4091275" y="0"/>
            <a:ext cx="5055048" cy="4802893"/>
          </a:xfrm>
          <a:custGeom>
            <a:rect b="b" l="l" r="r" t="t"/>
            <a:pathLst>
              <a:path extrusionOk="0" h="21514" w="21520">
                <a:moveTo>
                  <a:pt x="8433" y="0"/>
                </a:moveTo>
                <a:lnTo>
                  <a:pt x="4368" y="4275"/>
                </a:lnTo>
                <a:cubicBezTo>
                  <a:pt x="4052" y="4614"/>
                  <a:pt x="4058" y="5159"/>
                  <a:pt x="4380" y="5492"/>
                </a:cubicBezTo>
                <a:cubicBezTo>
                  <a:pt x="4698" y="5820"/>
                  <a:pt x="5207" y="5820"/>
                  <a:pt x="5525" y="5492"/>
                </a:cubicBezTo>
                <a:lnTo>
                  <a:pt x="10259" y="513"/>
                </a:lnTo>
                <a:cubicBezTo>
                  <a:pt x="10324" y="444"/>
                  <a:pt x="10378" y="363"/>
                  <a:pt x="10417" y="276"/>
                </a:cubicBezTo>
                <a:cubicBezTo>
                  <a:pt x="10457" y="190"/>
                  <a:pt x="10483" y="97"/>
                  <a:pt x="10493" y="0"/>
                </a:cubicBezTo>
                <a:lnTo>
                  <a:pt x="8433" y="0"/>
                </a:lnTo>
                <a:close/>
                <a:moveTo>
                  <a:pt x="11269" y="0"/>
                </a:moveTo>
                <a:lnTo>
                  <a:pt x="4664" y="6947"/>
                </a:lnTo>
                <a:cubicBezTo>
                  <a:pt x="4346" y="7284"/>
                  <a:pt x="4346" y="7825"/>
                  <a:pt x="4664" y="8162"/>
                </a:cubicBezTo>
                <a:cubicBezTo>
                  <a:pt x="4982" y="8498"/>
                  <a:pt x="4982" y="9042"/>
                  <a:pt x="4664" y="9378"/>
                </a:cubicBezTo>
                <a:lnTo>
                  <a:pt x="1767" y="12424"/>
                </a:lnTo>
                <a:cubicBezTo>
                  <a:pt x="1451" y="12763"/>
                  <a:pt x="1456" y="13308"/>
                  <a:pt x="1779" y="13641"/>
                </a:cubicBezTo>
                <a:cubicBezTo>
                  <a:pt x="2097" y="13969"/>
                  <a:pt x="2605" y="13969"/>
                  <a:pt x="2923" y="13641"/>
                </a:cubicBezTo>
                <a:lnTo>
                  <a:pt x="5267" y="11177"/>
                </a:lnTo>
                <a:cubicBezTo>
                  <a:pt x="5591" y="10847"/>
                  <a:pt x="6109" y="10856"/>
                  <a:pt x="6423" y="11197"/>
                </a:cubicBezTo>
                <a:cubicBezTo>
                  <a:pt x="6730" y="11531"/>
                  <a:pt x="6730" y="12058"/>
                  <a:pt x="6423" y="12392"/>
                </a:cubicBezTo>
                <a:lnTo>
                  <a:pt x="4645" y="14263"/>
                </a:lnTo>
                <a:cubicBezTo>
                  <a:pt x="4329" y="14602"/>
                  <a:pt x="4332" y="15147"/>
                  <a:pt x="4654" y="15480"/>
                </a:cubicBezTo>
                <a:cubicBezTo>
                  <a:pt x="4972" y="15808"/>
                  <a:pt x="5483" y="15808"/>
                  <a:pt x="5801" y="15480"/>
                </a:cubicBezTo>
                <a:lnTo>
                  <a:pt x="6130" y="15131"/>
                </a:lnTo>
                <a:cubicBezTo>
                  <a:pt x="6449" y="14796"/>
                  <a:pt x="6967" y="14796"/>
                  <a:pt x="7286" y="15131"/>
                </a:cubicBezTo>
                <a:cubicBezTo>
                  <a:pt x="7606" y="15467"/>
                  <a:pt x="7606" y="16012"/>
                  <a:pt x="7286" y="16348"/>
                </a:cubicBezTo>
                <a:lnTo>
                  <a:pt x="4092" y="19710"/>
                </a:lnTo>
                <a:cubicBezTo>
                  <a:pt x="3772" y="20046"/>
                  <a:pt x="3772" y="20591"/>
                  <a:pt x="4092" y="20927"/>
                </a:cubicBezTo>
                <a:cubicBezTo>
                  <a:pt x="4411" y="21263"/>
                  <a:pt x="4928" y="21262"/>
                  <a:pt x="5248" y="20927"/>
                </a:cubicBezTo>
                <a:lnTo>
                  <a:pt x="10741" y="15146"/>
                </a:lnTo>
                <a:cubicBezTo>
                  <a:pt x="11061" y="14810"/>
                  <a:pt x="11578" y="14810"/>
                  <a:pt x="11898" y="15146"/>
                </a:cubicBezTo>
                <a:cubicBezTo>
                  <a:pt x="12217" y="15482"/>
                  <a:pt x="12217" y="16027"/>
                  <a:pt x="11898" y="16363"/>
                </a:cubicBezTo>
                <a:lnTo>
                  <a:pt x="10784" y="17535"/>
                </a:lnTo>
                <a:cubicBezTo>
                  <a:pt x="10465" y="17871"/>
                  <a:pt x="10465" y="18416"/>
                  <a:pt x="10784" y="18752"/>
                </a:cubicBezTo>
                <a:cubicBezTo>
                  <a:pt x="11103" y="19088"/>
                  <a:pt x="11621" y="19088"/>
                  <a:pt x="11940" y="18752"/>
                </a:cubicBezTo>
                <a:lnTo>
                  <a:pt x="15478" y="15032"/>
                </a:lnTo>
                <a:cubicBezTo>
                  <a:pt x="15807" y="14707"/>
                  <a:pt x="16323" y="14723"/>
                  <a:pt x="16632" y="15069"/>
                </a:cubicBezTo>
                <a:cubicBezTo>
                  <a:pt x="16927" y="15400"/>
                  <a:pt x="16927" y="15915"/>
                  <a:pt x="16632" y="16246"/>
                </a:cubicBezTo>
                <a:lnTo>
                  <a:pt x="14553" y="18433"/>
                </a:lnTo>
                <a:cubicBezTo>
                  <a:pt x="14234" y="18769"/>
                  <a:pt x="14234" y="19314"/>
                  <a:pt x="14553" y="19650"/>
                </a:cubicBezTo>
                <a:cubicBezTo>
                  <a:pt x="14873" y="19986"/>
                  <a:pt x="15390" y="19986"/>
                  <a:pt x="15710" y="19650"/>
                </a:cubicBezTo>
                <a:lnTo>
                  <a:pt x="21518" y="13541"/>
                </a:lnTo>
                <a:lnTo>
                  <a:pt x="21518" y="1379"/>
                </a:lnTo>
                <a:lnTo>
                  <a:pt x="20281" y="2682"/>
                </a:lnTo>
                <a:cubicBezTo>
                  <a:pt x="19962" y="3018"/>
                  <a:pt x="19444" y="3018"/>
                  <a:pt x="19124" y="2682"/>
                </a:cubicBezTo>
                <a:cubicBezTo>
                  <a:pt x="18805" y="2347"/>
                  <a:pt x="18805" y="1802"/>
                  <a:pt x="19124" y="1466"/>
                </a:cubicBezTo>
                <a:lnTo>
                  <a:pt x="20517" y="0"/>
                </a:lnTo>
                <a:lnTo>
                  <a:pt x="11269" y="0"/>
                </a:lnTo>
                <a:close/>
                <a:moveTo>
                  <a:pt x="819" y="13780"/>
                </a:moveTo>
                <a:cubicBezTo>
                  <a:pt x="610" y="13780"/>
                  <a:pt x="399" y="13864"/>
                  <a:pt x="239" y="14031"/>
                </a:cubicBezTo>
                <a:cubicBezTo>
                  <a:pt x="-80" y="14367"/>
                  <a:pt x="-80" y="14912"/>
                  <a:pt x="239" y="15248"/>
                </a:cubicBezTo>
                <a:cubicBezTo>
                  <a:pt x="559" y="15584"/>
                  <a:pt x="1076" y="15584"/>
                  <a:pt x="1396" y="15248"/>
                </a:cubicBezTo>
                <a:cubicBezTo>
                  <a:pt x="1715" y="14912"/>
                  <a:pt x="1715" y="14367"/>
                  <a:pt x="1396" y="14031"/>
                </a:cubicBezTo>
                <a:cubicBezTo>
                  <a:pt x="1236" y="13864"/>
                  <a:pt x="1028" y="13780"/>
                  <a:pt x="819" y="13780"/>
                </a:cubicBezTo>
                <a:close/>
                <a:moveTo>
                  <a:pt x="21520" y="14091"/>
                </a:moveTo>
                <a:lnTo>
                  <a:pt x="19706" y="15997"/>
                </a:lnTo>
                <a:cubicBezTo>
                  <a:pt x="19547" y="16165"/>
                  <a:pt x="19468" y="16384"/>
                  <a:pt x="19467" y="16604"/>
                </a:cubicBezTo>
                <a:cubicBezTo>
                  <a:pt x="19467" y="16824"/>
                  <a:pt x="19547" y="17043"/>
                  <a:pt x="19706" y="17212"/>
                </a:cubicBezTo>
                <a:cubicBezTo>
                  <a:pt x="19866" y="17379"/>
                  <a:pt x="20076" y="17463"/>
                  <a:pt x="20286" y="17463"/>
                </a:cubicBezTo>
                <a:cubicBezTo>
                  <a:pt x="20495" y="17463"/>
                  <a:pt x="20703" y="17379"/>
                  <a:pt x="20863" y="17212"/>
                </a:cubicBezTo>
                <a:lnTo>
                  <a:pt x="21520" y="16522"/>
                </a:lnTo>
                <a:lnTo>
                  <a:pt x="21520" y="14091"/>
                </a:lnTo>
                <a:close/>
                <a:moveTo>
                  <a:pt x="9665" y="19100"/>
                </a:moveTo>
                <a:cubicBezTo>
                  <a:pt x="9456" y="19092"/>
                  <a:pt x="9244" y="19167"/>
                  <a:pt x="9079" y="19329"/>
                </a:cubicBezTo>
                <a:cubicBezTo>
                  <a:pt x="9064" y="19343"/>
                  <a:pt x="9050" y="19359"/>
                  <a:pt x="9036" y="19374"/>
                </a:cubicBezTo>
                <a:lnTo>
                  <a:pt x="8403" y="20041"/>
                </a:lnTo>
                <a:cubicBezTo>
                  <a:pt x="8080" y="20373"/>
                  <a:pt x="8074" y="20918"/>
                  <a:pt x="8391" y="21257"/>
                </a:cubicBezTo>
                <a:cubicBezTo>
                  <a:pt x="8707" y="21597"/>
                  <a:pt x="9225" y="21600"/>
                  <a:pt x="9547" y="21267"/>
                </a:cubicBezTo>
                <a:cubicBezTo>
                  <a:pt x="9551" y="21264"/>
                  <a:pt x="9555" y="21261"/>
                  <a:pt x="9559" y="21257"/>
                </a:cubicBezTo>
                <a:lnTo>
                  <a:pt x="10190" y="20591"/>
                </a:lnTo>
                <a:cubicBezTo>
                  <a:pt x="10521" y="20267"/>
                  <a:pt x="10540" y="19724"/>
                  <a:pt x="10233" y="19376"/>
                </a:cubicBezTo>
                <a:cubicBezTo>
                  <a:pt x="10079" y="19202"/>
                  <a:pt x="9874" y="19108"/>
                  <a:pt x="9665" y="1910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 rot="-2700000">
            <a:off x="4056473" y="1519920"/>
            <a:ext cx="1164605" cy="383959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855300" y="751275"/>
            <a:ext cx="3732000" cy="90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855300" y="1782825"/>
            <a:ext cx="3732000" cy="260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5652225" y="2063000"/>
            <a:ext cx="383100" cy="38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 rot="-2700000">
            <a:off x="7999578" y="733471"/>
            <a:ext cx="605001" cy="383959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7077875" y="4450625"/>
            <a:ext cx="383100" cy="38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dk1"/>
                </a:solidFill>
              </a:rPr>
              <a:t>Want big impact?</a:t>
            </a:r>
            <a:endParaRPr b="0"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Use big image.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3470843" y="1679450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5241140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700547" y="2579151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8553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25457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395900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6086393" y="3478853"/>
            <a:ext cx="1538100" cy="442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83" name="Google Shape;183;p25"/>
          <p:cNvCxnSpPr>
            <a:stCxn id="176" idx="2"/>
            <a:endCxn id="177" idx="0"/>
          </p:cNvCxnSpPr>
          <p:nvPr/>
        </p:nvCxnSpPr>
        <p:spPr>
          <a:xfrm flipH="1" rot="-5400000">
            <a:off x="4896443" y="14654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25"/>
          <p:cNvCxnSpPr>
            <a:stCxn id="178" idx="0"/>
            <a:endCxn id="176" idx="2"/>
          </p:cNvCxnSpPr>
          <p:nvPr/>
        </p:nvCxnSpPr>
        <p:spPr>
          <a:xfrm rot="-5400000">
            <a:off x="3126147" y="1465401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25"/>
          <p:cNvCxnSpPr>
            <a:stCxn id="178" idx="2"/>
            <a:endCxn id="180" idx="0"/>
          </p:cNvCxnSpPr>
          <p:nvPr/>
        </p:nvCxnSpPr>
        <p:spPr>
          <a:xfrm flipH="1" rot="-5400000">
            <a:off x="2663547" y="2827701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25"/>
          <p:cNvCxnSpPr>
            <a:stCxn id="179" idx="0"/>
            <a:endCxn id="178" idx="2"/>
          </p:cNvCxnSpPr>
          <p:nvPr/>
        </p:nvCxnSpPr>
        <p:spPr>
          <a:xfrm rot="-5400000">
            <a:off x="18183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25"/>
          <p:cNvCxnSpPr>
            <a:stCxn id="177" idx="2"/>
            <a:endCxn id="182" idx="0"/>
          </p:cNvCxnSpPr>
          <p:nvPr/>
        </p:nvCxnSpPr>
        <p:spPr>
          <a:xfrm flipH="1" rot="-5400000">
            <a:off x="6204290" y="28275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25"/>
          <p:cNvCxnSpPr>
            <a:stCxn id="181" idx="0"/>
            <a:endCxn id="177" idx="2"/>
          </p:cNvCxnSpPr>
          <p:nvPr/>
        </p:nvCxnSpPr>
        <p:spPr>
          <a:xfrm rot="-5400000">
            <a:off x="5358900" y="28277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4" name="Google Shape;194;p26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{F9AC80AE-7BAF-4353-BDF4-EDCBCDF36947}</a:tableStyleId>
              </a:tblPr>
              <a:tblGrid>
                <a:gridCol w="1858350"/>
                <a:gridCol w="1858350"/>
                <a:gridCol w="1858350"/>
                <a:gridCol w="1858350"/>
              </a:tblGrid>
              <a:tr h="668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A</a:t>
                      </a:r>
                      <a:endParaRPr sz="15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B</a:t>
                      </a:r>
                      <a:endParaRPr sz="15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</a:t>
                      </a:r>
                      <a:endParaRPr sz="15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68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Yellow</a:t>
                      </a:r>
                      <a:endParaRPr sz="15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8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Blue</a:t>
                      </a:r>
                      <a:endParaRPr sz="15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8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Orange</a:t>
                      </a:r>
                      <a:endParaRPr sz="15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49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/>
          <p:nvPr/>
        </p:nvSpPr>
        <p:spPr>
          <a:xfrm>
            <a:off x="514725" y="7901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7"/>
          <p:cNvSpPr txBox="1"/>
          <p:nvPr>
            <p:ph idx="4294967295" type="title"/>
          </p:nvPr>
        </p:nvSpPr>
        <p:spPr>
          <a:xfrm>
            <a:off x="855300" y="36765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2" name="Google Shape;202;p27"/>
          <p:cNvSpPr/>
          <p:nvPr/>
        </p:nvSpPr>
        <p:spPr>
          <a:xfrm>
            <a:off x="1969700" y="1728300"/>
            <a:ext cx="721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our office</a:t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7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1141100" y="2058925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7"/>
          <p:cNvSpPr/>
          <p:nvPr/>
        </p:nvSpPr>
        <p:spPr>
          <a:xfrm>
            <a:off x="2877425" y="3667500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/>
          <p:nvPr/>
        </p:nvSpPr>
        <p:spPr>
          <a:xfrm>
            <a:off x="3881400" y="1827225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4621375" y="3980850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6749425" y="2370475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7361675" y="4047200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6"/>
            </a:gs>
            <a:gs pos="31000">
              <a:schemeClr val="accent1"/>
            </a:gs>
            <a:gs pos="66000">
              <a:schemeClr val="accent2"/>
            </a:gs>
            <a:gs pos="100000">
              <a:schemeClr val="accent3"/>
            </a:gs>
          </a:gsLst>
          <a:lin ang="18900732" scaled="0"/>
        </a:gra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</a:rPr>
              <a:t>89,526,124</a:t>
            </a:r>
            <a:endParaRPr sz="9600">
              <a:solidFill>
                <a:schemeClr val="accent5"/>
              </a:solidFill>
            </a:endParaRPr>
          </a:p>
        </p:txBody>
      </p:sp>
      <p:sp>
        <p:nvSpPr>
          <p:cNvPr id="216" name="Google Shape;216;p28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17" name="Google Shape;217;p28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idx="4294967295" type="ctrTitle"/>
          </p:nvPr>
        </p:nvSpPr>
        <p:spPr>
          <a:xfrm>
            <a:off x="1243300" y="571800"/>
            <a:ext cx="7215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23" name="Google Shape;223;p29"/>
          <p:cNvSpPr txBox="1"/>
          <p:nvPr>
            <p:ph idx="4294967295" type="subTitle"/>
          </p:nvPr>
        </p:nvSpPr>
        <p:spPr>
          <a:xfrm>
            <a:off x="1243300" y="1411307"/>
            <a:ext cx="7215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24" name="Google Shape;224;p29"/>
          <p:cNvSpPr txBox="1"/>
          <p:nvPr>
            <p:ph idx="4294967295" type="ctrTitle"/>
          </p:nvPr>
        </p:nvSpPr>
        <p:spPr>
          <a:xfrm>
            <a:off x="1243300" y="3200694"/>
            <a:ext cx="7215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100%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25" name="Google Shape;225;p29"/>
          <p:cNvSpPr txBox="1"/>
          <p:nvPr>
            <p:ph idx="4294967295" type="subTitle"/>
          </p:nvPr>
        </p:nvSpPr>
        <p:spPr>
          <a:xfrm>
            <a:off x="1243300" y="4040201"/>
            <a:ext cx="7215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26" name="Google Shape;226;p29"/>
          <p:cNvSpPr txBox="1"/>
          <p:nvPr>
            <p:ph idx="4294967295" type="ctrTitle"/>
          </p:nvPr>
        </p:nvSpPr>
        <p:spPr>
          <a:xfrm>
            <a:off x="1243300" y="1886247"/>
            <a:ext cx="72150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27" name="Google Shape;227;p29"/>
          <p:cNvSpPr txBox="1"/>
          <p:nvPr>
            <p:ph idx="4294967295" type="subTitle"/>
          </p:nvPr>
        </p:nvSpPr>
        <p:spPr>
          <a:xfrm>
            <a:off x="1243300" y="2725754"/>
            <a:ext cx="72150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28" name="Google Shape;228;p29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730014" y="2256674"/>
            <a:ext cx="377090" cy="39756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30" name="Google Shape;230;p29"/>
          <p:cNvGrpSpPr/>
          <p:nvPr/>
        </p:nvGrpSpPr>
        <p:grpSpPr>
          <a:xfrm>
            <a:off x="711349" y="3583738"/>
            <a:ext cx="414429" cy="383107"/>
            <a:chOff x="5975075" y="2327500"/>
            <a:chExt cx="420100" cy="388350"/>
          </a:xfrm>
        </p:grpSpPr>
        <p:sp>
          <p:nvSpPr>
            <p:cNvPr id="231" name="Google Shape;231;p2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3" name="Google Shape;233;p29"/>
          <p:cNvSpPr/>
          <p:nvPr/>
        </p:nvSpPr>
        <p:spPr>
          <a:xfrm>
            <a:off x="690275" y="932026"/>
            <a:ext cx="456577" cy="359012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9" name="Google Shape;239;p30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0" name="Google Shape;240;p30"/>
          <p:cNvGrpSpPr/>
          <p:nvPr/>
        </p:nvGrpSpPr>
        <p:grpSpPr>
          <a:xfrm>
            <a:off x="855246" y="1436854"/>
            <a:ext cx="3090791" cy="2887534"/>
            <a:chOff x="1293736" y="1258050"/>
            <a:chExt cx="2726286" cy="2547000"/>
          </a:xfrm>
        </p:grpSpPr>
        <p:sp>
          <p:nvSpPr>
            <p:cNvPr id="241" name="Google Shape;241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30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Donec facilisis lacus eget mauris.</a:t>
              </a:r>
              <a:endParaRPr b="1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5" name="Google Shape;245;p30"/>
          <p:cNvGrpSpPr/>
          <p:nvPr/>
        </p:nvGrpSpPr>
        <p:grpSpPr>
          <a:xfrm>
            <a:off x="3020865" y="1436854"/>
            <a:ext cx="3090791" cy="2887534"/>
            <a:chOff x="3203958" y="1258050"/>
            <a:chExt cx="2726286" cy="2547000"/>
          </a:xfrm>
        </p:grpSpPr>
        <p:sp>
          <p:nvSpPr>
            <p:cNvPr id="246" name="Google Shape;246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30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Donec facilisis lacus eget mauris.</a:t>
              </a:r>
              <a:endParaRPr b="1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0" name="Google Shape;250;p30"/>
          <p:cNvGrpSpPr/>
          <p:nvPr/>
        </p:nvGrpSpPr>
        <p:grpSpPr>
          <a:xfrm>
            <a:off x="5197589" y="1436854"/>
            <a:ext cx="3090791" cy="2887534"/>
            <a:chOff x="5123977" y="1258050"/>
            <a:chExt cx="2726286" cy="2547000"/>
          </a:xfrm>
        </p:grpSpPr>
        <p:sp>
          <p:nvSpPr>
            <p:cNvPr id="251" name="Google Shape;251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chemeClr val="dk1">
                  <a:alpha val="549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4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sz="12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 Donec facilisis lacus eget mauris.</a:t>
              </a:r>
              <a:endParaRPr b="1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0" name="Google Shape;260;p31"/>
          <p:cNvSpPr txBox="1"/>
          <p:nvPr>
            <p:ph idx="1" type="body"/>
          </p:nvPr>
        </p:nvSpPr>
        <p:spPr>
          <a:xfrm>
            <a:off x="823225" y="1353950"/>
            <a:ext cx="2325600" cy="13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1" name="Google Shape;261;p31"/>
          <p:cNvSpPr txBox="1"/>
          <p:nvPr>
            <p:ph idx="2" type="body"/>
          </p:nvPr>
        </p:nvSpPr>
        <p:spPr>
          <a:xfrm>
            <a:off x="3393162" y="1353950"/>
            <a:ext cx="2325600" cy="13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2" name="Google Shape;262;p31"/>
          <p:cNvSpPr txBox="1"/>
          <p:nvPr>
            <p:ph idx="3" type="body"/>
          </p:nvPr>
        </p:nvSpPr>
        <p:spPr>
          <a:xfrm>
            <a:off x="5963100" y="1353950"/>
            <a:ext cx="2325600" cy="13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3" name="Google Shape;263;p31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823225" y="3016350"/>
            <a:ext cx="2325600" cy="13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5" name="Google Shape;265;p31"/>
          <p:cNvSpPr txBox="1"/>
          <p:nvPr>
            <p:ph idx="2" type="body"/>
          </p:nvPr>
        </p:nvSpPr>
        <p:spPr>
          <a:xfrm>
            <a:off x="3393162" y="3016350"/>
            <a:ext cx="2325600" cy="13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6" name="Google Shape;266;p31"/>
          <p:cNvSpPr txBox="1"/>
          <p:nvPr>
            <p:ph idx="3" type="body"/>
          </p:nvPr>
        </p:nvSpPr>
        <p:spPr>
          <a:xfrm>
            <a:off x="5963100" y="3016350"/>
            <a:ext cx="2325600" cy="13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457200" y="4406305"/>
            <a:ext cx="8229600" cy="2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2" name="Google Shape;272;p32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3" name="Google Shape;273;p32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2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2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32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32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32"/>
          <p:cNvSpPr txBox="1"/>
          <p:nvPr/>
        </p:nvSpPr>
        <p:spPr>
          <a:xfrm>
            <a:off x="8830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815599" y="1353950"/>
            <a:ext cx="34731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855275" y="1353950"/>
            <a:ext cx="34731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855300" y="3448725"/>
            <a:ext cx="74334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</a:rPr>
              <a:t>This template is free to use under </a:t>
            </a:r>
            <a:r>
              <a:rPr lang="en" sz="12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5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/>
          <p:nvPr>
            <p:ph idx="4294967295" type="body"/>
          </p:nvPr>
        </p:nvSpPr>
        <p:spPr>
          <a:xfrm>
            <a:off x="1157375" y="373575"/>
            <a:ext cx="2701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7" name="Google Shape;297;p33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98" name="Google Shape;29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2" name="Google Shape;302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/>
          <p:nvPr/>
        </p:nvSpPr>
        <p:spPr>
          <a:xfrm>
            <a:off x="4088059" y="-5"/>
            <a:ext cx="5055932" cy="4812610"/>
          </a:xfrm>
          <a:custGeom>
            <a:rect b="b" l="l" r="r" t="t"/>
            <a:pathLst>
              <a:path extrusionOk="0" h="3431451" w="3611380">
                <a:moveTo>
                  <a:pt x="927187" y="875737"/>
                </a:moveTo>
                <a:lnTo>
                  <a:pt x="1721821" y="81562"/>
                </a:lnTo>
                <a:cubicBezTo>
                  <a:pt x="1743746" y="59605"/>
                  <a:pt x="1757534" y="30838"/>
                  <a:pt x="1760917" y="0"/>
                </a:cubicBezTo>
                <a:lnTo>
                  <a:pt x="1415173" y="0"/>
                </a:lnTo>
                <a:lnTo>
                  <a:pt x="733169" y="681756"/>
                </a:lnTo>
                <a:cubicBezTo>
                  <a:pt x="680100" y="735831"/>
                  <a:pt x="680930" y="822671"/>
                  <a:pt x="735025" y="875720"/>
                </a:cubicBezTo>
                <a:cubicBezTo>
                  <a:pt x="788382" y="928046"/>
                  <a:pt x="873819" y="928056"/>
                  <a:pt x="927187" y="875737"/>
                </a:cubicBezTo>
                <a:close/>
                <a:moveTo>
                  <a:pt x="40184" y="2238094"/>
                </a:moveTo>
                <a:cubicBezTo>
                  <a:pt x="-13398" y="2291660"/>
                  <a:pt x="-13394" y="2378506"/>
                  <a:pt x="40192" y="2432069"/>
                </a:cubicBezTo>
                <a:cubicBezTo>
                  <a:pt x="93778" y="2485631"/>
                  <a:pt x="180654" y="2485628"/>
                  <a:pt x="234236" y="2432058"/>
                </a:cubicBezTo>
                <a:cubicBezTo>
                  <a:pt x="287814" y="2378496"/>
                  <a:pt x="287814" y="2291656"/>
                  <a:pt x="234236" y="2238094"/>
                </a:cubicBezTo>
                <a:cubicBezTo>
                  <a:pt x="180559" y="2184749"/>
                  <a:pt x="93861" y="2184749"/>
                  <a:pt x="40184" y="2238094"/>
                </a:cubicBezTo>
                <a:close/>
                <a:moveTo>
                  <a:pt x="3307248" y="2745375"/>
                </a:moveTo>
                <a:cubicBezTo>
                  <a:pt x="3360919" y="2798741"/>
                  <a:pt x="3447620" y="2798741"/>
                  <a:pt x="3501300" y="2745375"/>
                </a:cubicBezTo>
                <a:lnTo>
                  <a:pt x="3611381" y="2635368"/>
                </a:lnTo>
                <a:lnTo>
                  <a:pt x="3611381" y="2247439"/>
                </a:lnTo>
                <a:lnTo>
                  <a:pt x="3307248" y="2551428"/>
                </a:lnTo>
                <a:cubicBezTo>
                  <a:pt x="3253867" y="2605044"/>
                  <a:pt x="3253809" y="2691684"/>
                  <a:pt x="3307112" y="2745375"/>
                </a:cubicBezTo>
                <a:close/>
                <a:moveTo>
                  <a:pt x="1516414" y="3090144"/>
                </a:moveTo>
                <a:lnTo>
                  <a:pt x="1410141" y="3196379"/>
                </a:lnTo>
                <a:cubicBezTo>
                  <a:pt x="1356046" y="3249428"/>
                  <a:pt x="1355216" y="3336268"/>
                  <a:pt x="1408285" y="3390343"/>
                </a:cubicBezTo>
                <a:cubicBezTo>
                  <a:pt x="1461353" y="3444429"/>
                  <a:pt x="1548225" y="3445245"/>
                  <a:pt x="1602320" y="3392199"/>
                </a:cubicBezTo>
                <a:cubicBezTo>
                  <a:pt x="1602949" y="3391580"/>
                  <a:pt x="1603575" y="3390955"/>
                  <a:pt x="1604193" y="3390326"/>
                </a:cubicBezTo>
                <a:lnTo>
                  <a:pt x="1710194" y="3284126"/>
                </a:lnTo>
                <a:cubicBezTo>
                  <a:pt x="1765724" y="3232582"/>
                  <a:pt x="1768940" y="3145797"/>
                  <a:pt x="1717378" y="3090284"/>
                </a:cubicBezTo>
                <a:cubicBezTo>
                  <a:pt x="1665812" y="3034774"/>
                  <a:pt x="1578995" y="3031559"/>
                  <a:pt x="1523465" y="3083106"/>
                </a:cubicBezTo>
                <a:cubicBezTo>
                  <a:pt x="1521031" y="3085366"/>
                  <a:pt x="1518678" y="3087714"/>
                  <a:pt x="1516414" y="3090144"/>
                </a:cubicBezTo>
                <a:close/>
                <a:moveTo>
                  <a:pt x="3403594" y="427758"/>
                </a:moveTo>
                <a:cubicBezTo>
                  <a:pt x="3350019" y="481351"/>
                  <a:pt x="3263121" y="481382"/>
                  <a:pt x="3209508" y="427826"/>
                </a:cubicBezTo>
                <a:cubicBezTo>
                  <a:pt x="3155893" y="374271"/>
                  <a:pt x="3155865" y="287406"/>
                  <a:pt x="3209440" y="233811"/>
                </a:cubicBezTo>
                <a:lnTo>
                  <a:pt x="3443302" y="0"/>
                </a:lnTo>
                <a:lnTo>
                  <a:pt x="1891022" y="0"/>
                </a:lnTo>
                <a:lnTo>
                  <a:pt x="782736" y="1107883"/>
                </a:lnTo>
                <a:cubicBezTo>
                  <a:pt x="729371" y="1161541"/>
                  <a:pt x="729371" y="1248207"/>
                  <a:pt x="782736" y="1301865"/>
                </a:cubicBezTo>
                <a:cubicBezTo>
                  <a:pt x="836114" y="1355502"/>
                  <a:pt x="836114" y="1442175"/>
                  <a:pt x="782736" y="1495812"/>
                </a:cubicBezTo>
                <a:lnTo>
                  <a:pt x="296586" y="1981785"/>
                </a:lnTo>
                <a:cubicBezTo>
                  <a:pt x="243526" y="2035868"/>
                  <a:pt x="244372" y="2122711"/>
                  <a:pt x="298476" y="2175750"/>
                </a:cubicBezTo>
                <a:cubicBezTo>
                  <a:pt x="351840" y="2228068"/>
                  <a:pt x="437280" y="2228058"/>
                  <a:pt x="490638" y="2175733"/>
                </a:cubicBezTo>
                <a:lnTo>
                  <a:pt x="883841" y="1782672"/>
                </a:lnTo>
                <a:cubicBezTo>
                  <a:pt x="938297" y="1729993"/>
                  <a:pt x="1025161" y="1731414"/>
                  <a:pt x="1077859" y="1785850"/>
                </a:cubicBezTo>
                <a:cubicBezTo>
                  <a:pt x="1129340" y="1839028"/>
                  <a:pt x="1129340" y="1923441"/>
                  <a:pt x="1077859" y="1976620"/>
                </a:cubicBezTo>
                <a:lnTo>
                  <a:pt x="779370" y="2275035"/>
                </a:lnTo>
                <a:cubicBezTo>
                  <a:pt x="726301" y="2329110"/>
                  <a:pt x="727131" y="2415950"/>
                  <a:pt x="781226" y="2468999"/>
                </a:cubicBezTo>
                <a:cubicBezTo>
                  <a:pt x="834584" y="2521324"/>
                  <a:pt x="920020" y="2521335"/>
                  <a:pt x="973388" y="2469016"/>
                </a:cubicBezTo>
                <a:lnTo>
                  <a:pt x="1028836" y="2413588"/>
                </a:lnTo>
                <a:cubicBezTo>
                  <a:pt x="1082411" y="2360032"/>
                  <a:pt x="1169279" y="2360032"/>
                  <a:pt x="1222854" y="2413588"/>
                </a:cubicBezTo>
                <a:cubicBezTo>
                  <a:pt x="1276430" y="2467144"/>
                  <a:pt x="1276430" y="2553980"/>
                  <a:pt x="1222854" y="2607536"/>
                </a:cubicBezTo>
                <a:lnTo>
                  <a:pt x="686559" y="3143533"/>
                </a:lnTo>
                <a:cubicBezTo>
                  <a:pt x="632947" y="3197120"/>
                  <a:pt x="632937" y="3284007"/>
                  <a:pt x="686543" y="3337600"/>
                </a:cubicBezTo>
                <a:cubicBezTo>
                  <a:pt x="740148" y="3391193"/>
                  <a:pt x="827064" y="3391203"/>
                  <a:pt x="880680" y="3337617"/>
                </a:cubicBezTo>
                <a:lnTo>
                  <a:pt x="1802665" y="2415899"/>
                </a:lnTo>
                <a:cubicBezTo>
                  <a:pt x="1856281" y="2362343"/>
                  <a:pt x="1943176" y="2362374"/>
                  <a:pt x="1996751" y="2415967"/>
                </a:cubicBezTo>
                <a:cubicBezTo>
                  <a:pt x="2050326" y="2469563"/>
                  <a:pt x="2050299" y="2556427"/>
                  <a:pt x="1996683" y="2609982"/>
                </a:cubicBezTo>
                <a:lnTo>
                  <a:pt x="1809702" y="2796895"/>
                </a:lnTo>
                <a:cubicBezTo>
                  <a:pt x="1756127" y="2850451"/>
                  <a:pt x="1756127" y="2937287"/>
                  <a:pt x="1809702" y="2990843"/>
                </a:cubicBezTo>
                <a:cubicBezTo>
                  <a:pt x="1863277" y="3044398"/>
                  <a:pt x="1950145" y="3044398"/>
                  <a:pt x="2003720" y="2990843"/>
                </a:cubicBezTo>
                <a:lnTo>
                  <a:pt x="2597503" y="2397377"/>
                </a:lnTo>
                <a:cubicBezTo>
                  <a:pt x="2652771" y="2345579"/>
                  <a:pt x="2739581" y="2348376"/>
                  <a:pt x="2791399" y="2403627"/>
                </a:cubicBezTo>
                <a:cubicBezTo>
                  <a:pt x="2840915" y="2456422"/>
                  <a:pt x="2840864" y="2538592"/>
                  <a:pt x="2791283" y="2591325"/>
                </a:cubicBezTo>
                <a:lnTo>
                  <a:pt x="2442513" y="2940070"/>
                </a:lnTo>
                <a:cubicBezTo>
                  <a:pt x="2388938" y="2993626"/>
                  <a:pt x="2388938" y="3080462"/>
                  <a:pt x="2442513" y="3134018"/>
                </a:cubicBezTo>
                <a:cubicBezTo>
                  <a:pt x="2496088" y="3187573"/>
                  <a:pt x="2582956" y="3187573"/>
                  <a:pt x="2636531" y="3134018"/>
                </a:cubicBezTo>
                <a:lnTo>
                  <a:pt x="3611245" y="2159692"/>
                </a:lnTo>
                <a:lnTo>
                  <a:pt x="3611245" y="220047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31000">
                <a:schemeClr val="accent1"/>
              </a:gs>
              <a:gs pos="66000">
                <a:schemeClr val="accent2"/>
              </a:gs>
              <a:gs pos="100000">
                <a:schemeClr val="accent3"/>
              </a:gs>
            </a:gsLst>
            <a:lin ang="189007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4"/>
          <p:cNvSpPr txBox="1"/>
          <p:nvPr>
            <p:ph type="title"/>
          </p:nvPr>
        </p:nvSpPr>
        <p:spPr>
          <a:xfrm>
            <a:off x="855300" y="1146825"/>
            <a:ext cx="3138600" cy="90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09" name="Google Shape;309;p34"/>
          <p:cNvSpPr txBox="1"/>
          <p:nvPr>
            <p:ph idx="1" type="body"/>
          </p:nvPr>
        </p:nvSpPr>
        <p:spPr>
          <a:xfrm>
            <a:off x="855300" y="2178375"/>
            <a:ext cx="3138600" cy="18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Any questions?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user@mail.me</a:t>
            </a:r>
            <a:endParaRPr/>
          </a:p>
        </p:txBody>
      </p:sp>
      <p:sp>
        <p:nvSpPr>
          <p:cNvPr id="310" name="Google Shape;310;p34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4"/>
          <p:cNvGrpSpPr/>
          <p:nvPr/>
        </p:nvGrpSpPr>
        <p:grpSpPr>
          <a:xfrm>
            <a:off x="6551508" y="1271571"/>
            <a:ext cx="1332809" cy="1232079"/>
            <a:chOff x="5975075" y="2327500"/>
            <a:chExt cx="420100" cy="388350"/>
          </a:xfrm>
        </p:grpSpPr>
        <p:sp>
          <p:nvSpPr>
            <p:cNvPr id="312" name="Google Shape;312;p3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9" name="Google Shape;319;p35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20" name="Google Shape;320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4" name="Google Shape;324;p35"/>
          <p:cNvSpPr txBox="1"/>
          <p:nvPr>
            <p:ph idx="4294967295" type="body"/>
          </p:nvPr>
        </p:nvSpPr>
        <p:spPr>
          <a:xfrm>
            <a:off x="1157375" y="373575"/>
            <a:ext cx="2701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Tablet</a:t>
            </a:r>
            <a:r>
              <a:rPr b="1" lang="en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5721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6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2" name="Google Shape;332;p36"/>
          <p:cNvGrpSpPr/>
          <p:nvPr/>
        </p:nvGrpSpPr>
        <p:grpSpPr>
          <a:xfrm>
            <a:off x="4066299" y="1241129"/>
            <a:ext cx="4542205" cy="2661224"/>
            <a:chOff x="1177450" y="241631"/>
            <a:chExt cx="6173152" cy="3616776"/>
          </a:xfrm>
        </p:grpSpPr>
        <p:sp>
          <p:nvSpPr>
            <p:cNvPr id="333" name="Google Shape;333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1A22">
                <a:alpha val="173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36"/>
          <p:cNvSpPr txBox="1"/>
          <p:nvPr>
            <p:ph idx="4294967295" type="body"/>
          </p:nvPr>
        </p:nvSpPr>
        <p:spPr>
          <a:xfrm>
            <a:off x="1157375" y="373575"/>
            <a:ext cx="27015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Desktop</a:t>
            </a:r>
            <a:r>
              <a:rPr b="1" lang="en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Show and explain your web, app or software projects using these gadget templates.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3" name="Google Shape;343;p37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44" name="Google Shape;344;p37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0" name="Google Shape;350;p38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Titles: Roboto Slab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Body copy: Roboto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https://www.fontsquirrel.com/fonts/roboto-slab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https://www.fontsquirrel.com/fonts/roboto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1" name="Google Shape;351;p38"/>
          <p:cNvSpPr txBox="1"/>
          <p:nvPr/>
        </p:nvSpPr>
        <p:spPr>
          <a:xfrm>
            <a:off x="855300" y="4104575"/>
            <a:ext cx="743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2" name="Google Shape;352;p38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 txBox="1"/>
          <p:nvPr>
            <p:ph type="ctrTitle"/>
          </p:nvPr>
        </p:nvSpPr>
        <p:spPr>
          <a:xfrm>
            <a:off x="685800" y="2099622"/>
            <a:ext cx="7772400" cy="64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8" name="Google Shape;358;p39"/>
          <p:cNvSpPr txBox="1"/>
          <p:nvPr>
            <p:ph idx="1" type="subTitle"/>
          </p:nvPr>
        </p:nvSpPr>
        <p:spPr>
          <a:xfrm>
            <a:off x="685800" y="2840052"/>
            <a:ext cx="77724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4" name="Google Shape;364;p40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0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0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0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2" name="Google Shape;382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4" name="Google Shape;384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6" name="Google Shape;386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0" name="Google Shape;390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4" name="Google Shape;394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6" name="Google Shape;396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8" name="Google Shape;398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0" name="Google Shape;400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7" name="Google Shape;407;p41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41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1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41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11" name="Google Shape;411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3" name="Google Shape;413;p41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14" name="Google Shape;414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17" name="Google Shape;417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9" name="Google Shape;419;p41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20" name="Google Shape;420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23" name="Google Shape;423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25" name="Google Shape;425;p41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26" name="Google Shape;426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8" name="Google Shape;428;p41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2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9" name="Google Shape;439;p42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0" name="Google Shape;440;p42"/>
          <p:cNvGraphicFramePr/>
          <p:nvPr/>
        </p:nvGraphicFramePr>
        <p:xfrm>
          <a:off x="8554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{F9AC80AE-7BAF-4353-BDF4-EDCBCDF36947}</a:tableStyleId>
              </a:tblPr>
              <a:tblGrid>
                <a:gridCol w="1312800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  <a:gridCol w="450775"/>
              </a:tblGrid>
              <a:tr h="27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7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8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5801" l="0" r="19439" t="43169"/>
          <a:stretch/>
        </p:blipFill>
        <p:spPr>
          <a:xfrm>
            <a:off x="4088950" y="0"/>
            <a:ext cx="5055048" cy="4802893"/>
          </a:xfrm>
          <a:custGeom>
            <a:rect b="b" l="l" r="r" t="t"/>
            <a:pathLst>
              <a:path extrusionOk="0" h="21514" w="21520">
                <a:moveTo>
                  <a:pt x="8433" y="0"/>
                </a:moveTo>
                <a:lnTo>
                  <a:pt x="4368" y="4275"/>
                </a:lnTo>
                <a:cubicBezTo>
                  <a:pt x="4052" y="4614"/>
                  <a:pt x="4058" y="5159"/>
                  <a:pt x="4380" y="5492"/>
                </a:cubicBezTo>
                <a:cubicBezTo>
                  <a:pt x="4698" y="5820"/>
                  <a:pt x="5207" y="5820"/>
                  <a:pt x="5525" y="5492"/>
                </a:cubicBezTo>
                <a:lnTo>
                  <a:pt x="10259" y="513"/>
                </a:lnTo>
                <a:cubicBezTo>
                  <a:pt x="10324" y="444"/>
                  <a:pt x="10378" y="363"/>
                  <a:pt x="10417" y="276"/>
                </a:cubicBezTo>
                <a:cubicBezTo>
                  <a:pt x="10457" y="190"/>
                  <a:pt x="10483" y="97"/>
                  <a:pt x="10493" y="0"/>
                </a:cubicBezTo>
                <a:lnTo>
                  <a:pt x="8433" y="0"/>
                </a:lnTo>
                <a:close/>
                <a:moveTo>
                  <a:pt x="11269" y="0"/>
                </a:moveTo>
                <a:lnTo>
                  <a:pt x="4664" y="6947"/>
                </a:lnTo>
                <a:cubicBezTo>
                  <a:pt x="4346" y="7284"/>
                  <a:pt x="4346" y="7825"/>
                  <a:pt x="4664" y="8162"/>
                </a:cubicBezTo>
                <a:cubicBezTo>
                  <a:pt x="4982" y="8498"/>
                  <a:pt x="4982" y="9042"/>
                  <a:pt x="4664" y="9378"/>
                </a:cubicBezTo>
                <a:lnTo>
                  <a:pt x="1767" y="12424"/>
                </a:lnTo>
                <a:cubicBezTo>
                  <a:pt x="1451" y="12763"/>
                  <a:pt x="1456" y="13308"/>
                  <a:pt x="1779" y="13641"/>
                </a:cubicBezTo>
                <a:cubicBezTo>
                  <a:pt x="2097" y="13969"/>
                  <a:pt x="2605" y="13969"/>
                  <a:pt x="2923" y="13641"/>
                </a:cubicBezTo>
                <a:lnTo>
                  <a:pt x="5267" y="11177"/>
                </a:lnTo>
                <a:cubicBezTo>
                  <a:pt x="5591" y="10847"/>
                  <a:pt x="6109" y="10856"/>
                  <a:pt x="6423" y="11197"/>
                </a:cubicBezTo>
                <a:cubicBezTo>
                  <a:pt x="6730" y="11531"/>
                  <a:pt x="6730" y="12058"/>
                  <a:pt x="6423" y="12392"/>
                </a:cubicBezTo>
                <a:lnTo>
                  <a:pt x="4645" y="14263"/>
                </a:lnTo>
                <a:cubicBezTo>
                  <a:pt x="4329" y="14602"/>
                  <a:pt x="4332" y="15147"/>
                  <a:pt x="4654" y="15480"/>
                </a:cubicBezTo>
                <a:cubicBezTo>
                  <a:pt x="4972" y="15808"/>
                  <a:pt x="5483" y="15808"/>
                  <a:pt x="5801" y="15480"/>
                </a:cubicBezTo>
                <a:lnTo>
                  <a:pt x="6130" y="15131"/>
                </a:lnTo>
                <a:cubicBezTo>
                  <a:pt x="6449" y="14796"/>
                  <a:pt x="6967" y="14796"/>
                  <a:pt x="7286" y="15131"/>
                </a:cubicBezTo>
                <a:cubicBezTo>
                  <a:pt x="7606" y="15467"/>
                  <a:pt x="7606" y="16012"/>
                  <a:pt x="7286" y="16348"/>
                </a:cubicBezTo>
                <a:lnTo>
                  <a:pt x="4092" y="19710"/>
                </a:lnTo>
                <a:cubicBezTo>
                  <a:pt x="3772" y="20046"/>
                  <a:pt x="3772" y="20591"/>
                  <a:pt x="4092" y="20927"/>
                </a:cubicBezTo>
                <a:cubicBezTo>
                  <a:pt x="4411" y="21263"/>
                  <a:pt x="4928" y="21262"/>
                  <a:pt x="5248" y="20927"/>
                </a:cubicBezTo>
                <a:lnTo>
                  <a:pt x="10741" y="15146"/>
                </a:lnTo>
                <a:cubicBezTo>
                  <a:pt x="11061" y="14810"/>
                  <a:pt x="11578" y="14810"/>
                  <a:pt x="11898" y="15146"/>
                </a:cubicBezTo>
                <a:cubicBezTo>
                  <a:pt x="12217" y="15482"/>
                  <a:pt x="12217" y="16027"/>
                  <a:pt x="11898" y="16363"/>
                </a:cubicBezTo>
                <a:lnTo>
                  <a:pt x="10784" y="17535"/>
                </a:lnTo>
                <a:cubicBezTo>
                  <a:pt x="10465" y="17871"/>
                  <a:pt x="10465" y="18416"/>
                  <a:pt x="10784" y="18752"/>
                </a:cubicBezTo>
                <a:cubicBezTo>
                  <a:pt x="11103" y="19088"/>
                  <a:pt x="11621" y="19088"/>
                  <a:pt x="11940" y="18752"/>
                </a:cubicBezTo>
                <a:lnTo>
                  <a:pt x="15478" y="15032"/>
                </a:lnTo>
                <a:cubicBezTo>
                  <a:pt x="15807" y="14707"/>
                  <a:pt x="16323" y="14723"/>
                  <a:pt x="16632" y="15069"/>
                </a:cubicBezTo>
                <a:cubicBezTo>
                  <a:pt x="16927" y="15400"/>
                  <a:pt x="16927" y="15915"/>
                  <a:pt x="16632" y="16246"/>
                </a:cubicBezTo>
                <a:lnTo>
                  <a:pt x="14553" y="18433"/>
                </a:lnTo>
                <a:cubicBezTo>
                  <a:pt x="14234" y="18769"/>
                  <a:pt x="14234" y="19314"/>
                  <a:pt x="14553" y="19650"/>
                </a:cubicBezTo>
                <a:cubicBezTo>
                  <a:pt x="14873" y="19986"/>
                  <a:pt x="15390" y="19986"/>
                  <a:pt x="15710" y="19650"/>
                </a:cubicBezTo>
                <a:lnTo>
                  <a:pt x="21518" y="13541"/>
                </a:lnTo>
                <a:lnTo>
                  <a:pt x="21518" y="1379"/>
                </a:lnTo>
                <a:lnTo>
                  <a:pt x="20281" y="2682"/>
                </a:lnTo>
                <a:cubicBezTo>
                  <a:pt x="19962" y="3018"/>
                  <a:pt x="19444" y="3018"/>
                  <a:pt x="19124" y="2682"/>
                </a:cubicBezTo>
                <a:cubicBezTo>
                  <a:pt x="18805" y="2347"/>
                  <a:pt x="18805" y="1802"/>
                  <a:pt x="19124" y="1466"/>
                </a:cubicBezTo>
                <a:lnTo>
                  <a:pt x="20517" y="0"/>
                </a:lnTo>
                <a:lnTo>
                  <a:pt x="11269" y="0"/>
                </a:lnTo>
                <a:close/>
                <a:moveTo>
                  <a:pt x="819" y="13780"/>
                </a:moveTo>
                <a:cubicBezTo>
                  <a:pt x="610" y="13780"/>
                  <a:pt x="399" y="13864"/>
                  <a:pt x="239" y="14031"/>
                </a:cubicBezTo>
                <a:cubicBezTo>
                  <a:pt x="-80" y="14367"/>
                  <a:pt x="-80" y="14912"/>
                  <a:pt x="239" y="15248"/>
                </a:cubicBezTo>
                <a:cubicBezTo>
                  <a:pt x="559" y="15584"/>
                  <a:pt x="1076" y="15584"/>
                  <a:pt x="1396" y="15248"/>
                </a:cubicBezTo>
                <a:cubicBezTo>
                  <a:pt x="1715" y="14912"/>
                  <a:pt x="1715" y="14367"/>
                  <a:pt x="1396" y="14031"/>
                </a:cubicBezTo>
                <a:cubicBezTo>
                  <a:pt x="1236" y="13864"/>
                  <a:pt x="1028" y="13780"/>
                  <a:pt x="819" y="13780"/>
                </a:cubicBezTo>
                <a:close/>
                <a:moveTo>
                  <a:pt x="21520" y="14091"/>
                </a:moveTo>
                <a:lnTo>
                  <a:pt x="19706" y="15997"/>
                </a:lnTo>
                <a:cubicBezTo>
                  <a:pt x="19547" y="16165"/>
                  <a:pt x="19468" y="16384"/>
                  <a:pt x="19467" y="16604"/>
                </a:cubicBezTo>
                <a:cubicBezTo>
                  <a:pt x="19467" y="16824"/>
                  <a:pt x="19547" y="17043"/>
                  <a:pt x="19706" y="17212"/>
                </a:cubicBezTo>
                <a:cubicBezTo>
                  <a:pt x="19866" y="17379"/>
                  <a:pt x="20076" y="17463"/>
                  <a:pt x="20286" y="17463"/>
                </a:cubicBezTo>
                <a:cubicBezTo>
                  <a:pt x="20495" y="17463"/>
                  <a:pt x="20703" y="17379"/>
                  <a:pt x="20863" y="17212"/>
                </a:cubicBezTo>
                <a:lnTo>
                  <a:pt x="21520" y="16522"/>
                </a:lnTo>
                <a:lnTo>
                  <a:pt x="21520" y="14091"/>
                </a:lnTo>
                <a:close/>
                <a:moveTo>
                  <a:pt x="9665" y="19100"/>
                </a:moveTo>
                <a:cubicBezTo>
                  <a:pt x="9456" y="19092"/>
                  <a:pt x="9244" y="19167"/>
                  <a:pt x="9079" y="19329"/>
                </a:cubicBezTo>
                <a:cubicBezTo>
                  <a:pt x="9064" y="19343"/>
                  <a:pt x="9050" y="19359"/>
                  <a:pt x="9036" y="19374"/>
                </a:cubicBezTo>
                <a:lnTo>
                  <a:pt x="8403" y="20041"/>
                </a:lnTo>
                <a:cubicBezTo>
                  <a:pt x="8080" y="20373"/>
                  <a:pt x="8074" y="20918"/>
                  <a:pt x="8391" y="21257"/>
                </a:cubicBezTo>
                <a:cubicBezTo>
                  <a:pt x="8707" y="21597"/>
                  <a:pt x="9225" y="21600"/>
                  <a:pt x="9547" y="21267"/>
                </a:cubicBezTo>
                <a:cubicBezTo>
                  <a:pt x="9551" y="21264"/>
                  <a:pt x="9555" y="21261"/>
                  <a:pt x="9559" y="21257"/>
                </a:cubicBezTo>
                <a:lnTo>
                  <a:pt x="10190" y="20591"/>
                </a:lnTo>
                <a:cubicBezTo>
                  <a:pt x="10521" y="20267"/>
                  <a:pt x="10540" y="19724"/>
                  <a:pt x="10233" y="19376"/>
                </a:cubicBezTo>
                <a:cubicBezTo>
                  <a:pt x="10079" y="19202"/>
                  <a:pt x="9874" y="19108"/>
                  <a:pt x="9665" y="1910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855300" y="1146825"/>
            <a:ext cx="3138600" cy="90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855300" y="2178375"/>
            <a:ext cx="3138600" cy="181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I am Jayden Smith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6880700" y="2971975"/>
            <a:ext cx="383100" cy="383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 rot="-2700000">
            <a:off x="4248889" y="1440146"/>
            <a:ext cx="939321" cy="383959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 rot="-2700000">
            <a:off x="7999578" y="733471"/>
            <a:ext cx="605001" cy="383959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7077875" y="4450625"/>
            <a:ext cx="383100" cy="38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3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6" name="Google Shape;446;p43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3"/>
          <p:cNvSpPr/>
          <p:nvPr/>
        </p:nvSpPr>
        <p:spPr>
          <a:xfrm>
            <a:off x="836075" y="1577275"/>
            <a:ext cx="3668100" cy="1381800"/>
          </a:xfrm>
          <a:prstGeom prst="rect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4655944" y="1577275"/>
            <a:ext cx="3668100" cy="1381800"/>
          </a:xfrm>
          <a:prstGeom prst="rect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WEAKNESSES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836075" y="3110775"/>
            <a:ext cx="3668100" cy="1381800"/>
          </a:xfrm>
          <a:prstGeom prst="rect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4655944" y="3110775"/>
            <a:ext cx="3668100" cy="1381800"/>
          </a:xfrm>
          <a:prstGeom prst="rect">
            <a:avLst/>
          </a:prstGeom>
          <a:noFill/>
          <a:ln cap="flat" cmpd="sng" w="9525">
            <a:solidFill>
              <a:srgbClr val="D0DA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THREATS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3451242" y="1904284"/>
            <a:ext cx="2107800" cy="2107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 rot="5400000">
            <a:off x="3603248" y="1904284"/>
            <a:ext cx="2107800" cy="2107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"/>
          <p:cNvSpPr/>
          <p:nvPr/>
        </p:nvSpPr>
        <p:spPr>
          <a:xfrm rot="10800000">
            <a:off x="3603248" y="2057462"/>
            <a:ext cx="2107800" cy="2107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3"/>
          <p:cNvSpPr/>
          <p:nvPr/>
        </p:nvSpPr>
        <p:spPr>
          <a:xfrm rot="-5400000">
            <a:off x="3451242" y="2057462"/>
            <a:ext cx="2107800" cy="21078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3936519" y="2343961"/>
            <a:ext cx="287070" cy="393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456" name="Google Shape;456;p43"/>
          <p:cNvSpPr/>
          <p:nvPr/>
        </p:nvSpPr>
        <p:spPr>
          <a:xfrm>
            <a:off x="4822197" y="2350693"/>
            <a:ext cx="561213" cy="3829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457" name="Google Shape;457;p43"/>
          <p:cNvSpPr/>
          <p:nvPr/>
        </p:nvSpPr>
        <p:spPr>
          <a:xfrm>
            <a:off x="3906358" y="3308776"/>
            <a:ext cx="347392" cy="393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458" name="Google Shape;458;p43"/>
          <p:cNvSpPr/>
          <p:nvPr/>
        </p:nvSpPr>
        <p:spPr>
          <a:xfrm>
            <a:off x="4921837" y="3315507"/>
            <a:ext cx="341468" cy="3829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4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4" name="Google Shape;464;p44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5" name="Google Shape;465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Activities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Resources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Value Propositions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Relationships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Segments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Partners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 Structure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Revenue Streams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3000">
                <a:schemeClr val="accent2"/>
              </a:gs>
              <a:gs pos="49000">
                <a:schemeClr val="accent3"/>
              </a:gs>
              <a:gs pos="77000">
                <a:schemeClr val="accent4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5" name="Google Shape;475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3000">
                <a:schemeClr val="accent2"/>
              </a:gs>
              <a:gs pos="49000">
                <a:schemeClr val="accent3"/>
              </a:gs>
              <a:gs pos="77000">
                <a:schemeClr val="accent4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6" name="Google Shape;476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3000">
                <a:schemeClr val="accent2"/>
              </a:gs>
              <a:gs pos="49000">
                <a:schemeClr val="accent3"/>
              </a:gs>
              <a:gs pos="77000">
                <a:schemeClr val="accent4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7" name="Google Shape;477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3000">
                <a:schemeClr val="accent2"/>
              </a:gs>
              <a:gs pos="49000">
                <a:schemeClr val="accent3"/>
              </a:gs>
              <a:gs pos="77000">
                <a:schemeClr val="accent4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8" name="Google Shape;478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9" name="Google Shape;479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1" name="Google Shape;481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23000">
                <a:schemeClr val="accent2"/>
              </a:gs>
              <a:gs pos="49000">
                <a:schemeClr val="accent3"/>
              </a:gs>
              <a:gs pos="77000">
                <a:schemeClr val="accent4"/>
              </a:gs>
              <a:gs pos="100000">
                <a:schemeClr val="accent5"/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2" name="Google Shape;482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83" name="Google Shape;483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" name="Google Shape;486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87" name="Google Shape;487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2" name="Google Shape;492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93" name="Google Shape;493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3000">
                  <a:schemeClr val="accent2"/>
                </a:gs>
                <a:gs pos="49000">
                  <a:schemeClr val="accent3"/>
                </a:gs>
                <a:gs pos="77000">
                  <a:schemeClr val="accent4"/>
                </a:gs>
                <a:gs pos="100000">
                  <a:schemeClr val="accent5"/>
                </a:gs>
              </a:gsLst>
              <a:lin ang="189007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4" name="Google Shape;504;p45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45"/>
          <p:cNvGrpSpPr/>
          <p:nvPr/>
        </p:nvGrpSpPr>
        <p:grpSpPr>
          <a:xfrm>
            <a:off x="855472" y="1413216"/>
            <a:ext cx="3273344" cy="2942799"/>
            <a:chOff x="3778727" y="4460423"/>
            <a:chExt cx="720160" cy="647438"/>
          </a:xfrm>
        </p:grpSpPr>
        <p:sp>
          <p:nvSpPr>
            <p:cNvPr id="506" name="Google Shape;506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LOYALTY</a:t>
              </a:r>
              <a:endParaRPr b="1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AWARENESS</a:t>
              </a:r>
              <a:endParaRPr b="1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13" name="Google Shape;513;p45"/>
          <p:cNvCxnSpPr/>
          <p:nvPr/>
        </p:nvCxnSpPr>
        <p:spPr>
          <a:xfrm>
            <a:off x="4056072" y="1900236"/>
            <a:ext cx="958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4" name="Google Shape;514;p45"/>
          <p:cNvSpPr txBox="1"/>
          <p:nvPr/>
        </p:nvSpPr>
        <p:spPr>
          <a:xfrm>
            <a:off x="5070755" y="1744155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45"/>
          <p:cNvCxnSpPr/>
          <p:nvPr/>
        </p:nvCxnSpPr>
        <p:spPr>
          <a:xfrm>
            <a:off x="3914846" y="2337159"/>
            <a:ext cx="1100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6" name="Google Shape;516;p45"/>
          <p:cNvSpPr txBox="1"/>
          <p:nvPr/>
        </p:nvSpPr>
        <p:spPr>
          <a:xfrm>
            <a:off x="5070755" y="2181068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7" name="Google Shape;517;p45"/>
          <p:cNvCxnSpPr/>
          <p:nvPr/>
        </p:nvCxnSpPr>
        <p:spPr>
          <a:xfrm>
            <a:off x="3714155" y="2774081"/>
            <a:ext cx="13005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5"/>
          <p:cNvSpPr txBox="1"/>
          <p:nvPr/>
        </p:nvSpPr>
        <p:spPr>
          <a:xfrm>
            <a:off x="5070755" y="2617982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9" name="Google Shape;519;p45"/>
          <p:cNvCxnSpPr/>
          <p:nvPr/>
        </p:nvCxnSpPr>
        <p:spPr>
          <a:xfrm>
            <a:off x="3543197" y="3210981"/>
            <a:ext cx="14715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5"/>
          <p:cNvSpPr txBox="1"/>
          <p:nvPr/>
        </p:nvSpPr>
        <p:spPr>
          <a:xfrm>
            <a:off x="5070755" y="3054895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1" name="Google Shape;521;p45"/>
          <p:cNvCxnSpPr/>
          <p:nvPr/>
        </p:nvCxnSpPr>
        <p:spPr>
          <a:xfrm>
            <a:off x="3357360" y="3647903"/>
            <a:ext cx="16575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5"/>
          <p:cNvSpPr txBox="1"/>
          <p:nvPr/>
        </p:nvSpPr>
        <p:spPr>
          <a:xfrm>
            <a:off x="5070755" y="3491808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3" name="Google Shape;523;p45"/>
          <p:cNvCxnSpPr/>
          <p:nvPr/>
        </p:nvCxnSpPr>
        <p:spPr>
          <a:xfrm>
            <a:off x="3164108" y="4084803"/>
            <a:ext cx="1842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5"/>
          <p:cNvSpPr txBox="1"/>
          <p:nvPr/>
        </p:nvSpPr>
        <p:spPr>
          <a:xfrm>
            <a:off x="5070755" y="3928722"/>
            <a:ext cx="25281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0" name="Google Shape;530;p46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1" name="Google Shape;531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2" name="Google Shape;532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Imani Jackson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3" name="Google Shape;53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4" name="Google Shape;534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Marcos Galán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5" name="Google Shape;535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6" name="Google Shape;536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Ixchel Valdía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7" name="Google Shape;537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Nils Årud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4" name="Google Shape;544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6" name="Google Shape;546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2" name="Google Shape;592;p47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4" name="Google Shape;594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6" name="Google Shape;616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7" name="Google Shape;617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8" name="Google Shape;618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LOW VALUE 1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VALUE 1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LOW VALUE 2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VALUE 2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gradFill>
            <a:gsLst>
              <a:gs pos="0">
                <a:schemeClr val="accent6"/>
              </a:gs>
              <a:gs pos="31000">
                <a:schemeClr val="accent1"/>
              </a:gs>
              <a:gs pos="66000">
                <a:schemeClr val="accent2"/>
              </a:gs>
              <a:gs pos="100000">
                <a:schemeClr val="accent3"/>
              </a:gs>
            </a:gsLst>
            <a:lin ang="18900732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Our company</a:t>
            </a:r>
            <a:endParaRPr sz="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4" name="Google Shape;634;p48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5" name="Google Shape;635;p48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{1E8C24DB-9184-4B43-98E1-68442BCA9A71}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 sz="7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49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41" name="Google Shape;641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42" name="Google Shape;642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49" name="Google Shape;649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1" name="Google Shape;651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52" name="Google Shape;652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4" name="Google Shape;654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6" name="Google Shape;656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57" name="Google Shape;657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0" name="Google Shape;660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61" name="Google Shape;661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5" name="Google Shape;665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66" name="Google Shape;666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67" name="Google Shape;667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88" name="Google Shape;688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0" name="Google Shape;690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91" name="Google Shape;691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95" name="Google Shape;695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8" name="Google Shape;698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99" name="Google Shape;699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3" name="Google Shape;703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4" name="Google Shape;704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5" name="Google Shape;705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6" name="Google Shape;706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7" name="Google Shape;707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08" name="Google Shape;708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11" name="Google Shape;71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14" name="Google Shape;714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6" name="Google Shape;716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17" name="Google Shape;717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20" name="Google Shape;720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4" name="Google Shape;724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25" name="Google Shape;725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7" name="Google Shape;727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28" name="Google Shape;728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1" name="Google Shape;731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2" name="Google Shape;732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33" name="Google Shape;733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36" name="Google Shape;736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42" name="Google Shape;742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45" name="Google Shape;745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0" name="Google Shape;750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51" name="Google Shape;751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57" name="Google Shape;757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61" name="Google Shape;761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2" name="Google Shape;762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3" name="Google Shape;763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64" name="Google Shape;764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65" name="Google Shape;765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7" name="Google Shape;767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68" name="Google Shape;768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0" name="Google Shape;770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71" name="Google Shape;771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3" name="Google Shape;773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4" name="Google Shape;774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75" name="Google Shape;775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78" name="Google Shape;778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84" name="Google Shape;784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6" name="Google Shape;786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7" name="Google Shape;787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8" name="Google Shape;788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89" name="Google Shape;789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92" name="Google Shape;792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94" name="Google Shape;794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95" name="Google Shape;795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96" name="Google Shape;796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8" name="Google Shape;798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99" name="Google Shape;799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2" name="Google Shape;802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03" name="Google Shape;803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4" name="Google Shape;804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05" name="Google Shape;805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08" name="Google Shape;808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2" name="Google Shape;812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13" name="Google Shape;813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6" name="Google Shape;816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17" name="Google Shape;817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20" name="Google Shape;820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3" name="Google Shape;823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24" name="Google Shape;824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9" name="Google Shape;829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30" name="Google Shape;830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33" name="Google Shape;833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8" name="Google Shape;838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9" name="Google Shape;839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40" name="Google Shape;840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2" name="Google Shape;842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43" name="Google Shape;843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7" name="Google Shape;847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8" name="Google Shape;848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49" name="Google Shape;849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2" name="Google Shape;852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53" name="Google Shape;853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6" name="Google Shape;856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7" name="Google Shape;857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8" name="Google Shape;858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9" name="Google Shape;859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60" name="Google Shape;860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3" name="Google Shape;863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4" name="Google Shape;864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65" name="Google Shape;865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8" name="Google Shape;868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9" name="Google Shape;869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70" name="Google Shape;870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76" name="Google Shape;876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80" name="Google Shape;880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84" name="Google Shape;884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90" name="Google Shape;890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96" name="Google Shape;896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99" name="Google Shape;899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5" name="Google Shape;905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06" name="Google Shape;906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07" name="Google Shape;907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2" name="Google Shape;912;p49"/>
          <p:cNvGrpSpPr/>
          <p:nvPr/>
        </p:nvGrpSpPr>
        <p:grpSpPr>
          <a:xfrm>
            <a:off x="6283418" y="2029999"/>
            <a:ext cx="432570" cy="421334"/>
            <a:chOff x="5926225" y="921350"/>
            <a:chExt cx="517800" cy="504350"/>
          </a:xfrm>
        </p:grpSpPr>
        <p:sp>
          <p:nvSpPr>
            <p:cNvPr id="913" name="Google Shape;91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15" name="Google Shape;915;p49"/>
          <p:cNvSpPr/>
          <p:nvPr/>
        </p:nvSpPr>
        <p:spPr>
          <a:xfrm>
            <a:off x="6477338" y="2266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6" name="Google Shape;916;p49"/>
          <p:cNvGrpSpPr/>
          <p:nvPr/>
        </p:nvGrpSpPr>
        <p:grpSpPr>
          <a:xfrm>
            <a:off x="7168405" y="2009379"/>
            <a:ext cx="432570" cy="421334"/>
            <a:chOff x="5926225" y="921350"/>
            <a:chExt cx="517800" cy="504350"/>
          </a:xfrm>
        </p:grpSpPr>
        <p:sp>
          <p:nvSpPr>
            <p:cNvPr id="917" name="Google Shape;91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9" name="Google Shape;919;p49"/>
          <p:cNvSpPr/>
          <p:nvPr/>
        </p:nvSpPr>
        <p:spPr>
          <a:xfrm>
            <a:off x="7362326" y="2245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0" name="Google Shape;920;p49"/>
          <p:cNvGrpSpPr/>
          <p:nvPr/>
        </p:nvGrpSpPr>
        <p:grpSpPr>
          <a:xfrm>
            <a:off x="6283685" y="2758421"/>
            <a:ext cx="1075937" cy="1047989"/>
            <a:chOff x="5926225" y="921350"/>
            <a:chExt cx="517800" cy="504350"/>
          </a:xfrm>
        </p:grpSpPr>
        <p:sp>
          <p:nvSpPr>
            <p:cNvPr id="921" name="Google Shape;921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9"/>
          <p:cNvSpPr/>
          <p:nvPr/>
        </p:nvSpPr>
        <p:spPr>
          <a:xfrm>
            <a:off x="6765998" y="3345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49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5" name="Google Shape;925;p49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1" name="Google Shape;931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38" name="Google Shape;938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43" name="Google Shape;943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47" name="Google Shape;947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53" name="Google Shape;953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6" name="Google Shape;956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57" name="Google Shape;957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62" name="Google Shape;962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68" name="Google Shape;968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75" name="Google Shape;975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78" name="Google Shape;978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82" name="Google Shape;982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89" name="Google Shape;989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95" name="Google Shape;995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99" name="Google Shape;999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0" name="Google Shape;1000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0" name="Google Shape;1010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17" name="Google Shape;1017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22" name="Google Shape;1022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28" name="Google Shape;1028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35" name="Google Shape;1035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0" name="Google Shape;1040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45" name="Google Shape;1045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1" name="Google Shape;105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1" name="Google Shape;1061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62" name="Google Shape;1062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77" name="Google Shape;1077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2" name="Google Shape;108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2" name="Google Shape;1092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93" name="Google Shape;1093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1" name="Google Shape;1101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06" name="Google Shape;1106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1" name="Google Shape;1111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17" name="Google Shape;1117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24" name="Google Shape;1124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28" name="Google Shape;1128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34" name="Google Shape;1134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1" name="Google Shape;1141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45" name="Google Shape;1145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0" name="Google Shape;1150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57" name="Google Shape;1157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65" name="Google Shape;1165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0" name="Google Shape;1170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74" name="Google Shape;1174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78" name="Google Shape;1178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83" name="Google Shape;1183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88" name="Google Shape;1188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94" name="Google Shape;1194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1" name="Google Shape;1201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09" name="Google Shape;1209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22" name="Google Shape;1222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27" name="Google Shape;1227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1" name="Google Shape;1231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38" name="Google Shape;1238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47" name="Google Shape;1247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0" name="Google Shape;1260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73" name="Google Shape;1273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86" name="Google Shape;1286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93" name="Google Shape;1293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09" name="Google Shape;1309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14" name="Google Shape;1314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15" name="Google Shape;1315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9" name="Google Shape;1319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3" name="Google Shape;1323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6" name="Google Shape;1326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7" name="Google Shape;1327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0" name="Google Shape;1330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31" name="Google Shape;1331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0" name="Google Shape;1340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65" name="Google Shape;1365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66" name="Google Shape;136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8" name="Google Shape;1368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9" name="Google Shape;136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2" name="Google Shape;137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4" name="Google Shape;1374;p50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75" name="Google Shape;1375;p50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5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3"/>
                </a:highlight>
                <a:latin typeface="Roboto Light"/>
                <a:ea typeface="Roboto Light"/>
                <a:cs typeface="Roboto Light"/>
                <a:sym typeface="Roboto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3"/>
              </a:highlight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81" name="Google Shape;1381;p51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2" name="Google Shape;1382;p51"/>
          <p:cNvSpPr txBox="1"/>
          <p:nvPr>
            <p:ph idx="1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7" name="Google Shape;1387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8" name="Google Shape;1388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9" name="Google Shape;1389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0" name="Google Shape;1390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1" name="Google Shape;1391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2" name="Google Shape;1392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3" name="Google Shape;1393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94" name="Google Shape;1394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5" name="Google Shape;1395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6" name="Google Shape;1396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97" name="Google Shape;1397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8" name="Google Shape;1398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9" name="Google Shape;1399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0" name="Google Shape;1400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ctrTitle"/>
          </p:nvPr>
        </p:nvSpPr>
        <p:spPr>
          <a:xfrm>
            <a:off x="685800" y="2099622"/>
            <a:ext cx="7772400" cy="643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685800" y="2840052"/>
            <a:ext cx="77724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810450" y="2161800"/>
            <a:ext cx="75231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23000">
              <a:schemeClr val="accent2"/>
            </a:gs>
            <a:gs pos="49000">
              <a:schemeClr val="accent3"/>
            </a:gs>
            <a:gs pos="77000">
              <a:schemeClr val="accent4"/>
            </a:gs>
            <a:gs pos="100000">
              <a:schemeClr val="accent5"/>
            </a:gs>
          </a:gsLst>
          <a:lin ang="18900732" scaled="0"/>
        </a:gra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4294967295" type="ctrTitle"/>
          </p:nvPr>
        </p:nvSpPr>
        <p:spPr>
          <a:xfrm>
            <a:off x="685800" y="2192950"/>
            <a:ext cx="3895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800">
                <a:solidFill>
                  <a:schemeClr val="lt1"/>
                </a:solidFill>
              </a:rPr>
              <a:t>Big </a:t>
            </a:r>
            <a:r>
              <a:rPr lang="en" sz="7800">
                <a:solidFill>
                  <a:schemeClr val="lt1"/>
                </a:solidFill>
              </a:rPr>
              <a:t>c</a:t>
            </a:r>
            <a:r>
              <a:rPr lang="en" sz="7800">
                <a:solidFill>
                  <a:schemeClr val="lt1"/>
                </a:solidFill>
              </a:rPr>
              <a:t>oncept</a:t>
            </a:r>
            <a:endParaRPr sz="7800">
              <a:solidFill>
                <a:schemeClr val="lt1"/>
              </a:solidFill>
            </a:endParaRPr>
          </a:p>
        </p:txBody>
      </p:sp>
      <p:sp>
        <p:nvSpPr>
          <p:cNvPr id="120" name="Google Shape;120;p20"/>
          <p:cNvSpPr txBox="1"/>
          <p:nvPr>
            <p:ph idx="4294967295" type="subTitle"/>
          </p:nvPr>
        </p:nvSpPr>
        <p:spPr>
          <a:xfrm>
            <a:off x="685800" y="3411554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7238246" y="2785589"/>
            <a:ext cx="301555" cy="28793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20"/>
          <p:cNvGrpSpPr/>
          <p:nvPr/>
        </p:nvGrpSpPr>
        <p:grpSpPr>
          <a:xfrm>
            <a:off x="6863812" y="1168436"/>
            <a:ext cx="1291938" cy="1292262"/>
            <a:chOff x="6654650" y="3665275"/>
            <a:chExt cx="409100" cy="409125"/>
          </a:xfrm>
        </p:grpSpPr>
        <p:sp>
          <p:nvSpPr>
            <p:cNvPr id="123" name="Google Shape;123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20"/>
          <p:cNvGrpSpPr/>
          <p:nvPr/>
        </p:nvGrpSpPr>
        <p:grpSpPr>
          <a:xfrm rot="1056919">
            <a:off x="5618624" y="2184436"/>
            <a:ext cx="853568" cy="853645"/>
            <a:chOff x="570875" y="4322250"/>
            <a:chExt cx="443300" cy="443325"/>
          </a:xfrm>
        </p:grpSpPr>
        <p:sp>
          <p:nvSpPr>
            <p:cNvPr id="126" name="Google Shape;126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20"/>
          <p:cNvSpPr/>
          <p:nvPr/>
        </p:nvSpPr>
        <p:spPr>
          <a:xfrm rot="2466772">
            <a:off x="5714631" y="1419080"/>
            <a:ext cx="418994" cy="40007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 rot="-1609540">
            <a:off x="6327394" y="1670787"/>
            <a:ext cx="301519" cy="28790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 rot="2926350">
            <a:off x="8155606" y="1898892"/>
            <a:ext cx="225821" cy="21559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 rot="-1609640">
            <a:off x="7215949" y="454490"/>
            <a:ext cx="203434" cy="1942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855275" y="1353950"/>
            <a:ext cx="34731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815599" y="1353950"/>
            <a:ext cx="34731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823225" y="1353950"/>
            <a:ext cx="23256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3393162" y="1353950"/>
            <a:ext cx="23256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2"/>
          <p:cNvSpPr txBox="1"/>
          <p:nvPr>
            <p:ph idx="3" type="body"/>
          </p:nvPr>
        </p:nvSpPr>
        <p:spPr>
          <a:xfrm>
            <a:off x="5963099" y="1353950"/>
            <a:ext cx="2325600" cy="32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608500" y="4608050"/>
            <a:ext cx="383100" cy="383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inola template">
  <a:themeElements>
    <a:clrScheme name="Custom 347">
      <a:dk1>
        <a:srgbClr val="061A22"/>
      </a:dk1>
      <a:lt1>
        <a:srgbClr val="FFFFFF"/>
      </a:lt1>
      <a:dk2>
        <a:srgbClr val="808D8B"/>
      </a:dk2>
      <a:lt2>
        <a:srgbClr val="E7EDEB"/>
      </a:lt2>
      <a:accent1>
        <a:srgbClr val="CCFF67"/>
      </a:accent1>
      <a:accent2>
        <a:srgbClr val="6DD84D"/>
      </a:accent2>
      <a:accent3>
        <a:srgbClr val="17B342"/>
      </a:accent3>
      <a:accent4>
        <a:srgbClr val="009E9A"/>
      </a:accent4>
      <a:accent5>
        <a:srgbClr val="075E68"/>
      </a:accent5>
      <a:accent6>
        <a:srgbClr val="E4FDC4"/>
      </a:accent6>
      <a:hlink>
        <a:srgbClr val="0080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