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Homemade Apple"/>
      <p:regular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BD4B46-1FE6-4C37-B333-B28726F1F195}">
  <a:tblStyle styleId="{D6BD4B46-1FE6-4C37-B333-B28726F1F1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32FB1C1-C29F-448D-9ACA-C142350815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HomemadeApple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f13f05b_0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6f13f05b_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22916326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c2291632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229163268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c22916326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c229163268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c22916326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c229163268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c22916326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c229163268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c22916326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c229163268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c22916326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c229163268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c22916326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c229163268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c22916326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c229163268_0_1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c22916326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c229163268_0_2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c22916326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77c09fa8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77c09fa8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4fb3a372b_38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4fb3a372b_3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65b20fed85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65b20fed8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899300" y="1991813"/>
            <a:ext cx="534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501200" y="1297594"/>
            <a:ext cx="614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501200" y="2554310"/>
            <a:ext cx="614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158725" y="1509350"/>
            <a:ext cx="826550" cy="688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0124D">
                    <a:alpha val="28459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✘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146000" y="1364719"/>
            <a:ext cx="6852000" cy="32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✘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1050525" y="1364748"/>
            <a:ext cx="34185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74978" y="1364748"/>
            <a:ext cx="34185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706500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3326101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5945701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Font typeface="Homemade Apple"/>
              <a:buNone/>
              <a:defRPr sz="1600">
                <a:latin typeface="Homemade Apple"/>
                <a:ea typeface="Homemade Apple"/>
                <a:cs typeface="Homemade Apple"/>
                <a:sym typeface="Homemade Apple"/>
              </a:defRPr>
            </a:lvl1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5" y="0"/>
            <a:ext cx="9144000" cy="51549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95250" y="187775"/>
            <a:ext cx="8753400" cy="4767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782850" y="1364719"/>
            <a:ext cx="7578300" cy="3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✘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-125" y="4929188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homemade-app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4.jpg"/><Relationship Id="rId7" Type="http://schemas.openxmlformats.org/officeDocument/2006/relationships/image" Target="../media/image2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slidescarnival.com/?utm_source=template" TargetMode="External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ctrTitle"/>
          </p:nvPr>
        </p:nvSpPr>
        <p:spPr>
          <a:xfrm>
            <a:off x="1899300" y="1991813"/>
            <a:ext cx="534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1011450" y="1479050"/>
            <a:ext cx="3301200" cy="23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descr="coffee.jpg"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825" y="1444503"/>
            <a:ext cx="2664900" cy="26649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2671800" y="1881788"/>
            <a:ext cx="3800400" cy="13800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want big impact?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USE BIG IMAGE</a:t>
            </a:r>
            <a:endParaRPr b="1"/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3460029" y="1710525"/>
            <a:ext cx="2193300" cy="2179800"/>
          </a:xfrm>
          <a:prstGeom prst="ellipse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1481600" y="1710525"/>
            <a:ext cx="2193300" cy="2179800"/>
          </a:xfrm>
          <a:prstGeom prst="ellipse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5469132" y="1710525"/>
            <a:ext cx="2193300" cy="2179800"/>
          </a:xfrm>
          <a:prstGeom prst="ellipse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0" name="Google Shape;140;p23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{D6BD4B46-1FE6-4C37-B333-B28726F1F195}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30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1964175" y="1749781"/>
            <a:ext cx="693000" cy="312600"/>
          </a:xfrm>
          <a:prstGeom prst="wedgeRectCallout">
            <a:avLst>
              <a:gd fmla="val -20198" name="adj1"/>
              <a:gd fmla="val 72476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b="1" sz="8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9" name="Google Shape;149;p24"/>
          <p:cNvCxnSpPr/>
          <p:nvPr/>
        </p:nvCxnSpPr>
        <p:spPr>
          <a:xfrm>
            <a:off x="3947757" y="186406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0" name="Google Shape;150;p24"/>
          <p:cNvCxnSpPr/>
          <p:nvPr/>
        </p:nvCxnSpPr>
        <p:spPr>
          <a:xfrm>
            <a:off x="4688257" y="3998289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1" name="Google Shape;151;p24"/>
          <p:cNvCxnSpPr/>
          <p:nvPr/>
        </p:nvCxnSpPr>
        <p:spPr>
          <a:xfrm>
            <a:off x="6799532" y="236556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2" name="Google Shape;152;p24"/>
          <p:cNvCxnSpPr/>
          <p:nvPr/>
        </p:nvCxnSpPr>
        <p:spPr>
          <a:xfrm>
            <a:off x="7470932" y="405641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3" name="Google Shape;153;p24"/>
          <p:cNvCxnSpPr/>
          <p:nvPr/>
        </p:nvCxnSpPr>
        <p:spPr>
          <a:xfrm>
            <a:off x="2858007" y="374691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4" name="Google Shape;154;p24"/>
          <p:cNvCxnSpPr/>
          <p:nvPr/>
        </p:nvCxnSpPr>
        <p:spPr>
          <a:xfrm>
            <a:off x="1235457" y="206236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4294967295" type="ctrTitle"/>
          </p:nvPr>
        </p:nvSpPr>
        <p:spPr>
          <a:xfrm>
            <a:off x="1708800" y="1583344"/>
            <a:ext cx="5726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Raleway"/>
                <a:ea typeface="Raleway"/>
                <a:cs typeface="Raleway"/>
                <a:sym typeface="Raleway"/>
              </a:rPr>
              <a:t>89,526,124</a:t>
            </a:r>
            <a:endParaRPr b="1" sz="6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5"/>
          <p:cNvSpPr txBox="1"/>
          <p:nvPr>
            <p:ph idx="4294967295" type="subTitle"/>
          </p:nvPr>
        </p:nvSpPr>
        <p:spPr>
          <a:xfrm>
            <a:off x="1708800" y="2668610"/>
            <a:ext cx="5726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whoa! that’s a big number,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aren’t you proud?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4294967295" type="ctrTitle"/>
          </p:nvPr>
        </p:nvSpPr>
        <p:spPr>
          <a:xfrm>
            <a:off x="1546650" y="648000"/>
            <a:ext cx="6050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Raleway"/>
                <a:ea typeface="Raleway"/>
                <a:cs typeface="Raleway"/>
                <a:sym typeface="Raleway"/>
              </a:rPr>
              <a:t>89,526,124$</a:t>
            </a:r>
            <a:endParaRPr b="1" sz="6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26"/>
          <p:cNvSpPr txBox="1"/>
          <p:nvPr>
            <p:ph idx="4294967295" type="subTitle"/>
          </p:nvPr>
        </p:nvSpPr>
        <p:spPr>
          <a:xfrm>
            <a:off x="1546650" y="1354160"/>
            <a:ext cx="6050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that’s a lot of money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69" name="Google Shape;169;p26"/>
          <p:cNvSpPr txBox="1"/>
          <p:nvPr>
            <p:ph idx="4294967295" type="ctrTitle"/>
          </p:nvPr>
        </p:nvSpPr>
        <p:spPr>
          <a:xfrm>
            <a:off x="1546650" y="3276902"/>
            <a:ext cx="6050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Raleway"/>
                <a:ea typeface="Raleway"/>
                <a:cs typeface="Raleway"/>
                <a:sym typeface="Raleway"/>
              </a:rPr>
              <a:t>100%</a:t>
            </a:r>
            <a:endParaRPr b="1" sz="6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26"/>
          <p:cNvSpPr txBox="1"/>
          <p:nvPr>
            <p:ph idx="4294967295" type="subTitle"/>
          </p:nvPr>
        </p:nvSpPr>
        <p:spPr>
          <a:xfrm>
            <a:off x="1546650" y="3983062"/>
            <a:ext cx="6050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total success!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71" name="Google Shape;171;p26"/>
          <p:cNvSpPr txBox="1"/>
          <p:nvPr>
            <p:ph idx="4294967295" type="ctrTitle"/>
          </p:nvPr>
        </p:nvSpPr>
        <p:spPr>
          <a:xfrm>
            <a:off x="1546650" y="1962451"/>
            <a:ext cx="6050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Raleway"/>
                <a:ea typeface="Raleway"/>
                <a:cs typeface="Raleway"/>
                <a:sym typeface="Raleway"/>
              </a:rPr>
              <a:t>185,244 users</a:t>
            </a:r>
            <a:endParaRPr b="1" sz="6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26"/>
          <p:cNvSpPr txBox="1"/>
          <p:nvPr>
            <p:ph idx="4294967295" type="subTitle"/>
          </p:nvPr>
        </p:nvSpPr>
        <p:spPr>
          <a:xfrm>
            <a:off x="1546650" y="2668611"/>
            <a:ext cx="6050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and a lot of users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3761400" y="2018081"/>
            <a:ext cx="1621200" cy="12102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1284900" y="2018081"/>
            <a:ext cx="1621200" cy="12102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237900" y="2018081"/>
            <a:ext cx="1621200" cy="12102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82" name="Google Shape;182;p27"/>
          <p:cNvCxnSpPr>
            <a:endCxn id="179" idx="1"/>
          </p:cNvCxnSpPr>
          <p:nvPr/>
        </p:nvCxnSpPr>
        <p:spPr>
          <a:xfrm>
            <a:off x="2906100" y="2623181"/>
            <a:ext cx="855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oval"/>
            <a:tailEnd len="sm" w="sm" type="triangle"/>
          </a:ln>
        </p:spPr>
      </p:cxnSp>
      <p:cxnSp>
        <p:nvCxnSpPr>
          <p:cNvPr id="183" name="Google Shape;183;p27"/>
          <p:cNvCxnSpPr>
            <a:endCxn id="181" idx="1"/>
          </p:cNvCxnSpPr>
          <p:nvPr/>
        </p:nvCxnSpPr>
        <p:spPr>
          <a:xfrm>
            <a:off x="5382600" y="2623181"/>
            <a:ext cx="855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oval"/>
            <a:tailEnd len="sm" w="sm" type="triangle"/>
          </a:ln>
        </p:spPr>
      </p:cxn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789605" y="14668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1" name="Google Shape;191;p28"/>
          <p:cNvSpPr txBox="1"/>
          <p:nvPr>
            <p:ph idx="2" type="body"/>
          </p:nvPr>
        </p:nvSpPr>
        <p:spPr>
          <a:xfrm>
            <a:off x="3402000" y="14668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2" name="Google Shape;192;p28"/>
          <p:cNvSpPr txBox="1"/>
          <p:nvPr>
            <p:ph idx="3" type="body"/>
          </p:nvPr>
        </p:nvSpPr>
        <p:spPr>
          <a:xfrm>
            <a:off x="6014395" y="14668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789605" y="32575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4" name="Google Shape;194;p28"/>
          <p:cNvSpPr txBox="1"/>
          <p:nvPr>
            <p:ph idx="2" type="body"/>
          </p:nvPr>
        </p:nvSpPr>
        <p:spPr>
          <a:xfrm>
            <a:off x="3402000" y="32575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5" name="Google Shape;195;p28"/>
          <p:cNvSpPr txBox="1"/>
          <p:nvPr>
            <p:ph idx="3" type="body"/>
          </p:nvPr>
        </p:nvSpPr>
        <p:spPr>
          <a:xfrm>
            <a:off x="6014395" y="32575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6" name="Google Shape;196;p28"/>
          <p:cNvSpPr/>
          <p:nvPr/>
        </p:nvSpPr>
        <p:spPr>
          <a:xfrm>
            <a:off x="4406424" y="1275975"/>
            <a:ext cx="279407" cy="311099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7038649" y="1294939"/>
            <a:ext cx="290572" cy="27318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1813247" y="3082055"/>
            <a:ext cx="309067" cy="301920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4371824" y="3139306"/>
            <a:ext cx="348619" cy="18745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6992685" y="3132721"/>
            <a:ext cx="383419" cy="200614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1760587" y="1282163"/>
            <a:ext cx="398028" cy="298724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insert graphs from Excel or Google Sheets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9" name="Google Shape;209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9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1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1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1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1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1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4" name="Google Shape;54;p12"/>
          <p:cNvSpPr txBox="1"/>
          <p:nvPr/>
        </p:nvSpPr>
        <p:spPr>
          <a:xfrm>
            <a:off x="457200" y="1107413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EDIT IN GOOGLE SLIDES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the button under the presentation preview that says "Use as Google Slides Theme".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will get a copy of this document on your Google Drive and will be able to edit, add or delete slides.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have to be signed in to your Google account.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2"/>
          <p:cNvSpPr txBox="1"/>
          <p:nvPr/>
        </p:nvSpPr>
        <p:spPr>
          <a:xfrm>
            <a:off x="4744975" y="1107413"/>
            <a:ext cx="3941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EDIT IN POWERPOINT®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the button under the presentation preview that says "Download as PowerPoint template". You will get a .pptx file that you can edit in PowerPoint.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457200" y="357714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can keep the Credits slide or mention SlidesCarnival and other resources used in a slide footer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idx="4294967295" type="body"/>
          </p:nvPr>
        </p:nvSpPr>
        <p:spPr>
          <a:xfrm>
            <a:off x="1361875" y="671138"/>
            <a:ext cx="3197100" cy="3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mobile</a:t>
            </a: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 project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3" name="Google Shape;233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34" name="Google Shape;234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8" name="Google Shape;238;p30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idx="4294967295" type="body"/>
          </p:nvPr>
        </p:nvSpPr>
        <p:spPr>
          <a:xfrm>
            <a:off x="1057075" y="671138"/>
            <a:ext cx="3197100" cy="3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tablet project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44" name="Google Shape;244;p31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5" name="Google Shape;245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46" name="Google Shape;246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0" name="Google Shape;2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>
            <p:ph idx="4294967295" type="body"/>
          </p:nvPr>
        </p:nvSpPr>
        <p:spPr>
          <a:xfrm>
            <a:off x="487600" y="2822125"/>
            <a:ext cx="3048600" cy="15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desktop project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6" name="Google Shape;256;p32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7" name="Google Shape;257;p32"/>
          <p:cNvGrpSpPr/>
          <p:nvPr/>
        </p:nvGrpSpPr>
        <p:grpSpPr>
          <a:xfrm>
            <a:off x="4090774" y="1554054"/>
            <a:ext cx="4542205" cy="2661224"/>
            <a:chOff x="4090774" y="1554054"/>
            <a:chExt cx="4542205" cy="2661224"/>
          </a:xfrm>
        </p:grpSpPr>
        <p:sp>
          <p:nvSpPr>
            <p:cNvPr id="258" name="Google Shape;258;p32"/>
            <p:cNvSpPr/>
            <p:nvPr/>
          </p:nvSpPr>
          <p:spPr>
            <a:xfrm>
              <a:off x="4462224" y="1554054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090774" y="4145246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090774" y="4089220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6025118" y="4089220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2" name="Google Shape;262;p32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4597950" y="1700775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/>
          <p:nvPr>
            <p:ph idx="4294967295" type="ctrTitle"/>
          </p:nvPr>
        </p:nvSpPr>
        <p:spPr>
          <a:xfrm>
            <a:off x="685800" y="440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268" name="Google Shape;268;p33"/>
          <p:cNvSpPr txBox="1"/>
          <p:nvPr>
            <p:ph idx="4294967295" type="subTitle"/>
          </p:nvPr>
        </p:nvSpPr>
        <p:spPr>
          <a:xfrm>
            <a:off x="685800" y="112556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/>
              <a:t>ANY QUESTIONS?</a:t>
            </a:r>
            <a:endParaRPr b="1" sz="4800"/>
          </a:p>
        </p:txBody>
      </p:sp>
      <p:sp>
        <p:nvSpPr>
          <p:cNvPr id="269" name="Google Shape;269;p33"/>
          <p:cNvSpPr txBox="1"/>
          <p:nvPr>
            <p:ph idx="4294967295" type="body"/>
          </p:nvPr>
        </p:nvSpPr>
        <p:spPr>
          <a:xfrm>
            <a:off x="4523350" y="2464406"/>
            <a:ext cx="3834300" cy="203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user@mail.me</a:t>
            </a:r>
            <a:endParaRPr sz="2400"/>
          </a:p>
        </p:txBody>
      </p:sp>
      <p:sp>
        <p:nvSpPr>
          <p:cNvPr id="270" name="Google Shape;270;p3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6" name="Google Shape;276;p34"/>
          <p:cNvSpPr txBox="1"/>
          <p:nvPr>
            <p:ph idx="1" type="body"/>
          </p:nvPr>
        </p:nvSpPr>
        <p:spPr>
          <a:xfrm>
            <a:off x="1146000" y="1364719"/>
            <a:ext cx="6852000" cy="32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Presentation template by </a:t>
            </a:r>
            <a:r>
              <a:rPr lang="en" sz="1800" u="sng">
                <a:hlinkClick r:id="rId4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Photographs by </a:t>
            </a:r>
            <a:r>
              <a:rPr lang="en" sz="1800" u="sng">
                <a:hlinkClick r:id="rId5"/>
              </a:rPr>
              <a:t>Unsplash</a:t>
            </a:r>
            <a:endParaRPr sz="1800"/>
          </a:p>
        </p:txBody>
      </p:sp>
      <p:sp>
        <p:nvSpPr>
          <p:cNvPr id="277" name="Google Shape;277;p3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3" name="Google Shape;283;p35"/>
          <p:cNvSpPr txBox="1"/>
          <p:nvPr>
            <p:ph idx="1" type="body"/>
          </p:nvPr>
        </p:nvSpPr>
        <p:spPr>
          <a:xfrm>
            <a:off x="1489200" y="1371600"/>
            <a:ext cx="6165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This presentations uses the following typographies: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Titles: Homemade Apple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Body copy: Raleway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Download for free at: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https://www.fontsquirrel.com/fonts/homemade-apple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802650" y="4076400"/>
            <a:ext cx="7538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p3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>
            <p:ph type="ctrTitle"/>
          </p:nvPr>
        </p:nvSpPr>
        <p:spPr>
          <a:xfrm>
            <a:off x="1501200" y="1297594"/>
            <a:ext cx="614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291" name="Google Shape;291;p36"/>
          <p:cNvSpPr txBox="1"/>
          <p:nvPr>
            <p:ph idx="1" type="subTitle"/>
          </p:nvPr>
        </p:nvSpPr>
        <p:spPr>
          <a:xfrm>
            <a:off x="1501200" y="2554310"/>
            <a:ext cx="614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97" name="Google Shape;297;p3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7572277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6926097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37"/>
          <p:cNvSpPr/>
          <p:nvPr/>
        </p:nvSpPr>
        <p:spPr>
          <a:xfrm>
            <a:off x="6279916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5633736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37"/>
          <p:cNvSpPr/>
          <p:nvPr/>
        </p:nvSpPr>
        <p:spPr>
          <a:xfrm>
            <a:off x="4987556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3" name="Google Shape;303;p37"/>
          <p:cNvSpPr/>
          <p:nvPr/>
        </p:nvSpPr>
        <p:spPr>
          <a:xfrm>
            <a:off x="4341375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4" name="Google Shape;304;p37"/>
          <p:cNvSpPr/>
          <p:nvPr/>
        </p:nvSpPr>
        <p:spPr>
          <a:xfrm>
            <a:off x="3695195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p37"/>
          <p:cNvSpPr/>
          <p:nvPr/>
        </p:nvSpPr>
        <p:spPr>
          <a:xfrm>
            <a:off x="3049015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p37"/>
          <p:cNvSpPr/>
          <p:nvPr/>
        </p:nvSpPr>
        <p:spPr>
          <a:xfrm>
            <a:off x="2402834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1756654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1110473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37"/>
          <p:cNvSpPr/>
          <p:nvPr/>
        </p:nvSpPr>
        <p:spPr>
          <a:xfrm>
            <a:off x="464293" y="2603550"/>
            <a:ext cx="805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0" y="2603550"/>
            <a:ext cx="6237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11" name="Google Shape;311;p37"/>
          <p:cNvCxnSpPr/>
          <p:nvPr/>
        </p:nvCxnSpPr>
        <p:spPr>
          <a:xfrm rot="10800000">
            <a:off x="752726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2" name="Google Shape;312;p37"/>
          <p:cNvSpPr txBox="1"/>
          <p:nvPr/>
        </p:nvSpPr>
        <p:spPr>
          <a:xfrm>
            <a:off x="712568" y="157480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3" name="Google Shape;313;p37"/>
          <p:cNvCxnSpPr/>
          <p:nvPr/>
        </p:nvCxnSpPr>
        <p:spPr>
          <a:xfrm rot="10800000">
            <a:off x="2046131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4" name="Google Shape;314;p37"/>
          <p:cNvSpPr txBox="1"/>
          <p:nvPr/>
        </p:nvSpPr>
        <p:spPr>
          <a:xfrm>
            <a:off x="2007448" y="157480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5" name="Google Shape;315;p37"/>
          <p:cNvCxnSpPr/>
          <p:nvPr/>
        </p:nvCxnSpPr>
        <p:spPr>
          <a:xfrm rot="10800000">
            <a:off x="3339536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6" name="Google Shape;316;p37"/>
          <p:cNvSpPr txBox="1"/>
          <p:nvPr/>
        </p:nvSpPr>
        <p:spPr>
          <a:xfrm>
            <a:off x="3302328" y="157480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7" name="Google Shape;317;p37"/>
          <p:cNvCxnSpPr/>
          <p:nvPr/>
        </p:nvCxnSpPr>
        <p:spPr>
          <a:xfrm rot="10800000">
            <a:off x="4632942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8" name="Google Shape;318;p37"/>
          <p:cNvSpPr txBox="1"/>
          <p:nvPr/>
        </p:nvSpPr>
        <p:spPr>
          <a:xfrm>
            <a:off x="4597209" y="157480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9" name="Google Shape;319;p37"/>
          <p:cNvCxnSpPr/>
          <p:nvPr/>
        </p:nvCxnSpPr>
        <p:spPr>
          <a:xfrm rot="10800000">
            <a:off x="5926347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0" name="Google Shape;320;p37"/>
          <p:cNvSpPr txBox="1"/>
          <p:nvPr/>
        </p:nvSpPr>
        <p:spPr>
          <a:xfrm>
            <a:off x="5892089" y="157480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1" name="Google Shape;321;p37"/>
          <p:cNvCxnSpPr/>
          <p:nvPr/>
        </p:nvCxnSpPr>
        <p:spPr>
          <a:xfrm rot="10800000">
            <a:off x="7219752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2" name="Google Shape;322;p37"/>
          <p:cNvSpPr txBox="1"/>
          <p:nvPr/>
        </p:nvSpPr>
        <p:spPr>
          <a:xfrm>
            <a:off x="7186969" y="157480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3" name="Google Shape;323;p37"/>
          <p:cNvCxnSpPr/>
          <p:nvPr/>
        </p:nvCxnSpPr>
        <p:spPr>
          <a:xfrm rot="10800000">
            <a:off x="140936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4" name="Google Shape;324;p37"/>
          <p:cNvSpPr txBox="1"/>
          <p:nvPr/>
        </p:nvSpPr>
        <p:spPr>
          <a:xfrm>
            <a:off x="1340700" y="349575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5" name="Google Shape;325;p37"/>
          <p:cNvCxnSpPr/>
          <p:nvPr/>
        </p:nvCxnSpPr>
        <p:spPr>
          <a:xfrm rot="10800000">
            <a:off x="270276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6" name="Google Shape;326;p37"/>
          <p:cNvSpPr txBox="1"/>
          <p:nvPr/>
        </p:nvSpPr>
        <p:spPr>
          <a:xfrm>
            <a:off x="2643073" y="349575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7" name="Google Shape;327;p37"/>
          <p:cNvCxnSpPr/>
          <p:nvPr/>
        </p:nvCxnSpPr>
        <p:spPr>
          <a:xfrm rot="10800000">
            <a:off x="399617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8" name="Google Shape;328;p37"/>
          <p:cNvSpPr txBox="1"/>
          <p:nvPr/>
        </p:nvSpPr>
        <p:spPr>
          <a:xfrm>
            <a:off x="3945446" y="349575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9" name="Google Shape;329;p37"/>
          <p:cNvCxnSpPr/>
          <p:nvPr/>
        </p:nvCxnSpPr>
        <p:spPr>
          <a:xfrm rot="10800000">
            <a:off x="528957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0" name="Google Shape;330;p37"/>
          <p:cNvSpPr txBox="1"/>
          <p:nvPr/>
        </p:nvSpPr>
        <p:spPr>
          <a:xfrm>
            <a:off x="5247819" y="349575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1" name="Google Shape;331;p37"/>
          <p:cNvCxnSpPr/>
          <p:nvPr/>
        </p:nvCxnSpPr>
        <p:spPr>
          <a:xfrm rot="10800000">
            <a:off x="658298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2" name="Google Shape;332;p37"/>
          <p:cNvSpPr txBox="1"/>
          <p:nvPr/>
        </p:nvSpPr>
        <p:spPr>
          <a:xfrm>
            <a:off x="6550192" y="3495750"/>
            <a:ext cx="1223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3" name="Google Shape;333;p37"/>
          <p:cNvCxnSpPr/>
          <p:nvPr/>
        </p:nvCxnSpPr>
        <p:spPr>
          <a:xfrm rot="10800000">
            <a:off x="787638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4" name="Google Shape;334;p37"/>
          <p:cNvSpPr txBox="1"/>
          <p:nvPr/>
        </p:nvSpPr>
        <p:spPr>
          <a:xfrm>
            <a:off x="7839394" y="3495750"/>
            <a:ext cx="101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40" name="Google Shape;340;p3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44" name="Google Shape;344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46" name="Google Shape;346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47" name="Google Shape;347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49" name="Google Shape;349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50" name="Google Shape;350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52" name="Google Shape;352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53" name="Google Shape;353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4" name="Google Shape;354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55" name="Google Shape;355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56" name="Google Shape;356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7" name="Google Shape;357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58" name="Google Shape;358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59" name="Google Shape;359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60" name="Google Shape;360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61" name="Google Shape;361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4" name="Google Shape;364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5" name="Google Shape;365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372" name="Google Shape;372;p39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73" name="Google Shape;373;p39"/>
          <p:cNvGraphicFramePr/>
          <p:nvPr/>
        </p:nvGraphicFramePr>
        <p:xfrm>
          <a:off x="392525" y="1320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{D6BD4B46-1FE6-4C37-B333-B28726F1F195}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4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34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34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34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34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4294967295" type="ctrTitle"/>
          </p:nvPr>
        </p:nvSpPr>
        <p:spPr>
          <a:xfrm>
            <a:off x="685800" y="440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Hello!</a:t>
            </a:r>
            <a:endParaRPr sz="3000"/>
          </a:p>
        </p:txBody>
      </p:sp>
      <p:sp>
        <p:nvSpPr>
          <p:cNvPr id="63" name="Google Shape;63;p13"/>
          <p:cNvSpPr txBox="1"/>
          <p:nvPr>
            <p:ph idx="4294967295" type="subTitle"/>
          </p:nvPr>
        </p:nvSpPr>
        <p:spPr>
          <a:xfrm>
            <a:off x="685800" y="112556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/>
              <a:t>I AM JAYDEN SMITH</a:t>
            </a:r>
            <a:endParaRPr b="1" sz="4800"/>
          </a:p>
        </p:txBody>
      </p:sp>
      <p:sp>
        <p:nvSpPr>
          <p:cNvPr id="64" name="Google Shape;64;p13"/>
          <p:cNvSpPr txBox="1"/>
          <p:nvPr>
            <p:ph idx="4294967295" type="body"/>
          </p:nvPr>
        </p:nvSpPr>
        <p:spPr>
          <a:xfrm>
            <a:off x="4523350" y="2464406"/>
            <a:ext cx="3834300" cy="203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379" name="Google Shape;379;p40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0"/>
          <p:cNvSpPr/>
          <p:nvPr/>
        </p:nvSpPr>
        <p:spPr>
          <a:xfrm>
            <a:off x="431200" y="1363400"/>
            <a:ext cx="4064700" cy="15846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1" name="Google Shape;381;p40"/>
          <p:cNvSpPr/>
          <p:nvPr/>
        </p:nvSpPr>
        <p:spPr>
          <a:xfrm>
            <a:off x="4664148" y="1363400"/>
            <a:ext cx="4064700" cy="15846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2" name="Google Shape;382;p40"/>
          <p:cNvSpPr/>
          <p:nvPr/>
        </p:nvSpPr>
        <p:spPr>
          <a:xfrm>
            <a:off x="431200" y="3121900"/>
            <a:ext cx="4064700" cy="15846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3" name="Google Shape;383;p40"/>
          <p:cNvSpPr/>
          <p:nvPr/>
        </p:nvSpPr>
        <p:spPr>
          <a:xfrm>
            <a:off x="4664148" y="3121900"/>
            <a:ext cx="4064700" cy="15846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4" name="Google Shape;384;p40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0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0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0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0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389" name="Google Shape;389;p40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390" name="Google Shape;390;p40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391" name="Google Shape;391;p40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"/>
          <p:cNvSpPr txBox="1"/>
          <p:nvPr>
            <p:ph type="title"/>
          </p:nvPr>
        </p:nvSpPr>
        <p:spPr>
          <a:xfrm>
            <a:off x="262200" y="224350"/>
            <a:ext cx="8619600" cy="2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397" name="Google Shape;397;p41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9" name="Google Shape;399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1" name="Google Shape;401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2" name="Google Shape;402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3" name="Google Shape;403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4" name="Google Shape;404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5" name="Google Shape;405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6" name="Google Shape;406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7" name="Google Shape;407;p41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1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1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1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1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1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1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1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1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21" name="Google Shape;421;p42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2" name="Google Shape;422;p42"/>
          <p:cNvGrpSpPr/>
          <p:nvPr/>
        </p:nvGrpSpPr>
        <p:grpSpPr>
          <a:xfrm>
            <a:off x="855292" y="1260643"/>
            <a:ext cx="3608219" cy="3243858"/>
            <a:chOff x="855292" y="1413043"/>
            <a:chExt cx="3608219" cy="3243858"/>
          </a:xfrm>
        </p:grpSpPr>
        <p:sp>
          <p:nvSpPr>
            <p:cNvPr id="423" name="Google Shape;423;p42"/>
            <p:cNvSpPr/>
            <p:nvPr/>
          </p:nvSpPr>
          <p:spPr>
            <a:xfrm>
              <a:off x="17485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19744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8632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13058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10868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15260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855292" y="1413043"/>
              <a:ext cx="3602907" cy="396816"/>
            </a:xfrm>
            <a:prstGeom prst="ellipse">
              <a:avLst/>
            </a:prstGeom>
            <a:solidFill>
              <a:srgbClr val="021526">
                <a:alpha val="150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0" name="Google Shape;430;p42"/>
          <p:cNvCxnSpPr/>
          <p:nvPr/>
        </p:nvCxnSpPr>
        <p:spPr>
          <a:xfrm>
            <a:off x="4383550" y="1797675"/>
            <a:ext cx="1056900" cy="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42"/>
          <p:cNvSpPr txBox="1"/>
          <p:nvPr/>
        </p:nvSpPr>
        <p:spPr>
          <a:xfrm>
            <a:off x="5502050" y="16256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2" name="Google Shape;432;p42"/>
          <p:cNvCxnSpPr/>
          <p:nvPr/>
        </p:nvCxnSpPr>
        <p:spPr>
          <a:xfrm>
            <a:off x="4227875" y="22793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42"/>
          <p:cNvSpPr txBox="1"/>
          <p:nvPr/>
        </p:nvSpPr>
        <p:spPr>
          <a:xfrm>
            <a:off x="5502050" y="21072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4" name="Google Shape;434;p42"/>
          <p:cNvCxnSpPr/>
          <p:nvPr/>
        </p:nvCxnSpPr>
        <p:spPr>
          <a:xfrm>
            <a:off x="4006650" y="27609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42"/>
          <p:cNvSpPr txBox="1"/>
          <p:nvPr/>
        </p:nvSpPr>
        <p:spPr>
          <a:xfrm>
            <a:off x="5502050" y="25888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6" name="Google Shape;436;p42"/>
          <p:cNvCxnSpPr/>
          <p:nvPr/>
        </p:nvCxnSpPr>
        <p:spPr>
          <a:xfrm>
            <a:off x="3818200" y="32425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42"/>
          <p:cNvSpPr txBox="1"/>
          <p:nvPr/>
        </p:nvSpPr>
        <p:spPr>
          <a:xfrm>
            <a:off x="5502050" y="30704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8" name="Google Shape;438;p42"/>
          <p:cNvCxnSpPr/>
          <p:nvPr/>
        </p:nvCxnSpPr>
        <p:spPr>
          <a:xfrm>
            <a:off x="3613350" y="37241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42"/>
          <p:cNvSpPr txBox="1"/>
          <p:nvPr/>
        </p:nvSpPr>
        <p:spPr>
          <a:xfrm>
            <a:off x="5502050" y="35520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0" name="Google Shape;440;p42"/>
          <p:cNvCxnSpPr/>
          <p:nvPr/>
        </p:nvCxnSpPr>
        <p:spPr>
          <a:xfrm>
            <a:off x="3400325" y="42057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42"/>
          <p:cNvSpPr txBox="1"/>
          <p:nvPr/>
        </p:nvSpPr>
        <p:spPr>
          <a:xfrm>
            <a:off x="5502050" y="40337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3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47" name="Google Shape;447;p4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8" name="Google Shape;448;p43"/>
          <p:cNvPicPr preferRelativeResize="0"/>
          <p:nvPr/>
        </p:nvPicPr>
        <p:blipFill rotWithShape="1">
          <a:blip r:embed="rId4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49" name="Google Shape;449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50" name="Google Shape;45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1" name="Google Shape;451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52" name="Google Shape;452;p43"/>
          <p:cNvPicPr preferRelativeResize="0"/>
          <p:nvPr/>
        </p:nvPicPr>
        <p:blipFill rotWithShape="1">
          <a:blip r:embed="rId6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3" name="Google Shape;453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54" name="Google Shape;454;p43"/>
          <p:cNvPicPr preferRelativeResize="0"/>
          <p:nvPr/>
        </p:nvPicPr>
        <p:blipFill rotWithShape="1">
          <a:blip r:embed="rId7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5" name="Google Shape;455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"/>
          <p:cNvSpPr txBox="1"/>
          <p:nvPr>
            <p:ph type="title"/>
          </p:nvPr>
        </p:nvSpPr>
        <p:spPr>
          <a:xfrm>
            <a:off x="467100" y="190225"/>
            <a:ext cx="8209800" cy="3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61" name="Google Shape;461;p44"/>
          <p:cNvSpPr/>
          <p:nvPr/>
        </p:nvSpPr>
        <p:spPr>
          <a:xfrm>
            <a:off x="695166" y="660228"/>
            <a:ext cx="7753800" cy="39750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2" name="Google Shape;462;p44"/>
          <p:cNvGrpSpPr/>
          <p:nvPr/>
        </p:nvGrpSpPr>
        <p:grpSpPr>
          <a:xfrm>
            <a:off x="856687" y="660220"/>
            <a:ext cx="7430303" cy="3975073"/>
            <a:chOff x="638138" y="467100"/>
            <a:chExt cx="7867750" cy="4194000"/>
          </a:xfrm>
        </p:grpSpPr>
        <p:cxnSp>
          <p:nvCxnSpPr>
            <p:cNvPr id="463" name="Google Shape;463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4" name="Google Shape;464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Google Shape;466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" name="Google Shape;467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9" name="Google Shape;469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" name="Google Shape;471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3" name="Google Shape;473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4" name="Google Shape;474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" name="Google Shape;475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09" name="Google Shape;509;p4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0" name="Google Shape;510;p44"/>
          <p:cNvGrpSpPr/>
          <p:nvPr/>
        </p:nvGrpSpPr>
        <p:grpSpPr>
          <a:xfrm>
            <a:off x="695153" y="825832"/>
            <a:ext cx="7753448" cy="3643720"/>
            <a:chOff x="467088" y="642474"/>
            <a:chExt cx="4194000" cy="3858239"/>
          </a:xfrm>
        </p:grpSpPr>
        <p:cxnSp>
          <p:nvCxnSpPr>
            <p:cNvPr id="511" name="Google Shape;511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33" name="Google Shape;533;p44"/>
          <p:cNvCxnSpPr/>
          <p:nvPr/>
        </p:nvCxnSpPr>
        <p:spPr>
          <a:xfrm>
            <a:off x="4572001" y="660228"/>
            <a:ext cx="0" cy="3975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34" name="Google Shape;534;p44"/>
          <p:cNvCxnSpPr/>
          <p:nvPr/>
        </p:nvCxnSpPr>
        <p:spPr>
          <a:xfrm>
            <a:off x="695166" y="2647799"/>
            <a:ext cx="7753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35" name="Google Shape;535;p44"/>
          <p:cNvSpPr txBox="1"/>
          <p:nvPr/>
        </p:nvSpPr>
        <p:spPr>
          <a:xfrm rot="-5400000">
            <a:off x="9550" y="2569750"/>
            <a:ext cx="12150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44"/>
          <p:cNvSpPr txBox="1"/>
          <p:nvPr/>
        </p:nvSpPr>
        <p:spPr>
          <a:xfrm rot="5400000">
            <a:off x="7919500" y="2569812"/>
            <a:ext cx="12150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" name="Google Shape;537;p44"/>
          <p:cNvSpPr txBox="1"/>
          <p:nvPr/>
        </p:nvSpPr>
        <p:spPr>
          <a:xfrm>
            <a:off x="3964561" y="4635334"/>
            <a:ext cx="12150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8" name="Google Shape;538;p44"/>
          <p:cNvSpPr txBox="1"/>
          <p:nvPr/>
        </p:nvSpPr>
        <p:spPr>
          <a:xfrm>
            <a:off x="3964513" y="504100"/>
            <a:ext cx="12150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9" name="Google Shape;539;p44"/>
          <p:cNvSpPr/>
          <p:nvPr/>
        </p:nvSpPr>
        <p:spPr>
          <a:xfrm>
            <a:off x="6877193" y="999423"/>
            <a:ext cx="944700" cy="94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0" name="Google Shape;540;p44"/>
          <p:cNvSpPr/>
          <p:nvPr/>
        </p:nvSpPr>
        <p:spPr>
          <a:xfrm>
            <a:off x="3210519" y="1442246"/>
            <a:ext cx="827400" cy="82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1" name="Google Shape;541;p44"/>
          <p:cNvSpPr/>
          <p:nvPr/>
        </p:nvSpPr>
        <p:spPr>
          <a:xfrm>
            <a:off x="1560061" y="3497793"/>
            <a:ext cx="690000" cy="6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2" name="Google Shape;542;p44"/>
          <p:cNvSpPr/>
          <p:nvPr/>
        </p:nvSpPr>
        <p:spPr>
          <a:xfrm>
            <a:off x="5568316" y="3003285"/>
            <a:ext cx="690000" cy="69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3" name="Google Shape;543;p44"/>
          <p:cNvSpPr/>
          <p:nvPr/>
        </p:nvSpPr>
        <p:spPr>
          <a:xfrm>
            <a:off x="6419044" y="3429085"/>
            <a:ext cx="827400" cy="82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4" name="Google Shape;544;p44"/>
          <p:cNvSpPr/>
          <p:nvPr/>
        </p:nvSpPr>
        <p:spPr>
          <a:xfrm>
            <a:off x="4757915" y="752334"/>
            <a:ext cx="690000" cy="6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5" name="Google Shape;545;p44"/>
          <p:cNvSpPr/>
          <p:nvPr/>
        </p:nvSpPr>
        <p:spPr>
          <a:xfrm>
            <a:off x="1306337" y="1113912"/>
            <a:ext cx="441000" cy="44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5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51" name="Google Shape;551;p4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2" name="Google Shape;552;p45"/>
          <p:cNvGraphicFramePr/>
          <p:nvPr/>
        </p:nvGraphicFramePr>
        <p:xfrm>
          <a:off x="6968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{232FB1C1-C29F-448D-9ACA-C14235081580}</a:tableStyleId>
              </a:tblPr>
              <a:tblGrid>
                <a:gridCol w="852150"/>
                <a:gridCol w="976700"/>
                <a:gridCol w="976700"/>
                <a:gridCol w="976700"/>
                <a:gridCol w="976700"/>
                <a:gridCol w="976700"/>
                <a:gridCol w="976700"/>
                <a:gridCol w="97670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09:00 - 09:45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8" name="Google Shape;558;p46"/>
          <p:cNvSpPr txBox="1"/>
          <p:nvPr/>
        </p:nvSpPr>
        <p:spPr>
          <a:xfrm>
            <a:off x="6248575" y="341363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9" name="Google Shape;559;p46"/>
          <p:cNvSpPr/>
          <p:nvPr/>
        </p:nvSpPr>
        <p:spPr>
          <a:xfrm>
            <a:off x="430365" y="301250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6"/>
          <p:cNvSpPr/>
          <p:nvPr/>
        </p:nvSpPr>
        <p:spPr>
          <a:xfrm>
            <a:off x="1005201" y="368256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6"/>
          <p:cNvSpPr/>
          <p:nvPr/>
        </p:nvSpPr>
        <p:spPr>
          <a:xfrm>
            <a:off x="1597608" y="369305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6"/>
          <p:cNvSpPr/>
          <p:nvPr/>
        </p:nvSpPr>
        <p:spPr>
          <a:xfrm>
            <a:off x="2223495" y="360279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6"/>
          <p:cNvSpPr/>
          <p:nvPr/>
        </p:nvSpPr>
        <p:spPr>
          <a:xfrm>
            <a:off x="2830763" y="357088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6"/>
          <p:cNvSpPr/>
          <p:nvPr/>
        </p:nvSpPr>
        <p:spPr>
          <a:xfrm>
            <a:off x="3343380" y="352826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6"/>
          <p:cNvSpPr/>
          <p:nvPr/>
        </p:nvSpPr>
        <p:spPr>
          <a:xfrm>
            <a:off x="3961313" y="331016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6"/>
          <p:cNvSpPr/>
          <p:nvPr/>
        </p:nvSpPr>
        <p:spPr>
          <a:xfrm>
            <a:off x="4520195" y="357613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6"/>
          <p:cNvSpPr/>
          <p:nvPr/>
        </p:nvSpPr>
        <p:spPr>
          <a:xfrm>
            <a:off x="5130129" y="363994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6"/>
          <p:cNvSpPr/>
          <p:nvPr/>
        </p:nvSpPr>
        <p:spPr>
          <a:xfrm>
            <a:off x="5723585" y="355493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6"/>
          <p:cNvSpPr/>
          <p:nvPr/>
        </p:nvSpPr>
        <p:spPr>
          <a:xfrm>
            <a:off x="434626" y="8947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6"/>
          <p:cNvSpPr/>
          <p:nvPr/>
        </p:nvSpPr>
        <p:spPr>
          <a:xfrm>
            <a:off x="1022225" y="8947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1599727" y="963307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6"/>
          <p:cNvSpPr/>
          <p:nvPr/>
        </p:nvSpPr>
        <p:spPr>
          <a:xfrm>
            <a:off x="2186802" y="930329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6"/>
          <p:cNvSpPr/>
          <p:nvPr/>
        </p:nvSpPr>
        <p:spPr>
          <a:xfrm>
            <a:off x="2777067" y="955330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6"/>
          <p:cNvSpPr/>
          <p:nvPr/>
        </p:nvSpPr>
        <p:spPr>
          <a:xfrm>
            <a:off x="3371047" y="955330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6"/>
          <p:cNvSpPr/>
          <p:nvPr/>
        </p:nvSpPr>
        <p:spPr>
          <a:xfrm>
            <a:off x="3968218" y="959045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6"/>
          <p:cNvSpPr/>
          <p:nvPr/>
        </p:nvSpPr>
        <p:spPr>
          <a:xfrm>
            <a:off x="4537220" y="940425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6"/>
          <p:cNvSpPr/>
          <p:nvPr/>
        </p:nvSpPr>
        <p:spPr>
          <a:xfrm>
            <a:off x="5086529" y="900017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6"/>
          <p:cNvSpPr/>
          <p:nvPr/>
        </p:nvSpPr>
        <p:spPr>
          <a:xfrm>
            <a:off x="5685296" y="915970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6"/>
          <p:cNvSpPr/>
          <p:nvPr/>
        </p:nvSpPr>
        <p:spPr>
          <a:xfrm>
            <a:off x="405363" y="1567384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6"/>
          <p:cNvSpPr/>
          <p:nvPr/>
        </p:nvSpPr>
        <p:spPr>
          <a:xfrm>
            <a:off x="995104" y="1511022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6"/>
          <p:cNvSpPr/>
          <p:nvPr/>
        </p:nvSpPr>
        <p:spPr>
          <a:xfrm>
            <a:off x="1598132" y="1529095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6"/>
          <p:cNvSpPr/>
          <p:nvPr/>
        </p:nvSpPr>
        <p:spPr>
          <a:xfrm>
            <a:off x="2182016" y="1517403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6"/>
          <p:cNvSpPr/>
          <p:nvPr/>
        </p:nvSpPr>
        <p:spPr>
          <a:xfrm>
            <a:off x="2782378" y="1529642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6"/>
          <p:cNvSpPr/>
          <p:nvPr/>
        </p:nvSpPr>
        <p:spPr>
          <a:xfrm>
            <a:off x="3386455" y="1486567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6"/>
          <p:cNvSpPr/>
          <p:nvPr/>
        </p:nvSpPr>
        <p:spPr>
          <a:xfrm>
            <a:off x="3929930" y="1576432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6"/>
          <p:cNvSpPr/>
          <p:nvPr/>
        </p:nvSpPr>
        <p:spPr>
          <a:xfrm>
            <a:off x="4535078" y="1518998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6"/>
          <p:cNvSpPr/>
          <p:nvPr/>
        </p:nvSpPr>
        <p:spPr>
          <a:xfrm>
            <a:off x="5121627" y="1504116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6"/>
          <p:cNvSpPr/>
          <p:nvPr/>
        </p:nvSpPr>
        <p:spPr>
          <a:xfrm>
            <a:off x="5691153" y="1515808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6"/>
          <p:cNvSpPr/>
          <p:nvPr/>
        </p:nvSpPr>
        <p:spPr>
          <a:xfrm>
            <a:off x="454295" y="2121480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6"/>
          <p:cNvSpPr/>
          <p:nvPr/>
        </p:nvSpPr>
        <p:spPr>
          <a:xfrm>
            <a:off x="1027536" y="2122027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6"/>
          <p:cNvSpPr/>
          <p:nvPr/>
        </p:nvSpPr>
        <p:spPr>
          <a:xfrm>
            <a:off x="1622063" y="2122027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6"/>
          <p:cNvSpPr/>
          <p:nvPr/>
        </p:nvSpPr>
        <p:spPr>
          <a:xfrm>
            <a:off x="2204875" y="2122027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6"/>
          <p:cNvSpPr/>
          <p:nvPr/>
        </p:nvSpPr>
        <p:spPr>
          <a:xfrm>
            <a:off x="2872767" y="2067784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6"/>
          <p:cNvSpPr/>
          <p:nvPr/>
        </p:nvSpPr>
        <p:spPr>
          <a:xfrm>
            <a:off x="3471556" y="2070975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6"/>
          <p:cNvSpPr/>
          <p:nvPr/>
        </p:nvSpPr>
        <p:spPr>
          <a:xfrm>
            <a:off x="4064465" y="2121480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6"/>
          <p:cNvSpPr/>
          <p:nvPr/>
        </p:nvSpPr>
        <p:spPr>
          <a:xfrm>
            <a:off x="4554768" y="2116694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6"/>
          <p:cNvSpPr/>
          <p:nvPr/>
        </p:nvSpPr>
        <p:spPr>
          <a:xfrm>
            <a:off x="5128009" y="2126266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6"/>
          <p:cNvSpPr/>
          <p:nvPr/>
        </p:nvSpPr>
        <p:spPr>
          <a:xfrm>
            <a:off x="5722514" y="20672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6"/>
          <p:cNvSpPr/>
          <p:nvPr/>
        </p:nvSpPr>
        <p:spPr>
          <a:xfrm>
            <a:off x="552684" y="2671336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6"/>
          <p:cNvSpPr/>
          <p:nvPr/>
        </p:nvSpPr>
        <p:spPr>
          <a:xfrm>
            <a:off x="1065825" y="2655383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6"/>
          <p:cNvSpPr/>
          <p:nvPr/>
        </p:nvSpPr>
        <p:spPr>
          <a:xfrm>
            <a:off x="1613539" y="2655383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6"/>
          <p:cNvSpPr/>
          <p:nvPr/>
        </p:nvSpPr>
        <p:spPr>
          <a:xfrm>
            <a:off x="2744613" y="2733556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6"/>
          <p:cNvSpPr/>
          <p:nvPr/>
        </p:nvSpPr>
        <p:spPr>
          <a:xfrm>
            <a:off x="2165516" y="2683029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6"/>
          <p:cNvSpPr/>
          <p:nvPr/>
        </p:nvSpPr>
        <p:spPr>
          <a:xfrm>
            <a:off x="3363070" y="2693147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6"/>
          <p:cNvSpPr/>
          <p:nvPr/>
        </p:nvSpPr>
        <p:spPr>
          <a:xfrm>
            <a:off x="3949074" y="2696338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6"/>
          <p:cNvSpPr/>
          <p:nvPr/>
        </p:nvSpPr>
        <p:spPr>
          <a:xfrm>
            <a:off x="4484572" y="2696338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6"/>
          <p:cNvSpPr/>
          <p:nvPr/>
        </p:nvSpPr>
        <p:spPr>
          <a:xfrm>
            <a:off x="5164702" y="2680384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6"/>
          <p:cNvSpPr/>
          <p:nvPr/>
        </p:nvSpPr>
        <p:spPr>
          <a:xfrm>
            <a:off x="5754968" y="2701124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6"/>
          <p:cNvSpPr/>
          <p:nvPr/>
        </p:nvSpPr>
        <p:spPr>
          <a:xfrm>
            <a:off x="417077" y="3309463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6"/>
          <p:cNvSpPr/>
          <p:nvPr/>
        </p:nvSpPr>
        <p:spPr>
          <a:xfrm>
            <a:off x="1000415" y="3333918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6"/>
          <p:cNvSpPr/>
          <p:nvPr/>
        </p:nvSpPr>
        <p:spPr>
          <a:xfrm>
            <a:off x="1599727" y="3322226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6"/>
          <p:cNvSpPr/>
          <p:nvPr/>
        </p:nvSpPr>
        <p:spPr>
          <a:xfrm>
            <a:off x="2184660" y="3314249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6"/>
          <p:cNvSpPr/>
          <p:nvPr/>
        </p:nvSpPr>
        <p:spPr>
          <a:xfrm>
            <a:off x="2793021" y="3288723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6"/>
          <p:cNvSpPr/>
          <p:nvPr/>
        </p:nvSpPr>
        <p:spPr>
          <a:xfrm>
            <a:off x="3348713" y="3333393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6"/>
          <p:cNvSpPr/>
          <p:nvPr/>
        </p:nvSpPr>
        <p:spPr>
          <a:xfrm>
            <a:off x="3937382" y="3333393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6"/>
          <p:cNvSpPr/>
          <p:nvPr/>
        </p:nvSpPr>
        <p:spPr>
          <a:xfrm>
            <a:off x="4535624" y="3304677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6"/>
          <p:cNvSpPr/>
          <p:nvPr/>
        </p:nvSpPr>
        <p:spPr>
          <a:xfrm>
            <a:off x="5103532" y="3264268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6"/>
          <p:cNvSpPr/>
          <p:nvPr/>
        </p:nvSpPr>
        <p:spPr>
          <a:xfrm>
            <a:off x="5721465" y="3288198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6"/>
          <p:cNvSpPr/>
          <p:nvPr/>
        </p:nvSpPr>
        <p:spPr>
          <a:xfrm>
            <a:off x="411220" y="3860368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6"/>
          <p:cNvSpPr/>
          <p:nvPr/>
        </p:nvSpPr>
        <p:spPr>
          <a:xfrm>
            <a:off x="980746" y="3924707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6"/>
          <p:cNvSpPr/>
          <p:nvPr/>
        </p:nvSpPr>
        <p:spPr>
          <a:xfrm>
            <a:off x="1670973" y="3833247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6"/>
          <p:cNvSpPr/>
          <p:nvPr/>
        </p:nvSpPr>
        <p:spPr>
          <a:xfrm>
            <a:off x="2221900" y="3875251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6"/>
          <p:cNvSpPr/>
          <p:nvPr/>
        </p:nvSpPr>
        <p:spPr>
          <a:xfrm>
            <a:off x="2785044" y="3906109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6"/>
          <p:cNvSpPr/>
          <p:nvPr/>
        </p:nvSpPr>
        <p:spPr>
          <a:xfrm>
            <a:off x="3370501" y="3877917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6"/>
          <p:cNvSpPr/>
          <p:nvPr/>
        </p:nvSpPr>
        <p:spPr>
          <a:xfrm>
            <a:off x="3956527" y="3873131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6"/>
          <p:cNvSpPr/>
          <p:nvPr/>
        </p:nvSpPr>
        <p:spPr>
          <a:xfrm>
            <a:off x="4515933" y="3876846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6"/>
          <p:cNvSpPr/>
          <p:nvPr/>
        </p:nvSpPr>
        <p:spPr>
          <a:xfrm>
            <a:off x="5121627" y="3869416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6"/>
          <p:cNvSpPr/>
          <p:nvPr/>
        </p:nvSpPr>
        <p:spPr>
          <a:xfrm>
            <a:off x="5718799" y="3851321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6"/>
          <p:cNvSpPr/>
          <p:nvPr/>
        </p:nvSpPr>
        <p:spPr>
          <a:xfrm>
            <a:off x="383050" y="4515519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6"/>
          <p:cNvSpPr/>
          <p:nvPr/>
        </p:nvSpPr>
        <p:spPr>
          <a:xfrm>
            <a:off x="1010533" y="4444777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6"/>
          <p:cNvSpPr/>
          <p:nvPr/>
        </p:nvSpPr>
        <p:spPr>
          <a:xfrm>
            <a:off x="1583249" y="4421917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6"/>
          <p:cNvSpPr/>
          <p:nvPr/>
        </p:nvSpPr>
        <p:spPr>
          <a:xfrm>
            <a:off x="2192113" y="4458610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6"/>
          <p:cNvSpPr/>
          <p:nvPr/>
        </p:nvSpPr>
        <p:spPr>
          <a:xfrm>
            <a:off x="2742493" y="4459681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6"/>
          <p:cNvSpPr/>
          <p:nvPr/>
        </p:nvSpPr>
        <p:spPr>
          <a:xfrm>
            <a:off x="3380073" y="4427774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6"/>
          <p:cNvSpPr/>
          <p:nvPr/>
        </p:nvSpPr>
        <p:spPr>
          <a:xfrm>
            <a:off x="3894832" y="4422988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6"/>
          <p:cNvSpPr/>
          <p:nvPr/>
        </p:nvSpPr>
        <p:spPr>
          <a:xfrm>
            <a:off x="4488812" y="4416060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6"/>
          <p:cNvSpPr/>
          <p:nvPr/>
        </p:nvSpPr>
        <p:spPr>
          <a:xfrm>
            <a:off x="5098746" y="4527211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6"/>
          <p:cNvSpPr/>
          <p:nvPr/>
        </p:nvSpPr>
        <p:spPr>
          <a:xfrm>
            <a:off x="5744325" y="4481470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6"/>
          <p:cNvSpPr/>
          <p:nvPr/>
        </p:nvSpPr>
        <p:spPr>
          <a:xfrm>
            <a:off x="6350992" y="1906892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7244612" y="1906882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6"/>
          <p:cNvSpPr/>
          <p:nvPr/>
        </p:nvSpPr>
        <p:spPr>
          <a:xfrm>
            <a:off x="6535708" y="2117745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6"/>
          <p:cNvSpPr/>
          <p:nvPr/>
        </p:nvSpPr>
        <p:spPr>
          <a:xfrm>
            <a:off x="7689847" y="2415142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48" name="Google Shape;648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55" name="Google Shape;655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60" name="Google Shape;660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64" name="Google Shape;664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70" name="Google Shape;670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74" name="Google Shape;674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79" name="Google Shape;679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85" name="Google Shape;685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92" name="Google Shape;692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95" name="Google Shape;695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99" name="Google Shape;699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06" name="Google Shape;706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12" name="Google Shape;712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16" name="Google Shape;716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17" name="Google Shape;717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7" name="Google Shape;727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34" name="Google Shape;734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8" name="Google Shape;738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39" name="Google Shape;739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45" name="Google Shape;745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52" name="Google Shape;752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57" name="Google Shape;757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62" name="Google Shape;762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7" name="Google Shape;767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68" name="Google Shape;768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8" name="Google Shape;778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79" name="Google Shape;779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2" name="Google Shape;782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83" name="Google Shape;783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3" name="Google Shape;793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94" name="Google Shape;794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8" name="Google Shape;798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99" name="Google Shape;799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9" name="Google Shape;809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10" name="Google Shape;810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18" name="Google Shape;818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23" name="Google Shape;823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28" name="Google Shape;828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34" name="Google Shape;834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41" name="Google Shape;841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45" name="Google Shape;845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51" name="Google Shape;851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58" name="Google Shape;858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62" name="Google Shape;862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67" name="Google Shape;867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74" name="Google Shape;874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82" name="Google Shape;882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87" name="Google Shape;887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91" name="Google Shape;891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95" name="Google Shape;895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00" name="Google Shape;900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05" name="Google Shape;905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11" name="Google Shape;911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7" name="Google Shape;917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18" name="Google Shape;918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26" name="Google Shape;926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39" name="Google Shape;939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44" name="Google Shape;944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48" name="Google Shape;948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55" name="Google Shape;955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64" name="Google Shape;964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77" name="Google Shape;977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90" name="Google Shape;990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03" name="Google Shape;1003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10" name="Google Shape;1010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26" name="Google Shape;1026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32" name="Google Shape;1032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33" name="Google Shape;1033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6" name="Google Shape;1036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37" name="Google Shape;1037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41" name="Google Shape;1041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45" name="Google Shape;1045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8" name="Google Shape;1048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49" name="Google Shape;1049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58" name="Google Shape;1058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83" name="Google Shape;1083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84" name="Google Shape;1084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87" name="Google Shape;1087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90" name="Google Shape;1090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2" name="Google Shape;1092;p4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93" name="Google Shape;1093;p4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8"/>
          <p:cNvSpPr txBox="1"/>
          <p:nvPr/>
        </p:nvSpPr>
        <p:spPr>
          <a:xfrm>
            <a:off x="929700" y="990500"/>
            <a:ext cx="7327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</a:t>
            </a: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 any emoji as an icon!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9" name="Google Shape;1099;p48"/>
          <p:cNvSpPr txBox="1"/>
          <p:nvPr/>
        </p:nvSpPr>
        <p:spPr>
          <a:xfrm>
            <a:off x="808100" y="24664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4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4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0" name="Google Shape;1100;p4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Google Shape;1105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07" name="Google Shape;1107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08" name="Google Shape;1108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09" name="Google Shape;1109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0" name="Google Shape;1110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11" name="Google Shape;1111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12" name="Google Shape;1112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3" name="Google Shape;1113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14" name="Google Shape;1114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15" name="Google Shape;1115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6" name="Google Shape;1116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17" name="Google Shape;1117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18" name="Google Shape;1118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9" name="Google Shape;1119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1120" name="Google Shape;1120;p4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47379" r="0" t="0"/>
          <a:stretch/>
        </p:blipFill>
        <p:spPr>
          <a:xfrm>
            <a:off x="4511950" y="1451225"/>
            <a:ext cx="1205625" cy="5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1501200" y="1297594"/>
            <a:ext cx="614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1501200" y="2554310"/>
            <a:ext cx="614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1146000" y="1364719"/>
            <a:ext cx="6852000" cy="32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4294967295" type="ctrTitle"/>
          </p:nvPr>
        </p:nvSpPr>
        <p:spPr>
          <a:xfrm>
            <a:off x="685800" y="172239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91" name="Google Shape;91;p17"/>
          <p:cNvSpPr txBox="1"/>
          <p:nvPr>
            <p:ph idx="4294967295" type="subTitle"/>
          </p:nvPr>
        </p:nvSpPr>
        <p:spPr>
          <a:xfrm>
            <a:off x="2138400" y="2782913"/>
            <a:ext cx="4867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sp>
        <p:nvSpPr>
          <p:cNvPr id="92" name="Google Shape;92;p17"/>
          <p:cNvSpPr/>
          <p:nvPr/>
        </p:nvSpPr>
        <p:spPr>
          <a:xfrm>
            <a:off x="2534100" y="1243675"/>
            <a:ext cx="3965346" cy="2559450"/>
          </a:xfrm>
          <a:custGeom>
            <a:rect b="b" l="l" r="r" t="t"/>
            <a:pathLst>
              <a:path extrusionOk="0" h="136504" w="217966">
                <a:moveTo>
                  <a:pt x="134084" y="36957"/>
                </a:moveTo>
                <a:cubicBezTo>
                  <a:pt x="111060" y="41754"/>
                  <a:pt x="71532" y="43758"/>
                  <a:pt x="65342" y="21069"/>
                </a:cubicBezTo>
                <a:cubicBezTo>
                  <a:pt x="63408" y="13980"/>
                  <a:pt x="68316" y="4183"/>
                  <a:pt x="75070" y="1289"/>
                </a:cubicBezTo>
                <a:cubicBezTo>
                  <a:pt x="79540" y="-627"/>
                  <a:pt x="85016" y="-152"/>
                  <a:pt x="89661" y="1289"/>
                </a:cubicBezTo>
                <a:cubicBezTo>
                  <a:pt x="97022" y="3573"/>
                  <a:pt x="100737" y="15340"/>
                  <a:pt x="98416" y="22690"/>
                </a:cubicBezTo>
                <a:cubicBezTo>
                  <a:pt x="92031" y="42904"/>
                  <a:pt x="56316" y="27785"/>
                  <a:pt x="35187" y="29499"/>
                </a:cubicBezTo>
                <a:cubicBezTo>
                  <a:pt x="22546" y="30524"/>
                  <a:pt x="7785" y="36963"/>
                  <a:pt x="2113" y="48306"/>
                </a:cubicBezTo>
                <a:cubicBezTo>
                  <a:pt x="-505" y="53541"/>
                  <a:pt x="-290" y="60069"/>
                  <a:pt x="815" y="65816"/>
                </a:cubicBezTo>
                <a:cubicBezTo>
                  <a:pt x="3945" y="82096"/>
                  <a:pt x="31257" y="81782"/>
                  <a:pt x="47833" y="82029"/>
                </a:cubicBezTo>
                <a:cubicBezTo>
                  <a:pt x="85779" y="82595"/>
                  <a:pt x="123580" y="68977"/>
                  <a:pt x="161322" y="72949"/>
                </a:cubicBezTo>
                <a:cubicBezTo>
                  <a:pt x="180986" y="75018"/>
                  <a:pt x="206240" y="80754"/>
                  <a:pt x="214824" y="98566"/>
                </a:cubicBezTo>
                <a:cubicBezTo>
                  <a:pt x="218869" y="106960"/>
                  <a:pt x="219605" y="120005"/>
                  <a:pt x="212878" y="126452"/>
                </a:cubicBezTo>
                <a:cubicBezTo>
                  <a:pt x="205283" y="133731"/>
                  <a:pt x="203637" y="131478"/>
                  <a:pt x="194396" y="136504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93" name="Google Shape;93;p17"/>
          <p:cNvSpPr/>
          <p:nvPr/>
        </p:nvSpPr>
        <p:spPr>
          <a:xfrm>
            <a:off x="4976318" y="1251376"/>
            <a:ext cx="716784" cy="71955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1050525" y="1364748"/>
            <a:ext cx="34185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4674978" y="1364748"/>
            <a:ext cx="34185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706500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3326101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0" name="Google Shape;110;p19"/>
          <p:cNvSpPr txBox="1"/>
          <p:nvPr>
            <p:ph idx="3" type="body"/>
          </p:nvPr>
        </p:nvSpPr>
        <p:spPr>
          <a:xfrm>
            <a:off x="5945701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588A87"/>
      </a:accent1>
      <a:accent2>
        <a:srgbClr val="BBDBDF"/>
      </a:accent2>
      <a:accent3>
        <a:srgbClr val="7E89A0"/>
      </a:accent3>
      <a:accent4>
        <a:srgbClr val="BEC1D6"/>
      </a:accent4>
      <a:accent5>
        <a:srgbClr val="9B7160"/>
      </a:accent5>
      <a:accent6>
        <a:srgbClr val="D8C0A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