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Atma"/>
      <p:regular r:id="rId50"/>
      <p:bold r:id="rId51"/>
    </p:embeddedFont>
    <p:embeddedFont>
      <p:font typeface="Quicksand"/>
      <p:regular r:id="rId52"/>
      <p:bold r:id="rId53"/>
    </p:embeddedFont>
    <p:embeddedFont>
      <p:font typeface="Quicksand Light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E267FA-CA74-4515-AB39-F36422F084D3}">
  <a:tblStyle styleId="{EAE267FA-CA74-4515-AB39-F36422F084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32DAE77-0ED4-4C94-92F3-84371D6B2C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tma-bold.fntdata"/><Relationship Id="rId50" Type="http://schemas.openxmlformats.org/officeDocument/2006/relationships/font" Target="fonts/Atma-regular.fntdata"/><Relationship Id="rId53" Type="http://schemas.openxmlformats.org/officeDocument/2006/relationships/font" Target="fonts/Quicksand-bold.fntdata"/><Relationship Id="rId52" Type="http://schemas.openxmlformats.org/officeDocument/2006/relationships/font" Target="fonts/Quicksand-regular.fntdata"/><Relationship Id="rId11" Type="http://schemas.openxmlformats.org/officeDocument/2006/relationships/slide" Target="slides/slide6.xml"/><Relationship Id="rId55" Type="http://schemas.openxmlformats.org/officeDocument/2006/relationships/font" Target="fonts/QuicksandLight-bold.fntdata"/><Relationship Id="rId10" Type="http://schemas.openxmlformats.org/officeDocument/2006/relationships/slide" Target="slides/slide5.xml"/><Relationship Id="rId54" Type="http://schemas.openxmlformats.org/officeDocument/2006/relationships/font" Target="fonts/QuicksandLigh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23c02a560_3_15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23c02a560_3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d289e2b318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d289e2b31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d289e2b318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d289e2b31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d289e2b318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d289e2b31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d289e2b318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d289e2b31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d289e2b318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d289e2b31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289e2b318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d289e2b31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289e2b318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d289e2b3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d289e2b318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d289e2b31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d289e2b318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d289e2b31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d289e2b318_0_2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d289e2b31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923c02a560_3_5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923c02a560_3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016175"/>
            <a:ext cx="4548900" cy="311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4"/>
            </a:gs>
            <a:gs pos="100000">
              <a:srgbClr val="FF6B4B"/>
            </a:gs>
          </a:gsLst>
          <a:lin ang="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855300" y="1583350"/>
            <a:ext cx="454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855300" y="2840052"/>
            <a:ext cx="4548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5"/>
            </a:gs>
            <a:gs pos="100000">
              <a:srgbClr val="FF4D82"/>
            </a:gs>
          </a:gsLst>
          <a:lin ang="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236300" y="1018800"/>
            <a:ext cx="4504500" cy="3369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4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➜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○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■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●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○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■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●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○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icksand Light"/>
              <a:buChar char="■"/>
              <a:defRPr sz="32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715275" y="901000"/>
            <a:ext cx="616500" cy="653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tma"/>
              <a:buNone/>
            </a:pPr>
            <a:r>
              <a:rPr b="1" lang="en" sz="6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rPr>
              <a:t>“</a:t>
            </a:r>
            <a:endParaRPr b="1" sz="6500">
              <a:solidFill>
                <a:schemeClr val="lt1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55300" y="1509926"/>
            <a:ext cx="4693500" cy="26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➜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chemeClr val="accent6"/>
            </a:gs>
            <a:gs pos="100000">
              <a:srgbClr val="95F163"/>
            </a:gs>
          </a:gsLst>
          <a:lin ang="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55300" y="991175"/>
            <a:ext cx="51726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55275" y="1509925"/>
            <a:ext cx="24168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➜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3610974" y="1509925"/>
            <a:ext cx="24168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➜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chemeClr val="accent1"/>
            </a:gs>
            <a:gs pos="100000">
              <a:srgbClr val="BBFF45"/>
            </a:gs>
          </a:gsLst>
          <a:lin ang="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55300" y="991175"/>
            <a:ext cx="58284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55300" y="1509925"/>
            <a:ext cx="18156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➜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2861673" y="1509925"/>
            <a:ext cx="18156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➜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4868047" y="1509925"/>
            <a:ext cx="18156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➜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accent4"/>
            </a:gs>
            <a:gs pos="100000">
              <a:srgbClr val="FF6B4B"/>
            </a:gs>
          </a:gsLst>
          <a:lin ang="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55300" y="41015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chemeClr val="accent5"/>
            </a:gs>
            <a:gs pos="100000">
              <a:srgbClr val="FF4D82"/>
            </a:gs>
          </a:gsLst>
          <a:lin ang="0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00000">
              <a:srgbClr val="BBFF45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4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tma"/>
              <a:buNone/>
              <a:defRPr b="1" sz="32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55300" y="1509926"/>
            <a:ext cx="4693500" cy="2642400"/>
          </a:xfrm>
          <a:prstGeom prst="rect">
            <a:avLst/>
          </a:prstGeom>
          <a:noFill/>
          <a:ln>
            <a:noFill/>
          </a:ln>
          <a:effectLst>
            <a:outerShdw rotWithShape="0" algn="bl" dir="16200000" dist="9525">
              <a:schemeClr val="lt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icksand Light"/>
              <a:buChar char="➜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-3683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-3683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-3683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-3683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-3683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-3683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-3683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chemeClr val="dk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2pPr>
            <a:lvl3pPr lvl="2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3pPr>
            <a:lvl4pPr lvl="3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4pPr>
            <a:lvl5pPr lvl="4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5pPr>
            <a:lvl6pPr lvl="5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6pPr>
            <a:lvl7pPr lvl="6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7pPr>
            <a:lvl8pPr lvl="7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8pPr>
            <a:lvl9pPr lvl="8" rtl="0" algn="ctr">
              <a:buNone/>
              <a:defRPr b="1" sz="1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BlackFoundryCom/Atma" TargetMode="External"/><Relationship Id="rId4" Type="http://schemas.openxmlformats.org/officeDocument/2006/relationships/hyperlink" Target="https://www.fontsquirrel.com/fonts/quicksa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ctrTitle"/>
          </p:nvPr>
        </p:nvSpPr>
        <p:spPr>
          <a:xfrm>
            <a:off x="855300" y="1016175"/>
            <a:ext cx="4548900" cy="311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47" name="Google Shape;47;p11"/>
          <p:cNvGrpSpPr/>
          <p:nvPr/>
        </p:nvGrpSpPr>
        <p:grpSpPr>
          <a:xfrm>
            <a:off x="6008272" y="1625290"/>
            <a:ext cx="1837957" cy="1427239"/>
            <a:chOff x="2860826" y="401530"/>
            <a:chExt cx="2115269" cy="1642581"/>
          </a:xfrm>
        </p:grpSpPr>
        <p:sp>
          <p:nvSpPr>
            <p:cNvPr id="48" name="Google Shape;48;p11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3539074" y="96457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4D8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1"/>
            <p:cNvSpPr/>
            <p:nvPr/>
          </p:nvSpPr>
          <p:spPr>
            <a:xfrm>
              <a:off x="3712949" y="113727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11"/>
          <p:cNvGrpSpPr/>
          <p:nvPr/>
        </p:nvGrpSpPr>
        <p:grpSpPr>
          <a:xfrm>
            <a:off x="5546972" y="2743287"/>
            <a:ext cx="2760511" cy="1383992"/>
            <a:chOff x="2819969" y="4365386"/>
            <a:chExt cx="1694813" cy="849700"/>
          </a:xfrm>
        </p:grpSpPr>
        <p:sp>
          <p:nvSpPr>
            <p:cNvPr id="54" name="Google Shape;54;p11"/>
            <p:cNvSpPr/>
            <p:nvPr/>
          </p:nvSpPr>
          <p:spPr>
            <a:xfrm>
              <a:off x="2819969" y="4365386"/>
              <a:ext cx="1694813" cy="767412"/>
            </a:xfrm>
            <a:custGeom>
              <a:rect b="b" l="l" r="r" t="t"/>
              <a:pathLst>
                <a:path extrusionOk="0" h="767412" w="1694813">
                  <a:moveTo>
                    <a:pt x="1693331" y="0"/>
                  </a:moveTo>
                  <a:cubicBezTo>
                    <a:pt x="1724222" y="449254"/>
                    <a:pt x="1266748" y="778027"/>
                    <a:pt x="847425" y="767137"/>
                  </a:cubicBezTo>
                  <a:cubicBezTo>
                    <a:pt x="428171" y="778302"/>
                    <a:pt x="-29782" y="449254"/>
                    <a:pt x="1520" y="0"/>
                  </a:cubicBezTo>
                  <a:cubicBezTo>
                    <a:pt x="92960" y="926660"/>
                    <a:pt x="1602234" y="926660"/>
                    <a:pt x="1693331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1"/>
            <p:cNvSpPr/>
            <p:nvPr/>
          </p:nvSpPr>
          <p:spPr>
            <a:xfrm>
              <a:off x="4100210" y="4889162"/>
              <a:ext cx="195071" cy="325922"/>
            </a:xfrm>
            <a:custGeom>
              <a:rect b="b" l="l" r="r" t="t"/>
              <a:pathLst>
                <a:path extrusionOk="0" h="325922" w="195071">
                  <a:moveTo>
                    <a:pt x="0" y="138701"/>
                  </a:moveTo>
                  <a:cubicBezTo>
                    <a:pt x="10069" y="227196"/>
                    <a:pt x="32330" y="318567"/>
                    <a:pt x="80892" y="325554"/>
                  </a:cubicBezTo>
                  <a:cubicBezTo>
                    <a:pt x="160140" y="336787"/>
                    <a:pt x="187538" y="88426"/>
                    <a:pt x="195072" y="0"/>
                  </a:cubicBezTo>
                  <a:cubicBezTo>
                    <a:pt x="136660" y="54898"/>
                    <a:pt x="71036" y="101557"/>
                    <a:pt x="0" y="13870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3037246" y="4887244"/>
              <a:ext cx="186715" cy="327842"/>
            </a:xfrm>
            <a:custGeom>
              <a:rect b="b" l="l" r="r" t="t"/>
              <a:pathLst>
                <a:path extrusionOk="0" h="327842" w="186715">
                  <a:moveTo>
                    <a:pt x="0" y="0"/>
                  </a:moveTo>
                  <a:cubicBezTo>
                    <a:pt x="822" y="82672"/>
                    <a:pt x="10206" y="316170"/>
                    <a:pt x="89043" y="327472"/>
                  </a:cubicBezTo>
                  <a:cubicBezTo>
                    <a:pt x="140413" y="334801"/>
                    <a:pt x="170140" y="232127"/>
                    <a:pt x="186716" y="135139"/>
                  </a:cubicBezTo>
                  <a:cubicBezTo>
                    <a:pt x="118797" y="98508"/>
                    <a:pt x="56015" y="530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11"/>
          <p:cNvGrpSpPr/>
          <p:nvPr/>
        </p:nvGrpSpPr>
        <p:grpSpPr>
          <a:xfrm>
            <a:off x="7841503" y="1016177"/>
            <a:ext cx="635108" cy="1001050"/>
            <a:chOff x="1620532" y="2740711"/>
            <a:chExt cx="745257" cy="1174666"/>
          </a:xfrm>
        </p:grpSpPr>
        <p:sp>
          <p:nvSpPr>
            <p:cNvPr id="58" name="Google Shape;58;p11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11"/>
          <p:cNvGrpSpPr/>
          <p:nvPr/>
        </p:nvGrpSpPr>
        <p:grpSpPr>
          <a:xfrm>
            <a:off x="5377886" y="1016177"/>
            <a:ext cx="635075" cy="1001050"/>
            <a:chOff x="188982" y="2740711"/>
            <a:chExt cx="745218" cy="1174666"/>
          </a:xfrm>
        </p:grpSpPr>
        <p:sp>
          <p:nvSpPr>
            <p:cNvPr id="64" name="Google Shape;64;p11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>
            <p:ph type="title"/>
          </p:nvPr>
        </p:nvSpPr>
        <p:spPr>
          <a:xfrm>
            <a:off x="855300" y="1095438"/>
            <a:ext cx="3240300" cy="93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 picture is worth a thousand words</a:t>
            </a:r>
            <a:endParaRPr sz="2900"/>
          </a:p>
        </p:txBody>
      </p:sp>
      <p:sp>
        <p:nvSpPr>
          <p:cNvPr id="282" name="Google Shape;282;p20"/>
          <p:cNvSpPr txBox="1"/>
          <p:nvPr>
            <p:ph idx="1" type="body"/>
          </p:nvPr>
        </p:nvSpPr>
        <p:spPr>
          <a:xfrm>
            <a:off x="855300" y="2148163"/>
            <a:ext cx="3240300" cy="18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 b="30620" l="0" r="0" t="3741"/>
          <a:stretch/>
        </p:blipFill>
        <p:spPr>
          <a:xfrm>
            <a:off x="5090100" y="0"/>
            <a:ext cx="4053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5" name="Google Shape;285;p20"/>
          <p:cNvGrpSpPr/>
          <p:nvPr/>
        </p:nvGrpSpPr>
        <p:grpSpPr>
          <a:xfrm rot="-887741">
            <a:off x="6093557" y="1145667"/>
            <a:ext cx="590098" cy="591310"/>
            <a:chOff x="2893887" y="2547824"/>
            <a:chExt cx="1212350" cy="1214840"/>
          </a:xfrm>
        </p:grpSpPr>
        <p:sp>
          <p:nvSpPr>
            <p:cNvPr id="286" name="Google Shape;286;p20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0"/>
          <p:cNvGrpSpPr/>
          <p:nvPr/>
        </p:nvGrpSpPr>
        <p:grpSpPr>
          <a:xfrm flipH="1" rot="887741">
            <a:off x="7479010" y="1274141"/>
            <a:ext cx="590098" cy="591310"/>
            <a:chOff x="2893887" y="2547824"/>
            <a:chExt cx="1212350" cy="1214840"/>
          </a:xfrm>
        </p:grpSpPr>
        <p:sp>
          <p:nvSpPr>
            <p:cNvPr id="291" name="Google Shape;291;p20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/>
          <p:nvPr>
            <p:ph type="title"/>
          </p:nvPr>
        </p:nvSpPr>
        <p:spPr>
          <a:xfrm>
            <a:off x="4019375" y="720350"/>
            <a:ext cx="4556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300" name="Google Shape;300;p2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06" name="Google Shape;306;p2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7" name="Google Shape;307;p22"/>
          <p:cNvGrpSpPr/>
          <p:nvPr/>
        </p:nvGrpSpPr>
        <p:grpSpPr>
          <a:xfrm>
            <a:off x="5575395" y="878971"/>
            <a:ext cx="3157483" cy="3233149"/>
            <a:chOff x="5575395" y="955171"/>
            <a:chExt cx="3157483" cy="3233149"/>
          </a:xfrm>
        </p:grpSpPr>
        <p:grpSp>
          <p:nvGrpSpPr>
            <p:cNvPr id="308" name="Google Shape;308;p22"/>
            <p:cNvGrpSpPr/>
            <p:nvPr/>
          </p:nvGrpSpPr>
          <p:grpSpPr>
            <a:xfrm>
              <a:off x="6169433" y="3369626"/>
              <a:ext cx="1969582" cy="818694"/>
              <a:chOff x="6169433" y="3369626"/>
              <a:chExt cx="1969582" cy="818694"/>
            </a:xfrm>
          </p:grpSpPr>
          <p:sp>
            <p:nvSpPr>
              <p:cNvPr id="309" name="Google Shape;309;p22"/>
              <p:cNvSpPr/>
              <p:nvPr/>
            </p:nvSpPr>
            <p:spPr>
              <a:xfrm rot="10800000">
                <a:off x="6169433" y="3369626"/>
                <a:ext cx="1969582" cy="818694"/>
              </a:xfrm>
              <a:custGeom>
                <a:rect b="b" l="l" r="r" t="t"/>
                <a:pathLst>
                  <a:path extrusionOk="0" h="983416" w="2365864">
                    <a:moveTo>
                      <a:pt x="0" y="791179"/>
                    </a:moveTo>
                    <a:cubicBezTo>
                      <a:pt x="0" y="354253"/>
                      <a:pt x="529598" y="0"/>
                      <a:pt x="1182898" y="0"/>
                    </a:cubicBezTo>
                    <a:cubicBezTo>
                      <a:pt x="1836197" y="0"/>
                      <a:pt x="2365865" y="354253"/>
                      <a:pt x="2365865" y="791179"/>
                    </a:cubicBezTo>
                    <a:cubicBezTo>
                      <a:pt x="2365865" y="1228104"/>
                      <a:pt x="1836197" y="783576"/>
                      <a:pt x="1182898" y="783576"/>
                    </a:cubicBezTo>
                    <a:cubicBezTo>
                      <a:pt x="529598" y="783576"/>
                      <a:pt x="0" y="1228104"/>
                      <a:pt x="0" y="791179"/>
                    </a:cubicBezTo>
                    <a:close/>
                  </a:path>
                </a:pathLst>
              </a:custGeom>
              <a:solidFill>
                <a:srgbClr val="5B0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2"/>
              <p:cNvSpPr/>
              <p:nvPr/>
            </p:nvSpPr>
            <p:spPr>
              <a:xfrm rot="10800000">
                <a:off x="7520552" y="3422053"/>
                <a:ext cx="237495" cy="379430"/>
              </a:xfrm>
              <a:custGeom>
                <a:rect b="b" l="l" r="r" t="t"/>
                <a:pathLst>
                  <a:path extrusionOk="0" h="455772" w="285279">
                    <a:moveTo>
                      <a:pt x="0" y="455773"/>
                    </a:moveTo>
                    <a:cubicBezTo>
                      <a:pt x="86303" y="430567"/>
                      <a:pt x="182195" y="401799"/>
                      <a:pt x="285279" y="377141"/>
                    </a:cubicBezTo>
                    <a:cubicBezTo>
                      <a:pt x="275279" y="230837"/>
                      <a:pt x="245005" y="11450"/>
                      <a:pt x="153838" y="422"/>
                    </a:cubicBezTo>
                    <a:cubicBezTo>
                      <a:pt x="44316" y="-13482"/>
                      <a:pt x="9589" y="320085"/>
                      <a:pt x="0" y="4557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E0C7"/>
                  </a:gs>
                  <a:gs pos="50000">
                    <a:srgbClr val="F8F1E4"/>
                  </a:gs>
                  <a:gs pos="100000">
                    <a:schemeClr val="lt1"/>
                  </a:gs>
                </a:gsLst>
                <a:lin ang="16200038" scaled="0"/>
              </a:gradFill>
              <a:ln>
                <a:noFill/>
              </a:ln>
              <a:effectLst>
                <a:outerShdw blurRad="14288" rotWithShape="0" algn="bl" dir="5400000" dist="28575">
                  <a:schemeClr val="dk1">
                    <a:alpha val="3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2"/>
              <p:cNvSpPr/>
              <p:nvPr/>
            </p:nvSpPr>
            <p:spPr>
              <a:xfrm rot="10800000">
                <a:off x="6546927" y="3421483"/>
                <a:ext cx="235328" cy="380217"/>
              </a:xfrm>
              <a:custGeom>
                <a:rect b="b" l="l" r="r" t="t"/>
                <a:pathLst>
                  <a:path extrusionOk="0" h="456717" w="282676">
                    <a:moveTo>
                      <a:pt x="282676" y="456718"/>
                    </a:moveTo>
                    <a:cubicBezTo>
                      <a:pt x="278567" y="331510"/>
                      <a:pt x="257333" y="14107"/>
                      <a:pt x="147194" y="408"/>
                    </a:cubicBezTo>
                    <a:cubicBezTo>
                      <a:pt x="55070" y="-11099"/>
                      <a:pt x="15823" y="223152"/>
                      <a:pt x="0" y="378566"/>
                    </a:cubicBezTo>
                    <a:cubicBezTo>
                      <a:pt x="102125" y="403155"/>
                      <a:pt x="197127" y="431718"/>
                      <a:pt x="282676" y="4567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E0C7"/>
                  </a:gs>
                  <a:gs pos="50000">
                    <a:srgbClr val="F8F1E4"/>
                  </a:gs>
                  <a:gs pos="100000">
                    <a:schemeClr val="lt1"/>
                  </a:gs>
                </a:gsLst>
                <a:lin ang="16200038" scaled="0"/>
              </a:gradFill>
              <a:ln>
                <a:noFill/>
              </a:ln>
              <a:effectLst>
                <a:outerShdw blurRad="14288" rotWithShape="0" algn="bl" dir="5400000" dist="28575">
                  <a:schemeClr val="dk1">
                    <a:alpha val="30000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p22"/>
            <p:cNvGrpSpPr/>
            <p:nvPr/>
          </p:nvGrpSpPr>
          <p:grpSpPr>
            <a:xfrm>
              <a:off x="8241903" y="1453229"/>
              <a:ext cx="490975" cy="773870"/>
              <a:chOff x="1620532" y="2740711"/>
              <a:chExt cx="745257" cy="1174666"/>
            </a:xfrm>
          </p:grpSpPr>
          <p:sp>
            <p:nvSpPr>
              <p:cNvPr id="313" name="Google Shape;313;p22"/>
              <p:cNvSpPr/>
              <p:nvPr/>
            </p:nvSpPr>
            <p:spPr>
              <a:xfrm>
                <a:off x="1620532" y="2740711"/>
                <a:ext cx="745257" cy="1174666"/>
              </a:xfrm>
              <a:custGeom>
                <a:rect b="b" l="l" r="r" t="t"/>
                <a:pathLst>
                  <a:path extrusionOk="0" h="1174666" w="745257">
                    <a:moveTo>
                      <a:pt x="105526" y="385886"/>
                    </a:moveTo>
                    <a:cubicBezTo>
                      <a:pt x="105526" y="385886"/>
                      <a:pt x="389709" y="456640"/>
                      <a:pt x="547452" y="114511"/>
                    </a:cubicBezTo>
                    <a:cubicBezTo>
                      <a:pt x="625124" y="-53848"/>
                      <a:pt x="678481" y="-1313"/>
                      <a:pt x="704989" y="51359"/>
                    </a:cubicBezTo>
                    <a:cubicBezTo>
                      <a:pt x="763894" y="169032"/>
                      <a:pt x="825744" y="770550"/>
                      <a:pt x="360393" y="1174667"/>
                    </a:cubicBezTo>
                    <a:cubicBezTo>
                      <a:pt x="360257" y="1174598"/>
                      <a:pt x="-235850" y="1027952"/>
                      <a:pt x="105526" y="385886"/>
                    </a:cubicBezTo>
                    <a:close/>
                  </a:path>
                </a:pathLst>
              </a:custGeom>
              <a:solidFill>
                <a:srgbClr val="F8F1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2"/>
              <p:cNvSpPr/>
              <p:nvPr/>
            </p:nvSpPr>
            <p:spPr>
              <a:xfrm>
                <a:off x="1763362" y="3112760"/>
                <a:ext cx="446402" cy="667683"/>
              </a:xfrm>
              <a:custGeom>
                <a:rect b="b" l="l" r="r" t="t"/>
                <a:pathLst>
                  <a:path extrusionOk="0" h="667683" w="446402">
                    <a:moveTo>
                      <a:pt x="446403" y="526996"/>
                    </a:moveTo>
                    <a:cubicBezTo>
                      <a:pt x="278523" y="500214"/>
                      <a:pt x="48382" y="393843"/>
                      <a:pt x="145028" y="0"/>
                    </a:cubicBezTo>
                    <a:cubicBezTo>
                      <a:pt x="115342" y="10103"/>
                      <a:pt x="84506" y="16432"/>
                      <a:pt x="53245" y="18836"/>
                    </a:cubicBezTo>
                    <a:cubicBezTo>
                      <a:pt x="-14085" y="183222"/>
                      <a:pt x="-95456" y="533023"/>
                      <a:pt x="348456" y="667683"/>
                    </a:cubicBezTo>
                    <a:cubicBezTo>
                      <a:pt x="384785" y="623463"/>
                      <a:pt x="417539" y="576414"/>
                      <a:pt x="446403" y="526996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2"/>
              <p:cNvSpPr/>
              <p:nvPr/>
            </p:nvSpPr>
            <p:spPr>
              <a:xfrm>
                <a:off x="1980517" y="3061527"/>
                <a:ext cx="341579" cy="420075"/>
              </a:xfrm>
              <a:custGeom>
                <a:rect b="b" l="l" r="r" t="t"/>
                <a:pathLst>
                  <a:path extrusionOk="0" h="420075" w="341579">
                    <a:moveTo>
                      <a:pt x="26848" y="0"/>
                    </a:moveTo>
                    <a:cubicBezTo>
                      <a:pt x="18170" y="6301"/>
                      <a:pt x="9430" y="12103"/>
                      <a:pt x="614" y="17398"/>
                    </a:cubicBezTo>
                    <a:cubicBezTo>
                      <a:pt x="-5002" y="131783"/>
                      <a:pt x="22670" y="353020"/>
                      <a:pt x="305346" y="420076"/>
                    </a:cubicBezTo>
                    <a:cubicBezTo>
                      <a:pt x="319593" y="383294"/>
                      <a:pt x="331579" y="346719"/>
                      <a:pt x="341579" y="310485"/>
                    </a:cubicBezTo>
                    <a:cubicBezTo>
                      <a:pt x="258016" y="305280"/>
                      <a:pt x="119795" y="254114"/>
                      <a:pt x="26848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>
                <a:off x="2085517" y="2976457"/>
                <a:ext cx="278498" cy="208133"/>
              </a:xfrm>
              <a:custGeom>
                <a:rect b="b" l="l" r="r" t="t"/>
                <a:pathLst>
                  <a:path extrusionOk="0" h="208133" w="278498">
                    <a:moveTo>
                      <a:pt x="9521" y="0"/>
                    </a:moveTo>
                    <a:cubicBezTo>
                      <a:pt x="6370" y="4041"/>
                      <a:pt x="3219" y="7877"/>
                      <a:pt x="0" y="11713"/>
                    </a:cubicBezTo>
                    <a:cubicBezTo>
                      <a:pt x="34795" y="89522"/>
                      <a:pt x="117468" y="221785"/>
                      <a:pt x="272744" y="206990"/>
                    </a:cubicBezTo>
                    <a:cubicBezTo>
                      <a:pt x="275416" y="182812"/>
                      <a:pt x="277334" y="159044"/>
                      <a:pt x="278498" y="136441"/>
                    </a:cubicBezTo>
                    <a:cubicBezTo>
                      <a:pt x="201168" y="146578"/>
                      <a:pt x="103906" y="122947"/>
                      <a:pt x="9521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2"/>
              <p:cNvSpPr/>
              <p:nvPr/>
            </p:nvSpPr>
            <p:spPr>
              <a:xfrm>
                <a:off x="1623727" y="2881337"/>
                <a:ext cx="606150" cy="548531"/>
              </a:xfrm>
              <a:custGeom>
                <a:rect b="b" l="l" r="r" t="t"/>
                <a:pathLst>
                  <a:path extrusionOk="0" h="548531" w="606150">
                    <a:moveTo>
                      <a:pt x="43768" y="373549"/>
                    </a:moveTo>
                    <a:cubicBezTo>
                      <a:pt x="21822" y="429769"/>
                      <a:pt x="7110" y="488551"/>
                      <a:pt x="0" y="548483"/>
                    </a:cubicBezTo>
                    <a:cubicBezTo>
                      <a:pt x="270142" y="552525"/>
                      <a:pt x="564668" y="299095"/>
                      <a:pt x="602340" y="72447"/>
                    </a:cubicBezTo>
                    <a:cubicBezTo>
                      <a:pt x="620217" y="-35089"/>
                      <a:pt x="570627" y="-3855"/>
                      <a:pt x="548161" y="44433"/>
                    </a:cubicBezTo>
                    <a:cubicBezTo>
                      <a:pt x="413980" y="333343"/>
                      <a:pt x="151099" y="356905"/>
                      <a:pt x="43768" y="373549"/>
                    </a:cubicBezTo>
                    <a:close/>
                  </a:path>
                </a:pathLst>
              </a:custGeom>
              <a:solidFill>
                <a:srgbClr val="FFFFFF">
                  <a:alpha val="54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2"/>
            <p:cNvGrpSpPr/>
            <p:nvPr/>
          </p:nvGrpSpPr>
          <p:grpSpPr>
            <a:xfrm>
              <a:off x="5575395" y="1453229"/>
              <a:ext cx="490950" cy="773870"/>
              <a:chOff x="188982" y="2740711"/>
              <a:chExt cx="745218" cy="1174666"/>
            </a:xfrm>
          </p:grpSpPr>
          <p:sp>
            <p:nvSpPr>
              <p:cNvPr id="319" name="Google Shape;319;p22"/>
              <p:cNvSpPr/>
              <p:nvPr/>
            </p:nvSpPr>
            <p:spPr>
              <a:xfrm>
                <a:off x="188982" y="2740711"/>
                <a:ext cx="745218" cy="1174666"/>
              </a:xfrm>
              <a:custGeom>
                <a:rect b="b" l="l" r="r" t="t"/>
                <a:pathLst>
                  <a:path extrusionOk="0" h="1174666" w="745218">
                    <a:moveTo>
                      <a:pt x="639800" y="385886"/>
                    </a:moveTo>
                    <a:cubicBezTo>
                      <a:pt x="639800" y="385886"/>
                      <a:pt x="355617" y="456640"/>
                      <a:pt x="197806" y="114511"/>
                    </a:cubicBezTo>
                    <a:cubicBezTo>
                      <a:pt x="120133" y="-53848"/>
                      <a:pt x="66844" y="-1313"/>
                      <a:pt x="40268" y="51359"/>
                    </a:cubicBezTo>
                    <a:cubicBezTo>
                      <a:pt x="-18637" y="169032"/>
                      <a:pt x="-80487" y="770550"/>
                      <a:pt x="384864" y="1174667"/>
                    </a:cubicBezTo>
                    <a:cubicBezTo>
                      <a:pt x="384864" y="1174598"/>
                      <a:pt x="980970" y="1027952"/>
                      <a:pt x="639800" y="385886"/>
                    </a:cubicBezTo>
                    <a:close/>
                  </a:path>
                </a:pathLst>
              </a:custGeom>
              <a:solidFill>
                <a:srgbClr val="F8F1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344800" y="3112760"/>
                <a:ext cx="446368" cy="667683"/>
              </a:xfrm>
              <a:custGeom>
                <a:rect b="b" l="l" r="r" t="t"/>
                <a:pathLst>
                  <a:path extrusionOk="0" h="667683" w="446368">
                    <a:moveTo>
                      <a:pt x="0" y="526996"/>
                    </a:moveTo>
                    <a:cubicBezTo>
                      <a:pt x="167948" y="500214"/>
                      <a:pt x="398021" y="393843"/>
                      <a:pt x="301375" y="0"/>
                    </a:cubicBezTo>
                    <a:cubicBezTo>
                      <a:pt x="331033" y="10110"/>
                      <a:pt x="361849" y="16439"/>
                      <a:pt x="393089" y="18836"/>
                    </a:cubicBezTo>
                    <a:cubicBezTo>
                      <a:pt x="460488" y="183222"/>
                      <a:pt x="541791" y="533023"/>
                      <a:pt x="97947" y="667683"/>
                    </a:cubicBezTo>
                    <a:cubicBezTo>
                      <a:pt x="61639" y="623443"/>
                      <a:pt x="28888" y="576401"/>
                      <a:pt x="0" y="526996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232538" y="3061527"/>
                <a:ext cx="341567" cy="420075"/>
              </a:xfrm>
              <a:custGeom>
                <a:rect b="b" l="l" r="r" t="t"/>
                <a:pathLst>
                  <a:path extrusionOk="0" h="420075" w="341567">
                    <a:moveTo>
                      <a:pt x="314663" y="0"/>
                    </a:moveTo>
                    <a:cubicBezTo>
                      <a:pt x="323430" y="6301"/>
                      <a:pt x="332198" y="12103"/>
                      <a:pt x="340965" y="17398"/>
                    </a:cubicBezTo>
                    <a:cubicBezTo>
                      <a:pt x="346513" y="131783"/>
                      <a:pt x="318910" y="353020"/>
                      <a:pt x="36234" y="420076"/>
                    </a:cubicBezTo>
                    <a:cubicBezTo>
                      <a:pt x="21987" y="383294"/>
                      <a:pt x="10000" y="346719"/>
                      <a:pt x="0" y="310485"/>
                    </a:cubicBezTo>
                    <a:cubicBezTo>
                      <a:pt x="83495" y="305280"/>
                      <a:pt x="221785" y="254114"/>
                      <a:pt x="314663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2"/>
              <p:cNvSpPr/>
              <p:nvPr/>
            </p:nvSpPr>
            <p:spPr>
              <a:xfrm>
                <a:off x="190551" y="2976457"/>
                <a:ext cx="278498" cy="208133"/>
              </a:xfrm>
              <a:custGeom>
                <a:rect b="b" l="l" r="r" t="t"/>
                <a:pathLst>
                  <a:path extrusionOk="0" h="208133" w="278498">
                    <a:moveTo>
                      <a:pt x="268977" y="0"/>
                    </a:moveTo>
                    <a:cubicBezTo>
                      <a:pt x="272128" y="4041"/>
                      <a:pt x="275347" y="7877"/>
                      <a:pt x="278498" y="11713"/>
                    </a:cubicBezTo>
                    <a:cubicBezTo>
                      <a:pt x="243703" y="89522"/>
                      <a:pt x="161099" y="221785"/>
                      <a:pt x="5754" y="206990"/>
                    </a:cubicBezTo>
                    <a:cubicBezTo>
                      <a:pt x="3082" y="182812"/>
                      <a:pt x="1233" y="159044"/>
                      <a:pt x="0" y="136441"/>
                    </a:cubicBezTo>
                    <a:cubicBezTo>
                      <a:pt x="77399" y="146578"/>
                      <a:pt x="174661" y="122947"/>
                      <a:pt x="268977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324756" y="2881337"/>
                <a:ext cx="606150" cy="548531"/>
              </a:xfrm>
              <a:custGeom>
                <a:rect b="b" l="l" r="r" t="t"/>
                <a:pathLst>
                  <a:path extrusionOk="0" h="548531" w="606150">
                    <a:moveTo>
                      <a:pt x="562383" y="373549"/>
                    </a:moveTo>
                    <a:cubicBezTo>
                      <a:pt x="584328" y="429769"/>
                      <a:pt x="599041" y="488551"/>
                      <a:pt x="606151" y="548483"/>
                    </a:cubicBezTo>
                    <a:cubicBezTo>
                      <a:pt x="336009" y="552525"/>
                      <a:pt x="41483" y="299095"/>
                      <a:pt x="3811" y="72447"/>
                    </a:cubicBezTo>
                    <a:cubicBezTo>
                      <a:pt x="-14066" y="-35089"/>
                      <a:pt x="35524" y="-3855"/>
                      <a:pt x="57921" y="44433"/>
                    </a:cubicBezTo>
                    <a:cubicBezTo>
                      <a:pt x="192170" y="333343"/>
                      <a:pt x="455052" y="356905"/>
                      <a:pt x="562383" y="373549"/>
                    </a:cubicBezTo>
                    <a:close/>
                  </a:path>
                </a:pathLst>
              </a:custGeom>
              <a:solidFill>
                <a:srgbClr val="FFFFFF">
                  <a:alpha val="54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2"/>
            <p:cNvSpPr/>
            <p:nvPr/>
          </p:nvSpPr>
          <p:spPr>
            <a:xfrm rot="10800000">
              <a:off x="6297810" y="955171"/>
              <a:ext cx="1808990" cy="1572953"/>
            </a:xfrm>
            <a:custGeom>
              <a:rect b="b" l="l" r="r" t="t"/>
              <a:pathLst>
                <a:path extrusionOk="0" h="1404422" w="1256243">
                  <a:moveTo>
                    <a:pt x="136989" y="466050"/>
                  </a:moveTo>
                  <a:cubicBezTo>
                    <a:pt x="136989" y="466050"/>
                    <a:pt x="267128" y="-13411"/>
                    <a:pt x="705492" y="288"/>
                  </a:cubicBezTo>
                  <a:cubicBezTo>
                    <a:pt x="1198652" y="15699"/>
                    <a:pt x="1243790" y="411254"/>
                    <a:pt x="1253447" y="589340"/>
                  </a:cubicBezTo>
                  <a:cubicBezTo>
                    <a:pt x="1267146" y="842769"/>
                    <a:pt x="1239748" y="1020854"/>
                    <a:pt x="958921" y="1150994"/>
                  </a:cubicBezTo>
                  <a:cubicBezTo>
                    <a:pt x="958921" y="1150994"/>
                    <a:pt x="1137007" y="911263"/>
                    <a:pt x="1013717" y="719479"/>
                  </a:cubicBezTo>
                  <a:cubicBezTo>
                    <a:pt x="1013717" y="719479"/>
                    <a:pt x="965771" y="1301681"/>
                    <a:pt x="404117" y="1404423"/>
                  </a:cubicBezTo>
                  <a:cubicBezTo>
                    <a:pt x="404117" y="1404423"/>
                    <a:pt x="657546" y="1157843"/>
                    <a:pt x="506858" y="801672"/>
                  </a:cubicBezTo>
                  <a:cubicBezTo>
                    <a:pt x="506858" y="801672"/>
                    <a:pt x="520557" y="1144144"/>
                    <a:pt x="123290" y="1130445"/>
                  </a:cubicBezTo>
                  <a:cubicBezTo>
                    <a:pt x="123290" y="1130445"/>
                    <a:pt x="363020" y="993457"/>
                    <a:pt x="294526" y="746877"/>
                  </a:cubicBezTo>
                  <a:cubicBezTo>
                    <a:pt x="253429" y="842769"/>
                    <a:pt x="157537" y="904414"/>
                    <a:pt x="0" y="870167"/>
                  </a:cubicBezTo>
                  <a:cubicBezTo>
                    <a:pt x="116440" y="801672"/>
                    <a:pt x="116440" y="561942"/>
                    <a:pt x="136989" y="466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65000">
                  <a:srgbClr val="FF4D6A"/>
                </a:gs>
                <a:gs pos="100000">
                  <a:srgbClr val="FF4D6A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22"/>
            <p:cNvGrpSpPr/>
            <p:nvPr/>
          </p:nvGrpSpPr>
          <p:grpSpPr>
            <a:xfrm>
              <a:off x="5738625" y="2150990"/>
              <a:ext cx="1316755" cy="1022671"/>
              <a:chOff x="2860826" y="401530"/>
              <a:chExt cx="2115269" cy="1642581"/>
            </a:xfrm>
          </p:grpSpPr>
          <p:sp>
            <p:nvSpPr>
              <p:cNvPr id="326" name="Google Shape;326;p22"/>
              <p:cNvSpPr/>
              <p:nvPr/>
            </p:nvSpPr>
            <p:spPr>
              <a:xfrm>
                <a:off x="2860826" y="401530"/>
                <a:ext cx="2115269" cy="1642581"/>
              </a:xfrm>
              <a:custGeom>
                <a:rect b="b" l="l" r="r" t="t"/>
                <a:pathLst>
                  <a:path extrusionOk="0" h="1642581" w="2115269">
                    <a:moveTo>
                      <a:pt x="245052" y="1642582"/>
                    </a:moveTo>
                    <a:cubicBezTo>
                      <a:pt x="509714" y="1619636"/>
                      <a:pt x="782253" y="1607649"/>
                      <a:pt x="1060477" y="1607649"/>
                    </a:cubicBezTo>
                    <a:cubicBezTo>
                      <a:pt x="1331715" y="1607649"/>
                      <a:pt x="1597541" y="1619088"/>
                      <a:pt x="1855902" y="1640869"/>
                    </a:cubicBezTo>
                    <a:cubicBezTo>
                      <a:pt x="1868690" y="1627170"/>
                      <a:pt x="1881060" y="1612992"/>
                      <a:pt x="1893026" y="1598334"/>
                    </a:cubicBezTo>
                    <a:cubicBezTo>
                      <a:pt x="1980028" y="1493928"/>
                      <a:pt x="2044145" y="1372426"/>
                      <a:pt x="2081249" y="1241684"/>
                    </a:cubicBezTo>
                    <a:cubicBezTo>
                      <a:pt x="2119756" y="1105894"/>
                      <a:pt x="2125668" y="962926"/>
                      <a:pt x="2098509" y="824416"/>
                    </a:cubicBezTo>
                    <a:cubicBezTo>
                      <a:pt x="2049057" y="569754"/>
                      <a:pt x="1935630" y="368312"/>
                      <a:pt x="1761449" y="225501"/>
                    </a:cubicBezTo>
                    <a:cubicBezTo>
                      <a:pt x="1578980" y="75910"/>
                      <a:pt x="1339797" y="18"/>
                      <a:pt x="1050682" y="18"/>
                    </a:cubicBezTo>
                    <a:cubicBezTo>
                      <a:pt x="903988" y="-836"/>
                      <a:pt x="758732" y="28980"/>
                      <a:pt x="624236" y="87554"/>
                    </a:cubicBezTo>
                    <a:cubicBezTo>
                      <a:pt x="501508" y="141599"/>
                      <a:pt x="390609" y="219263"/>
                      <a:pt x="297861" y="316119"/>
                    </a:cubicBezTo>
                    <a:cubicBezTo>
                      <a:pt x="101419" y="520575"/>
                      <a:pt x="-9679" y="802772"/>
                      <a:pt x="663" y="1071749"/>
                    </a:cubicBezTo>
                    <a:cubicBezTo>
                      <a:pt x="9088" y="1284356"/>
                      <a:pt x="94775" y="1483332"/>
                      <a:pt x="245052" y="1642582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2983792" y="475316"/>
                <a:ext cx="1869056" cy="1552082"/>
              </a:xfrm>
              <a:custGeom>
                <a:rect b="b" l="l" r="r" t="t"/>
                <a:pathLst>
                  <a:path extrusionOk="0" h="1552082" w="1869056">
                    <a:moveTo>
                      <a:pt x="347020" y="1552083"/>
                    </a:moveTo>
                    <a:cubicBezTo>
                      <a:pt x="540360" y="1540028"/>
                      <a:pt x="737185" y="1533952"/>
                      <a:pt x="937510" y="1533863"/>
                    </a:cubicBezTo>
                    <a:cubicBezTo>
                      <a:pt x="1132446" y="1533863"/>
                      <a:pt x="1324230" y="1539637"/>
                      <a:pt x="1512863" y="1551192"/>
                    </a:cubicBezTo>
                    <a:cubicBezTo>
                      <a:pt x="1766292" y="1362285"/>
                      <a:pt x="1918076" y="1051183"/>
                      <a:pt x="1854650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0028" y="1188583"/>
                      <a:pt x="140167" y="1406875"/>
                      <a:pt x="347020" y="1552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3347496" y="96457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3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49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95F16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3521371" y="113727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2983798" y="1299235"/>
                <a:ext cx="1868927" cy="728163"/>
              </a:xfrm>
              <a:custGeom>
                <a:rect b="b" l="l" r="r" t="t"/>
                <a:pathLst>
                  <a:path extrusionOk="0" h="728163" w="1868927">
                    <a:moveTo>
                      <a:pt x="347015" y="728164"/>
                    </a:moveTo>
                    <a:cubicBezTo>
                      <a:pt x="540354" y="716109"/>
                      <a:pt x="737179" y="710033"/>
                      <a:pt x="937505" y="709944"/>
                    </a:cubicBezTo>
                    <a:cubicBezTo>
                      <a:pt x="1132440" y="709944"/>
                      <a:pt x="1324224" y="715718"/>
                      <a:pt x="1512858" y="727273"/>
                    </a:cubicBezTo>
                    <a:cubicBezTo>
                      <a:pt x="1740396" y="557613"/>
                      <a:pt x="1886015" y="289457"/>
                      <a:pt x="1867316" y="0"/>
                    </a:cubicBezTo>
                    <a:cubicBezTo>
                      <a:pt x="1727793" y="347404"/>
                      <a:pt x="1367307" y="603915"/>
                      <a:pt x="963190" y="603915"/>
                    </a:cubicBezTo>
                    <a:cubicBezTo>
                      <a:pt x="507292" y="603915"/>
                      <a:pt x="141943" y="366308"/>
                      <a:pt x="1940" y="34795"/>
                    </a:cubicBezTo>
                    <a:cubicBezTo>
                      <a:pt x="-53" y="63172"/>
                      <a:pt x="-512" y="91639"/>
                      <a:pt x="570" y="120071"/>
                    </a:cubicBezTo>
                    <a:cubicBezTo>
                      <a:pt x="10022" y="364664"/>
                      <a:pt x="140162" y="582956"/>
                      <a:pt x="347015" y="728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22"/>
            <p:cNvGrpSpPr/>
            <p:nvPr/>
          </p:nvGrpSpPr>
          <p:grpSpPr>
            <a:xfrm>
              <a:off x="7270325" y="2150990"/>
              <a:ext cx="1316755" cy="1022671"/>
              <a:chOff x="2860826" y="401530"/>
              <a:chExt cx="2115269" cy="1642581"/>
            </a:xfrm>
          </p:grpSpPr>
          <p:sp>
            <p:nvSpPr>
              <p:cNvPr id="332" name="Google Shape;332;p22"/>
              <p:cNvSpPr/>
              <p:nvPr/>
            </p:nvSpPr>
            <p:spPr>
              <a:xfrm>
                <a:off x="2860826" y="401530"/>
                <a:ext cx="2115269" cy="1642581"/>
              </a:xfrm>
              <a:custGeom>
                <a:rect b="b" l="l" r="r" t="t"/>
                <a:pathLst>
                  <a:path extrusionOk="0" h="1642581" w="2115269">
                    <a:moveTo>
                      <a:pt x="245052" y="1642582"/>
                    </a:moveTo>
                    <a:cubicBezTo>
                      <a:pt x="509714" y="1619636"/>
                      <a:pt x="782253" y="1607649"/>
                      <a:pt x="1060477" y="1607649"/>
                    </a:cubicBezTo>
                    <a:cubicBezTo>
                      <a:pt x="1331715" y="1607649"/>
                      <a:pt x="1597541" y="1619088"/>
                      <a:pt x="1855902" y="1640869"/>
                    </a:cubicBezTo>
                    <a:cubicBezTo>
                      <a:pt x="1868690" y="1627170"/>
                      <a:pt x="1881060" y="1612992"/>
                      <a:pt x="1893026" y="1598334"/>
                    </a:cubicBezTo>
                    <a:cubicBezTo>
                      <a:pt x="1980028" y="1493928"/>
                      <a:pt x="2044145" y="1372426"/>
                      <a:pt x="2081249" y="1241684"/>
                    </a:cubicBezTo>
                    <a:cubicBezTo>
                      <a:pt x="2119756" y="1105894"/>
                      <a:pt x="2125668" y="962926"/>
                      <a:pt x="2098509" y="824416"/>
                    </a:cubicBezTo>
                    <a:cubicBezTo>
                      <a:pt x="2049057" y="569754"/>
                      <a:pt x="1935630" y="368312"/>
                      <a:pt x="1761449" y="225501"/>
                    </a:cubicBezTo>
                    <a:cubicBezTo>
                      <a:pt x="1578980" y="75910"/>
                      <a:pt x="1339797" y="18"/>
                      <a:pt x="1050682" y="18"/>
                    </a:cubicBezTo>
                    <a:cubicBezTo>
                      <a:pt x="903988" y="-836"/>
                      <a:pt x="758732" y="28980"/>
                      <a:pt x="624236" y="87554"/>
                    </a:cubicBezTo>
                    <a:cubicBezTo>
                      <a:pt x="501508" y="141599"/>
                      <a:pt x="390609" y="219263"/>
                      <a:pt x="297861" y="316119"/>
                    </a:cubicBezTo>
                    <a:cubicBezTo>
                      <a:pt x="101419" y="520575"/>
                      <a:pt x="-9679" y="802772"/>
                      <a:pt x="663" y="1071749"/>
                    </a:cubicBezTo>
                    <a:cubicBezTo>
                      <a:pt x="9088" y="1284356"/>
                      <a:pt x="94775" y="1483332"/>
                      <a:pt x="245052" y="1642582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2983792" y="475316"/>
                <a:ext cx="1869056" cy="1552082"/>
              </a:xfrm>
              <a:custGeom>
                <a:rect b="b" l="l" r="r" t="t"/>
                <a:pathLst>
                  <a:path extrusionOk="0" h="1552082" w="1869056">
                    <a:moveTo>
                      <a:pt x="347020" y="1552083"/>
                    </a:moveTo>
                    <a:cubicBezTo>
                      <a:pt x="540360" y="1540028"/>
                      <a:pt x="737185" y="1533952"/>
                      <a:pt x="937510" y="1533863"/>
                    </a:cubicBezTo>
                    <a:cubicBezTo>
                      <a:pt x="1132446" y="1533863"/>
                      <a:pt x="1324230" y="1539637"/>
                      <a:pt x="1512863" y="1551192"/>
                    </a:cubicBezTo>
                    <a:cubicBezTo>
                      <a:pt x="1766292" y="1362285"/>
                      <a:pt x="1918076" y="1051183"/>
                      <a:pt x="1854650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0028" y="1188583"/>
                      <a:pt x="140167" y="1406875"/>
                      <a:pt x="347020" y="1552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3347496" y="96457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3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49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95F16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2"/>
              <p:cNvSpPr/>
              <p:nvPr/>
            </p:nvSpPr>
            <p:spPr>
              <a:xfrm>
                <a:off x="3521371" y="113727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2983798" y="1299235"/>
                <a:ext cx="1868927" cy="728163"/>
              </a:xfrm>
              <a:custGeom>
                <a:rect b="b" l="l" r="r" t="t"/>
                <a:pathLst>
                  <a:path extrusionOk="0" h="728163" w="1868927">
                    <a:moveTo>
                      <a:pt x="347015" y="728164"/>
                    </a:moveTo>
                    <a:cubicBezTo>
                      <a:pt x="540354" y="716109"/>
                      <a:pt x="737179" y="710033"/>
                      <a:pt x="937505" y="709944"/>
                    </a:cubicBezTo>
                    <a:cubicBezTo>
                      <a:pt x="1132440" y="709944"/>
                      <a:pt x="1324224" y="715718"/>
                      <a:pt x="1512858" y="727273"/>
                    </a:cubicBezTo>
                    <a:cubicBezTo>
                      <a:pt x="1740396" y="557613"/>
                      <a:pt x="1886015" y="289457"/>
                      <a:pt x="1867316" y="0"/>
                    </a:cubicBezTo>
                    <a:cubicBezTo>
                      <a:pt x="1727793" y="347404"/>
                      <a:pt x="1367307" y="603915"/>
                      <a:pt x="963190" y="603915"/>
                    </a:cubicBezTo>
                    <a:cubicBezTo>
                      <a:pt x="507292" y="603915"/>
                      <a:pt x="141943" y="366308"/>
                      <a:pt x="1940" y="34795"/>
                    </a:cubicBezTo>
                    <a:cubicBezTo>
                      <a:pt x="-53" y="63172"/>
                      <a:pt x="-512" y="91639"/>
                      <a:pt x="570" y="120071"/>
                    </a:cubicBezTo>
                    <a:cubicBezTo>
                      <a:pt x="10022" y="364664"/>
                      <a:pt x="140162" y="582956"/>
                      <a:pt x="347015" y="728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Google Shape;337;p22"/>
          <p:cNvSpPr/>
          <p:nvPr/>
        </p:nvSpPr>
        <p:spPr>
          <a:xfrm>
            <a:off x="2730920" y="1647725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5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4000409" y="2547425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1461431" y="2547425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855300" y="3447126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3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2067562" y="3447126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3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3394283" y="3447126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3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4606545" y="3447126"/>
            <a:ext cx="1103100" cy="4425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r="5400000" dist="9525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Lorem Ipsum</a:t>
            </a:r>
            <a:endParaRPr>
              <a:solidFill>
                <a:schemeClr val="accent3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cxnSp>
        <p:nvCxnSpPr>
          <p:cNvPr id="344" name="Google Shape;344;p22"/>
          <p:cNvCxnSpPr>
            <a:stCxn id="337" idx="2"/>
            <a:endCxn id="338" idx="0"/>
          </p:cNvCxnSpPr>
          <p:nvPr/>
        </p:nvCxnSpPr>
        <p:spPr>
          <a:xfrm flipH="1" rot="-5400000">
            <a:off x="3688670" y="1684025"/>
            <a:ext cx="457200" cy="126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22"/>
          <p:cNvCxnSpPr>
            <a:stCxn id="339" idx="0"/>
            <a:endCxn id="337" idx="2"/>
          </p:cNvCxnSpPr>
          <p:nvPr/>
        </p:nvCxnSpPr>
        <p:spPr>
          <a:xfrm rot="-5400000">
            <a:off x="2419181" y="1684025"/>
            <a:ext cx="457200" cy="126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22"/>
          <p:cNvCxnSpPr>
            <a:stCxn id="339" idx="2"/>
            <a:endCxn id="341" idx="0"/>
          </p:cNvCxnSpPr>
          <p:nvPr/>
        </p:nvCxnSpPr>
        <p:spPr>
          <a:xfrm flipH="1" rot="-5400000">
            <a:off x="2087381" y="2915525"/>
            <a:ext cx="457200" cy="60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22"/>
          <p:cNvCxnSpPr>
            <a:stCxn id="340" idx="0"/>
            <a:endCxn id="339" idx="2"/>
          </p:cNvCxnSpPr>
          <p:nvPr/>
        </p:nvCxnSpPr>
        <p:spPr>
          <a:xfrm rot="-5400000">
            <a:off x="1481250" y="2915526"/>
            <a:ext cx="457200" cy="60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22"/>
          <p:cNvCxnSpPr>
            <a:stCxn id="338" idx="2"/>
            <a:endCxn id="343" idx="0"/>
          </p:cNvCxnSpPr>
          <p:nvPr/>
        </p:nvCxnSpPr>
        <p:spPr>
          <a:xfrm flipH="1" rot="-5400000">
            <a:off x="4626359" y="2915525"/>
            <a:ext cx="457200" cy="60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22"/>
          <p:cNvCxnSpPr>
            <a:stCxn id="342" idx="0"/>
            <a:endCxn id="338" idx="2"/>
          </p:cNvCxnSpPr>
          <p:nvPr/>
        </p:nvCxnSpPr>
        <p:spPr>
          <a:xfrm rot="-5400000">
            <a:off x="4020233" y="2915526"/>
            <a:ext cx="457200" cy="60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rgbClr val="FF6B4B"/>
            </a:gs>
          </a:gsLst>
          <a:lin ang="0" scaled="0"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/>
          <p:nvPr/>
        </p:nvSpPr>
        <p:spPr>
          <a:xfrm rot="10800000">
            <a:off x="5897526" y="1501911"/>
            <a:ext cx="1388149" cy="1028739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65000">
                <a:schemeClr val="accent6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/>
          <p:nvPr/>
        </p:nvSpPr>
        <p:spPr>
          <a:xfrm rot="10800000">
            <a:off x="7517901" y="1501911"/>
            <a:ext cx="1388149" cy="1028739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65000">
                <a:schemeClr val="accent6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3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7" name="Google Shape;357;p23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{EAE267FA-CA74-4515-AB39-F36422F084D3}</a:tableStyleId>
              </a:tblPr>
              <a:tblGrid>
                <a:gridCol w="1173375"/>
                <a:gridCol w="1173375"/>
                <a:gridCol w="1173375"/>
                <a:gridCol w="1173375"/>
              </a:tblGrid>
              <a:tr h="68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68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10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20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7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68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30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15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10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683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5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24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16</a:t>
                      </a:r>
                      <a:endParaRPr sz="1700">
                        <a:solidFill>
                          <a:schemeClr val="dk1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8" name="Google Shape;358;p2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9" name="Google Shape;359;p23"/>
          <p:cNvGrpSpPr/>
          <p:nvPr/>
        </p:nvGrpSpPr>
        <p:grpSpPr>
          <a:xfrm>
            <a:off x="5913493" y="2173056"/>
            <a:ext cx="1286011" cy="756474"/>
            <a:chOff x="5682925" y="1139232"/>
            <a:chExt cx="2115150" cy="1244200"/>
          </a:xfrm>
        </p:grpSpPr>
        <p:sp>
          <p:nvSpPr>
            <p:cNvPr id="360" name="Google Shape;360;p23"/>
            <p:cNvSpPr/>
            <p:nvPr/>
          </p:nvSpPr>
          <p:spPr>
            <a:xfrm>
              <a:off x="5682925" y="1139232"/>
              <a:ext cx="2115150" cy="1244200"/>
            </a:xfrm>
            <a:custGeom>
              <a:rect b="b" l="l" r="r" t="t"/>
              <a:pathLst>
                <a:path extrusionOk="0" h="1244200" w="2115150">
                  <a:moveTo>
                    <a:pt x="2078447" y="0"/>
                  </a:moveTo>
                  <a:cubicBezTo>
                    <a:pt x="1740359" y="36747"/>
                    <a:pt x="1400490" y="55042"/>
                    <a:pt x="1060347" y="54796"/>
                  </a:cubicBezTo>
                  <a:cubicBezTo>
                    <a:pt x="721937" y="54987"/>
                    <a:pt x="383766" y="36857"/>
                    <a:pt x="47315" y="479"/>
                  </a:cubicBezTo>
                  <a:cubicBezTo>
                    <a:pt x="12629" y="108125"/>
                    <a:pt x="-3193" y="220949"/>
                    <a:pt x="533" y="333979"/>
                  </a:cubicBezTo>
                  <a:cubicBezTo>
                    <a:pt x="10122" y="583435"/>
                    <a:pt x="126700" y="814261"/>
                    <a:pt x="328758" y="983922"/>
                  </a:cubicBezTo>
                  <a:cubicBezTo>
                    <a:pt x="528967" y="1151939"/>
                    <a:pt x="797260" y="1244200"/>
                    <a:pt x="1084251" y="1244200"/>
                  </a:cubicBezTo>
                  <a:cubicBezTo>
                    <a:pt x="1241583" y="1243755"/>
                    <a:pt x="1396791" y="1207816"/>
                    <a:pt x="1538301" y="1139062"/>
                  </a:cubicBezTo>
                  <a:cubicBezTo>
                    <a:pt x="1675015" y="1072485"/>
                    <a:pt x="1795908" y="977490"/>
                    <a:pt x="1892896" y="860426"/>
                  </a:cubicBezTo>
                  <a:cubicBezTo>
                    <a:pt x="1979884" y="756020"/>
                    <a:pt x="2043995" y="634518"/>
                    <a:pt x="2081119" y="503776"/>
                  </a:cubicBezTo>
                  <a:cubicBezTo>
                    <a:pt x="2119613" y="367986"/>
                    <a:pt x="2125572" y="225018"/>
                    <a:pt x="2098380" y="86508"/>
                  </a:cubicBezTo>
                  <a:cubicBezTo>
                    <a:pt x="2092625" y="56850"/>
                    <a:pt x="2085913" y="28220"/>
                    <a:pt x="2078447" y="0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805876" y="1150739"/>
              <a:ext cx="1869223" cy="1060909"/>
            </a:xfrm>
            <a:custGeom>
              <a:rect b="b" l="l" r="r" t="t"/>
              <a:pathLst>
                <a:path extrusionOk="0" h="1060909" w="1869223">
                  <a:moveTo>
                    <a:pt x="1844056" y="0"/>
                  </a:moveTo>
                  <a:cubicBezTo>
                    <a:pt x="1550899" y="28425"/>
                    <a:pt x="1247744" y="43357"/>
                    <a:pt x="937395" y="43357"/>
                  </a:cubicBezTo>
                  <a:cubicBezTo>
                    <a:pt x="628349" y="43357"/>
                    <a:pt x="326357" y="28494"/>
                    <a:pt x="34297" y="342"/>
                  </a:cubicBezTo>
                  <a:cubicBezTo>
                    <a:pt x="8913" y="87399"/>
                    <a:pt x="-2512" y="177935"/>
                    <a:pt x="461" y="268566"/>
                  </a:cubicBezTo>
                  <a:cubicBezTo>
                    <a:pt x="17310" y="706930"/>
                    <a:pt x="421907" y="1060909"/>
                    <a:pt x="961368" y="1060909"/>
                  </a:cubicBezTo>
                  <a:cubicBezTo>
                    <a:pt x="1500830" y="1060909"/>
                    <a:pt x="1957003" y="575353"/>
                    <a:pt x="1854809" y="49453"/>
                  </a:cubicBezTo>
                  <a:cubicBezTo>
                    <a:pt x="1851795" y="32740"/>
                    <a:pt x="1847892" y="16233"/>
                    <a:pt x="1844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805767" y="1299235"/>
              <a:ext cx="1869273" cy="912413"/>
            </a:xfrm>
            <a:custGeom>
              <a:rect b="b" l="l" r="r" t="t"/>
              <a:pathLst>
                <a:path extrusionOk="0" h="912413" w="1869273">
                  <a:moveTo>
                    <a:pt x="963190" y="603915"/>
                  </a:moveTo>
                  <a:cubicBezTo>
                    <a:pt x="507292" y="603915"/>
                    <a:pt x="141942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7420" y="558435"/>
                    <a:pt x="422016" y="912414"/>
                    <a:pt x="961478" y="912414"/>
                  </a:cubicBezTo>
                  <a:cubicBezTo>
                    <a:pt x="1466830" y="912414"/>
                    <a:pt x="1899098" y="486242"/>
                    <a:pt x="1867659" y="0"/>
                  </a:cubicBezTo>
                  <a:cubicBezTo>
                    <a:pt x="1728136" y="347404"/>
                    <a:pt x="1367650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361733" y="1187794"/>
              <a:ext cx="757384" cy="534274"/>
            </a:xfrm>
            <a:custGeom>
              <a:rect b="b" l="l" r="r" t="t"/>
              <a:pathLst>
                <a:path extrusionOk="0" h="534274" w="757384">
                  <a:moveTo>
                    <a:pt x="381539" y="6301"/>
                  </a:moveTo>
                  <a:cubicBezTo>
                    <a:pt x="264503" y="6301"/>
                    <a:pt x="148500" y="4199"/>
                    <a:pt x="33519" y="0"/>
                  </a:cubicBezTo>
                  <a:cubicBezTo>
                    <a:pt x="-52387" y="190654"/>
                    <a:pt x="32526" y="414850"/>
                    <a:pt x="223186" y="500756"/>
                  </a:cubicBezTo>
                  <a:cubicBezTo>
                    <a:pt x="413841" y="586661"/>
                    <a:pt x="638050" y="501749"/>
                    <a:pt x="723942" y="311095"/>
                  </a:cubicBezTo>
                  <a:cubicBezTo>
                    <a:pt x="768532" y="212182"/>
                    <a:pt x="768532" y="98913"/>
                    <a:pt x="723942" y="0"/>
                  </a:cubicBezTo>
                  <a:cubicBezTo>
                    <a:pt x="610926" y="4158"/>
                    <a:pt x="496815" y="6254"/>
                    <a:pt x="381539" y="630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5F16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534091" y="1192932"/>
              <a:ext cx="412472" cy="356800"/>
            </a:xfrm>
            <a:custGeom>
              <a:rect b="b" l="l" r="r" t="t"/>
              <a:pathLst>
                <a:path extrusionOk="0" h="356800" w="412472">
                  <a:moveTo>
                    <a:pt x="347334" y="137"/>
                  </a:moveTo>
                  <a:cubicBezTo>
                    <a:pt x="301669" y="774"/>
                    <a:pt x="255620" y="1116"/>
                    <a:pt x="209181" y="1164"/>
                  </a:cubicBezTo>
                  <a:cubicBezTo>
                    <a:pt x="161098" y="1164"/>
                    <a:pt x="113152" y="774"/>
                    <a:pt x="65343" y="0"/>
                  </a:cubicBezTo>
                  <a:cubicBezTo>
                    <a:pt x="63699" y="1575"/>
                    <a:pt x="62055" y="3082"/>
                    <a:pt x="60411" y="4726"/>
                  </a:cubicBezTo>
                  <a:cubicBezTo>
                    <a:pt x="-20131" y="85262"/>
                    <a:pt x="-20138" y="215846"/>
                    <a:pt x="60398" y="296389"/>
                  </a:cubicBezTo>
                  <a:cubicBezTo>
                    <a:pt x="140933" y="376931"/>
                    <a:pt x="271518" y="376938"/>
                    <a:pt x="352060" y="296403"/>
                  </a:cubicBezTo>
                  <a:cubicBezTo>
                    <a:pt x="432610" y="215867"/>
                    <a:pt x="432610" y="85282"/>
                    <a:pt x="352060" y="4740"/>
                  </a:cubicBezTo>
                  <a:cubicBezTo>
                    <a:pt x="352060" y="4733"/>
                    <a:pt x="352060" y="4733"/>
                    <a:pt x="352060" y="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3"/>
          <p:cNvGrpSpPr/>
          <p:nvPr/>
        </p:nvGrpSpPr>
        <p:grpSpPr>
          <a:xfrm>
            <a:off x="7199506" y="3084690"/>
            <a:ext cx="1276896" cy="556792"/>
            <a:chOff x="7199506" y="3084690"/>
            <a:chExt cx="1276896" cy="556792"/>
          </a:xfrm>
        </p:grpSpPr>
        <p:sp>
          <p:nvSpPr>
            <p:cNvPr id="366" name="Google Shape;366;p23"/>
            <p:cNvSpPr/>
            <p:nvPr/>
          </p:nvSpPr>
          <p:spPr>
            <a:xfrm>
              <a:off x="7199506" y="3084690"/>
              <a:ext cx="1276896" cy="556446"/>
            </a:xfrm>
            <a:custGeom>
              <a:rect b="b" l="l" r="r" t="t"/>
              <a:pathLst>
                <a:path extrusionOk="0" h="915961" w="2101887">
                  <a:moveTo>
                    <a:pt x="2101887" y="915961"/>
                  </a:moveTo>
                  <a:cubicBezTo>
                    <a:pt x="2021749" y="335539"/>
                    <a:pt x="1486260" y="-70029"/>
                    <a:pt x="905838" y="10095"/>
                  </a:cubicBezTo>
                  <a:cubicBezTo>
                    <a:pt x="435076" y="75076"/>
                    <a:pt x="65001" y="445199"/>
                    <a:pt x="0" y="915961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7632485" y="3505663"/>
              <a:ext cx="411651" cy="135819"/>
            </a:xfrm>
            <a:custGeom>
              <a:rect b="b" l="l" r="r" t="t"/>
              <a:pathLst>
                <a:path extrusionOk="0" h="223570" w="677615">
                  <a:moveTo>
                    <a:pt x="677615" y="223571"/>
                  </a:moveTo>
                  <a:cubicBezTo>
                    <a:pt x="597476" y="36451"/>
                    <a:pt x="380829" y="-50277"/>
                    <a:pt x="193702" y="29855"/>
                  </a:cubicBezTo>
                  <a:cubicBezTo>
                    <a:pt x="106646" y="67143"/>
                    <a:pt x="37261" y="136508"/>
                    <a:pt x="0" y="22357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7342805" y="3157018"/>
              <a:ext cx="198939" cy="323411"/>
            </a:xfrm>
            <a:custGeom>
              <a:rect b="b" l="l" r="r" t="t"/>
              <a:pathLst>
                <a:path extrusionOk="0" h="532363" w="327471">
                  <a:moveTo>
                    <a:pt x="327471" y="0"/>
                  </a:moveTo>
                  <a:cubicBezTo>
                    <a:pt x="201853" y="65241"/>
                    <a:pt x="90549" y="154893"/>
                    <a:pt x="0" y="263703"/>
                  </a:cubicBezTo>
                  <a:cubicBezTo>
                    <a:pt x="20068" y="397473"/>
                    <a:pt x="58699" y="521174"/>
                    <a:pt x="132674" y="531722"/>
                  </a:cubicBezTo>
                  <a:cubicBezTo>
                    <a:pt x="260758" y="550010"/>
                    <a:pt x="311101" y="173017"/>
                    <a:pt x="32747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8134427" y="3156684"/>
              <a:ext cx="200395" cy="330119"/>
            </a:xfrm>
            <a:custGeom>
              <a:rect b="b" l="l" r="r" t="t"/>
              <a:pathLst>
                <a:path extrusionOk="0" h="543406" w="329869">
                  <a:moveTo>
                    <a:pt x="329869" y="265827"/>
                  </a:moveTo>
                  <a:cubicBezTo>
                    <a:pt x="238840" y="156010"/>
                    <a:pt x="126646" y="65611"/>
                    <a:pt x="0" y="0"/>
                  </a:cubicBezTo>
                  <a:cubicBezTo>
                    <a:pt x="15206" y="167469"/>
                    <a:pt x="65001" y="561654"/>
                    <a:pt x="195825" y="542750"/>
                  </a:cubicBezTo>
                  <a:cubicBezTo>
                    <a:pt x="271443" y="531927"/>
                    <a:pt x="310143" y="402952"/>
                    <a:pt x="329869" y="265827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3"/>
          <p:cNvGrpSpPr/>
          <p:nvPr/>
        </p:nvGrpSpPr>
        <p:grpSpPr>
          <a:xfrm>
            <a:off x="7517893" y="2173056"/>
            <a:ext cx="1286011" cy="756474"/>
            <a:chOff x="5682925" y="1139232"/>
            <a:chExt cx="2115150" cy="1244200"/>
          </a:xfrm>
        </p:grpSpPr>
        <p:sp>
          <p:nvSpPr>
            <p:cNvPr id="371" name="Google Shape;371;p23"/>
            <p:cNvSpPr/>
            <p:nvPr/>
          </p:nvSpPr>
          <p:spPr>
            <a:xfrm>
              <a:off x="5682925" y="1139232"/>
              <a:ext cx="2115150" cy="1244200"/>
            </a:xfrm>
            <a:custGeom>
              <a:rect b="b" l="l" r="r" t="t"/>
              <a:pathLst>
                <a:path extrusionOk="0" h="1244200" w="2115150">
                  <a:moveTo>
                    <a:pt x="2078447" y="0"/>
                  </a:moveTo>
                  <a:cubicBezTo>
                    <a:pt x="1740359" y="36747"/>
                    <a:pt x="1400490" y="55042"/>
                    <a:pt x="1060347" y="54796"/>
                  </a:cubicBezTo>
                  <a:cubicBezTo>
                    <a:pt x="721937" y="54987"/>
                    <a:pt x="383766" y="36857"/>
                    <a:pt x="47315" y="479"/>
                  </a:cubicBezTo>
                  <a:cubicBezTo>
                    <a:pt x="12629" y="108125"/>
                    <a:pt x="-3193" y="220949"/>
                    <a:pt x="533" y="333979"/>
                  </a:cubicBezTo>
                  <a:cubicBezTo>
                    <a:pt x="10122" y="583435"/>
                    <a:pt x="126700" y="814261"/>
                    <a:pt x="328758" y="983922"/>
                  </a:cubicBezTo>
                  <a:cubicBezTo>
                    <a:pt x="528967" y="1151939"/>
                    <a:pt x="797260" y="1244200"/>
                    <a:pt x="1084251" y="1244200"/>
                  </a:cubicBezTo>
                  <a:cubicBezTo>
                    <a:pt x="1241583" y="1243755"/>
                    <a:pt x="1396791" y="1207816"/>
                    <a:pt x="1538301" y="1139062"/>
                  </a:cubicBezTo>
                  <a:cubicBezTo>
                    <a:pt x="1675015" y="1072485"/>
                    <a:pt x="1795908" y="977490"/>
                    <a:pt x="1892896" y="860426"/>
                  </a:cubicBezTo>
                  <a:cubicBezTo>
                    <a:pt x="1979884" y="756020"/>
                    <a:pt x="2043995" y="634518"/>
                    <a:pt x="2081119" y="503776"/>
                  </a:cubicBezTo>
                  <a:cubicBezTo>
                    <a:pt x="2119613" y="367986"/>
                    <a:pt x="2125572" y="225018"/>
                    <a:pt x="2098380" y="86508"/>
                  </a:cubicBezTo>
                  <a:cubicBezTo>
                    <a:pt x="2092625" y="56850"/>
                    <a:pt x="2085913" y="28220"/>
                    <a:pt x="2078447" y="0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805876" y="1150739"/>
              <a:ext cx="1869223" cy="1060909"/>
            </a:xfrm>
            <a:custGeom>
              <a:rect b="b" l="l" r="r" t="t"/>
              <a:pathLst>
                <a:path extrusionOk="0" h="1060909" w="1869223">
                  <a:moveTo>
                    <a:pt x="1844056" y="0"/>
                  </a:moveTo>
                  <a:cubicBezTo>
                    <a:pt x="1550899" y="28425"/>
                    <a:pt x="1247744" y="43357"/>
                    <a:pt x="937395" y="43357"/>
                  </a:cubicBezTo>
                  <a:cubicBezTo>
                    <a:pt x="628349" y="43357"/>
                    <a:pt x="326357" y="28494"/>
                    <a:pt x="34297" y="342"/>
                  </a:cubicBezTo>
                  <a:cubicBezTo>
                    <a:pt x="8913" y="87399"/>
                    <a:pt x="-2512" y="177935"/>
                    <a:pt x="461" y="268566"/>
                  </a:cubicBezTo>
                  <a:cubicBezTo>
                    <a:pt x="17310" y="706930"/>
                    <a:pt x="421907" y="1060909"/>
                    <a:pt x="961368" y="1060909"/>
                  </a:cubicBezTo>
                  <a:cubicBezTo>
                    <a:pt x="1500830" y="1060909"/>
                    <a:pt x="1957003" y="575353"/>
                    <a:pt x="1854809" y="49453"/>
                  </a:cubicBezTo>
                  <a:cubicBezTo>
                    <a:pt x="1851795" y="32740"/>
                    <a:pt x="1847892" y="16233"/>
                    <a:pt x="1844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805767" y="1299235"/>
              <a:ext cx="1869273" cy="912413"/>
            </a:xfrm>
            <a:custGeom>
              <a:rect b="b" l="l" r="r" t="t"/>
              <a:pathLst>
                <a:path extrusionOk="0" h="912413" w="1869273">
                  <a:moveTo>
                    <a:pt x="963190" y="603915"/>
                  </a:moveTo>
                  <a:cubicBezTo>
                    <a:pt x="507292" y="603915"/>
                    <a:pt x="141942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7420" y="558435"/>
                    <a:pt x="422016" y="912414"/>
                    <a:pt x="961478" y="912414"/>
                  </a:cubicBezTo>
                  <a:cubicBezTo>
                    <a:pt x="1466830" y="912414"/>
                    <a:pt x="1899098" y="486242"/>
                    <a:pt x="1867659" y="0"/>
                  </a:cubicBezTo>
                  <a:cubicBezTo>
                    <a:pt x="1728136" y="347404"/>
                    <a:pt x="1367650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6361733" y="1187794"/>
              <a:ext cx="757384" cy="534274"/>
            </a:xfrm>
            <a:custGeom>
              <a:rect b="b" l="l" r="r" t="t"/>
              <a:pathLst>
                <a:path extrusionOk="0" h="534274" w="757384">
                  <a:moveTo>
                    <a:pt x="381539" y="6301"/>
                  </a:moveTo>
                  <a:cubicBezTo>
                    <a:pt x="264503" y="6301"/>
                    <a:pt x="148500" y="4199"/>
                    <a:pt x="33519" y="0"/>
                  </a:cubicBezTo>
                  <a:cubicBezTo>
                    <a:pt x="-52387" y="190654"/>
                    <a:pt x="32526" y="414850"/>
                    <a:pt x="223186" y="500756"/>
                  </a:cubicBezTo>
                  <a:cubicBezTo>
                    <a:pt x="413841" y="586661"/>
                    <a:pt x="638050" y="501749"/>
                    <a:pt x="723942" y="311095"/>
                  </a:cubicBezTo>
                  <a:cubicBezTo>
                    <a:pt x="768532" y="212182"/>
                    <a:pt x="768532" y="98913"/>
                    <a:pt x="723942" y="0"/>
                  </a:cubicBezTo>
                  <a:cubicBezTo>
                    <a:pt x="610926" y="4158"/>
                    <a:pt x="496815" y="6254"/>
                    <a:pt x="381539" y="630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5F16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534091" y="1192932"/>
              <a:ext cx="412472" cy="356800"/>
            </a:xfrm>
            <a:custGeom>
              <a:rect b="b" l="l" r="r" t="t"/>
              <a:pathLst>
                <a:path extrusionOk="0" h="356800" w="412472">
                  <a:moveTo>
                    <a:pt x="347334" y="137"/>
                  </a:moveTo>
                  <a:cubicBezTo>
                    <a:pt x="301669" y="774"/>
                    <a:pt x="255620" y="1116"/>
                    <a:pt x="209181" y="1164"/>
                  </a:cubicBezTo>
                  <a:cubicBezTo>
                    <a:pt x="161098" y="1164"/>
                    <a:pt x="113152" y="774"/>
                    <a:pt x="65343" y="0"/>
                  </a:cubicBezTo>
                  <a:cubicBezTo>
                    <a:pt x="63699" y="1575"/>
                    <a:pt x="62055" y="3082"/>
                    <a:pt x="60411" y="4726"/>
                  </a:cubicBezTo>
                  <a:cubicBezTo>
                    <a:pt x="-20131" y="85262"/>
                    <a:pt x="-20138" y="215846"/>
                    <a:pt x="60398" y="296389"/>
                  </a:cubicBezTo>
                  <a:cubicBezTo>
                    <a:pt x="140933" y="376931"/>
                    <a:pt x="271518" y="376938"/>
                    <a:pt x="352060" y="296403"/>
                  </a:cubicBezTo>
                  <a:cubicBezTo>
                    <a:pt x="432610" y="215867"/>
                    <a:pt x="432610" y="85282"/>
                    <a:pt x="352060" y="4740"/>
                  </a:cubicBezTo>
                  <a:cubicBezTo>
                    <a:pt x="352060" y="4733"/>
                    <a:pt x="352060" y="4733"/>
                    <a:pt x="352060" y="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/>
          <p:nvPr/>
        </p:nvSpPr>
        <p:spPr>
          <a:xfrm>
            <a:off x="514725" y="7139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rgbClr val="F0E0C7"/>
              </a:gs>
              <a:gs pos="50000">
                <a:srgbClr val="F8F1E4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28575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4"/>
          <p:cNvSpPr txBox="1"/>
          <p:nvPr>
            <p:ph type="title"/>
          </p:nvPr>
        </p:nvSpPr>
        <p:spPr>
          <a:xfrm>
            <a:off x="855300" y="402650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82" name="Google Shape;382;p24"/>
          <p:cNvSpPr/>
          <p:nvPr/>
        </p:nvSpPr>
        <p:spPr>
          <a:xfrm>
            <a:off x="2038525" y="1597325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2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our office</a:t>
            </a:r>
            <a:endParaRPr sz="10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83" name="Google Shape;383;p2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24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385" name="Google Shape;385;p24"/>
          <p:cNvGrpSpPr/>
          <p:nvPr/>
        </p:nvGrpSpPr>
        <p:grpSpPr>
          <a:xfrm>
            <a:off x="1126089" y="1865162"/>
            <a:ext cx="236529" cy="236894"/>
            <a:chOff x="2893887" y="2547824"/>
            <a:chExt cx="1212350" cy="1214840"/>
          </a:xfrm>
        </p:grpSpPr>
        <p:sp>
          <p:nvSpPr>
            <p:cNvPr id="386" name="Google Shape;386;p2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>
            <a:off x="2711664" y="3575012"/>
            <a:ext cx="236529" cy="236894"/>
            <a:chOff x="2893887" y="2547824"/>
            <a:chExt cx="1212350" cy="1214840"/>
          </a:xfrm>
        </p:grpSpPr>
        <p:sp>
          <p:nvSpPr>
            <p:cNvPr id="391" name="Google Shape;391;p2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4"/>
          <p:cNvGrpSpPr/>
          <p:nvPr/>
        </p:nvGrpSpPr>
        <p:grpSpPr>
          <a:xfrm>
            <a:off x="4539964" y="3860850"/>
            <a:ext cx="236529" cy="236894"/>
            <a:chOff x="2893887" y="2547824"/>
            <a:chExt cx="1212350" cy="1214840"/>
          </a:xfrm>
        </p:grpSpPr>
        <p:sp>
          <p:nvSpPr>
            <p:cNvPr id="396" name="Google Shape;396;p2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24"/>
          <p:cNvGrpSpPr/>
          <p:nvPr/>
        </p:nvGrpSpPr>
        <p:grpSpPr>
          <a:xfrm>
            <a:off x="3822289" y="1628262"/>
            <a:ext cx="236529" cy="236894"/>
            <a:chOff x="2893887" y="2547824"/>
            <a:chExt cx="1212350" cy="1214840"/>
          </a:xfrm>
        </p:grpSpPr>
        <p:sp>
          <p:nvSpPr>
            <p:cNvPr id="401" name="Google Shape;401;p2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24"/>
          <p:cNvGrpSpPr/>
          <p:nvPr/>
        </p:nvGrpSpPr>
        <p:grpSpPr>
          <a:xfrm>
            <a:off x="7289339" y="3811912"/>
            <a:ext cx="236529" cy="236894"/>
            <a:chOff x="2893887" y="2547824"/>
            <a:chExt cx="1212350" cy="1214840"/>
          </a:xfrm>
        </p:grpSpPr>
        <p:sp>
          <p:nvSpPr>
            <p:cNvPr id="406" name="Google Shape;406;p2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6657689" y="2210687"/>
            <a:ext cx="236529" cy="236894"/>
            <a:chOff x="2893887" y="2547824"/>
            <a:chExt cx="1212350" cy="1214840"/>
          </a:xfrm>
        </p:grpSpPr>
        <p:sp>
          <p:nvSpPr>
            <p:cNvPr id="411" name="Google Shape;411;p2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/>
          <p:nvPr/>
        </p:nvSpPr>
        <p:spPr>
          <a:xfrm flipH="1" rot="5400000">
            <a:off x="1695526" y="2563911"/>
            <a:ext cx="1388149" cy="1028739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65000">
                <a:schemeClr val="accent6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5"/>
          <p:cNvSpPr/>
          <p:nvPr/>
        </p:nvSpPr>
        <p:spPr>
          <a:xfrm rot="-5400000">
            <a:off x="6060326" y="2563911"/>
            <a:ext cx="1388149" cy="1028739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65000">
                <a:schemeClr val="accent6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5"/>
          <p:cNvSpPr txBox="1"/>
          <p:nvPr>
            <p:ph idx="4294967295" type="ctrTitle"/>
          </p:nvPr>
        </p:nvSpPr>
        <p:spPr>
          <a:xfrm>
            <a:off x="855300" y="6689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22" name="Google Shape;422;p25"/>
          <p:cNvSpPr txBox="1"/>
          <p:nvPr>
            <p:ph idx="4294967295" type="subTitle"/>
          </p:nvPr>
        </p:nvSpPr>
        <p:spPr>
          <a:xfrm>
            <a:off x="855300" y="1773251"/>
            <a:ext cx="7433400" cy="5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423" name="Google Shape;423;p2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4" name="Google Shape;424;p25"/>
          <p:cNvGrpSpPr/>
          <p:nvPr/>
        </p:nvGrpSpPr>
        <p:grpSpPr>
          <a:xfrm>
            <a:off x="3921496" y="3632986"/>
            <a:ext cx="1301013" cy="857763"/>
            <a:chOff x="6080071" y="2960311"/>
            <a:chExt cx="1301013" cy="857763"/>
          </a:xfrm>
        </p:grpSpPr>
        <p:sp>
          <p:nvSpPr>
            <p:cNvPr id="425" name="Google Shape;425;p25"/>
            <p:cNvSpPr/>
            <p:nvPr/>
          </p:nvSpPr>
          <p:spPr>
            <a:xfrm>
              <a:off x="6080071" y="2960311"/>
              <a:ext cx="1301013" cy="857421"/>
            </a:xfrm>
            <a:custGeom>
              <a:rect b="b" l="l" r="r" t="t"/>
              <a:pathLst>
                <a:path extrusionOk="0" h="1411393" w="2141585">
                  <a:moveTo>
                    <a:pt x="0" y="419802"/>
                  </a:moveTo>
                  <a:lnTo>
                    <a:pt x="2132709" y="0"/>
                  </a:lnTo>
                  <a:cubicBezTo>
                    <a:pt x="2132709" y="0"/>
                    <a:pt x="2300658" y="1376737"/>
                    <a:pt x="1175500" y="1410574"/>
                  </a:cubicBezTo>
                  <a:cubicBezTo>
                    <a:pt x="50343" y="1444410"/>
                    <a:pt x="0" y="419802"/>
                    <a:pt x="0" y="419802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327898" y="3465710"/>
              <a:ext cx="879268" cy="352365"/>
            </a:xfrm>
            <a:custGeom>
              <a:rect b="b" l="l" r="r" t="t"/>
              <a:pathLst>
                <a:path extrusionOk="0" h="580024" w="1447354">
                  <a:moveTo>
                    <a:pt x="1447355" y="287676"/>
                  </a:moveTo>
                  <a:cubicBezTo>
                    <a:pt x="1320914" y="12671"/>
                    <a:pt x="873783" y="0"/>
                    <a:pt x="658779" y="0"/>
                  </a:cubicBezTo>
                  <a:cubicBezTo>
                    <a:pt x="406856" y="0"/>
                    <a:pt x="54179" y="83974"/>
                    <a:pt x="0" y="366856"/>
                  </a:cubicBezTo>
                  <a:cubicBezTo>
                    <a:pt x="172743" y="498159"/>
                    <a:pt x="418500" y="589805"/>
                    <a:pt x="767890" y="579188"/>
                  </a:cubicBezTo>
                  <a:cubicBezTo>
                    <a:pt x="1087759" y="570010"/>
                    <a:pt x="1302968" y="451583"/>
                    <a:pt x="1447355" y="2876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6487354" y="3095947"/>
              <a:ext cx="200728" cy="193929"/>
            </a:xfrm>
            <a:custGeom>
              <a:rect b="b" l="l" r="r" t="t"/>
              <a:pathLst>
                <a:path extrusionOk="0" h="319224" w="330416">
                  <a:moveTo>
                    <a:pt x="0" y="65070"/>
                  </a:moveTo>
                  <a:cubicBezTo>
                    <a:pt x="36850" y="195209"/>
                    <a:pt x="93564" y="314869"/>
                    <a:pt x="178085" y="319115"/>
                  </a:cubicBezTo>
                  <a:cubicBezTo>
                    <a:pt x="275074" y="324047"/>
                    <a:pt x="314731" y="160345"/>
                    <a:pt x="33041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6233989" y="3151418"/>
              <a:ext cx="172433" cy="159757"/>
            </a:xfrm>
            <a:custGeom>
              <a:rect b="b" l="l" r="r" t="t"/>
              <a:pathLst>
                <a:path extrusionOk="0" h="262975" w="283840">
                  <a:moveTo>
                    <a:pt x="283841" y="0"/>
                  </a:moveTo>
                  <a:lnTo>
                    <a:pt x="0" y="55892"/>
                  </a:lnTo>
                  <a:cubicBezTo>
                    <a:pt x="32398" y="163907"/>
                    <a:pt x="80960" y="259320"/>
                    <a:pt x="151852" y="262881"/>
                  </a:cubicBezTo>
                  <a:cubicBezTo>
                    <a:pt x="233498" y="266991"/>
                    <a:pt x="268909" y="135003"/>
                    <a:pt x="28384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7030567" y="2990920"/>
              <a:ext cx="191158" cy="259785"/>
            </a:xfrm>
            <a:custGeom>
              <a:rect b="b" l="l" r="r" t="t"/>
              <a:pathLst>
                <a:path extrusionOk="0" h="427629" w="314663">
                  <a:moveTo>
                    <a:pt x="0" y="61919"/>
                  </a:moveTo>
                  <a:cubicBezTo>
                    <a:pt x="23494" y="204593"/>
                    <a:pt x="76440" y="422268"/>
                    <a:pt x="181031" y="427542"/>
                  </a:cubicBezTo>
                  <a:cubicBezTo>
                    <a:pt x="297060" y="433364"/>
                    <a:pt x="313705" y="146715"/>
                    <a:pt x="314664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6771121" y="3039228"/>
              <a:ext cx="205138" cy="231006"/>
            </a:xfrm>
            <a:custGeom>
              <a:rect b="b" l="l" r="r" t="t"/>
              <a:pathLst>
                <a:path extrusionOk="0" h="380256" w="337676">
                  <a:moveTo>
                    <a:pt x="337677" y="0"/>
                  </a:moveTo>
                  <a:lnTo>
                    <a:pt x="0" y="66439"/>
                  </a:lnTo>
                  <a:cubicBezTo>
                    <a:pt x="33288" y="214524"/>
                    <a:pt x="91371" y="375281"/>
                    <a:pt x="187469" y="380144"/>
                  </a:cubicBezTo>
                  <a:cubicBezTo>
                    <a:pt x="295279" y="385897"/>
                    <a:pt x="328362" y="171304"/>
                    <a:pt x="33767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5"/>
          <p:cNvGrpSpPr/>
          <p:nvPr/>
        </p:nvGrpSpPr>
        <p:grpSpPr>
          <a:xfrm>
            <a:off x="3073375" y="2733105"/>
            <a:ext cx="1008772" cy="783347"/>
            <a:chOff x="2860826" y="401530"/>
            <a:chExt cx="2115269" cy="1642581"/>
          </a:xfrm>
        </p:grpSpPr>
        <p:sp>
          <p:nvSpPr>
            <p:cNvPr id="432" name="Google Shape;432;p25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3539074" y="67724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3712949" y="84994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5"/>
          <p:cNvGrpSpPr/>
          <p:nvPr/>
        </p:nvGrpSpPr>
        <p:grpSpPr>
          <a:xfrm>
            <a:off x="4067614" y="2580705"/>
            <a:ext cx="1008772" cy="783347"/>
            <a:chOff x="2860826" y="401530"/>
            <a:chExt cx="2115269" cy="1642581"/>
          </a:xfrm>
        </p:grpSpPr>
        <p:sp>
          <p:nvSpPr>
            <p:cNvPr id="438" name="Google Shape;438;p25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539074" y="67724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712949" y="84994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25"/>
          <p:cNvGrpSpPr/>
          <p:nvPr/>
        </p:nvGrpSpPr>
        <p:grpSpPr>
          <a:xfrm>
            <a:off x="5061853" y="2733105"/>
            <a:ext cx="1008772" cy="783347"/>
            <a:chOff x="2860826" y="401530"/>
            <a:chExt cx="2115269" cy="1642581"/>
          </a:xfrm>
        </p:grpSpPr>
        <p:sp>
          <p:nvSpPr>
            <p:cNvPr id="444" name="Google Shape;444;p25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3539074" y="67724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3712949" y="84994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25"/>
          <p:cNvGrpSpPr/>
          <p:nvPr/>
        </p:nvGrpSpPr>
        <p:grpSpPr>
          <a:xfrm>
            <a:off x="6310201" y="2609645"/>
            <a:ext cx="361673" cy="570065"/>
            <a:chOff x="1620532" y="2740711"/>
            <a:chExt cx="745257" cy="1174666"/>
          </a:xfrm>
        </p:grpSpPr>
        <p:sp>
          <p:nvSpPr>
            <p:cNvPr id="450" name="Google Shape;450;p25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25"/>
          <p:cNvGrpSpPr/>
          <p:nvPr/>
        </p:nvGrpSpPr>
        <p:grpSpPr>
          <a:xfrm>
            <a:off x="2472120" y="2609645"/>
            <a:ext cx="361654" cy="570065"/>
            <a:chOff x="188982" y="2740711"/>
            <a:chExt cx="745218" cy="1174666"/>
          </a:xfrm>
        </p:grpSpPr>
        <p:sp>
          <p:nvSpPr>
            <p:cNvPr id="456" name="Google Shape;456;p25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idx="4294967295" type="ctrTitle"/>
          </p:nvPr>
        </p:nvSpPr>
        <p:spPr>
          <a:xfrm>
            <a:off x="2720775" y="571800"/>
            <a:ext cx="3702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466" name="Google Shape;466;p26"/>
          <p:cNvSpPr txBox="1"/>
          <p:nvPr>
            <p:ph idx="4294967295" type="subTitle"/>
          </p:nvPr>
        </p:nvSpPr>
        <p:spPr>
          <a:xfrm>
            <a:off x="2720775" y="1411308"/>
            <a:ext cx="370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467" name="Google Shape;467;p26"/>
          <p:cNvSpPr txBox="1"/>
          <p:nvPr>
            <p:ph idx="4294967295" type="ctrTitle"/>
          </p:nvPr>
        </p:nvSpPr>
        <p:spPr>
          <a:xfrm>
            <a:off x="2720775" y="3200693"/>
            <a:ext cx="3702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468" name="Google Shape;468;p26"/>
          <p:cNvSpPr txBox="1"/>
          <p:nvPr>
            <p:ph idx="4294967295" type="subTitle"/>
          </p:nvPr>
        </p:nvSpPr>
        <p:spPr>
          <a:xfrm>
            <a:off x="2720775" y="4040200"/>
            <a:ext cx="370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469" name="Google Shape;469;p26"/>
          <p:cNvSpPr txBox="1"/>
          <p:nvPr>
            <p:ph idx="4294967295" type="ctrTitle"/>
          </p:nvPr>
        </p:nvSpPr>
        <p:spPr>
          <a:xfrm>
            <a:off x="2720775" y="1886246"/>
            <a:ext cx="3702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470" name="Google Shape;470;p26"/>
          <p:cNvSpPr txBox="1"/>
          <p:nvPr>
            <p:ph idx="4294967295" type="subTitle"/>
          </p:nvPr>
        </p:nvSpPr>
        <p:spPr>
          <a:xfrm>
            <a:off x="2720775" y="2725754"/>
            <a:ext cx="370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471" name="Google Shape;471;p2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2" name="Google Shape;472;p26"/>
          <p:cNvGrpSpPr/>
          <p:nvPr/>
        </p:nvGrpSpPr>
        <p:grpSpPr>
          <a:xfrm>
            <a:off x="6650037" y="1866988"/>
            <a:ext cx="1735952" cy="1626630"/>
            <a:chOff x="175906" y="401530"/>
            <a:chExt cx="2115209" cy="1982245"/>
          </a:xfrm>
        </p:grpSpPr>
        <p:sp>
          <p:nvSpPr>
            <p:cNvPr id="473" name="Google Shape;473;p26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371497" y="908954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45372" y="1081651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>
            <a:off x="758172" y="1866988"/>
            <a:ext cx="1735952" cy="1626630"/>
            <a:chOff x="175906" y="401530"/>
            <a:chExt cx="2115209" cy="1982245"/>
          </a:xfrm>
        </p:grpSpPr>
        <p:sp>
          <p:nvSpPr>
            <p:cNvPr id="479" name="Google Shape;479;p26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1299972" y="908954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1473848" y="1081651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6"/>
          <p:cNvSpPr/>
          <p:nvPr/>
        </p:nvSpPr>
        <p:spPr>
          <a:xfrm rot="-427501">
            <a:off x="6360021" y="1183996"/>
            <a:ext cx="2133628" cy="789826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 flipH="1" rot="427501">
            <a:off x="650333" y="1183996"/>
            <a:ext cx="2133628" cy="789826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>
            <p:ph type="title"/>
          </p:nvPr>
        </p:nvSpPr>
        <p:spPr>
          <a:xfrm>
            <a:off x="855300" y="5339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91" name="Google Shape;491;p2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2" name="Google Shape;492;p27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93" name="Google Shape;493;p2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494" name="Google Shape;494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5" name="Google Shape;495;p27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96" name="Google Shape;496;p27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497" name="Google Shape;497;p27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8" name="Google Shape;498;p27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99" name="Google Shape;499;p27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500" name="Google Shape;500;p27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01" name="Google Shape;501;p27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502" name="Google Shape;502;p27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5" name="Google Shape;505;p27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06" name="Google Shape;506;p2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8" name="Google Shape;508;p27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09" name="Google Shape;509;p27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27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12" name="Google Shape;512;p27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4" name="Google Shape;514;p27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tma"/>
                  <a:ea typeface="Atma"/>
                  <a:cs typeface="Atma"/>
                  <a:sym typeface="Atma"/>
                </a:rPr>
                <a:t>03 </a:t>
              </a:r>
              <a:endParaRPr b="1" sz="16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endParaRPr>
            </a:p>
          </p:txBody>
        </p:sp>
        <p:sp>
          <p:nvSpPr>
            <p:cNvPr id="515" name="Google Shape;515;p27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tma"/>
                  <a:ea typeface="Atma"/>
                  <a:cs typeface="Atma"/>
                  <a:sym typeface="Atma"/>
                </a:rPr>
                <a:t>01 </a:t>
              </a:r>
              <a:endParaRPr b="1" sz="16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endParaRPr>
            </a:p>
          </p:txBody>
        </p:sp>
        <p:sp>
          <p:nvSpPr>
            <p:cNvPr id="516" name="Google Shape;516;p27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tma"/>
                  <a:ea typeface="Atma"/>
                  <a:cs typeface="Atma"/>
                  <a:sym typeface="Atma"/>
                </a:rPr>
                <a:t>02 </a:t>
              </a:r>
              <a:endParaRPr b="1" sz="16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endParaRPr>
            </a:p>
          </p:txBody>
        </p:sp>
      </p:grpSp>
      <p:grpSp>
        <p:nvGrpSpPr>
          <p:cNvPr id="517" name="Google Shape;517;p27"/>
          <p:cNvGrpSpPr/>
          <p:nvPr/>
        </p:nvGrpSpPr>
        <p:grpSpPr>
          <a:xfrm>
            <a:off x="3637200" y="1755525"/>
            <a:ext cx="1864768" cy="1773227"/>
            <a:chOff x="175901" y="401534"/>
            <a:chExt cx="2115209" cy="1912866"/>
          </a:xfrm>
        </p:grpSpPr>
        <p:sp>
          <p:nvSpPr>
            <p:cNvPr id="518" name="Google Shape;518;p27"/>
            <p:cNvSpPr/>
            <p:nvPr/>
          </p:nvSpPr>
          <p:spPr>
            <a:xfrm>
              <a:off x="175901" y="401534"/>
              <a:ext cx="2115209" cy="1912866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876780" y="975922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050656" y="1148619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/>
          <p:nvPr/>
        </p:nvSpPr>
        <p:spPr>
          <a:xfrm flipH="1" rot="-7196807">
            <a:off x="7605748" y="1453785"/>
            <a:ext cx="1547670" cy="1208068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rgbClr val="C2FF33"/>
              </a:gs>
              <a:gs pos="100000">
                <a:srgbClr val="C9FF20"/>
              </a:gs>
            </a:gsLst>
            <a:lin ang="5400012" scaled="0"/>
          </a:gradFill>
          <a:ln>
            <a:noFill/>
          </a:ln>
          <a:effectLst>
            <a:outerShdw blurRad="28575" rotWithShape="0" algn="bl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8"/>
          <p:cNvSpPr/>
          <p:nvPr/>
        </p:nvSpPr>
        <p:spPr>
          <a:xfrm rot="7196807">
            <a:off x="6005548" y="1453785"/>
            <a:ext cx="1547670" cy="1208068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rgbClr val="C2FF33"/>
              </a:gs>
              <a:gs pos="100000">
                <a:srgbClr val="C9FF20"/>
              </a:gs>
            </a:gsLst>
            <a:lin ang="5400012" scaled="0"/>
          </a:gradFill>
          <a:ln>
            <a:noFill/>
          </a:ln>
          <a:effectLst>
            <a:outerShdw blurRad="28575" rotWithShape="0" algn="bl" dir="108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8"/>
          <p:cNvSpPr txBox="1"/>
          <p:nvPr>
            <p:ph type="title"/>
          </p:nvPr>
        </p:nvSpPr>
        <p:spPr>
          <a:xfrm>
            <a:off x="855300" y="686375"/>
            <a:ext cx="58284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30" name="Google Shape;530;p28"/>
          <p:cNvSpPr txBox="1"/>
          <p:nvPr>
            <p:ph idx="1" type="body"/>
          </p:nvPr>
        </p:nvSpPr>
        <p:spPr>
          <a:xfrm>
            <a:off x="855300" y="1205125"/>
            <a:ext cx="1815600" cy="17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31" name="Google Shape;531;p28"/>
          <p:cNvSpPr txBox="1"/>
          <p:nvPr>
            <p:ph idx="2" type="body"/>
          </p:nvPr>
        </p:nvSpPr>
        <p:spPr>
          <a:xfrm>
            <a:off x="2861674" y="1205125"/>
            <a:ext cx="1815600" cy="17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32" name="Google Shape;532;p28"/>
          <p:cNvSpPr txBox="1"/>
          <p:nvPr>
            <p:ph idx="3" type="body"/>
          </p:nvPr>
        </p:nvSpPr>
        <p:spPr>
          <a:xfrm>
            <a:off x="4868049" y="1205125"/>
            <a:ext cx="1815600" cy="17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3" name="Google Shape;533;p2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Google Shape;534;p28"/>
          <p:cNvSpPr txBox="1"/>
          <p:nvPr>
            <p:ph idx="1" type="body"/>
          </p:nvPr>
        </p:nvSpPr>
        <p:spPr>
          <a:xfrm>
            <a:off x="855300" y="2859325"/>
            <a:ext cx="1815600" cy="17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35" name="Google Shape;535;p28"/>
          <p:cNvSpPr txBox="1"/>
          <p:nvPr>
            <p:ph idx="2" type="body"/>
          </p:nvPr>
        </p:nvSpPr>
        <p:spPr>
          <a:xfrm>
            <a:off x="2861674" y="2859325"/>
            <a:ext cx="1815600" cy="17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36" name="Google Shape;536;p28"/>
          <p:cNvSpPr txBox="1"/>
          <p:nvPr>
            <p:ph idx="3" type="body"/>
          </p:nvPr>
        </p:nvSpPr>
        <p:spPr>
          <a:xfrm>
            <a:off x="4868049" y="2859325"/>
            <a:ext cx="1815600" cy="17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537" name="Google Shape;537;p28"/>
          <p:cNvGrpSpPr/>
          <p:nvPr/>
        </p:nvGrpSpPr>
        <p:grpSpPr>
          <a:xfrm>
            <a:off x="7059482" y="2189101"/>
            <a:ext cx="1103789" cy="1034333"/>
            <a:chOff x="8438871" y="401534"/>
            <a:chExt cx="2115348" cy="1982241"/>
          </a:xfrm>
        </p:grpSpPr>
        <p:sp>
          <p:nvSpPr>
            <p:cNvPr id="538" name="Google Shape;538;p28"/>
            <p:cNvSpPr/>
            <p:nvPr/>
          </p:nvSpPr>
          <p:spPr>
            <a:xfrm>
              <a:off x="8438871" y="401534"/>
              <a:ext cx="2115348" cy="1982241"/>
            </a:xfrm>
            <a:custGeom>
              <a:rect b="b" l="l" r="r" t="t"/>
              <a:pathLst>
                <a:path extrusionOk="0" h="1982241" w="2115348">
                  <a:moveTo>
                    <a:pt x="1084381" y="1982241"/>
                  </a:moveTo>
                  <a:cubicBezTo>
                    <a:pt x="797390" y="1982241"/>
                    <a:pt x="529098" y="1889705"/>
                    <a:pt x="328957" y="1721963"/>
                  </a:cubicBezTo>
                  <a:cubicBezTo>
                    <a:pt x="126830" y="1552302"/>
                    <a:pt x="10253" y="1321476"/>
                    <a:pt x="663" y="1072019"/>
                  </a:cubicBezTo>
                  <a:cubicBezTo>
                    <a:pt x="-9679" y="803042"/>
                    <a:pt x="101418" y="520571"/>
                    <a:pt x="297929" y="316389"/>
                  </a:cubicBezTo>
                  <a:cubicBezTo>
                    <a:pt x="390670" y="219534"/>
                    <a:pt x="501494" y="141871"/>
                    <a:pt x="624236" y="87824"/>
                  </a:cubicBezTo>
                  <a:cubicBezTo>
                    <a:pt x="758690" y="29170"/>
                    <a:pt x="903967" y="-739"/>
                    <a:pt x="1050682" y="14"/>
                  </a:cubicBezTo>
                  <a:cubicBezTo>
                    <a:pt x="1339866" y="14"/>
                    <a:pt x="1578979" y="75906"/>
                    <a:pt x="1761448" y="225497"/>
                  </a:cubicBezTo>
                  <a:cubicBezTo>
                    <a:pt x="1935630" y="368308"/>
                    <a:pt x="2049125" y="569750"/>
                    <a:pt x="2098577" y="824412"/>
                  </a:cubicBezTo>
                  <a:cubicBezTo>
                    <a:pt x="2125770" y="962922"/>
                    <a:pt x="2119811" y="1105890"/>
                    <a:pt x="2081317" y="1241680"/>
                  </a:cubicBezTo>
                  <a:cubicBezTo>
                    <a:pt x="2044193" y="1372408"/>
                    <a:pt x="1980083" y="1493904"/>
                    <a:pt x="1893094" y="1598330"/>
                  </a:cubicBezTo>
                  <a:cubicBezTo>
                    <a:pt x="1796038" y="1715326"/>
                    <a:pt x="1675145" y="1810252"/>
                    <a:pt x="1538431" y="1876760"/>
                  </a:cubicBezTo>
                  <a:cubicBezTo>
                    <a:pt x="1396921" y="1945638"/>
                    <a:pt x="1241713" y="1981693"/>
                    <a:pt x="1084381" y="1982241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8561906" y="475316"/>
              <a:ext cx="1869268" cy="1736332"/>
            </a:xfrm>
            <a:custGeom>
              <a:rect b="b" l="l" r="r" t="t"/>
              <a:pathLst>
                <a:path extrusionOk="0" h="1736332" w="1869268">
                  <a:moveTo>
                    <a:pt x="927716" y="0"/>
                  </a:moveTo>
                  <a:cubicBezTo>
                    <a:pt x="337705" y="0"/>
                    <a:pt x="-16274" y="505694"/>
                    <a:pt x="576" y="943990"/>
                  </a:cubicBezTo>
                  <a:cubicBezTo>
                    <a:pt x="17426" y="1382285"/>
                    <a:pt x="422022" y="1736332"/>
                    <a:pt x="961415" y="1736332"/>
                  </a:cubicBezTo>
                  <a:cubicBezTo>
                    <a:pt x="1500808" y="1736332"/>
                    <a:pt x="1957049" y="1250776"/>
                    <a:pt x="1854856" y="724876"/>
                  </a:cubicBezTo>
                  <a:cubicBezTo>
                    <a:pt x="1769443" y="285279"/>
                    <a:pt x="1464438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8561904" y="1299235"/>
              <a:ext cx="1869279" cy="912413"/>
            </a:xfrm>
            <a:custGeom>
              <a:rect b="b" l="l" r="r" t="t"/>
              <a:pathLst>
                <a:path extrusionOk="0" h="912413" w="1869279">
                  <a:moveTo>
                    <a:pt x="963129" y="603915"/>
                  </a:moveTo>
                  <a:cubicBezTo>
                    <a:pt x="507230" y="603915"/>
                    <a:pt x="141882" y="366308"/>
                    <a:pt x="1880" y="34795"/>
                  </a:cubicBezTo>
                  <a:cubicBezTo>
                    <a:pt x="-39" y="63179"/>
                    <a:pt x="-518" y="91646"/>
                    <a:pt x="578" y="120071"/>
                  </a:cubicBezTo>
                  <a:cubicBezTo>
                    <a:pt x="17428" y="558435"/>
                    <a:pt x="422024" y="912414"/>
                    <a:pt x="961417" y="912414"/>
                  </a:cubicBezTo>
                  <a:cubicBezTo>
                    <a:pt x="1466769" y="912414"/>
                    <a:pt x="1899105" y="486242"/>
                    <a:pt x="1867666" y="0"/>
                  </a:cubicBezTo>
                  <a:cubicBezTo>
                    <a:pt x="1728075" y="347404"/>
                    <a:pt x="1367589" y="603915"/>
                    <a:pt x="963129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9177188" y="748882"/>
              <a:ext cx="387480" cy="1272283"/>
            </a:xfrm>
            <a:custGeom>
              <a:rect b="b" l="l" r="r" t="t"/>
              <a:pathLst>
                <a:path extrusionOk="0" h="1272283" w="387480">
                  <a:moveTo>
                    <a:pt x="341492" y="318088"/>
                  </a:moveTo>
                  <a:cubicBezTo>
                    <a:pt x="290600" y="318070"/>
                    <a:pt x="249367" y="276810"/>
                    <a:pt x="249367" y="225931"/>
                  </a:cubicBezTo>
                  <a:cubicBezTo>
                    <a:pt x="249436" y="192269"/>
                    <a:pt x="267792" y="161294"/>
                    <a:pt x="297313" y="145140"/>
                  </a:cubicBezTo>
                  <a:cubicBezTo>
                    <a:pt x="267860" y="90372"/>
                    <a:pt x="228955" y="41237"/>
                    <a:pt x="182448" y="0"/>
                  </a:cubicBezTo>
                  <a:cubicBezTo>
                    <a:pt x="182448" y="0"/>
                    <a:pt x="-269615" y="719876"/>
                    <a:pt x="249436" y="1272283"/>
                  </a:cubicBezTo>
                  <a:cubicBezTo>
                    <a:pt x="249436" y="1272283"/>
                    <a:pt x="459713" y="731178"/>
                    <a:pt x="361218" y="315896"/>
                  </a:cubicBezTo>
                  <a:cubicBezTo>
                    <a:pt x="354712" y="317324"/>
                    <a:pt x="348136" y="318059"/>
                    <a:pt x="341492" y="318088"/>
                  </a:cubicBezTo>
                  <a:close/>
                </a:path>
              </a:pathLst>
            </a:custGeom>
            <a:gradFill>
              <a:gsLst>
                <a:gs pos="0">
                  <a:srgbClr val="000985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28"/>
          <p:cNvGrpSpPr/>
          <p:nvPr/>
        </p:nvGrpSpPr>
        <p:grpSpPr>
          <a:xfrm>
            <a:off x="8061942" y="1734374"/>
            <a:ext cx="410413" cy="646889"/>
            <a:chOff x="1620532" y="2740711"/>
            <a:chExt cx="745257" cy="1174666"/>
          </a:xfrm>
        </p:grpSpPr>
        <p:sp>
          <p:nvSpPr>
            <p:cNvPr id="543" name="Google Shape;543;p28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28"/>
          <p:cNvGrpSpPr/>
          <p:nvPr/>
        </p:nvGrpSpPr>
        <p:grpSpPr>
          <a:xfrm>
            <a:off x="6750389" y="1734374"/>
            <a:ext cx="410392" cy="646889"/>
            <a:chOff x="188982" y="2740711"/>
            <a:chExt cx="745218" cy="1174666"/>
          </a:xfrm>
        </p:grpSpPr>
        <p:sp>
          <p:nvSpPr>
            <p:cNvPr id="549" name="Google Shape;549;p28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28"/>
          <p:cNvGrpSpPr/>
          <p:nvPr/>
        </p:nvGrpSpPr>
        <p:grpSpPr>
          <a:xfrm>
            <a:off x="7066399" y="3364428"/>
            <a:ext cx="1089959" cy="475038"/>
            <a:chOff x="7066399" y="3364428"/>
            <a:chExt cx="1089959" cy="475038"/>
          </a:xfrm>
        </p:grpSpPr>
        <p:sp>
          <p:nvSpPr>
            <p:cNvPr id="555" name="Google Shape;555;p28"/>
            <p:cNvSpPr/>
            <p:nvPr/>
          </p:nvSpPr>
          <p:spPr>
            <a:xfrm rot="10800000">
              <a:off x="7066399" y="3364428"/>
              <a:ext cx="1089959" cy="475038"/>
            </a:xfrm>
            <a:custGeom>
              <a:rect b="b" l="l" r="r" t="t"/>
              <a:pathLst>
                <a:path extrusionOk="0" h="915961" w="2101887">
                  <a:moveTo>
                    <a:pt x="2101887" y="915961"/>
                  </a:moveTo>
                  <a:cubicBezTo>
                    <a:pt x="2021749" y="335539"/>
                    <a:pt x="1486260" y="-70029"/>
                    <a:pt x="905838" y="10095"/>
                  </a:cubicBezTo>
                  <a:cubicBezTo>
                    <a:pt x="435076" y="75076"/>
                    <a:pt x="65001" y="445199"/>
                    <a:pt x="0" y="915961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 rot="10800000">
              <a:off x="7864223" y="3501624"/>
              <a:ext cx="169814" cy="276096"/>
            </a:xfrm>
            <a:custGeom>
              <a:rect b="b" l="l" r="r" t="t"/>
              <a:pathLst>
                <a:path extrusionOk="0" h="532363" w="327471">
                  <a:moveTo>
                    <a:pt x="327471" y="0"/>
                  </a:moveTo>
                  <a:cubicBezTo>
                    <a:pt x="201853" y="65241"/>
                    <a:pt x="90549" y="154893"/>
                    <a:pt x="0" y="263703"/>
                  </a:cubicBezTo>
                  <a:cubicBezTo>
                    <a:pt x="20068" y="397473"/>
                    <a:pt x="58699" y="521174"/>
                    <a:pt x="132674" y="531722"/>
                  </a:cubicBezTo>
                  <a:cubicBezTo>
                    <a:pt x="260758" y="550010"/>
                    <a:pt x="311101" y="173017"/>
                    <a:pt x="32747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 rot="10800000">
              <a:off x="7187252" y="3496181"/>
              <a:ext cx="171058" cy="281823"/>
            </a:xfrm>
            <a:custGeom>
              <a:rect b="b" l="l" r="r" t="t"/>
              <a:pathLst>
                <a:path extrusionOk="0" h="543406" w="329869">
                  <a:moveTo>
                    <a:pt x="329869" y="265827"/>
                  </a:moveTo>
                  <a:cubicBezTo>
                    <a:pt x="238840" y="156010"/>
                    <a:pt x="126646" y="65611"/>
                    <a:pt x="0" y="0"/>
                  </a:cubicBezTo>
                  <a:cubicBezTo>
                    <a:pt x="15206" y="167469"/>
                    <a:pt x="65001" y="561654"/>
                    <a:pt x="195825" y="542750"/>
                  </a:cubicBezTo>
                  <a:cubicBezTo>
                    <a:pt x="271443" y="531927"/>
                    <a:pt x="310143" y="402952"/>
                    <a:pt x="329869" y="265827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9"/>
          <p:cNvSpPr txBox="1"/>
          <p:nvPr>
            <p:ph idx="1" type="body"/>
          </p:nvPr>
        </p:nvSpPr>
        <p:spPr>
          <a:xfrm>
            <a:off x="855300" y="41015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563" name="Google Shape;563;p2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4" name="Google Shape;564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9" name="Google Shape;569;p29"/>
          <p:cNvSpPr txBox="1"/>
          <p:nvPr/>
        </p:nvSpPr>
        <p:spPr>
          <a:xfrm>
            <a:off x="8830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4000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3000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2000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1000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0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0" name="Google Shape;570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95F1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95F1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95F1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95F16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55300" y="991175"/>
            <a:ext cx="51726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4" name="Google Shape;74;p12"/>
          <p:cNvSpPr txBox="1"/>
          <p:nvPr>
            <p:ph idx="2" type="body"/>
          </p:nvPr>
        </p:nvSpPr>
        <p:spPr>
          <a:xfrm>
            <a:off x="3610975" y="1509925"/>
            <a:ext cx="2416800" cy="23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855275" y="1509925"/>
            <a:ext cx="2416800" cy="23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600"/>
          </a:p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855300" y="3905925"/>
            <a:ext cx="5172600" cy="67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More info on how to use this template at </a:t>
            </a:r>
            <a:r>
              <a:rPr b="1" lang="en" sz="900" u="sng">
                <a:hlinkClick r:id="rId4"/>
              </a:rPr>
              <a:t>slidescarnival.com/help-use-presentation-template</a:t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5"/>
              </a:rPr>
              <a:t>Creative Commons Attribution license</a:t>
            </a:r>
            <a:r>
              <a:rPr lang="en" sz="900"/>
              <a:t>. You can keep the Credits slide or mention SlidesCarnival and other resources used in a slide footer.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" name="Google Shape;78;p12"/>
          <p:cNvGrpSpPr/>
          <p:nvPr/>
        </p:nvGrpSpPr>
        <p:grpSpPr>
          <a:xfrm>
            <a:off x="7619523" y="2008343"/>
            <a:ext cx="996898" cy="934034"/>
            <a:chOff x="175906" y="401530"/>
            <a:chExt cx="2115209" cy="1982245"/>
          </a:xfrm>
        </p:grpSpPr>
        <p:sp>
          <p:nvSpPr>
            <p:cNvPr id="79" name="Google Shape;79;p1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557192" y="81609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731068" y="98879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12"/>
          <p:cNvGrpSpPr/>
          <p:nvPr/>
        </p:nvGrpSpPr>
        <p:grpSpPr>
          <a:xfrm>
            <a:off x="6111567" y="1930026"/>
            <a:ext cx="1164000" cy="1090631"/>
            <a:chOff x="175906" y="401530"/>
            <a:chExt cx="2115209" cy="1982245"/>
          </a:xfrm>
        </p:grpSpPr>
        <p:sp>
          <p:nvSpPr>
            <p:cNvPr id="85" name="Google Shape;85;p1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599840" y="837427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773716" y="1010124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6246283" y="1081005"/>
            <a:ext cx="676734" cy="678124"/>
            <a:chOff x="2893887" y="2547824"/>
            <a:chExt cx="1212350" cy="1214840"/>
          </a:xfrm>
        </p:grpSpPr>
        <p:sp>
          <p:nvSpPr>
            <p:cNvPr id="91" name="Google Shape;91;p12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2"/>
          <p:cNvGrpSpPr/>
          <p:nvPr/>
        </p:nvGrpSpPr>
        <p:grpSpPr>
          <a:xfrm flipH="1">
            <a:off x="7855932" y="1081005"/>
            <a:ext cx="676734" cy="678124"/>
            <a:chOff x="2893887" y="2547824"/>
            <a:chExt cx="1212350" cy="1214840"/>
          </a:xfrm>
        </p:grpSpPr>
        <p:sp>
          <p:nvSpPr>
            <p:cNvPr id="96" name="Google Shape;96;p12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2"/>
          <p:cNvSpPr/>
          <p:nvPr/>
        </p:nvSpPr>
        <p:spPr>
          <a:xfrm>
            <a:off x="6772363" y="1358829"/>
            <a:ext cx="1196571" cy="1123538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rgbClr val="C2FF33"/>
              </a:gs>
              <a:gs pos="100000">
                <a:srgbClr val="C9FF20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2"/>
          <p:cNvGrpSpPr/>
          <p:nvPr/>
        </p:nvGrpSpPr>
        <p:grpSpPr>
          <a:xfrm>
            <a:off x="7121043" y="3011579"/>
            <a:ext cx="660217" cy="901249"/>
            <a:chOff x="6763768" y="3011579"/>
            <a:chExt cx="660217" cy="901249"/>
          </a:xfrm>
        </p:grpSpPr>
        <p:sp>
          <p:nvSpPr>
            <p:cNvPr id="102" name="Google Shape;102;p12"/>
            <p:cNvSpPr/>
            <p:nvPr/>
          </p:nvSpPr>
          <p:spPr>
            <a:xfrm>
              <a:off x="6763768" y="3011579"/>
              <a:ext cx="660217" cy="901249"/>
            </a:xfrm>
            <a:custGeom>
              <a:rect b="b" l="l" r="r" t="t"/>
              <a:pathLst>
                <a:path extrusionOk="0" h="1178103" w="863029">
                  <a:moveTo>
                    <a:pt x="863029" y="595901"/>
                  </a:moveTo>
                  <a:cubicBezTo>
                    <a:pt x="863029" y="932551"/>
                    <a:pt x="725013" y="1178103"/>
                    <a:pt x="428090" y="1178103"/>
                  </a:cubicBezTo>
                  <a:cubicBezTo>
                    <a:pt x="131167" y="1178103"/>
                    <a:pt x="0" y="905153"/>
                    <a:pt x="0" y="568503"/>
                  </a:cubicBezTo>
                  <a:cubicBezTo>
                    <a:pt x="0" y="231853"/>
                    <a:pt x="131167" y="0"/>
                    <a:pt x="428090" y="0"/>
                  </a:cubicBezTo>
                  <a:cubicBezTo>
                    <a:pt x="725013" y="0"/>
                    <a:pt x="863029" y="259182"/>
                    <a:pt x="863029" y="595901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6827581" y="3655993"/>
              <a:ext cx="531684" cy="256751"/>
            </a:xfrm>
            <a:custGeom>
              <a:rect b="b" l="l" r="r" t="t"/>
              <a:pathLst>
                <a:path extrusionOk="0" h="335622" w="695012">
                  <a:moveTo>
                    <a:pt x="344664" y="0"/>
                  </a:moveTo>
                  <a:cubicBezTo>
                    <a:pt x="181716" y="0"/>
                    <a:pt x="68837" y="45891"/>
                    <a:pt x="0" y="123838"/>
                  </a:cubicBezTo>
                  <a:cubicBezTo>
                    <a:pt x="68837" y="253497"/>
                    <a:pt x="181784" y="335622"/>
                    <a:pt x="344664" y="335622"/>
                  </a:cubicBezTo>
                  <a:cubicBezTo>
                    <a:pt x="509050" y="335622"/>
                    <a:pt x="624463" y="260279"/>
                    <a:pt x="695013" y="136167"/>
                  </a:cubicBezTo>
                  <a:cubicBezTo>
                    <a:pt x="624463" y="52193"/>
                    <a:pt x="509050" y="0"/>
                    <a:pt x="34466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6838741" y="3028921"/>
              <a:ext cx="140218" cy="213492"/>
            </a:xfrm>
            <a:custGeom>
              <a:rect b="b" l="l" r="r" t="t"/>
              <a:pathLst>
                <a:path extrusionOk="0" h="279075" w="183291">
                  <a:moveTo>
                    <a:pt x="0" y="142331"/>
                  </a:moveTo>
                  <a:cubicBezTo>
                    <a:pt x="12329" y="212195"/>
                    <a:pt x="34247" y="273087"/>
                    <a:pt x="73700" y="278704"/>
                  </a:cubicBezTo>
                  <a:cubicBezTo>
                    <a:pt x="141235" y="288361"/>
                    <a:pt x="171442" y="107468"/>
                    <a:pt x="183291" y="0"/>
                  </a:cubicBezTo>
                  <a:cubicBezTo>
                    <a:pt x="107927" y="25487"/>
                    <a:pt x="43357" y="75631"/>
                    <a:pt x="0" y="14233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7199927" y="3029392"/>
              <a:ext cx="134768" cy="213017"/>
            </a:xfrm>
            <a:custGeom>
              <a:rect b="b" l="l" r="r" t="t"/>
              <a:pathLst>
                <a:path extrusionOk="0" h="278454" w="176167">
                  <a:moveTo>
                    <a:pt x="0" y="0"/>
                  </a:moveTo>
                  <a:cubicBezTo>
                    <a:pt x="4315" y="101920"/>
                    <a:pt x="21507" y="268567"/>
                    <a:pt x="87810" y="278087"/>
                  </a:cubicBezTo>
                  <a:cubicBezTo>
                    <a:pt x="130687" y="284183"/>
                    <a:pt x="158496" y="213497"/>
                    <a:pt x="176167" y="133564"/>
                  </a:cubicBezTo>
                  <a:cubicBezTo>
                    <a:pt x="132516" y="72042"/>
                    <a:pt x="71022" y="2541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0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latin typeface="Atma"/>
                <a:ea typeface="Atma"/>
                <a:cs typeface="Atma"/>
                <a:sym typeface="Atma"/>
              </a:rPr>
              <a:t>Mobile</a:t>
            </a:r>
            <a:r>
              <a:rPr b="1" lang="en" sz="2600">
                <a:latin typeface="Atma"/>
                <a:ea typeface="Atma"/>
                <a:cs typeface="Atma"/>
                <a:sym typeface="Atma"/>
              </a:rPr>
              <a:t> project</a:t>
            </a:r>
            <a:endParaRPr b="1" sz="26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587" name="Google Shape;587;p3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8" name="Google Shape;588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89" name="Google Shape;589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rotWithShape="0" algn="bl" dir="5400000" dist="19050">
                <a:schemeClr val="dk1">
                  <a:alpha val="2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3679566" y="454276"/>
            <a:ext cx="1394980" cy="1307291"/>
            <a:chOff x="175906" y="401530"/>
            <a:chExt cx="2115209" cy="1982245"/>
          </a:xfrm>
        </p:grpSpPr>
        <p:sp>
          <p:nvSpPr>
            <p:cNvPr id="594" name="Google Shape;594;p30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1000455" y="1110445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1221912" y="1330391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0"/>
          <p:cNvGrpSpPr/>
          <p:nvPr/>
        </p:nvGrpSpPr>
        <p:grpSpPr>
          <a:xfrm>
            <a:off x="7685088" y="1030760"/>
            <a:ext cx="1151308" cy="1078936"/>
            <a:chOff x="175906" y="401530"/>
            <a:chExt cx="2115209" cy="1982245"/>
          </a:xfrm>
        </p:grpSpPr>
        <p:sp>
          <p:nvSpPr>
            <p:cNvPr id="600" name="Google Shape;600;p30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440469" y="970448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661926" y="1190395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0"/>
          <p:cNvGrpSpPr/>
          <p:nvPr/>
        </p:nvGrpSpPr>
        <p:grpSpPr>
          <a:xfrm>
            <a:off x="4297649" y="2491745"/>
            <a:ext cx="759360" cy="711626"/>
            <a:chOff x="175906" y="401530"/>
            <a:chExt cx="2115209" cy="1982245"/>
          </a:xfrm>
        </p:grpSpPr>
        <p:sp>
          <p:nvSpPr>
            <p:cNvPr id="606" name="Google Shape;606;p30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1113560" y="873401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1335017" y="1093347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30"/>
          <p:cNvGrpSpPr/>
          <p:nvPr/>
        </p:nvGrpSpPr>
        <p:grpSpPr>
          <a:xfrm>
            <a:off x="3720434" y="3273008"/>
            <a:ext cx="1125926" cy="1055149"/>
            <a:chOff x="175906" y="401530"/>
            <a:chExt cx="2115209" cy="1982245"/>
          </a:xfrm>
        </p:grpSpPr>
        <p:sp>
          <p:nvSpPr>
            <p:cNvPr id="612" name="Google Shape;612;p30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1143607" y="824140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1365064" y="1044086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30"/>
          <p:cNvGrpSpPr/>
          <p:nvPr/>
        </p:nvGrpSpPr>
        <p:grpSpPr>
          <a:xfrm>
            <a:off x="7768957" y="2803108"/>
            <a:ext cx="1627230" cy="1524941"/>
            <a:chOff x="175906" y="401530"/>
            <a:chExt cx="2115209" cy="1982245"/>
          </a:xfrm>
        </p:grpSpPr>
        <p:sp>
          <p:nvSpPr>
            <p:cNvPr id="618" name="Google Shape;618;p30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406148" y="813291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5F16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627605" y="1033238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3" name="Google Shape;623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629" name="Google Shape;629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rotWithShape="0" algn="bl" dir="5400000" dist="19050">
                <a:schemeClr val="dk1">
                  <a:alpha val="2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3" name="Google Shape;6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4" name="Google Shape;634;p3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31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latin typeface="Atma"/>
                <a:ea typeface="Atma"/>
                <a:cs typeface="Atma"/>
                <a:sym typeface="Atma"/>
              </a:rPr>
              <a:t>Tablet</a:t>
            </a:r>
            <a:r>
              <a:rPr b="1" lang="en" sz="2600">
                <a:latin typeface="Atma"/>
                <a:ea typeface="Atma"/>
                <a:cs typeface="Atma"/>
                <a:sym typeface="Atma"/>
              </a:rPr>
              <a:t> project</a:t>
            </a:r>
            <a:endParaRPr b="1" sz="26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636" name="Google Shape;636;p31"/>
          <p:cNvGrpSpPr/>
          <p:nvPr/>
        </p:nvGrpSpPr>
        <p:grpSpPr>
          <a:xfrm>
            <a:off x="3341391" y="373576"/>
            <a:ext cx="1394980" cy="1307291"/>
            <a:chOff x="175906" y="401530"/>
            <a:chExt cx="2115209" cy="1982245"/>
          </a:xfrm>
        </p:grpSpPr>
        <p:sp>
          <p:nvSpPr>
            <p:cNvPr id="637" name="Google Shape;637;p31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000455" y="1110445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221912" y="1330391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31"/>
          <p:cNvGrpSpPr/>
          <p:nvPr/>
        </p:nvGrpSpPr>
        <p:grpSpPr>
          <a:xfrm>
            <a:off x="7809688" y="1030760"/>
            <a:ext cx="1151308" cy="1078936"/>
            <a:chOff x="175906" y="401530"/>
            <a:chExt cx="2115209" cy="1982245"/>
          </a:xfrm>
        </p:grpSpPr>
        <p:sp>
          <p:nvSpPr>
            <p:cNvPr id="643" name="Google Shape;643;p31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440469" y="970448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661926" y="1190395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4457824" y="2500645"/>
            <a:ext cx="759360" cy="711626"/>
            <a:chOff x="175906" y="401530"/>
            <a:chExt cx="2115209" cy="1982245"/>
          </a:xfrm>
        </p:grpSpPr>
        <p:sp>
          <p:nvSpPr>
            <p:cNvPr id="649" name="Google Shape;649;p31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1113560" y="873401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1335017" y="1093347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31"/>
          <p:cNvGrpSpPr/>
          <p:nvPr/>
        </p:nvGrpSpPr>
        <p:grpSpPr>
          <a:xfrm>
            <a:off x="3720434" y="3273008"/>
            <a:ext cx="1125926" cy="1055149"/>
            <a:chOff x="175906" y="401530"/>
            <a:chExt cx="2115209" cy="1982245"/>
          </a:xfrm>
        </p:grpSpPr>
        <p:sp>
          <p:nvSpPr>
            <p:cNvPr id="655" name="Google Shape;655;p31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1143607" y="824140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1365064" y="1044086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31"/>
          <p:cNvGrpSpPr/>
          <p:nvPr/>
        </p:nvGrpSpPr>
        <p:grpSpPr>
          <a:xfrm>
            <a:off x="7768957" y="2803108"/>
            <a:ext cx="1627230" cy="1524941"/>
            <a:chOff x="175906" y="401530"/>
            <a:chExt cx="2115209" cy="1982245"/>
          </a:xfrm>
        </p:grpSpPr>
        <p:sp>
          <p:nvSpPr>
            <p:cNvPr id="661" name="Google Shape;661;p31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406148" y="813291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5F16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627605" y="1033238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100000">
              <a:srgbClr val="95F163"/>
            </a:gs>
          </a:gsLst>
          <a:lin ang="0" scaled="0"/>
        </a:gra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3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2" name="Google Shape;672;p32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673" name="Google Shape;673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8" rotWithShape="0" algn="bl" dir="5400000" dist="19050">
                <a:schemeClr val="dk1">
                  <a:alpha val="2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7" name="Google Shape;677;p32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latin typeface="Atma"/>
                <a:ea typeface="Atma"/>
                <a:cs typeface="Atma"/>
                <a:sym typeface="Atma"/>
              </a:rPr>
              <a:t>Desktop</a:t>
            </a:r>
            <a:r>
              <a:rPr b="1" lang="en" sz="2600">
                <a:latin typeface="Atma"/>
                <a:ea typeface="Atma"/>
                <a:cs typeface="Atma"/>
                <a:sym typeface="Atma"/>
              </a:rPr>
              <a:t> project</a:t>
            </a:r>
            <a:endParaRPr b="1" sz="26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678" name="Google Shape;678;p32"/>
          <p:cNvGrpSpPr/>
          <p:nvPr/>
        </p:nvGrpSpPr>
        <p:grpSpPr>
          <a:xfrm>
            <a:off x="3585891" y="329676"/>
            <a:ext cx="1394980" cy="1307291"/>
            <a:chOff x="175906" y="401530"/>
            <a:chExt cx="2115209" cy="1982245"/>
          </a:xfrm>
        </p:grpSpPr>
        <p:sp>
          <p:nvSpPr>
            <p:cNvPr id="679" name="Google Shape;679;p3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000455" y="1110445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221912" y="1330391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32"/>
          <p:cNvGrpSpPr/>
          <p:nvPr/>
        </p:nvGrpSpPr>
        <p:grpSpPr>
          <a:xfrm>
            <a:off x="7809688" y="373585"/>
            <a:ext cx="1151308" cy="1078936"/>
            <a:chOff x="175906" y="401530"/>
            <a:chExt cx="2115209" cy="1982245"/>
          </a:xfrm>
        </p:grpSpPr>
        <p:sp>
          <p:nvSpPr>
            <p:cNvPr id="685" name="Google Shape;685;p3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80466" y="1110445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801923" y="1330391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32"/>
          <p:cNvGrpSpPr/>
          <p:nvPr/>
        </p:nvGrpSpPr>
        <p:grpSpPr>
          <a:xfrm>
            <a:off x="3585899" y="2963395"/>
            <a:ext cx="759360" cy="711626"/>
            <a:chOff x="175906" y="401530"/>
            <a:chExt cx="2115209" cy="1982245"/>
          </a:xfrm>
        </p:grpSpPr>
        <p:sp>
          <p:nvSpPr>
            <p:cNvPr id="691" name="Google Shape;691;p3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1039197" y="735508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1260654" y="955454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2"/>
          <p:cNvGrpSpPr/>
          <p:nvPr/>
        </p:nvGrpSpPr>
        <p:grpSpPr>
          <a:xfrm>
            <a:off x="2812459" y="3860233"/>
            <a:ext cx="1125926" cy="1055149"/>
            <a:chOff x="175906" y="401530"/>
            <a:chExt cx="2115209" cy="1982245"/>
          </a:xfrm>
        </p:grpSpPr>
        <p:sp>
          <p:nvSpPr>
            <p:cNvPr id="697" name="Google Shape;697;p3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1067325" y="680988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1288782" y="900934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32"/>
          <p:cNvGrpSpPr/>
          <p:nvPr/>
        </p:nvGrpSpPr>
        <p:grpSpPr>
          <a:xfrm>
            <a:off x="7651832" y="3390433"/>
            <a:ext cx="1627230" cy="1524941"/>
            <a:chOff x="175906" y="401530"/>
            <a:chExt cx="2115209" cy="1982245"/>
          </a:xfrm>
        </p:grpSpPr>
        <p:sp>
          <p:nvSpPr>
            <p:cNvPr id="703" name="Google Shape;703;p32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406148" y="813291"/>
              <a:ext cx="964631" cy="964754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5F16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627605" y="1033238"/>
              <a:ext cx="523896" cy="523968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3"/>
          <p:cNvSpPr txBox="1"/>
          <p:nvPr>
            <p:ph idx="4294967295" type="ctrTitle"/>
          </p:nvPr>
        </p:nvSpPr>
        <p:spPr>
          <a:xfrm>
            <a:off x="855300" y="709688"/>
            <a:ext cx="3331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Thanks!</a:t>
            </a:r>
            <a:endParaRPr sz="6900"/>
          </a:p>
        </p:txBody>
      </p:sp>
      <p:sp>
        <p:nvSpPr>
          <p:cNvPr id="713" name="Google Shape;713;p33"/>
          <p:cNvSpPr txBox="1"/>
          <p:nvPr>
            <p:ph idx="4294967295" type="subTitle"/>
          </p:nvPr>
        </p:nvSpPr>
        <p:spPr>
          <a:xfrm>
            <a:off x="855300" y="1909311"/>
            <a:ext cx="3331500" cy="25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➜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/>
              <a:t>user@mail.me</a:t>
            </a:r>
            <a:endParaRPr/>
          </a:p>
        </p:txBody>
      </p:sp>
      <p:sp>
        <p:nvSpPr>
          <p:cNvPr id="714" name="Google Shape;714;p3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5" name="Google Shape;715;p33"/>
          <p:cNvPicPr preferRelativeResize="0"/>
          <p:nvPr/>
        </p:nvPicPr>
        <p:blipFill rotWithShape="1">
          <a:blip r:embed="rId3">
            <a:alphaModFix/>
          </a:blip>
          <a:srcRect b="0" l="25597" r="9794" t="0"/>
          <a:stretch/>
        </p:blipFill>
        <p:spPr>
          <a:xfrm>
            <a:off x="4678575" y="566400"/>
            <a:ext cx="3891000" cy="4010700"/>
          </a:xfrm>
          <a:prstGeom prst="ellipse">
            <a:avLst/>
          </a:prstGeom>
          <a:noFill/>
          <a:ln>
            <a:noFill/>
          </a:ln>
          <a:effectLst>
            <a:outerShdw blurRad="28575" rotWithShape="0" algn="bl" dir="5400000" dist="28575">
              <a:schemeClr val="dk1">
                <a:alpha val="50000"/>
              </a:schemeClr>
            </a:outerShdw>
          </a:effectLst>
        </p:spPr>
      </p:pic>
      <p:grpSp>
        <p:nvGrpSpPr>
          <p:cNvPr id="716" name="Google Shape;716;p33"/>
          <p:cNvGrpSpPr/>
          <p:nvPr/>
        </p:nvGrpSpPr>
        <p:grpSpPr>
          <a:xfrm>
            <a:off x="7329133" y="633506"/>
            <a:ext cx="453116" cy="714197"/>
            <a:chOff x="1620532" y="2740711"/>
            <a:chExt cx="745257" cy="1174666"/>
          </a:xfrm>
        </p:grpSpPr>
        <p:sp>
          <p:nvSpPr>
            <p:cNvPr id="717" name="Google Shape;717;p33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2" name="Google Shape;722;p33"/>
          <p:cNvGrpSpPr/>
          <p:nvPr/>
        </p:nvGrpSpPr>
        <p:grpSpPr>
          <a:xfrm>
            <a:off x="5677226" y="633506"/>
            <a:ext cx="453093" cy="714197"/>
            <a:chOff x="188982" y="2740711"/>
            <a:chExt cx="745218" cy="1174666"/>
          </a:xfrm>
        </p:grpSpPr>
        <p:sp>
          <p:nvSpPr>
            <p:cNvPr id="723" name="Google Shape;723;p33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33"/>
          <p:cNvSpPr/>
          <p:nvPr/>
        </p:nvSpPr>
        <p:spPr>
          <a:xfrm>
            <a:off x="6765899" y="1465899"/>
            <a:ext cx="690376" cy="255563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3"/>
          <p:cNvSpPr/>
          <p:nvPr/>
        </p:nvSpPr>
        <p:spPr>
          <a:xfrm flipH="1">
            <a:off x="5927699" y="1465899"/>
            <a:ext cx="690376" cy="255563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rgbClr val="BBFF45"/>
            </a:gs>
          </a:gsLst>
          <a:lin ang="0" scaled="0"/>
        </a:gra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4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35" name="Google Shape;735;p34"/>
          <p:cNvSpPr txBox="1"/>
          <p:nvPr>
            <p:ph idx="1" type="body"/>
          </p:nvPr>
        </p:nvSpPr>
        <p:spPr>
          <a:xfrm>
            <a:off x="855300" y="1509926"/>
            <a:ext cx="4693500" cy="26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➜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➜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736" name="Google Shape;736;p3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7" name="Google Shape;737;p34"/>
          <p:cNvGrpSpPr/>
          <p:nvPr/>
        </p:nvGrpSpPr>
        <p:grpSpPr>
          <a:xfrm flipH="1" rot="9764460">
            <a:off x="7337488" y="2850726"/>
            <a:ext cx="1162964" cy="586459"/>
            <a:chOff x="7096674" y="3381214"/>
            <a:chExt cx="1162931" cy="586442"/>
          </a:xfrm>
        </p:grpSpPr>
        <p:sp>
          <p:nvSpPr>
            <p:cNvPr id="738" name="Google Shape;738;p34"/>
            <p:cNvSpPr/>
            <p:nvPr/>
          </p:nvSpPr>
          <p:spPr>
            <a:xfrm>
              <a:off x="7096674" y="3381214"/>
              <a:ext cx="1162931" cy="456384"/>
            </a:xfrm>
            <a:custGeom>
              <a:rect b="b" l="l" r="r" t="t"/>
              <a:pathLst>
                <a:path extrusionOk="0" h="532226" w="1356188">
                  <a:moveTo>
                    <a:pt x="0" y="103246"/>
                  </a:moveTo>
                  <a:cubicBezTo>
                    <a:pt x="58220" y="74410"/>
                    <a:pt x="120481" y="54752"/>
                    <a:pt x="183428" y="37971"/>
                  </a:cubicBezTo>
                  <a:cubicBezTo>
                    <a:pt x="246923" y="21943"/>
                    <a:pt x="311512" y="10902"/>
                    <a:pt x="376719" y="4956"/>
                  </a:cubicBezTo>
                  <a:cubicBezTo>
                    <a:pt x="507270" y="-6619"/>
                    <a:pt x="641656" y="1326"/>
                    <a:pt x="770288" y="36806"/>
                  </a:cubicBezTo>
                  <a:cubicBezTo>
                    <a:pt x="899742" y="71074"/>
                    <a:pt x="1020019" y="133554"/>
                    <a:pt x="1122486" y="219755"/>
                  </a:cubicBezTo>
                  <a:cubicBezTo>
                    <a:pt x="1172898" y="262454"/>
                    <a:pt x="1218241" y="310859"/>
                    <a:pt x="1257488" y="364004"/>
                  </a:cubicBezTo>
                  <a:cubicBezTo>
                    <a:pt x="1296462" y="416286"/>
                    <a:pt x="1329544" y="472704"/>
                    <a:pt x="1356189" y="532226"/>
                  </a:cubicBezTo>
                  <a:cubicBezTo>
                    <a:pt x="1273996" y="432430"/>
                    <a:pt x="1184953" y="341949"/>
                    <a:pt x="1082623" y="271468"/>
                  </a:cubicBezTo>
                  <a:cubicBezTo>
                    <a:pt x="981045" y="201035"/>
                    <a:pt x="867961" y="148753"/>
                    <a:pt x="748507" y="116945"/>
                  </a:cubicBezTo>
                  <a:cubicBezTo>
                    <a:pt x="629601" y="83999"/>
                    <a:pt x="505009" y="70848"/>
                    <a:pt x="379528" y="69958"/>
                  </a:cubicBezTo>
                  <a:cubicBezTo>
                    <a:pt x="252265" y="69608"/>
                    <a:pt x="125276" y="80752"/>
                    <a:pt x="0" y="103246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7858006" y="3522342"/>
              <a:ext cx="276200" cy="445315"/>
            </a:xfrm>
            <a:custGeom>
              <a:rect b="b" l="l" r="r" t="t"/>
              <a:pathLst>
                <a:path extrusionOk="0" h="589821" w="365828">
                  <a:moveTo>
                    <a:pt x="195620" y="107057"/>
                  </a:moveTo>
                  <a:cubicBezTo>
                    <a:pt x="134386" y="64583"/>
                    <a:pt x="68769" y="28699"/>
                    <a:pt x="0" y="0"/>
                  </a:cubicBezTo>
                  <a:cubicBezTo>
                    <a:pt x="6849" y="201922"/>
                    <a:pt x="38288" y="569188"/>
                    <a:pt x="178085" y="589052"/>
                  </a:cubicBezTo>
                  <a:cubicBezTo>
                    <a:pt x="272677" y="602751"/>
                    <a:pt x="330965" y="431515"/>
                    <a:pt x="365829" y="252744"/>
                  </a:cubicBezTo>
                  <a:cubicBezTo>
                    <a:pt x="313909" y="198826"/>
                    <a:pt x="256923" y="150037"/>
                    <a:pt x="195620" y="107057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34"/>
          <p:cNvGrpSpPr/>
          <p:nvPr/>
        </p:nvGrpSpPr>
        <p:grpSpPr>
          <a:xfrm>
            <a:off x="5840966" y="2214521"/>
            <a:ext cx="1065613" cy="626828"/>
            <a:chOff x="5682925" y="1139232"/>
            <a:chExt cx="2115150" cy="1244200"/>
          </a:xfrm>
        </p:grpSpPr>
        <p:sp>
          <p:nvSpPr>
            <p:cNvPr id="741" name="Google Shape;741;p34"/>
            <p:cNvSpPr/>
            <p:nvPr/>
          </p:nvSpPr>
          <p:spPr>
            <a:xfrm>
              <a:off x="5682925" y="1139232"/>
              <a:ext cx="2115150" cy="1244200"/>
            </a:xfrm>
            <a:custGeom>
              <a:rect b="b" l="l" r="r" t="t"/>
              <a:pathLst>
                <a:path extrusionOk="0" h="1244200" w="2115150">
                  <a:moveTo>
                    <a:pt x="2078447" y="0"/>
                  </a:moveTo>
                  <a:cubicBezTo>
                    <a:pt x="1740359" y="36747"/>
                    <a:pt x="1400490" y="55042"/>
                    <a:pt x="1060347" y="54796"/>
                  </a:cubicBezTo>
                  <a:cubicBezTo>
                    <a:pt x="721937" y="54987"/>
                    <a:pt x="383766" y="36857"/>
                    <a:pt x="47315" y="479"/>
                  </a:cubicBezTo>
                  <a:cubicBezTo>
                    <a:pt x="12629" y="108125"/>
                    <a:pt x="-3193" y="220949"/>
                    <a:pt x="533" y="333979"/>
                  </a:cubicBezTo>
                  <a:cubicBezTo>
                    <a:pt x="10122" y="583435"/>
                    <a:pt x="126700" y="814261"/>
                    <a:pt x="328758" y="983922"/>
                  </a:cubicBezTo>
                  <a:cubicBezTo>
                    <a:pt x="528967" y="1151939"/>
                    <a:pt x="797260" y="1244200"/>
                    <a:pt x="1084251" y="1244200"/>
                  </a:cubicBezTo>
                  <a:cubicBezTo>
                    <a:pt x="1241583" y="1243755"/>
                    <a:pt x="1396791" y="1207816"/>
                    <a:pt x="1538301" y="1139062"/>
                  </a:cubicBezTo>
                  <a:cubicBezTo>
                    <a:pt x="1675015" y="1072485"/>
                    <a:pt x="1795908" y="977490"/>
                    <a:pt x="1892896" y="860426"/>
                  </a:cubicBezTo>
                  <a:cubicBezTo>
                    <a:pt x="1979884" y="756020"/>
                    <a:pt x="2043995" y="634518"/>
                    <a:pt x="2081119" y="503776"/>
                  </a:cubicBezTo>
                  <a:cubicBezTo>
                    <a:pt x="2119613" y="367986"/>
                    <a:pt x="2125572" y="225018"/>
                    <a:pt x="2098380" y="86508"/>
                  </a:cubicBezTo>
                  <a:cubicBezTo>
                    <a:pt x="2092625" y="56850"/>
                    <a:pt x="2085913" y="28220"/>
                    <a:pt x="2078447" y="0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805876" y="1150739"/>
              <a:ext cx="1869223" cy="1060909"/>
            </a:xfrm>
            <a:custGeom>
              <a:rect b="b" l="l" r="r" t="t"/>
              <a:pathLst>
                <a:path extrusionOk="0" h="1060909" w="1869223">
                  <a:moveTo>
                    <a:pt x="1844056" y="0"/>
                  </a:moveTo>
                  <a:cubicBezTo>
                    <a:pt x="1550899" y="28425"/>
                    <a:pt x="1247744" y="43357"/>
                    <a:pt x="937395" y="43357"/>
                  </a:cubicBezTo>
                  <a:cubicBezTo>
                    <a:pt x="628349" y="43357"/>
                    <a:pt x="326357" y="28494"/>
                    <a:pt x="34297" y="342"/>
                  </a:cubicBezTo>
                  <a:cubicBezTo>
                    <a:pt x="8913" y="87399"/>
                    <a:pt x="-2512" y="177935"/>
                    <a:pt x="461" y="268566"/>
                  </a:cubicBezTo>
                  <a:cubicBezTo>
                    <a:pt x="17310" y="706930"/>
                    <a:pt x="421907" y="1060909"/>
                    <a:pt x="961368" y="1060909"/>
                  </a:cubicBezTo>
                  <a:cubicBezTo>
                    <a:pt x="1500830" y="1060909"/>
                    <a:pt x="1957003" y="575353"/>
                    <a:pt x="1854809" y="49453"/>
                  </a:cubicBezTo>
                  <a:cubicBezTo>
                    <a:pt x="1851795" y="32740"/>
                    <a:pt x="1847892" y="16233"/>
                    <a:pt x="1844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805767" y="1299235"/>
              <a:ext cx="1869273" cy="912413"/>
            </a:xfrm>
            <a:custGeom>
              <a:rect b="b" l="l" r="r" t="t"/>
              <a:pathLst>
                <a:path extrusionOk="0" h="912413" w="1869273">
                  <a:moveTo>
                    <a:pt x="963190" y="603915"/>
                  </a:moveTo>
                  <a:cubicBezTo>
                    <a:pt x="507292" y="603915"/>
                    <a:pt x="141942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7420" y="558435"/>
                    <a:pt x="422016" y="912414"/>
                    <a:pt x="961478" y="912414"/>
                  </a:cubicBezTo>
                  <a:cubicBezTo>
                    <a:pt x="1466830" y="912414"/>
                    <a:pt x="1899098" y="486242"/>
                    <a:pt x="1867659" y="0"/>
                  </a:cubicBezTo>
                  <a:cubicBezTo>
                    <a:pt x="1728136" y="347404"/>
                    <a:pt x="1367650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6361733" y="1187794"/>
              <a:ext cx="757384" cy="534274"/>
            </a:xfrm>
            <a:custGeom>
              <a:rect b="b" l="l" r="r" t="t"/>
              <a:pathLst>
                <a:path extrusionOk="0" h="534274" w="757384">
                  <a:moveTo>
                    <a:pt x="381539" y="6301"/>
                  </a:moveTo>
                  <a:cubicBezTo>
                    <a:pt x="264503" y="6301"/>
                    <a:pt x="148500" y="4199"/>
                    <a:pt x="33519" y="0"/>
                  </a:cubicBezTo>
                  <a:cubicBezTo>
                    <a:pt x="-52387" y="190654"/>
                    <a:pt x="32526" y="414850"/>
                    <a:pt x="223186" y="500756"/>
                  </a:cubicBezTo>
                  <a:cubicBezTo>
                    <a:pt x="413841" y="586661"/>
                    <a:pt x="638050" y="501749"/>
                    <a:pt x="723942" y="311095"/>
                  </a:cubicBezTo>
                  <a:cubicBezTo>
                    <a:pt x="768532" y="212182"/>
                    <a:pt x="768532" y="98913"/>
                    <a:pt x="723942" y="0"/>
                  </a:cubicBezTo>
                  <a:cubicBezTo>
                    <a:pt x="610926" y="4158"/>
                    <a:pt x="496815" y="6254"/>
                    <a:pt x="381539" y="630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6534091" y="1192932"/>
              <a:ext cx="412472" cy="356800"/>
            </a:xfrm>
            <a:custGeom>
              <a:rect b="b" l="l" r="r" t="t"/>
              <a:pathLst>
                <a:path extrusionOk="0" h="356800" w="412472">
                  <a:moveTo>
                    <a:pt x="347334" y="137"/>
                  </a:moveTo>
                  <a:cubicBezTo>
                    <a:pt x="301669" y="774"/>
                    <a:pt x="255620" y="1116"/>
                    <a:pt x="209181" y="1164"/>
                  </a:cubicBezTo>
                  <a:cubicBezTo>
                    <a:pt x="161098" y="1164"/>
                    <a:pt x="113152" y="774"/>
                    <a:pt x="65343" y="0"/>
                  </a:cubicBezTo>
                  <a:cubicBezTo>
                    <a:pt x="63699" y="1575"/>
                    <a:pt x="62055" y="3082"/>
                    <a:pt x="60411" y="4726"/>
                  </a:cubicBezTo>
                  <a:cubicBezTo>
                    <a:pt x="-20131" y="85262"/>
                    <a:pt x="-20138" y="215846"/>
                    <a:pt x="60398" y="296389"/>
                  </a:cubicBezTo>
                  <a:cubicBezTo>
                    <a:pt x="140933" y="376931"/>
                    <a:pt x="271518" y="376938"/>
                    <a:pt x="352060" y="296403"/>
                  </a:cubicBezTo>
                  <a:cubicBezTo>
                    <a:pt x="432610" y="215867"/>
                    <a:pt x="432610" y="85282"/>
                    <a:pt x="352060" y="4740"/>
                  </a:cubicBezTo>
                  <a:cubicBezTo>
                    <a:pt x="352060" y="4733"/>
                    <a:pt x="352060" y="4733"/>
                    <a:pt x="352060" y="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34"/>
          <p:cNvSpPr/>
          <p:nvPr/>
        </p:nvSpPr>
        <p:spPr>
          <a:xfrm rot="-368563">
            <a:off x="7131247" y="1614642"/>
            <a:ext cx="1290357" cy="477664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7" name="Google Shape;747;p34"/>
          <p:cNvGrpSpPr/>
          <p:nvPr/>
        </p:nvGrpSpPr>
        <p:grpSpPr>
          <a:xfrm>
            <a:off x="7283691" y="2214521"/>
            <a:ext cx="1065613" cy="626828"/>
            <a:chOff x="5682925" y="1139232"/>
            <a:chExt cx="2115150" cy="1244200"/>
          </a:xfrm>
        </p:grpSpPr>
        <p:sp>
          <p:nvSpPr>
            <p:cNvPr id="748" name="Google Shape;748;p34"/>
            <p:cNvSpPr/>
            <p:nvPr/>
          </p:nvSpPr>
          <p:spPr>
            <a:xfrm>
              <a:off x="5682925" y="1139232"/>
              <a:ext cx="2115150" cy="1244200"/>
            </a:xfrm>
            <a:custGeom>
              <a:rect b="b" l="l" r="r" t="t"/>
              <a:pathLst>
                <a:path extrusionOk="0" h="1244200" w="2115150">
                  <a:moveTo>
                    <a:pt x="2078447" y="0"/>
                  </a:moveTo>
                  <a:cubicBezTo>
                    <a:pt x="1740359" y="36747"/>
                    <a:pt x="1400490" y="55042"/>
                    <a:pt x="1060347" y="54796"/>
                  </a:cubicBezTo>
                  <a:cubicBezTo>
                    <a:pt x="721937" y="54987"/>
                    <a:pt x="383766" y="36857"/>
                    <a:pt x="47315" y="479"/>
                  </a:cubicBezTo>
                  <a:cubicBezTo>
                    <a:pt x="12629" y="108125"/>
                    <a:pt x="-3193" y="220949"/>
                    <a:pt x="533" y="333979"/>
                  </a:cubicBezTo>
                  <a:cubicBezTo>
                    <a:pt x="10122" y="583435"/>
                    <a:pt x="126700" y="814261"/>
                    <a:pt x="328758" y="983922"/>
                  </a:cubicBezTo>
                  <a:cubicBezTo>
                    <a:pt x="528967" y="1151939"/>
                    <a:pt x="797260" y="1244200"/>
                    <a:pt x="1084251" y="1244200"/>
                  </a:cubicBezTo>
                  <a:cubicBezTo>
                    <a:pt x="1241583" y="1243755"/>
                    <a:pt x="1396791" y="1207816"/>
                    <a:pt x="1538301" y="1139062"/>
                  </a:cubicBezTo>
                  <a:cubicBezTo>
                    <a:pt x="1675015" y="1072485"/>
                    <a:pt x="1795908" y="977490"/>
                    <a:pt x="1892896" y="860426"/>
                  </a:cubicBezTo>
                  <a:cubicBezTo>
                    <a:pt x="1979884" y="756020"/>
                    <a:pt x="2043995" y="634518"/>
                    <a:pt x="2081119" y="503776"/>
                  </a:cubicBezTo>
                  <a:cubicBezTo>
                    <a:pt x="2119613" y="367986"/>
                    <a:pt x="2125572" y="225018"/>
                    <a:pt x="2098380" y="86508"/>
                  </a:cubicBezTo>
                  <a:cubicBezTo>
                    <a:pt x="2092625" y="56850"/>
                    <a:pt x="2085913" y="28220"/>
                    <a:pt x="2078447" y="0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805876" y="1150739"/>
              <a:ext cx="1869223" cy="1060909"/>
            </a:xfrm>
            <a:custGeom>
              <a:rect b="b" l="l" r="r" t="t"/>
              <a:pathLst>
                <a:path extrusionOk="0" h="1060909" w="1869223">
                  <a:moveTo>
                    <a:pt x="1844056" y="0"/>
                  </a:moveTo>
                  <a:cubicBezTo>
                    <a:pt x="1550899" y="28425"/>
                    <a:pt x="1247744" y="43357"/>
                    <a:pt x="937395" y="43357"/>
                  </a:cubicBezTo>
                  <a:cubicBezTo>
                    <a:pt x="628349" y="43357"/>
                    <a:pt x="326357" y="28494"/>
                    <a:pt x="34297" y="342"/>
                  </a:cubicBezTo>
                  <a:cubicBezTo>
                    <a:pt x="8913" y="87399"/>
                    <a:pt x="-2512" y="177935"/>
                    <a:pt x="461" y="268566"/>
                  </a:cubicBezTo>
                  <a:cubicBezTo>
                    <a:pt x="17310" y="706930"/>
                    <a:pt x="421907" y="1060909"/>
                    <a:pt x="961368" y="1060909"/>
                  </a:cubicBezTo>
                  <a:cubicBezTo>
                    <a:pt x="1500830" y="1060909"/>
                    <a:pt x="1957003" y="575353"/>
                    <a:pt x="1854809" y="49453"/>
                  </a:cubicBezTo>
                  <a:cubicBezTo>
                    <a:pt x="1851795" y="32740"/>
                    <a:pt x="1847892" y="16233"/>
                    <a:pt x="1844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5805767" y="1299235"/>
              <a:ext cx="1869273" cy="912413"/>
            </a:xfrm>
            <a:custGeom>
              <a:rect b="b" l="l" r="r" t="t"/>
              <a:pathLst>
                <a:path extrusionOk="0" h="912413" w="1869273">
                  <a:moveTo>
                    <a:pt x="963190" y="603915"/>
                  </a:moveTo>
                  <a:cubicBezTo>
                    <a:pt x="507292" y="603915"/>
                    <a:pt x="141942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7420" y="558435"/>
                    <a:pt x="422016" y="912414"/>
                    <a:pt x="961478" y="912414"/>
                  </a:cubicBezTo>
                  <a:cubicBezTo>
                    <a:pt x="1466830" y="912414"/>
                    <a:pt x="1899098" y="486242"/>
                    <a:pt x="1867659" y="0"/>
                  </a:cubicBezTo>
                  <a:cubicBezTo>
                    <a:pt x="1728136" y="347404"/>
                    <a:pt x="1367650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6361733" y="1187794"/>
              <a:ext cx="757384" cy="534274"/>
            </a:xfrm>
            <a:custGeom>
              <a:rect b="b" l="l" r="r" t="t"/>
              <a:pathLst>
                <a:path extrusionOk="0" h="534274" w="757384">
                  <a:moveTo>
                    <a:pt x="381539" y="6301"/>
                  </a:moveTo>
                  <a:cubicBezTo>
                    <a:pt x="264503" y="6301"/>
                    <a:pt x="148500" y="4199"/>
                    <a:pt x="33519" y="0"/>
                  </a:cubicBezTo>
                  <a:cubicBezTo>
                    <a:pt x="-52387" y="190654"/>
                    <a:pt x="32526" y="414850"/>
                    <a:pt x="223186" y="500756"/>
                  </a:cubicBezTo>
                  <a:cubicBezTo>
                    <a:pt x="413841" y="586661"/>
                    <a:pt x="638050" y="501749"/>
                    <a:pt x="723942" y="311095"/>
                  </a:cubicBezTo>
                  <a:cubicBezTo>
                    <a:pt x="768532" y="212182"/>
                    <a:pt x="768532" y="98913"/>
                    <a:pt x="723942" y="0"/>
                  </a:cubicBezTo>
                  <a:cubicBezTo>
                    <a:pt x="610926" y="4158"/>
                    <a:pt x="496815" y="6254"/>
                    <a:pt x="381539" y="630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6534091" y="1192932"/>
              <a:ext cx="412472" cy="356800"/>
            </a:xfrm>
            <a:custGeom>
              <a:rect b="b" l="l" r="r" t="t"/>
              <a:pathLst>
                <a:path extrusionOk="0" h="356800" w="412472">
                  <a:moveTo>
                    <a:pt x="347334" y="137"/>
                  </a:moveTo>
                  <a:cubicBezTo>
                    <a:pt x="301669" y="774"/>
                    <a:pt x="255620" y="1116"/>
                    <a:pt x="209181" y="1164"/>
                  </a:cubicBezTo>
                  <a:cubicBezTo>
                    <a:pt x="161098" y="1164"/>
                    <a:pt x="113152" y="774"/>
                    <a:pt x="65343" y="0"/>
                  </a:cubicBezTo>
                  <a:cubicBezTo>
                    <a:pt x="63699" y="1575"/>
                    <a:pt x="62055" y="3082"/>
                    <a:pt x="60411" y="4726"/>
                  </a:cubicBezTo>
                  <a:cubicBezTo>
                    <a:pt x="-20131" y="85262"/>
                    <a:pt x="-20138" y="215846"/>
                    <a:pt x="60398" y="296389"/>
                  </a:cubicBezTo>
                  <a:cubicBezTo>
                    <a:pt x="140933" y="376931"/>
                    <a:pt x="271518" y="376938"/>
                    <a:pt x="352060" y="296403"/>
                  </a:cubicBezTo>
                  <a:cubicBezTo>
                    <a:pt x="432610" y="215867"/>
                    <a:pt x="432610" y="85282"/>
                    <a:pt x="352060" y="4740"/>
                  </a:cubicBezTo>
                  <a:cubicBezTo>
                    <a:pt x="352060" y="4733"/>
                    <a:pt x="352060" y="4733"/>
                    <a:pt x="352060" y="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3" name="Google Shape;753;p34"/>
          <p:cNvSpPr/>
          <p:nvPr/>
        </p:nvSpPr>
        <p:spPr>
          <a:xfrm flipH="1" rot="368563">
            <a:off x="5797197" y="1614642"/>
            <a:ext cx="1290357" cy="477664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4" name="Google Shape;754;p34"/>
          <p:cNvGrpSpPr/>
          <p:nvPr/>
        </p:nvGrpSpPr>
        <p:grpSpPr>
          <a:xfrm>
            <a:off x="6709874" y="768387"/>
            <a:ext cx="738927" cy="740445"/>
            <a:chOff x="2893887" y="2547824"/>
            <a:chExt cx="1212350" cy="1214840"/>
          </a:xfrm>
        </p:grpSpPr>
        <p:sp>
          <p:nvSpPr>
            <p:cNvPr id="755" name="Google Shape;755;p34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rgbClr val="BBFF45"/>
            </a:gs>
          </a:gsLst>
          <a:lin ang="0" scaled="0"/>
        </a:gra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5"/>
          <p:cNvSpPr/>
          <p:nvPr/>
        </p:nvSpPr>
        <p:spPr>
          <a:xfrm>
            <a:off x="6262499" y="3079350"/>
            <a:ext cx="1705350" cy="1327179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chemeClr val="accen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5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65" name="Google Shape;765;p35"/>
          <p:cNvSpPr txBox="1"/>
          <p:nvPr>
            <p:ph idx="1" type="body"/>
          </p:nvPr>
        </p:nvSpPr>
        <p:spPr>
          <a:xfrm>
            <a:off x="855300" y="1509926"/>
            <a:ext cx="4693500" cy="26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➜"/>
            </a:pPr>
            <a:r>
              <a:rPr lang="en" sz="1600"/>
              <a:t>Titles: Atma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➜"/>
            </a:pPr>
            <a:r>
              <a:rPr lang="en" sz="1600"/>
              <a:t>Body copy: Quicksand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Download for free at:</a:t>
            </a:r>
            <a:br>
              <a:rPr lang="en" sz="1600"/>
            </a:br>
            <a:r>
              <a:rPr lang="en" sz="1600" u="sng">
                <a:solidFill>
                  <a:schemeClr val="hlink"/>
                </a:solidFill>
                <a:hlinkClick r:id="rId3"/>
              </a:rPr>
              <a:t>https://github.com/BlackFoundryCom/Atma</a:t>
            </a:r>
            <a:br>
              <a:rPr lang="en" sz="1600"/>
            </a:br>
            <a:r>
              <a:rPr lang="en" sz="1600" u="sng">
                <a:solidFill>
                  <a:schemeClr val="hlink"/>
                </a:solidFill>
                <a:hlinkClick r:id="rId4"/>
              </a:rPr>
              <a:t>https://www.fontsquirrel.com/fonts/quicksand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66" name="Google Shape;766;p35"/>
          <p:cNvSpPr txBox="1"/>
          <p:nvPr/>
        </p:nvSpPr>
        <p:spPr>
          <a:xfrm>
            <a:off x="855300" y="4104575"/>
            <a:ext cx="4720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You don’t need to keep this slide in your presentation. It’s only here to serve you as a design guide if you need to create new slides or download the fonts to</a:t>
            </a:r>
            <a:r>
              <a:rPr lang="en" sz="10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0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edit the presentation in PowerPoint®</a:t>
            </a:r>
            <a:endParaRPr sz="10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67" name="Google Shape;767;p3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8" name="Google Shape;768;p35"/>
          <p:cNvGrpSpPr/>
          <p:nvPr/>
        </p:nvGrpSpPr>
        <p:grpSpPr>
          <a:xfrm>
            <a:off x="8241903" y="991179"/>
            <a:ext cx="490975" cy="773870"/>
            <a:chOff x="1620532" y="2740711"/>
            <a:chExt cx="745257" cy="1174666"/>
          </a:xfrm>
        </p:grpSpPr>
        <p:sp>
          <p:nvSpPr>
            <p:cNvPr id="769" name="Google Shape;769;p35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35"/>
          <p:cNvGrpSpPr/>
          <p:nvPr/>
        </p:nvGrpSpPr>
        <p:grpSpPr>
          <a:xfrm>
            <a:off x="5575395" y="991179"/>
            <a:ext cx="490950" cy="773870"/>
            <a:chOff x="188982" y="2740711"/>
            <a:chExt cx="745218" cy="1174666"/>
          </a:xfrm>
        </p:grpSpPr>
        <p:sp>
          <p:nvSpPr>
            <p:cNvPr id="775" name="Google Shape;775;p35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5"/>
          <p:cNvGrpSpPr/>
          <p:nvPr/>
        </p:nvGrpSpPr>
        <p:grpSpPr>
          <a:xfrm>
            <a:off x="5738625" y="1688940"/>
            <a:ext cx="1316755" cy="1022671"/>
            <a:chOff x="2860826" y="401530"/>
            <a:chExt cx="2115269" cy="1642581"/>
          </a:xfrm>
        </p:grpSpPr>
        <p:sp>
          <p:nvSpPr>
            <p:cNvPr id="781" name="Google Shape;781;p35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3347496" y="96457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521371" y="113727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35"/>
          <p:cNvGrpSpPr/>
          <p:nvPr/>
        </p:nvGrpSpPr>
        <p:grpSpPr>
          <a:xfrm>
            <a:off x="7270325" y="1688940"/>
            <a:ext cx="1316755" cy="1022671"/>
            <a:chOff x="2860826" y="401530"/>
            <a:chExt cx="2115269" cy="1642581"/>
          </a:xfrm>
        </p:grpSpPr>
        <p:sp>
          <p:nvSpPr>
            <p:cNvPr id="787" name="Google Shape;787;p35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347496" y="96457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521371" y="113727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6370267" y="2856043"/>
            <a:ext cx="1597056" cy="563983"/>
            <a:chOff x="5580309" y="2517898"/>
            <a:chExt cx="1815042" cy="640963"/>
          </a:xfrm>
        </p:grpSpPr>
        <p:sp>
          <p:nvSpPr>
            <p:cNvPr id="793" name="Google Shape;793;p35"/>
            <p:cNvSpPr/>
            <p:nvPr/>
          </p:nvSpPr>
          <p:spPr>
            <a:xfrm>
              <a:off x="5580309" y="2753538"/>
              <a:ext cx="1815042" cy="405323"/>
            </a:xfrm>
            <a:custGeom>
              <a:rect b="b" l="l" r="r" t="t"/>
              <a:pathLst>
                <a:path extrusionOk="0" h="481096" w="2154353">
                  <a:moveTo>
                    <a:pt x="0" y="414315"/>
                  </a:moveTo>
                  <a:cubicBezTo>
                    <a:pt x="73015" y="348286"/>
                    <a:pt x="155688" y="294038"/>
                    <a:pt x="240552" y="243558"/>
                  </a:cubicBezTo>
                  <a:cubicBezTo>
                    <a:pt x="326472" y="194050"/>
                    <a:pt x="416131" y="151337"/>
                    <a:pt x="508708" y="115816"/>
                  </a:cubicBezTo>
                  <a:cubicBezTo>
                    <a:pt x="694738" y="45267"/>
                    <a:pt x="893372" y="1430"/>
                    <a:pt x="1095773" y="197"/>
                  </a:cubicBezTo>
                  <a:cubicBezTo>
                    <a:pt x="1298688" y="-3241"/>
                    <a:pt x="1499849" y="38280"/>
                    <a:pt x="1684825" y="121775"/>
                  </a:cubicBezTo>
                  <a:cubicBezTo>
                    <a:pt x="1775854" y="164516"/>
                    <a:pt x="1862910" y="214653"/>
                    <a:pt x="1941199" y="276572"/>
                  </a:cubicBezTo>
                  <a:cubicBezTo>
                    <a:pt x="2019509" y="336758"/>
                    <a:pt x="2090983" y="405342"/>
                    <a:pt x="2154354" y="481097"/>
                  </a:cubicBezTo>
                  <a:cubicBezTo>
                    <a:pt x="1993187" y="369588"/>
                    <a:pt x="1826266" y="274243"/>
                    <a:pt x="1648043" y="213968"/>
                  </a:cubicBezTo>
                  <a:cubicBezTo>
                    <a:pt x="1470903" y="153125"/>
                    <a:pt x="1284557" y="123460"/>
                    <a:pt x="1097280" y="126296"/>
                  </a:cubicBezTo>
                  <a:cubicBezTo>
                    <a:pt x="910290" y="127255"/>
                    <a:pt x="723164" y="159447"/>
                    <a:pt x="539941" y="209859"/>
                  </a:cubicBezTo>
                  <a:cubicBezTo>
                    <a:pt x="354171" y="261606"/>
                    <a:pt x="173455" y="330039"/>
                    <a:pt x="0" y="414315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5880295" y="2536814"/>
              <a:ext cx="246424" cy="370459"/>
            </a:xfrm>
            <a:custGeom>
              <a:rect b="b" l="l" r="r" t="t"/>
              <a:pathLst>
                <a:path extrusionOk="0" h="439714" w="292491">
                  <a:moveTo>
                    <a:pt x="152811" y="373001"/>
                  </a:moveTo>
                  <a:cubicBezTo>
                    <a:pt x="198634" y="355604"/>
                    <a:pt x="245210" y="339782"/>
                    <a:pt x="292471" y="325877"/>
                  </a:cubicBezTo>
                  <a:cubicBezTo>
                    <a:pt x="293156" y="186697"/>
                    <a:pt x="277608" y="19296"/>
                    <a:pt x="200551" y="1351"/>
                  </a:cubicBezTo>
                  <a:cubicBezTo>
                    <a:pt x="92673" y="-23787"/>
                    <a:pt x="23083" y="308617"/>
                    <a:pt x="0" y="439715"/>
                  </a:cubicBezTo>
                  <a:cubicBezTo>
                    <a:pt x="49864" y="415331"/>
                    <a:pt x="100803" y="393091"/>
                    <a:pt x="152811" y="37300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6884115" y="2517898"/>
              <a:ext cx="245829" cy="408178"/>
            </a:xfrm>
            <a:custGeom>
              <a:rect b="b" l="l" r="r" t="t"/>
              <a:pathLst>
                <a:path extrusionOk="0" h="484484" w="291785">
                  <a:moveTo>
                    <a:pt x="137742" y="401332"/>
                  </a:moveTo>
                  <a:cubicBezTo>
                    <a:pt x="190674" y="426005"/>
                    <a:pt x="242114" y="453772"/>
                    <a:pt x="291786" y="484485"/>
                  </a:cubicBezTo>
                  <a:cubicBezTo>
                    <a:pt x="286855" y="435717"/>
                    <a:pt x="239798" y="3928"/>
                    <a:pt x="109933" y="24"/>
                  </a:cubicBezTo>
                  <a:cubicBezTo>
                    <a:pt x="25343" y="-2510"/>
                    <a:pt x="3904" y="195027"/>
                    <a:pt x="0" y="347770"/>
                  </a:cubicBezTo>
                  <a:cubicBezTo>
                    <a:pt x="46878" y="363044"/>
                    <a:pt x="92865" y="380928"/>
                    <a:pt x="137742" y="401332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/>
          <p:nvPr>
            <p:ph type="ctrTitle"/>
          </p:nvPr>
        </p:nvSpPr>
        <p:spPr>
          <a:xfrm>
            <a:off x="855300" y="1583350"/>
            <a:ext cx="454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2.</a:t>
            </a:r>
            <a:br>
              <a:rPr lang="en"/>
            </a:br>
            <a:r>
              <a:rPr lang="en"/>
              <a:t>Extra</a:t>
            </a:r>
            <a:br>
              <a:rPr lang="en"/>
            </a:br>
            <a:r>
              <a:rPr lang="en"/>
              <a:t>Resources</a:t>
            </a:r>
            <a:endParaRPr/>
          </a:p>
        </p:txBody>
      </p:sp>
      <p:sp>
        <p:nvSpPr>
          <p:cNvPr id="801" name="Google Shape;801;p36"/>
          <p:cNvSpPr txBox="1"/>
          <p:nvPr>
            <p:ph idx="1" type="subTitle"/>
          </p:nvPr>
        </p:nvSpPr>
        <p:spPr>
          <a:xfrm>
            <a:off x="855300" y="2840052"/>
            <a:ext cx="4548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grpSp>
        <p:nvGrpSpPr>
          <p:cNvPr id="802" name="Google Shape;802;p36"/>
          <p:cNvGrpSpPr/>
          <p:nvPr/>
        </p:nvGrpSpPr>
        <p:grpSpPr>
          <a:xfrm>
            <a:off x="6080071" y="2960311"/>
            <a:ext cx="1301013" cy="857763"/>
            <a:chOff x="6080071" y="2960311"/>
            <a:chExt cx="1301013" cy="857763"/>
          </a:xfrm>
        </p:grpSpPr>
        <p:sp>
          <p:nvSpPr>
            <p:cNvPr id="803" name="Google Shape;803;p36"/>
            <p:cNvSpPr/>
            <p:nvPr/>
          </p:nvSpPr>
          <p:spPr>
            <a:xfrm>
              <a:off x="6080071" y="2960311"/>
              <a:ext cx="1301013" cy="857421"/>
            </a:xfrm>
            <a:custGeom>
              <a:rect b="b" l="l" r="r" t="t"/>
              <a:pathLst>
                <a:path extrusionOk="0" h="1411393" w="2141585">
                  <a:moveTo>
                    <a:pt x="0" y="419802"/>
                  </a:moveTo>
                  <a:lnTo>
                    <a:pt x="2132709" y="0"/>
                  </a:lnTo>
                  <a:cubicBezTo>
                    <a:pt x="2132709" y="0"/>
                    <a:pt x="2300658" y="1376737"/>
                    <a:pt x="1175500" y="1410574"/>
                  </a:cubicBezTo>
                  <a:cubicBezTo>
                    <a:pt x="50343" y="1444410"/>
                    <a:pt x="0" y="419802"/>
                    <a:pt x="0" y="419802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6327898" y="3465710"/>
              <a:ext cx="879268" cy="352365"/>
            </a:xfrm>
            <a:custGeom>
              <a:rect b="b" l="l" r="r" t="t"/>
              <a:pathLst>
                <a:path extrusionOk="0" h="580024" w="1447354">
                  <a:moveTo>
                    <a:pt x="1447355" y="287676"/>
                  </a:moveTo>
                  <a:cubicBezTo>
                    <a:pt x="1320914" y="12671"/>
                    <a:pt x="873783" y="0"/>
                    <a:pt x="658779" y="0"/>
                  </a:cubicBezTo>
                  <a:cubicBezTo>
                    <a:pt x="406856" y="0"/>
                    <a:pt x="54179" y="83974"/>
                    <a:pt x="0" y="366856"/>
                  </a:cubicBezTo>
                  <a:cubicBezTo>
                    <a:pt x="172743" y="498159"/>
                    <a:pt x="418500" y="589805"/>
                    <a:pt x="767890" y="579188"/>
                  </a:cubicBezTo>
                  <a:cubicBezTo>
                    <a:pt x="1087759" y="570010"/>
                    <a:pt x="1302968" y="451583"/>
                    <a:pt x="1447355" y="2876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6487354" y="3095947"/>
              <a:ext cx="200728" cy="193929"/>
            </a:xfrm>
            <a:custGeom>
              <a:rect b="b" l="l" r="r" t="t"/>
              <a:pathLst>
                <a:path extrusionOk="0" h="319224" w="330416">
                  <a:moveTo>
                    <a:pt x="0" y="65070"/>
                  </a:moveTo>
                  <a:cubicBezTo>
                    <a:pt x="36850" y="195209"/>
                    <a:pt x="93564" y="314869"/>
                    <a:pt x="178085" y="319115"/>
                  </a:cubicBezTo>
                  <a:cubicBezTo>
                    <a:pt x="275074" y="324047"/>
                    <a:pt x="314731" y="160345"/>
                    <a:pt x="33041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6233989" y="3151418"/>
              <a:ext cx="172433" cy="159757"/>
            </a:xfrm>
            <a:custGeom>
              <a:rect b="b" l="l" r="r" t="t"/>
              <a:pathLst>
                <a:path extrusionOk="0" h="262975" w="283840">
                  <a:moveTo>
                    <a:pt x="283841" y="0"/>
                  </a:moveTo>
                  <a:lnTo>
                    <a:pt x="0" y="55892"/>
                  </a:lnTo>
                  <a:cubicBezTo>
                    <a:pt x="32398" y="163907"/>
                    <a:pt x="80960" y="259320"/>
                    <a:pt x="151852" y="262881"/>
                  </a:cubicBezTo>
                  <a:cubicBezTo>
                    <a:pt x="233498" y="266991"/>
                    <a:pt x="268909" y="135003"/>
                    <a:pt x="28384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7030567" y="2990920"/>
              <a:ext cx="191158" cy="259785"/>
            </a:xfrm>
            <a:custGeom>
              <a:rect b="b" l="l" r="r" t="t"/>
              <a:pathLst>
                <a:path extrusionOk="0" h="427629" w="314663">
                  <a:moveTo>
                    <a:pt x="0" y="61919"/>
                  </a:moveTo>
                  <a:cubicBezTo>
                    <a:pt x="23494" y="204593"/>
                    <a:pt x="76440" y="422268"/>
                    <a:pt x="181031" y="427542"/>
                  </a:cubicBezTo>
                  <a:cubicBezTo>
                    <a:pt x="297060" y="433364"/>
                    <a:pt x="313705" y="146715"/>
                    <a:pt x="314664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6771121" y="3039228"/>
              <a:ext cx="205138" cy="231006"/>
            </a:xfrm>
            <a:custGeom>
              <a:rect b="b" l="l" r="r" t="t"/>
              <a:pathLst>
                <a:path extrusionOk="0" h="380256" w="337676">
                  <a:moveTo>
                    <a:pt x="337677" y="0"/>
                  </a:moveTo>
                  <a:lnTo>
                    <a:pt x="0" y="66439"/>
                  </a:lnTo>
                  <a:cubicBezTo>
                    <a:pt x="33288" y="214524"/>
                    <a:pt x="91371" y="375281"/>
                    <a:pt x="187469" y="380144"/>
                  </a:cubicBezTo>
                  <a:cubicBezTo>
                    <a:pt x="295279" y="385897"/>
                    <a:pt x="328362" y="171304"/>
                    <a:pt x="33767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6"/>
          <p:cNvGrpSpPr/>
          <p:nvPr/>
        </p:nvGrpSpPr>
        <p:grpSpPr>
          <a:xfrm>
            <a:off x="5192282" y="1325062"/>
            <a:ext cx="3077662" cy="1635238"/>
            <a:chOff x="5181459" y="1300137"/>
            <a:chExt cx="3077662" cy="1635238"/>
          </a:xfrm>
        </p:grpSpPr>
        <p:grpSp>
          <p:nvGrpSpPr>
            <p:cNvPr id="810" name="Google Shape;810;p36"/>
            <p:cNvGrpSpPr/>
            <p:nvPr/>
          </p:nvGrpSpPr>
          <p:grpSpPr>
            <a:xfrm>
              <a:off x="7173384" y="1918087"/>
              <a:ext cx="1085737" cy="1017288"/>
              <a:chOff x="175906" y="401530"/>
              <a:chExt cx="2115209" cy="1982245"/>
            </a:xfrm>
          </p:grpSpPr>
          <p:sp>
            <p:nvSpPr>
              <p:cNvPr id="811" name="Google Shape;811;p36"/>
              <p:cNvSpPr/>
              <p:nvPr/>
            </p:nvSpPr>
            <p:spPr>
              <a:xfrm>
                <a:off x="175906" y="401530"/>
                <a:ext cx="2115209" cy="1982245"/>
              </a:xfrm>
              <a:custGeom>
                <a:rect b="b" l="l" r="r" t="t"/>
                <a:pathLst>
                  <a:path extrusionOk="0" h="1982245" w="2115209">
                    <a:moveTo>
                      <a:pt x="1084390" y="1982245"/>
                    </a:moveTo>
                    <a:cubicBezTo>
                      <a:pt x="797399" y="1982245"/>
                      <a:pt x="529106" y="1889709"/>
                      <a:pt x="328897" y="1721967"/>
                    </a:cubicBezTo>
                    <a:cubicBezTo>
                      <a:pt x="126839" y="1552306"/>
                      <a:pt x="10261" y="1321480"/>
                      <a:pt x="672" y="1072023"/>
                    </a:cubicBezTo>
                    <a:cubicBezTo>
                      <a:pt x="-9739" y="802772"/>
                      <a:pt x="101359" y="520575"/>
                      <a:pt x="297801" y="316119"/>
                    </a:cubicBezTo>
                    <a:cubicBezTo>
                      <a:pt x="390549" y="219263"/>
                      <a:pt x="501447" y="141599"/>
                      <a:pt x="624176" y="87554"/>
                    </a:cubicBezTo>
                    <a:cubicBezTo>
                      <a:pt x="758672" y="28980"/>
                      <a:pt x="903928" y="-836"/>
                      <a:pt x="1050622" y="18"/>
                    </a:cubicBezTo>
                    <a:cubicBezTo>
                      <a:pt x="1339737" y="18"/>
                      <a:pt x="1578920" y="75910"/>
                      <a:pt x="1761389" y="225501"/>
                    </a:cubicBezTo>
                    <a:cubicBezTo>
                      <a:pt x="1935570" y="368312"/>
                      <a:pt x="2049065" y="569754"/>
                      <a:pt x="2098449" y="824416"/>
                    </a:cubicBezTo>
                    <a:cubicBezTo>
                      <a:pt x="2125608" y="962926"/>
                      <a:pt x="2119696" y="1105894"/>
                      <a:pt x="2081189" y="1241684"/>
                    </a:cubicBezTo>
                    <a:cubicBezTo>
                      <a:pt x="2044085" y="1372426"/>
                      <a:pt x="1979968" y="1493928"/>
                      <a:pt x="1892966" y="1598334"/>
                    </a:cubicBezTo>
                    <a:cubicBezTo>
                      <a:pt x="1795930" y="1715323"/>
                      <a:pt x="1675038" y="1810249"/>
                      <a:pt x="1538371" y="1876764"/>
                    </a:cubicBezTo>
                    <a:cubicBezTo>
                      <a:pt x="1396903" y="1945628"/>
                      <a:pt x="1241722" y="1981683"/>
                      <a:pt x="1084390" y="1982245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298813" y="475316"/>
                <a:ext cx="1869339" cy="1736332"/>
              </a:xfrm>
              <a:custGeom>
                <a:rect b="b" l="l" r="r" t="t"/>
                <a:pathLst>
                  <a:path extrusionOk="0" h="1736332" w="1869339">
                    <a:moveTo>
                      <a:pt x="927716" y="0"/>
                    </a:move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7425" y="1382285"/>
                      <a:pt x="422022" y="1736332"/>
                      <a:pt x="961483" y="1736332"/>
                    </a:cubicBezTo>
                    <a:cubicBezTo>
                      <a:pt x="1500945" y="1736332"/>
                      <a:pt x="1957118" y="1250776"/>
                      <a:pt x="1854924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298819" y="1299235"/>
                <a:ext cx="1869272" cy="912413"/>
              </a:xfrm>
              <a:custGeom>
                <a:rect b="b" l="l" r="r" t="t"/>
                <a:pathLst>
                  <a:path extrusionOk="0" h="912413" w="1869272">
                    <a:moveTo>
                      <a:pt x="963190" y="603915"/>
                    </a:moveTo>
                    <a:cubicBezTo>
                      <a:pt x="507291" y="603915"/>
                      <a:pt x="141942" y="366308"/>
                      <a:pt x="1940" y="34795"/>
                    </a:cubicBezTo>
                    <a:cubicBezTo>
                      <a:pt x="-54" y="63172"/>
                      <a:pt x="-511" y="91639"/>
                      <a:pt x="570" y="120071"/>
                    </a:cubicBezTo>
                    <a:cubicBezTo>
                      <a:pt x="17419" y="558435"/>
                      <a:pt x="422016" y="912414"/>
                      <a:pt x="961477" y="912414"/>
                    </a:cubicBezTo>
                    <a:cubicBezTo>
                      <a:pt x="1466829" y="912414"/>
                      <a:pt x="1899097" y="486242"/>
                      <a:pt x="1867658" y="0"/>
                    </a:cubicBezTo>
                    <a:cubicBezTo>
                      <a:pt x="1728135" y="347404"/>
                      <a:pt x="1367649" y="603915"/>
                      <a:pt x="963190" y="603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557192" y="81609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4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56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731068" y="98879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36"/>
            <p:cNvGrpSpPr/>
            <p:nvPr/>
          </p:nvGrpSpPr>
          <p:grpSpPr>
            <a:xfrm>
              <a:off x="5181459" y="1918087"/>
              <a:ext cx="1085737" cy="1017288"/>
              <a:chOff x="175906" y="401530"/>
              <a:chExt cx="2115209" cy="1982245"/>
            </a:xfrm>
          </p:grpSpPr>
          <p:sp>
            <p:nvSpPr>
              <p:cNvPr id="817" name="Google Shape;817;p36"/>
              <p:cNvSpPr/>
              <p:nvPr/>
            </p:nvSpPr>
            <p:spPr>
              <a:xfrm>
                <a:off x="175906" y="401530"/>
                <a:ext cx="2115209" cy="1982245"/>
              </a:xfrm>
              <a:custGeom>
                <a:rect b="b" l="l" r="r" t="t"/>
                <a:pathLst>
                  <a:path extrusionOk="0" h="1982245" w="2115209">
                    <a:moveTo>
                      <a:pt x="1084390" y="1982245"/>
                    </a:moveTo>
                    <a:cubicBezTo>
                      <a:pt x="797399" y="1982245"/>
                      <a:pt x="529106" y="1889709"/>
                      <a:pt x="328897" y="1721967"/>
                    </a:cubicBezTo>
                    <a:cubicBezTo>
                      <a:pt x="126839" y="1552306"/>
                      <a:pt x="10261" y="1321480"/>
                      <a:pt x="672" y="1072023"/>
                    </a:cubicBezTo>
                    <a:cubicBezTo>
                      <a:pt x="-9739" y="802772"/>
                      <a:pt x="101359" y="520575"/>
                      <a:pt x="297801" y="316119"/>
                    </a:cubicBezTo>
                    <a:cubicBezTo>
                      <a:pt x="390549" y="219263"/>
                      <a:pt x="501447" y="141599"/>
                      <a:pt x="624176" y="87554"/>
                    </a:cubicBezTo>
                    <a:cubicBezTo>
                      <a:pt x="758672" y="28980"/>
                      <a:pt x="903928" y="-836"/>
                      <a:pt x="1050622" y="18"/>
                    </a:cubicBezTo>
                    <a:cubicBezTo>
                      <a:pt x="1339737" y="18"/>
                      <a:pt x="1578920" y="75910"/>
                      <a:pt x="1761389" y="225501"/>
                    </a:cubicBezTo>
                    <a:cubicBezTo>
                      <a:pt x="1935570" y="368312"/>
                      <a:pt x="2049065" y="569754"/>
                      <a:pt x="2098449" y="824416"/>
                    </a:cubicBezTo>
                    <a:cubicBezTo>
                      <a:pt x="2125608" y="962926"/>
                      <a:pt x="2119696" y="1105894"/>
                      <a:pt x="2081189" y="1241684"/>
                    </a:cubicBezTo>
                    <a:cubicBezTo>
                      <a:pt x="2044085" y="1372426"/>
                      <a:pt x="1979968" y="1493928"/>
                      <a:pt x="1892966" y="1598334"/>
                    </a:cubicBezTo>
                    <a:cubicBezTo>
                      <a:pt x="1795930" y="1715323"/>
                      <a:pt x="1675038" y="1810249"/>
                      <a:pt x="1538371" y="1876764"/>
                    </a:cubicBezTo>
                    <a:cubicBezTo>
                      <a:pt x="1396903" y="1945628"/>
                      <a:pt x="1241722" y="1981683"/>
                      <a:pt x="1084390" y="1982245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298813" y="475316"/>
                <a:ext cx="1869339" cy="1736332"/>
              </a:xfrm>
              <a:custGeom>
                <a:rect b="b" l="l" r="r" t="t"/>
                <a:pathLst>
                  <a:path extrusionOk="0" h="1736332" w="1869339">
                    <a:moveTo>
                      <a:pt x="927716" y="0"/>
                    </a:move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7425" y="1382285"/>
                      <a:pt x="422022" y="1736332"/>
                      <a:pt x="961483" y="1736332"/>
                    </a:cubicBezTo>
                    <a:cubicBezTo>
                      <a:pt x="1500945" y="1736332"/>
                      <a:pt x="1957118" y="1250776"/>
                      <a:pt x="1854924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298819" y="1299235"/>
                <a:ext cx="1869272" cy="912413"/>
              </a:xfrm>
              <a:custGeom>
                <a:rect b="b" l="l" r="r" t="t"/>
                <a:pathLst>
                  <a:path extrusionOk="0" h="912413" w="1869272">
                    <a:moveTo>
                      <a:pt x="963190" y="603915"/>
                    </a:moveTo>
                    <a:cubicBezTo>
                      <a:pt x="507291" y="603915"/>
                      <a:pt x="141942" y="366308"/>
                      <a:pt x="1940" y="34795"/>
                    </a:cubicBezTo>
                    <a:cubicBezTo>
                      <a:pt x="-54" y="63172"/>
                      <a:pt x="-511" y="91639"/>
                      <a:pt x="570" y="120071"/>
                    </a:cubicBezTo>
                    <a:cubicBezTo>
                      <a:pt x="17419" y="558435"/>
                      <a:pt x="422016" y="912414"/>
                      <a:pt x="961477" y="912414"/>
                    </a:cubicBezTo>
                    <a:cubicBezTo>
                      <a:pt x="1466829" y="912414"/>
                      <a:pt x="1899097" y="486242"/>
                      <a:pt x="1867658" y="0"/>
                    </a:cubicBezTo>
                    <a:cubicBezTo>
                      <a:pt x="1728135" y="347404"/>
                      <a:pt x="1367649" y="603915"/>
                      <a:pt x="963190" y="603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557192" y="81609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4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56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731068" y="98879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36"/>
            <p:cNvGrpSpPr/>
            <p:nvPr/>
          </p:nvGrpSpPr>
          <p:grpSpPr>
            <a:xfrm>
              <a:off x="6188258" y="1300137"/>
              <a:ext cx="1085737" cy="1017288"/>
              <a:chOff x="175906" y="401530"/>
              <a:chExt cx="2115209" cy="1982245"/>
            </a:xfrm>
          </p:grpSpPr>
          <p:sp>
            <p:nvSpPr>
              <p:cNvPr id="823" name="Google Shape;823;p36"/>
              <p:cNvSpPr/>
              <p:nvPr/>
            </p:nvSpPr>
            <p:spPr>
              <a:xfrm>
                <a:off x="175906" y="401530"/>
                <a:ext cx="2115209" cy="1982245"/>
              </a:xfrm>
              <a:custGeom>
                <a:rect b="b" l="l" r="r" t="t"/>
                <a:pathLst>
                  <a:path extrusionOk="0" h="1982245" w="2115209">
                    <a:moveTo>
                      <a:pt x="1084390" y="1982245"/>
                    </a:moveTo>
                    <a:cubicBezTo>
                      <a:pt x="797399" y="1982245"/>
                      <a:pt x="529106" y="1889709"/>
                      <a:pt x="328897" y="1721967"/>
                    </a:cubicBezTo>
                    <a:cubicBezTo>
                      <a:pt x="126839" y="1552306"/>
                      <a:pt x="10261" y="1321480"/>
                      <a:pt x="672" y="1072023"/>
                    </a:cubicBezTo>
                    <a:cubicBezTo>
                      <a:pt x="-9739" y="802772"/>
                      <a:pt x="101359" y="520575"/>
                      <a:pt x="297801" y="316119"/>
                    </a:cubicBezTo>
                    <a:cubicBezTo>
                      <a:pt x="390549" y="219263"/>
                      <a:pt x="501447" y="141599"/>
                      <a:pt x="624176" y="87554"/>
                    </a:cubicBezTo>
                    <a:cubicBezTo>
                      <a:pt x="758672" y="28980"/>
                      <a:pt x="903928" y="-836"/>
                      <a:pt x="1050622" y="18"/>
                    </a:cubicBezTo>
                    <a:cubicBezTo>
                      <a:pt x="1339737" y="18"/>
                      <a:pt x="1578920" y="75910"/>
                      <a:pt x="1761389" y="225501"/>
                    </a:cubicBezTo>
                    <a:cubicBezTo>
                      <a:pt x="1935570" y="368312"/>
                      <a:pt x="2049065" y="569754"/>
                      <a:pt x="2098449" y="824416"/>
                    </a:cubicBezTo>
                    <a:cubicBezTo>
                      <a:pt x="2125608" y="962926"/>
                      <a:pt x="2119696" y="1105894"/>
                      <a:pt x="2081189" y="1241684"/>
                    </a:cubicBezTo>
                    <a:cubicBezTo>
                      <a:pt x="2044085" y="1372426"/>
                      <a:pt x="1979968" y="1493928"/>
                      <a:pt x="1892966" y="1598334"/>
                    </a:cubicBezTo>
                    <a:cubicBezTo>
                      <a:pt x="1795930" y="1715323"/>
                      <a:pt x="1675038" y="1810249"/>
                      <a:pt x="1538371" y="1876764"/>
                    </a:cubicBezTo>
                    <a:cubicBezTo>
                      <a:pt x="1396903" y="1945628"/>
                      <a:pt x="1241722" y="1981683"/>
                      <a:pt x="1084390" y="1982245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298813" y="475316"/>
                <a:ext cx="1869339" cy="1736332"/>
              </a:xfrm>
              <a:custGeom>
                <a:rect b="b" l="l" r="r" t="t"/>
                <a:pathLst>
                  <a:path extrusionOk="0" h="1736332" w="1869339">
                    <a:moveTo>
                      <a:pt x="927716" y="0"/>
                    </a:move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7425" y="1382285"/>
                      <a:pt x="422022" y="1736332"/>
                      <a:pt x="961483" y="1736332"/>
                    </a:cubicBezTo>
                    <a:cubicBezTo>
                      <a:pt x="1500945" y="1736332"/>
                      <a:pt x="1957118" y="1250776"/>
                      <a:pt x="1854924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298819" y="1299235"/>
                <a:ext cx="1869272" cy="912413"/>
              </a:xfrm>
              <a:custGeom>
                <a:rect b="b" l="l" r="r" t="t"/>
                <a:pathLst>
                  <a:path extrusionOk="0" h="912413" w="1869272">
                    <a:moveTo>
                      <a:pt x="963190" y="603915"/>
                    </a:moveTo>
                    <a:cubicBezTo>
                      <a:pt x="507291" y="603915"/>
                      <a:pt x="141942" y="366308"/>
                      <a:pt x="1940" y="34795"/>
                    </a:cubicBezTo>
                    <a:cubicBezTo>
                      <a:pt x="-54" y="63172"/>
                      <a:pt x="-511" y="91639"/>
                      <a:pt x="570" y="120071"/>
                    </a:cubicBezTo>
                    <a:cubicBezTo>
                      <a:pt x="17419" y="558435"/>
                      <a:pt x="422016" y="912414"/>
                      <a:pt x="961477" y="912414"/>
                    </a:cubicBezTo>
                    <a:cubicBezTo>
                      <a:pt x="1466829" y="912414"/>
                      <a:pt x="1899097" y="486242"/>
                      <a:pt x="1867658" y="0"/>
                    </a:cubicBezTo>
                    <a:cubicBezTo>
                      <a:pt x="1728135" y="347404"/>
                      <a:pt x="1367649" y="603915"/>
                      <a:pt x="963190" y="603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557192" y="81609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4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56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731068" y="98879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8" name="Google Shape;828;p36"/>
          <p:cNvGrpSpPr/>
          <p:nvPr/>
        </p:nvGrpSpPr>
        <p:grpSpPr>
          <a:xfrm>
            <a:off x="4846351" y="1325056"/>
            <a:ext cx="3769524" cy="714197"/>
            <a:chOff x="4846351" y="1300131"/>
            <a:chExt cx="3769524" cy="714197"/>
          </a:xfrm>
        </p:grpSpPr>
        <p:grpSp>
          <p:nvGrpSpPr>
            <p:cNvPr id="829" name="Google Shape;829;p36"/>
            <p:cNvGrpSpPr/>
            <p:nvPr/>
          </p:nvGrpSpPr>
          <p:grpSpPr>
            <a:xfrm rot="10800000">
              <a:off x="4846351" y="1300131"/>
              <a:ext cx="453116" cy="714197"/>
              <a:chOff x="1620532" y="2740711"/>
              <a:chExt cx="745257" cy="1174666"/>
            </a:xfrm>
          </p:grpSpPr>
          <p:sp>
            <p:nvSpPr>
              <p:cNvPr id="830" name="Google Shape;830;p36"/>
              <p:cNvSpPr/>
              <p:nvPr/>
            </p:nvSpPr>
            <p:spPr>
              <a:xfrm>
                <a:off x="1620532" y="2740711"/>
                <a:ext cx="745257" cy="1174666"/>
              </a:xfrm>
              <a:custGeom>
                <a:rect b="b" l="l" r="r" t="t"/>
                <a:pathLst>
                  <a:path extrusionOk="0" h="1174666" w="745257">
                    <a:moveTo>
                      <a:pt x="105526" y="385886"/>
                    </a:moveTo>
                    <a:cubicBezTo>
                      <a:pt x="105526" y="385886"/>
                      <a:pt x="389709" y="456640"/>
                      <a:pt x="547452" y="114511"/>
                    </a:cubicBezTo>
                    <a:cubicBezTo>
                      <a:pt x="625124" y="-53848"/>
                      <a:pt x="678481" y="-1313"/>
                      <a:pt x="704989" y="51359"/>
                    </a:cubicBezTo>
                    <a:cubicBezTo>
                      <a:pt x="763894" y="169032"/>
                      <a:pt x="825744" y="770550"/>
                      <a:pt x="360393" y="1174667"/>
                    </a:cubicBezTo>
                    <a:cubicBezTo>
                      <a:pt x="360257" y="1174598"/>
                      <a:pt x="-235850" y="1027952"/>
                      <a:pt x="105526" y="385886"/>
                    </a:cubicBezTo>
                    <a:close/>
                  </a:path>
                </a:pathLst>
              </a:custGeom>
              <a:solidFill>
                <a:srgbClr val="F8F1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1763362" y="3112760"/>
                <a:ext cx="446402" cy="667683"/>
              </a:xfrm>
              <a:custGeom>
                <a:rect b="b" l="l" r="r" t="t"/>
                <a:pathLst>
                  <a:path extrusionOk="0" h="667683" w="446402">
                    <a:moveTo>
                      <a:pt x="446403" y="526996"/>
                    </a:moveTo>
                    <a:cubicBezTo>
                      <a:pt x="278523" y="500214"/>
                      <a:pt x="48382" y="393843"/>
                      <a:pt x="145028" y="0"/>
                    </a:cubicBezTo>
                    <a:cubicBezTo>
                      <a:pt x="115342" y="10103"/>
                      <a:pt x="84506" y="16432"/>
                      <a:pt x="53245" y="18836"/>
                    </a:cubicBezTo>
                    <a:cubicBezTo>
                      <a:pt x="-14085" y="183222"/>
                      <a:pt x="-95456" y="533023"/>
                      <a:pt x="348456" y="667683"/>
                    </a:cubicBezTo>
                    <a:cubicBezTo>
                      <a:pt x="384785" y="623463"/>
                      <a:pt x="417539" y="576414"/>
                      <a:pt x="446403" y="526996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1980517" y="3061527"/>
                <a:ext cx="341579" cy="420075"/>
              </a:xfrm>
              <a:custGeom>
                <a:rect b="b" l="l" r="r" t="t"/>
                <a:pathLst>
                  <a:path extrusionOk="0" h="420075" w="341579">
                    <a:moveTo>
                      <a:pt x="26848" y="0"/>
                    </a:moveTo>
                    <a:cubicBezTo>
                      <a:pt x="18170" y="6301"/>
                      <a:pt x="9430" y="12103"/>
                      <a:pt x="614" y="17398"/>
                    </a:cubicBezTo>
                    <a:cubicBezTo>
                      <a:pt x="-5002" y="131783"/>
                      <a:pt x="22670" y="353020"/>
                      <a:pt x="305346" y="420076"/>
                    </a:cubicBezTo>
                    <a:cubicBezTo>
                      <a:pt x="319593" y="383294"/>
                      <a:pt x="331579" y="346719"/>
                      <a:pt x="341579" y="310485"/>
                    </a:cubicBezTo>
                    <a:cubicBezTo>
                      <a:pt x="258016" y="305280"/>
                      <a:pt x="119795" y="254114"/>
                      <a:pt x="26848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2085517" y="2976457"/>
                <a:ext cx="278498" cy="208133"/>
              </a:xfrm>
              <a:custGeom>
                <a:rect b="b" l="l" r="r" t="t"/>
                <a:pathLst>
                  <a:path extrusionOk="0" h="208133" w="278498">
                    <a:moveTo>
                      <a:pt x="9521" y="0"/>
                    </a:moveTo>
                    <a:cubicBezTo>
                      <a:pt x="6370" y="4041"/>
                      <a:pt x="3219" y="7877"/>
                      <a:pt x="0" y="11713"/>
                    </a:cubicBezTo>
                    <a:cubicBezTo>
                      <a:pt x="34795" y="89522"/>
                      <a:pt x="117468" y="221785"/>
                      <a:pt x="272744" y="206990"/>
                    </a:cubicBezTo>
                    <a:cubicBezTo>
                      <a:pt x="275416" y="182812"/>
                      <a:pt x="277334" y="159044"/>
                      <a:pt x="278498" y="136441"/>
                    </a:cubicBezTo>
                    <a:cubicBezTo>
                      <a:pt x="201168" y="146578"/>
                      <a:pt x="103906" y="122947"/>
                      <a:pt x="9521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1623727" y="2881337"/>
                <a:ext cx="606150" cy="548531"/>
              </a:xfrm>
              <a:custGeom>
                <a:rect b="b" l="l" r="r" t="t"/>
                <a:pathLst>
                  <a:path extrusionOk="0" h="548531" w="606150">
                    <a:moveTo>
                      <a:pt x="43768" y="373549"/>
                    </a:moveTo>
                    <a:cubicBezTo>
                      <a:pt x="21822" y="429769"/>
                      <a:pt x="7110" y="488551"/>
                      <a:pt x="0" y="548483"/>
                    </a:cubicBezTo>
                    <a:cubicBezTo>
                      <a:pt x="270142" y="552525"/>
                      <a:pt x="564668" y="299095"/>
                      <a:pt x="602340" y="72447"/>
                    </a:cubicBezTo>
                    <a:cubicBezTo>
                      <a:pt x="620217" y="-35089"/>
                      <a:pt x="570627" y="-3855"/>
                      <a:pt x="548161" y="44433"/>
                    </a:cubicBezTo>
                    <a:cubicBezTo>
                      <a:pt x="413980" y="333343"/>
                      <a:pt x="151099" y="356905"/>
                      <a:pt x="43768" y="373549"/>
                    </a:cubicBezTo>
                    <a:close/>
                  </a:path>
                </a:pathLst>
              </a:custGeom>
              <a:solidFill>
                <a:srgbClr val="FFFFFF">
                  <a:alpha val="54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5" name="Google Shape;835;p36"/>
            <p:cNvGrpSpPr/>
            <p:nvPr/>
          </p:nvGrpSpPr>
          <p:grpSpPr>
            <a:xfrm rot="10800000">
              <a:off x="8162782" y="1300131"/>
              <a:ext cx="453093" cy="714197"/>
              <a:chOff x="188982" y="2740711"/>
              <a:chExt cx="745218" cy="1174666"/>
            </a:xfrm>
          </p:grpSpPr>
          <p:sp>
            <p:nvSpPr>
              <p:cNvPr id="836" name="Google Shape;836;p36"/>
              <p:cNvSpPr/>
              <p:nvPr/>
            </p:nvSpPr>
            <p:spPr>
              <a:xfrm>
                <a:off x="188982" y="2740711"/>
                <a:ext cx="745218" cy="1174666"/>
              </a:xfrm>
              <a:custGeom>
                <a:rect b="b" l="l" r="r" t="t"/>
                <a:pathLst>
                  <a:path extrusionOk="0" h="1174666" w="745218">
                    <a:moveTo>
                      <a:pt x="639800" y="385886"/>
                    </a:moveTo>
                    <a:cubicBezTo>
                      <a:pt x="639800" y="385886"/>
                      <a:pt x="355617" y="456640"/>
                      <a:pt x="197806" y="114511"/>
                    </a:cubicBezTo>
                    <a:cubicBezTo>
                      <a:pt x="120133" y="-53848"/>
                      <a:pt x="66844" y="-1313"/>
                      <a:pt x="40268" y="51359"/>
                    </a:cubicBezTo>
                    <a:cubicBezTo>
                      <a:pt x="-18637" y="169032"/>
                      <a:pt x="-80487" y="770550"/>
                      <a:pt x="384864" y="1174667"/>
                    </a:cubicBezTo>
                    <a:cubicBezTo>
                      <a:pt x="384864" y="1174598"/>
                      <a:pt x="980970" y="1027952"/>
                      <a:pt x="639800" y="385886"/>
                    </a:cubicBezTo>
                    <a:close/>
                  </a:path>
                </a:pathLst>
              </a:custGeom>
              <a:solidFill>
                <a:srgbClr val="F8F1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344800" y="3112760"/>
                <a:ext cx="446368" cy="667683"/>
              </a:xfrm>
              <a:custGeom>
                <a:rect b="b" l="l" r="r" t="t"/>
                <a:pathLst>
                  <a:path extrusionOk="0" h="667683" w="446368">
                    <a:moveTo>
                      <a:pt x="0" y="526996"/>
                    </a:moveTo>
                    <a:cubicBezTo>
                      <a:pt x="167948" y="500214"/>
                      <a:pt x="398021" y="393843"/>
                      <a:pt x="301375" y="0"/>
                    </a:cubicBezTo>
                    <a:cubicBezTo>
                      <a:pt x="331033" y="10110"/>
                      <a:pt x="361849" y="16439"/>
                      <a:pt x="393089" y="18836"/>
                    </a:cubicBezTo>
                    <a:cubicBezTo>
                      <a:pt x="460488" y="183222"/>
                      <a:pt x="541791" y="533023"/>
                      <a:pt x="97947" y="667683"/>
                    </a:cubicBezTo>
                    <a:cubicBezTo>
                      <a:pt x="61639" y="623443"/>
                      <a:pt x="28888" y="576401"/>
                      <a:pt x="0" y="526996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232538" y="3061527"/>
                <a:ext cx="341567" cy="420075"/>
              </a:xfrm>
              <a:custGeom>
                <a:rect b="b" l="l" r="r" t="t"/>
                <a:pathLst>
                  <a:path extrusionOk="0" h="420075" w="341567">
                    <a:moveTo>
                      <a:pt x="314663" y="0"/>
                    </a:moveTo>
                    <a:cubicBezTo>
                      <a:pt x="323430" y="6301"/>
                      <a:pt x="332198" y="12103"/>
                      <a:pt x="340965" y="17398"/>
                    </a:cubicBezTo>
                    <a:cubicBezTo>
                      <a:pt x="346513" y="131783"/>
                      <a:pt x="318910" y="353020"/>
                      <a:pt x="36234" y="420076"/>
                    </a:cubicBezTo>
                    <a:cubicBezTo>
                      <a:pt x="21987" y="383294"/>
                      <a:pt x="10000" y="346719"/>
                      <a:pt x="0" y="310485"/>
                    </a:cubicBezTo>
                    <a:cubicBezTo>
                      <a:pt x="83495" y="305280"/>
                      <a:pt x="221785" y="254114"/>
                      <a:pt x="314663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190551" y="2976457"/>
                <a:ext cx="278498" cy="208133"/>
              </a:xfrm>
              <a:custGeom>
                <a:rect b="b" l="l" r="r" t="t"/>
                <a:pathLst>
                  <a:path extrusionOk="0" h="208133" w="278498">
                    <a:moveTo>
                      <a:pt x="268977" y="0"/>
                    </a:moveTo>
                    <a:cubicBezTo>
                      <a:pt x="272128" y="4041"/>
                      <a:pt x="275347" y="7877"/>
                      <a:pt x="278498" y="11713"/>
                    </a:cubicBezTo>
                    <a:cubicBezTo>
                      <a:pt x="243703" y="89522"/>
                      <a:pt x="161099" y="221785"/>
                      <a:pt x="5754" y="206990"/>
                    </a:cubicBezTo>
                    <a:cubicBezTo>
                      <a:pt x="3082" y="182812"/>
                      <a:pt x="1233" y="159044"/>
                      <a:pt x="0" y="136441"/>
                    </a:cubicBezTo>
                    <a:cubicBezTo>
                      <a:pt x="77399" y="146578"/>
                      <a:pt x="174661" y="122947"/>
                      <a:pt x="268977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324756" y="2881337"/>
                <a:ext cx="606150" cy="548531"/>
              </a:xfrm>
              <a:custGeom>
                <a:rect b="b" l="l" r="r" t="t"/>
                <a:pathLst>
                  <a:path extrusionOk="0" h="548531" w="606150">
                    <a:moveTo>
                      <a:pt x="562383" y="373549"/>
                    </a:moveTo>
                    <a:cubicBezTo>
                      <a:pt x="584328" y="429769"/>
                      <a:pt x="599041" y="488551"/>
                      <a:pt x="606151" y="548483"/>
                    </a:cubicBezTo>
                    <a:cubicBezTo>
                      <a:pt x="336009" y="552525"/>
                      <a:pt x="41483" y="299095"/>
                      <a:pt x="3811" y="72447"/>
                    </a:cubicBezTo>
                    <a:cubicBezTo>
                      <a:pt x="-14066" y="-35089"/>
                      <a:pt x="35524" y="-3855"/>
                      <a:pt x="57921" y="44433"/>
                    </a:cubicBezTo>
                    <a:cubicBezTo>
                      <a:pt x="192170" y="333343"/>
                      <a:pt x="455052" y="356905"/>
                      <a:pt x="562383" y="373549"/>
                    </a:cubicBezTo>
                    <a:close/>
                  </a:path>
                </a:pathLst>
              </a:custGeom>
              <a:solidFill>
                <a:srgbClr val="FFFFFF">
                  <a:alpha val="54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7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846" name="Google Shape;846;p3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7" name="Google Shape;847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DEC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48" name="Google Shape;848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NOV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49" name="Google Shape;849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OCT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0" name="Google Shape;850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4"/>
              </a:gs>
              <a:gs pos="100000">
                <a:srgbClr val="FF6B4B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1" name="Google Shape;851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4"/>
              </a:gs>
              <a:gs pos="100000">
                <a:srgbClr val="FF6B4B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AUG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2" name="Google Shape;852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4"/>
              </a:gs>
              <a:gs pos="100000">
                <a:srgbClr val="FF6B4B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JUL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3" name="Google Shape;853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4" name="Google Shape;854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MAY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5" name="Google Shape;855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APR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6" name="Google Shape;856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7" name="Google Shape;857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FEB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8" name="Google Shape;858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JAN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9" name="Google Shape;859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860" name="Google Shape;860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1" name="Google Shape;861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62" name="Google Shape;862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3" name="Google Shape;863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64" name="Google Shape;864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5" name="Google Shape;865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66" name="Google Shape;866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7" name="Google Shape;867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68" name="Google Shape;868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69" name="Google Shape;869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70" name="Google Shape;870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1" name="Google Shape;871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72" name="Google Shape;872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3" name="Google Shape;873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74" name="Google Shape;874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5" name="Google Shape;875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76" name="Google Shape;876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7" name="Google Shape;877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78" name="Google Shape;878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79" name="Google Shape;879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80" name="Google Shape;880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81" name="Google Shape;881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82" name="Google Shape;882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83" name="Google Shape;883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8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889" name="Google Shape;889;p3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38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2" name="Google Shape;892;p38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893" name="Google Shape;893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1</a:t>
              </a:r>
              <a:endParaRPr sz="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95" name="Google Shape;895;p38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896" name="Google Shape;896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3</a:t>
              </a:r>
              <a:endParaRPr sz="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98" name="Google Shape;898;p38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899" name="Google Shape;899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5</a:t>
              </a:r>
              <a:endParaRPr sz="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01" name="Google Shape;901;p38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902" name="Google Shape;902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6</a:t>
              </a:r>
              <a:endParaRPr sz="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04" name="Google Shape;904;p38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905" name="Google Shape;905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4</a:t>
              </a:r>
              <a:endParaRPr sz="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07" name="Google Shape;907;p38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908" name="Google Shape;908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2</a:t>
              </a:r>
              <a:endParaRPr sz="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910" name="Google Shape;910;p38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1" name="Google Shape;911;p38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2" name="Google Shape;912;p38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3" name="Google Shape;913;p38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4" name="Google Shape;914;p38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5" name="Google Shape;915;p38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9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921" name="Google Shape;921;p3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22" name="Google Shape;922;p39"/>
          <p:cNvGraphicFramePr/>
          <p:nvPr/>
        </p:nvGraphicFramePr>
        <p:xfrm>
          <a:off x="855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{EAE267FA-CA74-4515-AB39-F36422F084D3}</a:tableStyleId>
              </a:tblPr>
              <a:tblGrid>
                <a:gridCol w="12804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  <a:gridCol w="439675"/>
              </a:tblGrid>
              <a:tr h="27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4294967295" type="ctrTitle"/>
          </p:nvPr>
        </p:nvSpPr>
        <p:spPr>
          <a:xfrm>
            <a:off x="855300" y="709688"/>
            <a:ext cx="3331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/>
              <a:t>Hello!</a:t>
            </a:r>
            <a:endParaRPr sz="8300"/>
          </a:p>
        </p:txBody>
      </p:sp>
      <p:sp>
        <p:nvSpPr>
          <p:cNvPr id="111" name="Google Shape;111;p13"/>
          <p:cNvSpPr txBox="1"/>
          <p:nvPr>
            <p:ph idx="4294967295" type="subTitle"/>
          </p:nvPr>
        </p:nvSpPr>
        <p:spPr>
          <a:xfrm>
            <a:off x="855300" y="1909311"/>
            <a:ext cx="3331500" cy="25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 b="0" l="25597" r="9794" t="0"/>
          <a:stretch/>
        </p:blipFill>
        <p:spPr>
          <a:xfrm>
            <a:off x="4678575" y="566400"/>
            <a:ext cx="3891000" cy="4010700"/>
          </a:xfrm>
          <a:prstGeom prst="ellipse">
            <a:avLst/>
          </a:prstGeom>
          <a:noFill/>
          <a:ln>
            <a:noFill/>
          </a:ln>
          <a:effectLst>
            <a:outerShdw blurRad="28575" rotWithShape="0" algn="bl" dir="5400000" dist="28575">
              <a:schemeClr val="dk1">
                <a:alpha val="50000"/>
              </a:schemeClr>
            </a:outerShdw>
          </a:effectLst>
        </p:spPr>
      </p:pic>
      <p:grpSp>
        <p:nvGrpSpPr>
          <p:cNvPr id="114" name="Google Shape;114;p13"/>
          <p:cNvGrpSpPr/>
          <p:nvPr/>
        </p:nvGrpSpPr>
        <p:grpSpPr>
          <a:xfrm>
            <a:off x="7329133" y="633506"/>
            <a:ext cx="453116" cy="714197"/>
            <a:chOff x="1620532" y="2740711"/>
            <a:chExt cx="745257" cy="1174666"/>
          </a:xfrm>
        </p:grpSpPr>
        <p:sp>
          <p:nvSpPr>
            <p:cNvPr id="115" name="Google Shape;115;p13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5677226" y="633506"/>
            <a:ext cx="453093" cy="714197"/>
            <a:chOff x="188982" y="2740711"/>
            <a:chExt cx="745218" cy="1174666"/>
          </a:xfrm>
        </p:grpSpPr>
        <p:sp>
          <p:nvSpPr>
            <p:cNvPr id="121" name="Google Shape;121;p13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6765899" y="1465899"/>
            <a:ext cx="690376" cy="255563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4D8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5927699" y="1465899"/>
            <a:ext cx="690376" cy="255563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4D8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0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928" name="Google Shape;928;p4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9" name="Google Shape;929;p40"/>
          <p:cNvSpPr/>
          <p:nvPr/>
        </p:nvSpPr>
        <p:spPr>
          <a:xfrm>
            <a:off x="889944" y="1598238"/>
            <a:ext cx="3615300" cy="1362000"/>
          </a:xfrm>
          <a:prstGeom prst="rect">
            <a:avLst/>
          </a:prstGeom>
          <a:solidFill>
            <a:srgbClr val="FFFFFF">
              <a:alpha val="2980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STRENGTHS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0" name="Google Shape;930;p40"/>
          <p:cNvSpPr/>
          <p:nvPr/>
        </p:nvSpPr>
        <p:spPr>
          <a:xfrm>
            <a:off x="4654852" y="1598238"/>
            <a:ext cx="3615300" cy="1362000"/>
          </a:xfrm>
          <a:prstGeom prst="rect">
            <a:avLst/>
          </a:prstGeom>
          <a:solidFill>
            <a:srgbClr val="FFFFFF">
              <a:alpha val="2980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WEAKNESSES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1" name="Google Shape;931;p40"/>
          <p:cNvSpPr/>
          <p:nvPr/>
        </p:nvSpPr>
        <p:spPr>
          <a:xfrm>
            <a:off x="889944" y="3109684"/>
            <a:ext cx="3615300" cy="1362000"/>
          </a:xfrm>
          <a:prstGeom prst="rect">
            <a:avLst/>
          </a:prstGeom>
          <a:solidFill>
            <a:srgbClr val="FFFFFF">
              <a:alpha val="2980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OPPORTUNITIES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2" name="Google Shape;932;p40"/>
          <p:cNvSpPr/>
          <p:nvPr/>
        </p:nvSpPr>
        <p:spPr>
          <a:xfrm>
            <a:off x="4654852" y="3109684"/>
            <a:ext cx="3615300" cy="1362000"/>
          </a:xfrm>
          <a:prstGeom prst="rect">
            <a:avLst/>
          </a:prstGeom>
          <a:solidFill>
            <a:srgbClr val="FFFFFF">
              <a:alpha val="2980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THREATS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3" name="Google Shape;933;p40"/>
          <p:cNvSpPr/>
          <p:nvPr/>
        </p:nvSpPr>
        <p:spPr>
          <a:xfrm>
            <a:off x="3467483" y="1920544"/>
            <a:ext cx="2077500" cy="207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0"/>
          <p:cNvSpPr/>
          <p:nvPr/>
        </p:nvSpPr>
        <p:spPr>
          <a:xfrm rot="5400000">
            <a:off x="3617276" y="1920544"/>
            <a:ext cx="2077500" cy="207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0"/>
          <p:cNvSpPr/>
          <p:nvPr/>
        </p:nvSpPr>
        <p:spPr>
          <a:xfrm rot="10800000">
            <a:off x="3617276" y="2071508"/>
            <a:ext cx="2077500" cy="207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4"/>
              </a:gs>
              <a:gs pos="100000">
                <a:srgbClr val="FF6B4B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0"/>
          <p:cNvSpPr/>
          <p:nvPr/>
        </p:nvSpPr>
        <p:spPr>
          <a:xfrm rot="-5400000">
            <a:off x="3467483" y="2071508"/>
            <a:ext cx="2077500" cy="20775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0"/>
          <p:cNvSpPr/>
          <p:nvPr/>
        </p:nvSpPr>
        <p:spPr>
          <a:xfrm>
            <a:off x="3945778" y="2353898"/>
            <a:ext cx="302580" cy="428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tma"/>
              </a:rPr>
              <a:t>S</a:t>
            </a:r>
          </a:p>
        </p:txBody>
      </p:sp>
      <p:sp>
        <p:nvSpPr>
          <p:cNvPr id="938" name="Google Shape;938;p40"/>
          <p:cNvSpPr/>
          <p:nvPr/>
        </p:nvSpPr>
        <p:spPr>
          <a:xfrm>
            <a:off x="4818714" y="2360533"/>
            <a:ext cx="505893" cy="4198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tma"/>
              </a:rPr>
              <a:t>W</a:t>
            </a:r>
          </a:p>
        </p:txBody>
      </p:sp>
      <p:sp>
        <p:nvSpPr>
          <p:cNvPr id="939" name="Google Shape;939;p40"/>
          <p:cNvSpPr/>
          <p:nvPr/>
        </p:nvSpPr>
        <p:spPr>
          <a:xfrm>
            <a:off x="3916051" y="3304838"/>
            <a:ext cx="315320" cy="3997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tma"/>
              </a:rPr>
              <a:t>O</a:t>
            </a:r>
          </a:p>
        </p:txBody>
      </p:sp>
      <p:sp>
        <p:nvSpPr>
          <p:cNvPr id="940" name="Google Shape;940;p40"/>
          <p:cNvSpPr/>
          <p:nvPr/>
        </p:nvSpPr>
        <p:spPr>
          <a:xfrm>
            <a:off x="4916920" y="3311473"/>
            <a:ext cx="293556" cy="4092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tm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946" name="Google Shape;946;p4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7" name="Google Shape;947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Activities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8" name="Google Shape;948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Resources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9" name="Google Shape;949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Value Propositions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0" name="Google Shape;950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Relationships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1" name="Google Shape;951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Channels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2" name="Google Shape;952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Customer Segments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3" name="Google Shape;953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Key Partners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4" name="Google Shape;954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Cost Structure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5" name="Google Shape;955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Revenue Streams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6" name="Google Shape;956;p41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1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41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1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1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1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1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1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1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gradFill>
            <a:gsLst>
              <a:gs pos="0">
                <a:srgbClr val="000985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2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970" name="Google Shape;970;p4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71" name="Google Shape;971;p42"/>
          <p:cNvGrpSpPr/>
          <p:nvPr/>
        </p:nvGrpSpPr>
        <p:grpSpPr>
          <a:xfrm>
            <a:off x="855292" y="1561818"/>
            <a:ext cx="3049806" cy="2741834"/>
            <a:chOff x="3778727" y="4460423"/>
            <a:chExt cx="720160" cy="647438"/>
          </a:xfrm>
        </p:grpSpPr>
        <p:sp>
          <p:nvSpPr>
            <p:cNvPr id="972" name="Google Shape;972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5F16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4D8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979" name="Google Shape;979;p42"/>
          <p:cNvCxnSpPr/>
          <p:nvPr/>
        </p:nvCxnSpPr>
        <p:spPr>
          <a:xfrm>
            <a:off x="3837521" y="2015848"/>
            <a:ext cx="893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0" name="Google Shape;980;p42"/>
          <p:cNvSpPr txBox="1"/>
          <p:nvPr/>
        </p:nvSpPr>
        <p:spPr>
          <a:xfrm>
            <a:off x="4782921" y="1870424"/>
            <a:ext cx="2355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1" name="Google Shape;981;p42"/>
          <p:cNvCxnSpPr/>
          <p:nvPr/>
        </p:nvCxnSpPr>
        <p:spPr>
          <a:xfrm>
            <a:off x="3705938" y="2422939"/>
            <a:ext cx="1024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2" name="Google Shape;982;p42"/>
          <p:cNvSpPr txBox="1"/>
          <p:nvPr/>
        </p:nvSpPr>
        <p:spPr>
          <a:xfrm>
            <a:off x="4782921" y="2277506"/>
            <a:ext cx="2355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3" name="Google Shape;983;p42"/>
          <p:cNvCxnSpPr/>
          <p:nvPr/>
        </p:nvCxnSpPr>
        <p:spPr>
          <a:xfrm>
            <a:off x="3518950" y="2830029"/>
            <a:ext cx="1211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4" name="Google Shape;984;p42"/>
          <p:cNvSpPr txBox="1"/>
          <p:nvPr/>
        </p:nvSpPr>
        <p:spPr>
          <a:xfrm>
            <a:off x="4782921" y="2684588"/>
            <a:ext cx="2355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5" name="Google Shape;985;p42"/>
          <p:cNvCxnSpPr/>
          <p:nvPr/>
        </p:nvCxnSpPr>
        <p:spPr>
          <a:xfrm>
            <a:off x="3359665" y="3237098"/>
            <a:ext cx="1371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6" name="Google Shape;986;p42"/>
          <p:cNvSpPr txBox="1"/>
          <p:nvPr/>
        </p:nvSpPr>
        <p:spPr>
          <a:xfrm>
            <a:off x="4782921" y="3091670"/>
            <a:ext cx="2355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7" name="Google Shape;987;p42"/>
          <p:cNvCxnSpPr/>
          <p:nvPr/>
        </p:nvCxnSpPr>
        <p:spPr>
          <a:xfrm>
            <a:off x="3186518" y="3644189"/>
            <a:ext cx="1544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88" name="Google Shape;988;p42"/>
          <p:cNvSpPr txBox="1"/>
          <p:nvPr/>
        </p:nvSpPr>
        <p:spPr>
          <a:xfrm>
            <a:off x="4782921" y="3498752"/>
            <a:ext cx="2355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989" name="Google Shape;989;p42"/>
          <p:cNvCxnSpPr/>
          <p:nvPr/>
        </p:nvCxnSpPr>
        <p:spPr>
          <a:xfrm>
            <a:off x="3006460" y="4051258"/>
            <a:ext cx="1717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90" name="Google Shape;990;p42"/>
          <p:cNvSpPr txBox="1"/>
          <p:nvPr/>
        </p:nvSpPr>
        <p:spPr>
          <a:xfrm>
            <a:off x="4782921" y="3905834"/>
            <a:ext cx="23553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3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996" name="Google Shape;996;p4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7" name="Google Shape;997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8" name="Google Shape;998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Imani Jackson</a:t>
            </a:r>
            <a:b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99" name="Google Shape;99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0" name="Google Shape;1000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Marcos Galán</a:t>
            </a:r>
            <a:b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01" name="Google Shape;1001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2" name="Google Shape;1002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Ixchel Valdía</a:t>
            </a:r>
            <a:b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03" name="Google Shape;1003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4" name="Google Shape;1004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Nils Årud</a:t>
            </a:r>
            <a:b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010" name="Google Shape;1010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2980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1" name="Google Shape;1011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012" name="Google Shape;1012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3" name="Google Shape;1013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4" name="Google Shape;1014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5" name="Google Shape;1015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Google Shape;1016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Google Shape;1017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8" name="Google Shape;1018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9" name="Google Shape;1019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0" name="Google Shape;1020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1" name="Google Shape;1021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2" name="Google Shape;1022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3" name="Google Shape;1023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4" name="Google Shape;1024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5" name="Google Shape;1025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6" name="Google Shape;1026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7" name="Google Shape;1027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8" name="Google Shape;1028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9" name="Google Shape;1029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0" name="Google Shape;1030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1" name="Google Shape;1031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2" name="Google Shape;1032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3" name="Google Shape;1033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4" name="Google Shape;1034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5" name="Google Shape;1035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6" name="Google Shape;1036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7" name="Google Shape;1037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8" name="Google Shape;1038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9" name="Google Shape;1039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0" name="Google Shape;1040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1" name="Google Shape;1041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2" name="Google Shape;1042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3" name="Google Shape;1043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4" name="Google Shape;1044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5" name="Google Shape;1045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6" name="Google Shape;1046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7" name="Google Shape;1047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8" name="Google Shape;1048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9" name="Google Shape;1049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0" name="Google Shape;1050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1" name="Google Shape;1051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2" name="Google Shape;1052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3" name="Google Shape;1053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4" name="Google Shape;1054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5" name="Google Shape;1055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6" name="Google Shape;1056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7" name="Google Shape;1057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58" name="Google Shape;1058;p4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59" name="Google Shape;1059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060" name="Google Shape;1060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1" name="Google Shape;1061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2" name="Google Shape;1062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3" name="Google Shape;1063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4" name="Google Shape;1064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5" name="Google Shape;1065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6" name="Google Shape;1066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7" name="Google Shape;1067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8" name="Google Shape;1068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9" name="Google Shape;1069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0" name="Google Shape;1070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1" name="Google Shape;1071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2" name="Google Shape;1072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3" name="Google Shape;1073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4" name="Google Shape;1074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5" name="Google Shape;1075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6" name="Google Shape;1076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7" name="Google Shape;1077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8" name="Google Shape;1078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9" name="Google Shape;1079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0" name="Google Shape;1080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1" name="Google Shape;1081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082" name="Google Shape;1082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083" name="Google Shape;1083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084" name="Google Shape;1084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LOW VALUE 1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5" name="Google Shape;1085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HIGH VALUE 1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6" name="Google Shape;1086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LOW VALUE 2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7" name="Google Shape;1087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HIGH VALUE 2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8" name="Google Shape;1088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Our company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9" name="Google Shape;1089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0" name="Google Shape;1090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1" name="Google Shape;1091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2" name="Google Shape;1092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3" name="Google Shape;1093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4" name="Google Shape;1094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5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100" name="Google Shape;1100;p4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01" name="Google Shape;1101;p45"/>
          <p:cNvGraphicFramePr/>
          <p:nvPr/>
        </p:nvGraphicFramePr>
        <p:xfrm>
          <a:off x="855300" y="1772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{C32DAE77-0ED4-4C94-92F3-84371D6B2CAD}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74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chemeClr val="accent5"/>
                        </a:gs>
                        <a:gs pos="100000">
                          <a:schemeClr val="accent6"/>
                        </a:gs>
                      </a:gsLst>
                      <a:lin ang="0" scaled="0"/>
                    </a:gradFill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9:00 - 9:45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9800"/>
                      </a:srgbClr>
                    </a:solidFill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6"/>
          <p:cNvSpPr txBox="1"/>
          <p:nvPr>
            <p:ph type="title"/>
          </p:nvPr>
        </p:nvSpPr>
        <p:spPr>
          <a:xfrm>
            <a:off x="855300" y="991175"/>
            <a:ext cx="74403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Extra resources · Build your own monsters</a:t>
            </a:r>
            <a:endParaRPr sz="2800"/>
          </a:p>
        </p:txBody>
      </p:sp>
      <p:sp>
        <p:nvSpPr>
          <p:cNvPr id="1107" name="Google Shape;1107;p4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8" name="Google Shape;1108;p46"/>
          <p:cNvGrpSpPr/>
          <p:nvPr/>
        </p:nvGrpSpPr>
        <p:grpSpPr>
          <a:xfrm>
            <a:off x="899580" y="1606229"/>
            <a:ext cx="1065642" cy="998655"/>
            <a:chOff x="175906" y="401530"/>
            <a:chExt cx="2115209" cy="1982245"/>
          </a:xfrm>
        </p:grpSpPr>
        <p:sp>
          <p:nvSpPr>
            <p:cNvPr id="1109" name="Google Shape;1109;p46"/>
            <p:cNvSpPr/>
            <p:nvPr/>
          </p:nvSpPr>
          <p:spPr>
            <a:xfrm>
              <a:off x="175906" y="401530"/>
              <a:ext cx="2115209" cy="1982245"/>
            </a:xfrm>
            <a:custGeom>
              <a:rect b="b" l="l" r="r" t="t"/>
              <a:pathLst>
                <a:path extrusionOk="0" h="1982245" w="2115209">
                  <a:moveTo>
                    <a:pt x="1084390" y="1982245"/>
                  </a:moveTo>
                  <a:cubicBezTo>
                    <a:pt x="797399" y="1982245"/>
                    <a:pt x="529106" y="1889709"/>
                    <a:pt x="328897" y="1721967"/>
                  </a:cubicBezTo>
                  <a:cubicBezTo>
                    <a:pt x="126839" y="1552306"/>
                    <a:pt x="10261" y="1321480"/>
                    <a:pt x="672" y="1072023"/>
                  </a:cubicBezTo>
                  <a:cubicBezTo>
                    <a:pt x="-9739" y="802772"/>
                    <a:pt x="101359" y="520575"/>
                    <a:pt x="297801" y="316119"/>
                  </a:cubicBezTo>
                  <a:cubicBezTo>
                    <a:pt x="390549" y="219263"/>
                    <a:pt x="501447" y="141599"/>
                    <a:pt x="624176" y="87554"/>
                  </a:cubicBezTo>
                  <a:cubicBezTo>
                    <a:pt x="758672" y="28980"/>
                    <a:pt x="903928" y="-836"/>
                    <a:pt x="1050622" y="18"/>
                  </a:cubicBezTo>
                  <a:cubicBezTo>
                    <a:pt x="1339737" y="18"/>
                    <a:pt x="1578920" y="75910"/>
                    <a:pt x="1761389" y="225501"/>
                  </a:cubicBezTo>
                  <a:cubicBezTo>
                    <a:pt x="1935570" y="368312"/>
                    <a:pt x="2049065" y="569754"/>
                    <a:pt x="2098449" y="824416"/>
                  </a:cubicBezTo>
                  <a:cubicBezTo>
                    <a:pt x="2125608" y="962926"/>
                    <a:pt x="2119696" y="1105894"/>
                    <a:pt x="2081189" y="1241684"/>
                  </a:cubicBezTo>
                  <a:cubicBezTo>
                    <a:pt x="2044085" y="1372426"/>
                    <a:pt x="1979968" y="1493928"/>
                    <a:pt x="1892966" y="1598334"/>
                  </a:cubicBezTo>
                  <a:cubicBezTo>
                    <a:pt x="1795930" y="1715323"/>
                    <a:pt x="1675038" y="1810249"/>
                    <a:pt x="1538371" y="1876764"/>
                  </a:cubicBezTo>
                  <a:cubicBezTo>
                    <a:pt x="1396903" y="1945628"/>
                    <a:pt x="1241722" y="1981683"/>
                    <a:pt x="1084390" y="1982245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298813" y="475316"/>
              <a:ext cx="1869339" cy="1736332"/>
            </a:xfrm>
            <a:custGeom>
              <a:rect b="b" l="l" r="r" t="t"/>
              <a:pathLst>
                <a:path extrusionOk="0" h="1736332" w="1869339">
                  <a:moveTo>
                    <a:pt x="927716" y="0"/>
                  </a:moveTo>
                  <a:cubicBezTo>
                    <a:pt x="337774" y="0"/>
                    <a:pt x="-16274" y="505694"/>
                    <a:pt x="576" y="943990"/>
                  </a:cubicBezTo>
                  <a:cubicBezTo>
                    <a:pt x="17425" y="1382285"/>
                    <a:pt x="422022" y="1736332"/>
                    <a:pt x="961483" y="1736332"/>
                  </a:cubicBezTo>
                  <a:cubicBezTo>
                    <a:pt x="1500945" y="1736332"/>
                    <a:pt x="1957118" y="1250776"/>
                    <a:pt x="1854924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298819" y="1299235"/>
              <a:ext cx="1869272" cy="912413"/>
            </a:xfrm>
            <a:custGeom>
              <a:rect b="b" l="l" r="r" t="t"/>
              <a:pathLst>
                <a:path extrusionOk="0" h="912413" w="1869272">
                  <a:moveTo>
                    <a:pt x="963190" y="603915"/>
                  </a:moveTo>
                  <a:cubicBezTo>
                    <a:pt x="507291" y="603915"/>
                    <a:pt x="141942" y="366308"/>
                    <a:pt x="1940" y="34795"/>
                  </a:cubicBezTo>
                  <a:cubicBezTo>
                    <a:pt x="-54" y="63172"/>
                    <a:pt x="-511" y="91639"/>
                    <a:pt x="570" y="120071"/>
                  </a:cubicBezTo>
                  <a:cubicBezTo>
                    <a:pt x="17419" y="558435"/>
                    <a:pt x="422016" y="912414"/>
                    <a:pt x="961477" y="912414"/>
                  </a:cubicBezTo>
                  <a:cubicBezTo>
                    <a:pt x="1466829" y="912414"/>
                    <a:pt x="1899097" y="486242"/>
                    <a:pt x="1867658" y="0"/>
                  </a:cubicBezTo>
                  <a:cubicBezTo>
                    <a:pt x="1728135" y="347404"/>
                    <a:pt x="1367649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854094" y="96457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4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56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1027970" y="113727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6"/>
          <p:cNvGrpSpPr/>
          <p:nvPr/>
        </p:nvGrpSpPr>
        <p:grpSpPr>
          <a:xfrm>
            <a:off x="5519662" y="1606231"/>
            <a:ext cx="1065712" cy="998653"/>
            <a:chOff x="8438871" y="401534"/>
            <a:chExt cx="2115348" cy="1982241"/>
          </a:xfrm>
        </p:grpSpPr>
        <p:sp>
          <p:nvSpPr>
            <p:cNvPr id="1115" name="Google Shape;1115;p46"/>
            <p:cNvSpPr/>
            <p:nvPr/>
          </p:nvSpPr>
          <p:spPr>
            <a:xfrm>
              <a:off x="8438871" y="401534"/>
              <a:ext cx="2115348" cy="1982241"/>
            </a:xfrm>
            <a:custGeom>
              <a:rect b="b" l="l" r="r" t="t"/>
              <a:pathLst>
                <a:path extrusionOk="0" h="1982241" w="2115348">
                  <a:moveTo>
                    <a:pt x="1084381" y="1982241"/>
                  </a:moveTo>
                  <a:cubicBezTo>
                    <a:pt x="797390" y="1982241"/>
                    <a:pt x="529098" y="1889705"/>
                    <a:pt x="328957" y="1721963"/>
                  </a:cubicBezTo>
                  <a:cubicBezTo>
                    <a:pt x="126830" y="1552302"/>
                    <a:pt x="10253" y="1321476"/>
                    <a:pt x="663" y="1072019"/>
                  </a:cubicBezTo>
                  <a:cubicBezTo>
                    <a:pt x="-9679" y="803042"/>
                    <a:pt x="101418" y="520571"/>
                    <a:pt x="297929" y="316389"/>
                  </a:cubicBezTo>
                  <a:cubicBezTo>
                    <a:pt x="390670" y="219534"/>
                    <a:pt x="501494" y="141871"/>
                    <a:pt x="624236" y="87824"/>
                  </a:cubicBezTo>
                  <a:cubicBezTo>
                    <a:pt x="758690" y="29170"/>
                    <a:pt x="903967" y="-739"/>
                    <a:pt x="1050682" y="14"/>
                  </a:cubicBezTo>
                  <a:cubicBezTo>
                    <a:pt x="1339866" y="14"/>
                    <a:pt x="1578979" y="75906"/>
                    <a:pt x="1761448" y="225497"/>
                  </a:cubicBezTo>
                  <a:cubicBezTo>
                    <a:pt x="1935630" y="368308"/>
                    <a:pt x="2049125" y="569750"/>
                    <a:pt x="2098577" y="824412"/>
                  </a:cubicBezTo>
                  <a:cubicBezTo>
                    <a:pt x="2125770" y="962922"/>
                    <a:pt x="2119811" y="1105890"/>
                    <a:pt x="2081317" y="1241680"/>
                  </a:cubicBezTo>
                  <a:cubicBezTo>
                    <a:pt x="2044193" y="1372408"/>
                    <a:pt x="1980083" y="1493904"/>
                    <a:pt x="1893094" y="1598330"/>
                  </a:cubicBezTo>
                  <a:cubicBezTo>
                    <a:pt x="1796038" y="1715326"/>
                    <a:pt x="1675145" y="1810252"/>
                    <a:pt x="1538431" y="1876760"/>
                  </a:cubicBezTo>
                  <a:cubicBezTo>
                    <a:pt x="1396921" y="1945638"/>
                    <a:pt x="1241713" y="1981693"/>
                    <a:pt x="1084381" y="1982241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8561906" y="475316"/>
              <a:ext cx="1869268" cy="1736332"/>
            </a:xfrm>
            <a:custGeom>
              <a:rect b="b" l="l" r="r" t="t"/>
              <a:pathLst>
                <a:path extrusionOk="0" h="1736332" w="1869268">
                  <a:moveTo>
                    <a:pt x="927716" y="0"/>
                  </a:moveTo>
                  <a:cubicBezTo>
                    <a:pt x="337705" y="0"/>
                    <a:pt x="-16274" y="505694"/>
                    <a:pt x="576" y="943990"/>
                  </a:cubicBezTo>
                  <a:cubicBezTo>
                    <a:pt x="17426" y="1382285"/>
                    <a:pt x="422022" y="1736332"/>
                    <a:pt x="961415" y="1736332"/>
                  </a:cubicBezTo>
                  <a:cubicBezTo>
                    <a:pt x="1500808" y="1736332"/>
                    <a:pt x="1957049" y="1250776"/>
                    <a:pt x="1854856" y="724876"/>
                  </a:cubicBezTo>
                  <a:cubicBezTo>
                    <a:pt x="1769443" y="285279"/>
                    <a:pt x="1464438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8561904" y="1299235"/>
              <a:ext cx="1869279" cy="912413"/>
            </a:xfrm>
            <a:custGeom>
              <a:rect b="b" l="l" r="r" t="t"/>
              <a:pathLst>
                <a:path extrusionOk="0" h="912413" w="1869279">
                  <a:moveTo>
                    <a:pt x="963129" y="603915"/>
                  </a:moveTo>
                  <a:cubicBezTo>
                    <a:pt x="507230" y="603915"/>
                    <a:pt x="141882" y="366308"/>
                    <a:pt x="1880" y="34795"/>
                  </a:cubicBezTo>
                  <a:cubicBezTo>
                    <a:pt x="-39" y="63179"/>
                    <a:pt x="-518" y="91646"/>
                    <a:pt x="578" y="120071"/>
                  </a:cubicBezTo>
                  <a:cubicBezTo>
                    <a:pt x="17428" y="558435"/>
                    <a:pt x="422024" y="912414"/>
                    <a:pt x="961417" y="912414"/>
                  </a:cubicBezTo>
                  <a:cubicBezTo>
                    <a:pt x="1466769" y="912414"/>
                    <a:pt x="1899105" y="486242"/>
                    <a:pt x="1867666" y="0"/>
                  </a:cubicBezTo>
                  <a:cubicBezTo>
                    <a:pt x="1728075" y="347404"/>
                    <a:pt x="1367589" y="603915"/>
                    <a:pt x="963129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9302517" y="748882"/>
              <a:ext cx="387480" cy="1272283"/>
            </a:xfrm>
            <a:custGeom>
              <a:rect b="b" l="l" r="r" t="t"/>
              <a:pathLst>
                <a:path extrusionOk="0" h="1272283" w="387480">
                  <a:moveTo>
                    <a:pt x="341492" y="318088"/>
                  </a:moveTo>
                  <a:cubicBezTo>
                    <a:pt x="290600" y="318070"/>
                    <a:pt x="249367" y="276810"/>
                    <a:pt x="249367" y="225931"/>
                  </a:cubicBezTo>
                  <a:cubicBezTo>
                    <a:pt x="249436" y="192269"/>
                    <a:pt x="267792" y="161294"/>
                    <a:pt x="297313" y="145140"/>
                  </a:cubicBezTo>
                  <a:cubicBezTo>
                    <a:pt x="267860" y="90372"/>
                    <a:pt x="228955" y="41237"/>
                    <a:pt x="182448" y="0"/>
                  </a:cubicBezTo>
                  <a:cubicBezTo>
                    <a:pt x="182448" y="0"/>
                    <a:pt x="-269615" y="719876"/>
                    <a:pt x="249436" y="1272283"/>
                  </a:cubicBezTo>
                  <a:cubicBezTo>
                    <a:pt x="249436" y="1272283"/>
                    <a:pt x="459713" y="731178"/>
                    <a:pt x="361218" y="315896"/>
                  </a:cubicBezTo>
                  <a:cubicBezTo>
                    <a:pt x="354712" y="317324"/>
                    <a:pt x="348136" y="318059"/>
                    <a:pt x="341492" y="318088"/>
                  </a:cubicBezTo>
                  <a:close/>
                </a:path>
              </a:pathLst>
            </a:custGeom>
            <a:gradFill>
              <a:gsLst>
                <a:gs pos="0">
                  <a:srgbClr val="000985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6"/>
          <p:cNvGrpSpPr/>
          <p:nvPr/>
        </p:nvGrpSpPr>
        <p:grpSpPr>
          <a:xfrm>
            <a:off x="3978816" y="1977883"/>
            <a:ext cx="1065613" cy="626828"/>
            <a:chOff x="5682925" y="1139232"/>
            <a:chExt cx="2115150" cy="1244200"/>
          </a:xfrm>
        </p:grpSpPr>
        <p:sp>
          <p:nvSpPr>
            <p:cNvPr id="1120" name="Google Shape;1120;p46"/>
            <p:cNvSpPr/>
            <p:nvPr/>
          </p:nvSpPr>
          <p:spPr>
            <a:xfrm>
              <a:off x="5682925" y="1139232"/>
              <a:ext cx="2115150" cy="1244200"/>
            </a:xfrm>
            <a:custGeom>
              <a:rect b="b" l="l" r="r" t="t"/>
              <a:pathLst>
                <a:path extrusionOk="0" h="1244200" w="2115150">
                  <a:moveTo>
                    <a:pt x="2078447" y="0"/>
                  </a:moveTo>
                  <a:cubicBezTo>
                    <a:pt x="1740359" y="36747"/>
                    <a:pt x="1400490" y="55042"/>
                    <a:pt x="1060347" y="54796"/>
                  </a:cubicBezTo>
                  <a:cubicBezTo>
                    <a:pt x="721937" y="54987"/>
                    <a:pt x="383766" y="36857"/>
                    <a:pt x="47315" y="479"/>
                  </a:cubicBezTo>
                  <a:cubicBezTo>
                    <a:pt x="12629" y="108125"/>
                    <a:pt x="-3193" y="220949"/>
                    <a:pt x="533" y="333979"/>
                  </a:cubicBezTo>
                  <a:cubicBezTo>
                    <a:pt x="10122" y="583435"/>
                    <a:pt x="126700" y="814261"/>
                    <a:pt x="328758" y="983922"/>
                  </a:cubicBezTo>
                  <a:cubicBezTo>
                    <a:pt x="528967" y="1151939"/>
                    <a:pt x="797260" y="1244200"/>
                    <a:pt x="1084251" y="1244200"/>
                  </a:cubicBezTo>
                  <a:cubicBezTo>
                    <a:pt x="1241583" y="1243755"/>
                    <a:pt x="1396791" y="1207816"/>
                    <a:pt x="1538301" y="1139062"/>
                  </a:cubicBezTo>
                  <a:cubicBezTo>
                    <a:pt x="1675015" y="1072485"/>
                    <a:pt x="1795908" y="977490"/>
                    <a:pt x="1892896" y="860426"/>
                  </a:cubicBezTo>
                  <a:cubicBezTo>
                    <a:pt x="1979884" y="756020"/>
                    <a:pt x="2043995" y="634518"/>
                    <a:pt x="2081119" y="503776"/>
                  </a:cubicBezTo>
                  <a:cubicBezTo>
                    <a:pt x="2119613" y="367986"/>
                    <a:pt x="2125572" y="225018"/>
                    <a:pt x="2098380" y="86508"/>
                  </a:cubicBezTo>
                  <a:cubicBezTo>
                    <a:pt x="2092625" y="56850"/>
                    <a:pt x="2085913" y="28220"/>
                    <a:pt x="2078447" y="0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5805876" y="1150739"/>
              <a:ext cx="1869223" cy="1060909"/>
            </a:xfrm>
            <a:custGeom>
              <a:rect b="b" l="l" r="r" t="t"/>
              <a:pathLst>
                <a:path extrusionOk="0" h="1060909" w="1869223">
                  <a:moveTo>
                    <a:pt x="1844056" y="0"/>
                  </a:moveTo>
                  <a:cubicBezTo>
                    <a:pt x="1550899" y="28425"/>
                    <a:pt x="1247744" y="43357"/>
                    <a:pt x="937395" y="43357"/>
                  </a:cubicBezTo>
                  <a:cubicBezTo>
                    <a:pt x="628349" y="43357"/>
                    <a:pt x="326357" y="28494"/>
                    <a:pt x="34297" y="342"/>
                  </a:cubicBezTo>
                  <a:cubicBezTo>
                    <a:pt x="8913" y="87399"/>
                    <a:pt x="-2512" y="177935"/>
                    <a:pt x="461" y="268566"/>
                  </a:cubicBezTo>
                  <a:cubicBezTo>
                    <a:pt x="17310" y="706930"/>
                    <a:pt x="421907" y="1060909"/>
                    <a:pt x="961368" y="1060909"/>
                  </a:cubicBezTo>
                  <a:cubicBezTo>
                    <a:pt x="1500830" y="1060909"/>
                    <a:pt x="1957003" y="575353"/>
                    <a:pt x="1854809" y="49453"/>
                  </a:cubicBezTo>
                  <a:cubicBezTo>
                    <a:pt x="1851795" y="32740"/>
                    <a:pt x="1847892" y="16233"/>
                    <a:pt x="1844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5805767" y="1299235"/>
              <a:ext cx="1869273" cy="912413"/>
            </a:xfrm>
            <a:custGeom>
              <a:rect b="b" l="l" r="r" t="t"/>
              <a:pathLst>
                <a:path extrusionOk="0" h="912413" w="1869273">
                  <a:moveTo>
                    <a:pt x="963190" y="603915"/>
                  </a:moveTo>
                  <a:cubicBezTo>
                    <a:pt x="507292" y="603915"/>
                    <a:pt x="141942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7420" y="558435"/>
                    <a:pt x="422016" y="912414"/>
                    <a:pt x="961478" y="912414"/>
                  </a:cubicBezTo>
                  <a:cubicBezTo>
                    <a:pt x="1466830" y="912414"/>
                    <a:pt x="1899098" y="486242"/>
                    <a:pt x="1867659" y="0"/>
                  </a:cubicBezTo>
                  <a:cubicBezTo>
                    <a:pt x="1728136" y="347404"/>
                    <a:pt x="1367650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6361733" y="1187794"/>
              <a:ext cx="757384" cy="534274"/>
            </a:xfrm>
            <a:custGeom>
              <a:rect b="b" l="l" r="r" t="t"/>
              <a:pathLst>
                <a:path extrusionOk="0" h="534274" w="757384">
                  <a:moveTo>
                    <a:pt x="381539" y="6301"/>
                  </a:moveTo>
                  <a:cubicBezTo>
                    <a:pt x="264503" y="6301"/>
                    <a:pt x="148500" y="4199"/>
                    <a:pt x="33519" y="0"/>
                  </a:cubicBezTo>
                  <a:cubicBezTo>
                    <a:pt x="-52387" y="190654"/>
                    <a:pt x="32526" y="414850"/>
                    <a:pt x="223186" y="500756"/>
                  </a:cubicBezTo>
                  <a:cubicBezTo>
                    <a:pt x="413841" y="586661"/>
                    <a:pt x="638050" y="501749"/>
                    <a:pt x="723942" y="311095"/>
                  </a:cubicBezTo>
                  <a:cubicBezTo>
                    <a:pt x="768532" y="212182"/>
                    <a:pt x="768532" y="98913"/>
                    <a:pt x="723942" y="0"/>
                  </a:cubicBezTo>
                  <a:cubicBezTo>
                    <a:pt x="610926" y="4158"/>
                    <a:pt x="496815" y="6254"/>
                    <a:pt x="381539" y="630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6534091" y="1192932"/>
              <a:ext cx="412472" cy="356800"/>
            </a:xfrm>
            <a:custGeom>
              <a:rect b="b" l="l" r="r" t="t"/>
              <a:pathLst>
                <a:path extrusionOk="0" h="356800" w="412472">
                  <a:moveTo>
                    <a:pt x="347334" y="137"/>
                  </a:moveTo>
                  <a:cubicBezTo>
                    <a:pt x="301669" y="774"/>
                    <a:pt x="255620" y="1116"/>
                    <a:pt x="209181" y="1164"/>
                  </a:cubicBezTo>
                  <a:cubicBezTo>
                    <a:pt x="161098" y="1164"/>
                    <a:pt x="113152" y="774"/>
                    <a:pt x="65343" y="0"/>
                  </a:cubicBezTo>
                  <a:cubicBezTo>
                    <a:pt x="63699" y="1575"/>
                    <a:pt x="62055" y="3082"/>
                    <a:pt x="60411" y="4726"/>
                  </a:cubicBezTo>
                  <a:cubicBezTo>
                    <a:pt x="-20131" y="85262"/>
                    <a:pt x="-20138" y="215846"/>
                    <a:pt x="60398" y="296389"/>
                  </a:cubicBezTo>
                  <a:cubicBezTo>
                    <a:pt x="140933" y="376931"/>
                    <a:pt x="271518" y="376938"/>
                    <a:pt x="352060" y="296403"/>
                  </a:cubicBezTo>
                  <a:cubicBezTo>
                    <a:pt x="432610" y="215867"/>
                    <a:pt x="432610" y="85282"/>
                    <a:pt x="352060" y="4740"/>
                  </a:cubicBezTo>
                  <a:cubicBezTo>
                    <a:pt x="352060" y="4733"/>
                    <a:pt x="352060" y="4733"/>
                    <a:pt x="352060" y="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2404642" y="1606229"/>
            <a:ext cx="1065673" cy="827532"/>
            <a:chOff x="2860826" y="401530"/>
            <a:chExt cx="2115269" cy="1642581"/>
          </a:xfrm>
        </p:grpSpPr>
        <p:sp>
          <p:nvSpPr>
            <p:cNvPr id="1126" name="Google Shape;1126;p46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3539074" y="96457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3712949" y="113727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6"/>
          <p:cNvGrpSpPr/>
          <p:nvPr/>
        </p:nvGrpSpPr>
        <p:grpSpPr>
          <a:xfrm>
            <a:off x="787694" y="2785446"/>
            <a:ext cx="1289414" cy="646452"/>
            <a:chOff x="2819969" y="4365386"/>
            <a:chExt cx="1694813" cy="849700"/>
          </a:xfrm>
        </p:grpSpPr>
        <p:sp>
          <p:nvSpPr>
            <p:cNvPr id="1132" name="Google Shape;1132;p46"/>
            <p:cNvSpPr/>
            <p:nvPr/>
          </p:nvSpPr>
          <p:spPr>
            <a:xfrm>
              <a:off x="2819969" y="4365386"/>
              <a:ext cx="1694813" cy="767412"/>
            </a:xfrm>
            <a:custGeom>
              <a:rect b="b" l="l" r="r" t="t"/>
              <a:pathLst>
                <a:path extrusionOk="0" h="767412" w="1694813">
                  <a:moveTo>
                    <a:pt x="1693331" y="0"/>
                  </a:moveTo>
                  <a:cubicBezTo>
                    <a:pt x="1724222" y="449254"/>
                    <a:pt x="1266748" y="778027"/>
                    <a:pt x="847425" y="767137"/>
                  </a:cubicBezTo>
                  <a:cubicBezTo>
                    <a:pt x="428171" y="778302"/>
                    <a:pt x="-29782" y="449254"/>
                    <a:pt x="1520" y="0"/>
                  </a:cubicBezTo>
                  <a:cubicBezTo>
                    <a:pt x="92960" y="926660"/>
                    <a:pt x="1602234" y="926660"/>
                    <a:pt x="1693331" y="0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4100210" y="4889162"/>
              <a:ext cx="195071" cy="325922"/>
            </a:xfrm>
            <a:custGeom>
              <a:rect b="b" l="l" r="r" t="t"/>
              <a:pathLst>
                <a:path extrusionOk="0" h="325922" w="195071">
                  <a:moveTo>
                    <a:pt x="0" y="138701"/>
                  </a:moveTo>
                  <a:cubicBezTo>
                    <a:pt x="10069" y="227196"/>
                    <a:pt x="32330" y="318567"/>
                    <a:pt x="80892" y="325554"/>
                  </a:cubicBezTo>
                  <a:cubicBezTo>
                    <a:pt x="160140" y="336787"/>
                    <a:pt x="187538" y="88426"/>
                    <a:pt x="195072" y="0"/>
                  </a:cubicBezTo>
                  <a:cubicBezTo>
                    <a:pt x="136660" y="54898"/>
                    <a:pt x="71036" y="101557"/>
                    <a:pt x="0" y="13870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3037246" y="4887244"/>
              <a:ext cx="186715" cy="327842"/>
            </a:xfrm>
            <a:custGeom>
              <a:rect b="b" l="l" r="r" t="t"/>
              <a:pathLst>
                <a:path extrusionOk="0" h="327842" w="186715">
                  <a:moveTo>
                    <a:pt x="0" y="0"/>
                  </a:moveTo>
                  <a:cubicBezTo>
                    <a:pt x="822" y="82672"/>
                    <a:pt x="10206" y="316170"/>
                    <a:pt x="89043" y="327472"/>
                  </a:cubicBezTo>
                  <a:cubicBezTo>
                    <a:pt x="140413" y="334801"/>
                    <a:pt x="170140" y="232127"/>
                    <a:pt x="186716" y="135139"/>
                  </a:cubicBezTo>
                  <a:cubicBezTo>
                    <a:pt x="118797" y="98508"/>
                    <a:pt x="56015" y="530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6"/>
          <p:cNvGrpSpPr/>
          <p:nvPr/>
        </p:nvGrpSpPr>
        <p:grpSpPr>
          <a:xfrm>
            <a:off x="2685236" y="2778060"/>
            <a:ext cx="473574" cy="646466"/>
            <a:chOff x="6763768" y="3011579"/>
            <a:chExt cx="660217" cy="901249"/>
          </a:xfrm>
        </p:grpSpPr>
        <p:sp>
          <p:nvSpPr>
            <p:cNvPr id="1136" name="Google Shape;1136;p46"/>
            <p:cNvSpPr/>
            <p:nvPr/>
          </p:nvSpPr>
          <p:spPr>
            <a:xfrm>
              <a:off x="6763768" y="3011579"/>
              <a:ext cx="660217" cy="901249"/>
            </a:xfrm>
            <a:custGeom>
              <a:rect b="b" l="l" r="r" t="t"/>
              <a:pathLst>
                <a:path extrusionOk="0" h="1178103" w="863029">
                  <a:moveTo>
                    <a:pt x="863029" y="595901"/>
                  </a:moveTo>
                  <a:cubicBezTo>
                    <a:pt x="863029" y="932551"/>
                    <a:pt x="725013" y="1178103"/>
                    <a:pt x="428090" y="1178103"/>
                  </a:cubicBezTo>
                  <a:cubicBezTo>
                    <a:pt x="131167" y="1178103"/>
                    <a:pt x="0" y="905153"/>
                    <a:pt x="0" y="568503"/>
                  </a:cubicBezTo>
                  <a:cubicBezTo>
                    <a:pt x="0" y="231853"/>
                    <a:pt x="131167" y="0"/>
                    <a:pt x="428090" y="0"/>
                  </a:cubicBezTo>
                  <a:cubicBezTo>
                    <a:pt x="725013" y="0"/>
                    <a:pt x="863029" y="259182"/>
                    <a:pt x="863029" y="595901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6827581" y="3655993"/>
              <a:ext cx="531684" cy="256751"/>
            </a:xfrm>
            <a:custGeom>
              <a:rect b="b" l="l" r="r" t="t"/>
              <a:pathLst>
                <a:path extrusionOk="0" h="335622" w="695012">
                  <a:moveTo>
                    <a:pt x="344664" y="0"/>
                  </a:moveTo>
                  <a:cubicBezTo>
                    <a:pt x="181716" y="0"/>
                    <a:pt x="68837" y="45891"/>
                    <a:pt x="0" y="123838"/>
                  </a:cubicBezTo>
                  <a:cubicBezTo>
                    <a:pt x="68837" y="253497"/>
                    <a:pt x="181784" y="335622"/>
                    <a:pt x="344664" y="335622"/>
                  </a:cubicBezTo>
                  <a:cubicBezTo>
                    <a:pt x="509050" y="335622"/>
                    <a:pt x="624463" y="260279"/>
                    <a:pt x="695013" y="136167"/>
                  </a:cubicBezTo>
                  <a:cubicBezTo>
                    <a:pt x="624463" y="52193"/>
                    <a:pt x="509050" y="0"/>
                    <a:pt x="34466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6838741" y="3028921"/>
              <a:ext cx="140218" cy="213492"/>
            </a:xfrm>
            <a:custGeom>
              <a:rect b="b" l="l" r="r" t="t"/>
              <a:pathLst>
                <a:path extrusionOk="0" h="279075" w="183291">
                  <a:moveTo>
                    <a:pt x="0" y="142331"/>
                  </a:moveTo>
                  <a:cubicBezTo>
                    <a:pt x="12329" y="212195"/>
                    <a:pt x="34247" y="273087"/>
                    <a:pt x="73700" y="278704"/>
                  </a:cubicBezTo>
                  <a:cubicBezTo>
                    <a:pt x="141235" y="288361"/>
                    <a:pt x="171442" y="107468"/>
                    <a:pt x="183291" y="0"/>
                  </a:cubicBezTo>
                  <a:cubicBezTo>
                    <a:pt x="107927" y="25487"/>
                    <a:pt x="43357" y="75631"/>
                    <a:pt x="0" y="14233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7199927" y="3029392"/>
              <a:ext cx="134768" cy="213017"/>
            </a:xfrm>
            <a:custGeom>
              <a:rect b="b" l="l" r="r" t="t"/>
              <a:pathLst>
                <a:path extrusionOk="0" h="278454" w="176167">
                  <a:moveTo>
                    <a:pt x="0" y="0"/>
                  </a:moveTo>
                  <a:cubicBezTo>
                    <a:pt x="4315" y="101920"/>
                    <a:pt x="21507" y="268567"/>
                    <a:pt x="87810" y="278087"/>
                  </a:cubicBezTo>
                  <a:cubicBezTo>
                    <a:pt x="130687" y="284183"/>
                    <a:pt x="158496" y="213497"/>
                    <a:pt x="176167" y="133564"/>
                  </a:cubicBezTo>
                  <a:cubicBezTo>
                    <a:pt x="132516" y="72042"/>
                    <a:pt x="71022" y="2541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6"/>
          <p:cNvGrpSpPr/>
          <p:nvPr/>
        </p:nvGrpSpPr>
        <p:grpSpPr>
          <a:xfrm>
            <a:off x="4036177" y="2787823"/>
            <a:ext cx="950910" cy="626939"/>
            <a:chOff x="6080071" y="2960311"/>
            <a:chExt cx="1301013" cy="857763"/>
          </a:xfrm>
        </p:grpSpPr>
        <p:sp>
          <p:nvSpPr>
            <p:cNvPr id="1141" name="Google Shape;1141;p46"/>
            <p:cNvSpPr/>
            <p:nvPr/>
          </p:nvSpPr>
          <p:spPr>
            <a:xfrm>
              <a:off x="6080071" y="2960311"/>
              <a:ext cx="1301013" cy="857421"/>
            </a:xfrm>
            <a:custGeom>
              <a:rect b="b" l="l" r="r" t="t"/>
              <a:pathLst>
                <a:path extrusionOk="0" h="1411393" w="2141585">
                  <a:moveTo>
                    <a:pt x="0" y="419802"/>
                  </a:moveTo>
                  <a:lnTo>
                    <a:pt x="2132709" y="0"/>
                  </a:lnTo>
                  <a:cubicBezTo>
                    <a:pt x="2132709" y="0"/>
                    <a:pt x="2300658" y="1376737"/>
                    <a:pt x="1175500" y="1410574"/>
                  </a:cubicBezTo>
                  <a:cubicBezTo>
                    <a:pt x="50343" y="1444410"/>
                    <a:pt x="0" y="419802"/>
                    <a:pt x="0" y="419802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6327898" y="3465710"/>
              <a:ext cx="879268" cy="352365"/>
            </a:xfrm>
            <a:custGeom>
              <a:rect b="b" l="l" r="r" t="t"/>
              <a:pathLst>
                <a:path extrusionOk="0" h="580024" w="1447354">
                  <a:moveTo>
                    <a:pt x="1447355" y="287676"/>
                  </a:moveTo>
                  <a:cubicBezTo>
                    <a:pt x="1320914" y="12671"/>
                    <a:pt x="873783" y="0"/>
                    <a:pt x="658779" y="0"/>
                  </a:cubicBezTo>
                  <a:cubicBezTo>
                    <a:pt x="406856" y="0"/>
                    <a:pt x="54179" y="83974"/>
                    <a:pt x="0" y="366856"/>
                  </a:cubicBezTo>
                  <a:cubicBezTo>
                    <a:pt x="172743" y="498159"/>
                    <a:pt x="418500" y="589805"/>
                    <a:pt x="767890" y="579188"/>
                  </a:cubicBezTo>
                  <a:cubicBezTo>
                    <a:pt x="1087759" y="570010"/>
                    <a:pt x="1302968" y="451583"/>
                    <a:pt x="1447355" y="2876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6487354" y="3095947"/>
              <a:ext cx="200728" cy="193929"/>
            </a:xfrm>
            <a:custGeom>
              <a:rect b="b" l="l" r="r" t="t"/>
              <a:pathLst>
                <a:path extrusionOk="0" h="319224" w="330416">
                  <a:moveTo>
                    <a:pt x="0" y="65070"/>
                  </a:moveTo>
                  <a:cubicBezTo>
                    <a:pt x="36850" y="195209"/>
                    <a:pt x="93564" y="314869"/>
                    <a:pt x="178085" y="319115"/>
                  </a:cubicBezTo>
                  <a:cubicBezTo>
                    <a:pt x="275074" y="324047"/>
                    <a:pt x="314731" y="160345"/>
                    <a:pt x="33041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6233989" y="3151418"/>
              <a:ext cx="172433" cy="159757"/>
            </a:xfrm>
            <a:custGeom>
              <a:rect b="b" l="l" r="r" t="t"/>
              <a:pathLst>
                <a:path extrusionOk="0" h="262975" w="283840">
                  <a:moveTo>
                    <a:pt x="283841" y="0"/>
                  </a:moveTo>
                  <a:lnTo>
                    <a:pt x="0" y="55892"/>
                  </a:lnTo>
                  <a:cubicBezTo>
                    <a:pt x="32398" y="163907"/>
                    <a:pt x="80960" y="259320"/>
                    <a:pt x="151852" y="262881"/>
                  </a:cubicBezTo>
                  <a:cubicBezTo>
                    <a:pt x="233498" y="266991"/>
                    <a:pt x="268909" y="135003"/>
                    <a:pt x="28384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6"/>
            <p:cNvSpPr/>
            <p:nvPr/>
          </p:nvSpPr>
          <p:spPr>
            <a:xfrm>
              <a:off x="7030567" y="2990920"/>
              <a:ext cx="191158" cy="259785"/>
            </a:xfrm>
            <a:custGeom>
              <a:rect b="b" l="l" r="r" t="t"/>
              <a:pathLst>
                <a:path extrusionOk="0" h="427629" w="314663">
                  <a:moveTo>
                    <a:pt x="0" y="61919"/>
                  </a:moveTo>
                  <a:cubicBezTo>
                    <a:pt x="23494" y="204593"/>
                    <a:pt x="76440" y="422268"/>
                    <a:pt x="181031" y="427542"/>
                  </a:cubicBezTo>
                  <a:cubicBezTo>
                    <a:pt x="297060" y="433364"/>
                    <a:pt x="313705" y="146715"/>
                    <a:pt x="314664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6771121" y="3039228"/>
              <a:ext cx="205138" cy="231006"/>
            </a:xfrm>
            <a:custGeom>
              <a:rect b="b" l="l" r="r" t="t"/>
              <a:pathLst>
                <a:path extrusionOk="0" h="380256" w="337676">
                  <a:moveTo>
                    <a:pt x="337677" y="0"/>
                  </a:moveTo>
                  <a:lnTo>
                    <a:pt x="0" y="66439"/>
                  </a:lnTo>
                  <a:cubicBezTo>
                    <a:pt x="33288" y="214524"/>
                    <a:pt x="91371" y="375281"/>
                    <a:pt x="187469" y="380144"/>
                  </a:cubicBezTo>
                  <a:cubicBezTo>
                    <a:pt x="295279" y="385897"/>
                    <a:pt x="328362" y="171304"/>
                    <a:pt x="33767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6"/>
          <p:cNvGrpSpPr/>
          <p:nvPr/>
        </p:nvGrpSpPr>
        <p:grpSpPr>
          <a:xfrm>
            <a:off x="5524799" y="2904758"/>
            <a:ext cx="1089959" cy="475333"/>
            <a:chOff x="7199506" y="3084690"/>
            <a:chExt cx="1276896" cy="556792"/>
          </a:xfrm>
        </p:grpSpPr>
        <p:sp>
          <p:nvSpPr>
            <p:cNvPr id="1148" name="Google Shape;1148;p46"/>
            <p:cNvSpPr/>
            <p:nvPr/>
          </p:nvSpPr>
          <p:spPr>
            <a:xfrm>
              <a:off x="7199506" y="3084690"/>
              <a:ext cx="1276896" cy="556446"/>
            </a:xfrm>
            <a:custGeom>
              <a:rect b="b" l="l" r="r" t="t"/>
              <a:pathLst>
                <a:path extrusionOk="0" h="915961" w="2101887">
                  <a:moveTo>
                    <a:pt x="2101887" y="915961"/>
                  </a:moveTo>
                  <a:cubicBezTo>
                    <a:pt x="2021749" y="335539"/>
                    <a:pt x="1486260" y="-70029"/>
                    <a:pt x="905838" y="10095"/>
                  </a:cubicBezTo>
                  <a:cubicBezTo>
                    <a:pt x="435076" y="75076"/>
                    <a:pt x="65001" y="445199"/>
                    <a:pt x="0" y="915961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7632485" y="3505663"/>
              <a:ext cx="411651" cy="135819"/>
            </a:xfrm>
            <a:custGeom>
              <a:rect b="b" l="l" r="r" t="t"/>
              <a:pathLst>
                <a:path extrusionOk="0" h="223570" w="677615">
                  <a:moveTo>
                    <a:pt x="677615" y="223571"/>
                  </a:moveTo>
                  <a:cubicBezTo>
                    <a:pt x="597476" y="36451"/>
                    <a:pt x="380829" y="-50277"/>
                    <a:pt x="193702" y="29855"/>
                  </a:cubicBezTo>
                  <a:cubicBezTo>
                    <a:pt x="106646" y="67143"/>
                    <a:pt x="37261" y="136508"/>
                    <a:pt x="0" y="22357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7342805" y="3157018"/>
              <a:ext cx="198939" cy="323411"/>
            </a:xfrm>
            <a:custGeom>
              <a:rect b="b" l="l" r="r" t="t"/>
              <a:pathLst>
                <a:path extrusionOk="0" h="532363" w="327471">
                  <a:moveTo>
                    <a:pt x="327471" y="0"/>
                  </a:moveTo>
                  <a:cubicBezTo>
                    <a:pt x="201853" y="65241"/>
                    <a:pt x="90549" y="154893"/>
                    <a:pt x="0" y="263703"/>
                  </a:cubicBezTo>
                  <a:cubicBezTo>
                    <a:pt x="20068" y="397473"/>
                    <a:pt x="58699" y="521174"/>
                    <a:pt x="132674" y="531722"/>
                  </a:cubicBezTo>
                  <a:cubicBezTo>
                    <a:pt x="260758" y="550010"/>
                    <a:pt x="311101" y="173017"/>
                    <a:pt x="32747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8134427" y="3156684"/>
              <a:ext cx="200395" cy="330119"/>
            </a:xfrm>
            <a:custGeom>
              <a:rect b="b" l="l" r="r" t="t"/>
              <a:pathLst>
                <a:path extrusionOk="0" h="543406" w="329869">
                  <a:moveTo>
                    <a:pt x="329869" y="265827"/>
                  </a:moveTo>
                  <a:cubicBezTo>
                    <a:pt x="238840" y="156010"/>
                    <a:pt x="126646" y="65611"/>
                    <a:pt x="0" y="0"/>
                  </a:cubicBezTo>
                  <a:cubicBezTo>
                    <a:pt x="15206" y="167469"/>
                    <a:pt x="65001" y="561654"/>
                    <a:pt x="195825" y="542750"/>
                  </a:cubicBezTo>
                  <a:cubicBezTo>
                    <a:pt x="271443" y="531927"/>
                    <a:pt x="310143" y="402952"/>
                    <a:pt x="329869" y="265827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6"/>
          <p:cNvGrpSpPr/>
          <p:nvPr/>
        </p:nvGrpSpPr>
        <p:grpSpPr>
          <a:xfrm>
            <a:off x="1444783" y="3916479"/>
            <a:ext cx="1000996" cy="353491"/>
            <a:chOff x="5580309" y="2517898"/>
            <a:chExt cx="1815042" cy="640963"/>
          </a:xfrm>
        </p:grpSpPr>
        <p:sp>
          <p:nvSpPr>
            <p:cNvPr id="1153" name="Google Shape;1153;p46"/>
            <p:cNvSpPr/>
            <p:nvPr/>
          </p:nvSpPr>
          <p:spPr>
            <a:xfrm>
              <a:off x="5580309" y="2753538"/>
              <a:ext cx="1815042" cy="405323"/>
            </a:xfrm>
            <a:custGeom>
              <a:rect b="b" l="l" r="r" t="t"/>
              <a:pathLst>
                <a:path extrusionOk="0" h="481096" w="2154353">
                  <a:moveTo>
                    <a:pt x="0" y="414315"/>
                  </a:moveTo>
                  <a:cubicBezTo>
                    <a:pt x="73015" y="348286"/>
                    <a:pt x="155688" y="294038"/>
                    <a:pt x="240552" y="243558"/>
                  </a:cubicBezTo>
                  <a:cubicBezTo>
                    <a:pt x="326472" y="194050"/>
                    <a:pt x="416131" y="151337"/>
                    <a:pt x="508708" y="115816"/>
                  </a:cubicBezTo>
                  <a:cubicBezTo>
                    <a:pt x="694738" y="45267"/>
                    <a:pt x="893372" y="1430"/>
                    <a:pt x="1095773" y="197"/>
                  </a:cubicBezTo>
                  <a:cubicBezTo>
                    <a:pt x="1298688" y="-3241"/>
                    <a:pt x="1499849" y="38280"/>
                    <a:pt x="1684825" y="121775"/>
                  </a:cubicBezTo>
                  <a:cubicBezTo>
                    <a:pt x="1775854" y="164516"/>
                    <a:pt x="1862910" y="214653"/>
                    <a:pt x="1941199" y="276572"/>
                  </a:cubicBezTo>
                  <a:cubicBezTo>
                    <a:pt x="2019509" y="336758"/>
                    <a:pt x="2090983" y="405342"/>
                    <a:pt x="2154354" y="481097"/>
                  </a:cubicBezTo>
                  <a:cubicBezTo>
                    <a:pt x="1993187" y="369588"/>
                    <a:pt x="1826266" y="274243"/>
                    <a:pt x="1648043" y="213968"/>
                  </a:cubicBezTo>
                  <a:cubicBezTo>
                    <a:pt x="1470903" y="153125"/>
                    <a:pt x="1284557" y="123460"/>
                    <a:pt x="1097280" y="126296"/>
                  </a:cubicBezTo>
                  <a:cubicBezTo>
                    <a:pt x="910290" y="127255"/>
                    <a:pt x="723164" y="159447"/>
                    <a:pt x="539941" y="209859"/>
                  </a:cubicBezTo>
                  <a:cubicBezTo>
                    <a:pt x="354171" y="261606"/>
                    <a:pt x="173455" y="330039"/>
                    <a:pt x="0" y="414315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5880295" y="2536814"/>
              <a:ext cx="246424" cy="370459"/>
            </a:xfrm>
            <a:custGeom>
              <a:rect b="b" l="l" r="r" t="t"/>
              <a:pathLst>
                <a:path extrusionOk="0" h="439714" w="292491">
                  <a:moveTo>
                    <a:pt x="152811" y="373001"/>
                  </a:moveTo>
                  <a:cubicBezTo>
                    <a:pt x="198634" y="355604"/>
                    <a:pt x="245210" y="339782"/>
                    <a:pt x="292471" y="325877"/>
                  </a:cubicBezTo>
                  <a:cubicBezTo>
                    <a:pt x="293156" y="186697"/>
                    <a:pt x="277608" y="19296"/>
                    <a:pt x="200551" y="1351"/>
                  </a:cubicBezTo>
                  <a:cubicBezTo>
                    <a:pt x="92673" y="-23787"/>
                    <a:pt x="23083" y="308617"/>
                    <a:pt x="0" y="439715"/>
                  </a:cubicBezTo>
                  <a:cubicBezTo>
                    <a:pt x="49864" y="415331"/>
                    <a:pt x="100803" y="393091"/>
                    <a:pt x="152811" y="37300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6884115" y="2517898"/>
              <a:ext cx="245829" cy="408178"/>
            </a:xfrm>
            <a:custGeom>
              <a:rect b="b" l="l" r="r" t="t"/>
              <a:pathLst>
                <a:path extrusionOk="0" h="484484" w="291785">
                  <a:moveTo>
                    <a:pt x="137742" y="401332"/>
                  </a:moveTo>
                  <a:cubicBezTo>
                    <a:pt x="190674" y="426005"/>
                    <a:pt x="242114" y="453772"/>
                    <a:pt x="291786" y="484485"/>
                  </a:cubicBezTo>
                  <a:cubicBezTo>
                    <a:pt x="286855" y="435717"/>
                    <a:pt x="239798" y="3928"/>
                    <a:pt x="109933" y="24"/>
                  </a:cubicBezTo>
                  <a:cubicBezTo>
                    <a:pt x="25343" y="-2510"/>
                    <a:pt x="3904" y="195027"/>
                    <a:pt x="0" y="347770"/>
                  </a:cubicBezTo>
                  <a:cubicBezTo>
                    <a:pt x="46878" y="363044"/>
                    <a:pt x="92865" y="380928"/>
                    <a:pt x="137742" y="401332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6"/>
          <p:cNvGrpSpPr/>
          <p:nvPr/>
        </p:nvGrpSpPr>
        <p:grpSpPr>
          <a:xfrm>
            <a:off x="3006411" y="3885165"/>
            <a:ext cx="1001053" cy="416107"/>
            <a:chOff x="7066322" y="2899898"/>
            <a:chExt cx="1437262" cy="597425"/>
          </a:xfrm>
        </p:grpSpPr>
        <p:sp>
          <p:nvSpPr>
            <p:cNvPr id="1157" name="Google Shape;1157;p46"/>
            <p:cNvSpPr/>
            <p:nvPr/>
          </p:nvSpPr>
          <p:spPr>
            <a:xfrm>
              <a:off x="7066322" y="2899898"/>
              <a:ext cx="1437262" cy="597425"/>
            </a:xfrm>
            <a:custGeom>
              <a:rect b="b" l="l" r="r" t="t"/>
              <a:pathLst>
                <a:path extrusionOk="0" h="983416" w="2365864">
                  <a:moveTo>
                    <a:pt x="0" y="791179"/>
                  </a:moveTo>
                  <a:cubicBezTo>
                    <a:pt x="0" y="354253"/>
                    <a:pt x="529598" y="0"/>
                    <a:pt x="1182898" y="0"/>
                  </a:cubicBezTo>
                  <a:cubicBezTo>
                    <a:pt x="1836197" y="0"/>
                    <a:pt x="2365865" y="354253"/>
                    <a:pt x="2365865" y="791179"/>
                  </a:cubicBezTo>
                  <a:cubicBezTo>
                    <a:pt x="2365865" y="1228104"/>
                    <a:pt x="1836197" y="783576"/>
                    <a:pt x="1182898" y="783576"/>
                  </a:cubicBezTo>
                  <a:cubicBezTo>
                    <a:pt x="529598" y="783576"/>
                    <a:pt x="0" y="1228104"/>
                    <a:pt x="0" y="791179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6"/>
            <p:cNvSpPr/>
            <p:nvPr/>
          </p:nvSpPr>
          <p:spPr>
            <a:xfrm>
              <a:off x="7344300" y="3182158"/>
              <a:ext cx="173307" cy="276881"/>
            </a:xfrm>
            <a:custGeom>
              <a:rect b="b" l="l" r="r" t="t"/>
              <a:pathLst>
                <a:path extrusionOk="0" h="455772" w="285279">
                  <a:moveTo>
                    <a:pt x="0" y="455773"/>
                  </a:moveTo>
                  <a:cubicBezTo>
                    <a:pt x="86303" y="430567"/>
                    <a:pt x="182195" y="401799"/>
                    <a:pt x="285279" y="377141"/>
                  </a:cubicBezTo>
                  <a:cubicBezTo>
                    <a:pt x="275279" y="230837"/>
                    <a:pt x="245005" y="11450"/>
                    <a:pt x="153838" y="422"/>
                  </a:cubicBezTo>
                  <a:cubicBezTo>
                    <a:pt x="44316" y="-13482"/>
                    <a:pt x="9589" y="320085"/>
                    <a:pt x="0" y="455773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8056297" y="3181999"/>
              <a:ext cx="171726" cy="277456"/>
            </a:xfrm>
            <a:custGeom>
              <a:rect b="b" l="l" r="r" t="t"/>
              <a:pathLst>
                <a:path extrusionOk="0" h="456717" w="282676">
                  <a:moveTo>
                    <a:pt x="282676" y="456718"/>
                  </a:moveTo>
                  <a:cubicBezTo>
                    <a:pt x="278567" y="331510"/>
                    <a:pt x="257333" y="14107"/>
                    <a:pt x="147194" y="408"/>
                  </a:cubicBezTo>
                  <a:cubicBezTo>
                    <a:pt x="55070" y="-11099"/>
                    <a:pt x="15823" y="223152"/>
                    <a:pt x="0" y="378566"/>
                  </a:cubicBezTo>
                  <a:cubicBezTo>
                    <a:pt x="102125" y="403155"/>
                    <a:pt x="197127" y="431718"/>
                    <a:pt x="282676" y="456718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6"/>
          <p:cNvGrpSpPr/>
          <p:nvPr/>
        </p:nvGrpSpPr>
        <p:grpSpPr>
          <a:xfrm>
            <a:off x="4466010" y="3815991"/>
            <a:ext cx="1001051" cy="556845"/>
            <a:chOff x="7096674" y="3381214"/>
            <a:chExt cx="1162931" cy="646893"/>
          </a:xfrm>
        </p:grpSpPr>
        <p:sp>
          <p:nvSpPr>
            <p:cNvPr id="1161" name="Google Shape;1161;p46"/>
            <p:cNvSpPr/>
            <p:nvPr/>
          </p:nvSpPr>
          <p:spPr>
            <a:xfrm>
              <a:off x="7096674" y="3381214"/>
              <a:ext cx="1162931" cy="456384"/>
            </a:xfrm>
            <a:custGeom>
              <a:rect b="b" l="l" r="r" t="t"/>
              <a:pathLst>
                <a:path extrusionOk="0" h="532226" w="1356188">
                  <a:moveTo>
                    <a:pt x="0" y="103246"/>
                  </a:moveTo>
                  <a:cubicBezTo>
                    <a:pt x="58220" y="74410"/>
                    <a:pt x="120481" y="54752"/>
                    <a:pt x="183428" y="37971"/>
                  </a:cubicBezTo>
                  <a:cubicBezTo>
                    <a:pt x="246923" y="21943"/>
                    <a:pt x="311512" y="10902"/>
                    <a:pt x="376719" y="4956"/>
                  </a:cubicBezTo>
                  <a:cubicBezTo>
                    <a:pt x="507270" y="-6619"/>
                    <a:pt x="641656" y="1326"/>
                    <a:pt x="770288" y="36806"/>
                  </a:cubicBezTo>
                  <a:cubicBezTo>
                    <a:pt x="899742" y="71074"/>
                    <a:pt x="1020019" y="133554"/>
                    <a:pt x="1122486" y="219755"/>
                  </a:cubicBezTo>
                  <a:cubicBezTo>
                    <a:pt x="1172898" y="262454"/>
                    <a:pt x="1218241" y="310859"/>
                    <a:pt x="1257488" y="364004"/>
                  </a:cubicBezTo>
                  <a:cubicBezTo>
                    <a:pt x="1296462" y="416286"/>
                    <a:pt x="1329544" y="472704"/>
                    <a:pt x="1356189" y="532226"/>
                  </a:cubicBezTo>
                  <a:cubicBezTo>
                    <a:pt x="1273996" y="432430"/>
                    <a:pt x="1184953" y="341949"/>
                    <a:pt x="1082623" y="271468"/>
                  </a:cubicBezTo>
                  <a:cubicBezTo>
                    <a:pt x="981045" y="201035"/>
                    <a:pt x="867961" y="148753"/>
                    <a:pt x="748507" y="116945"/>
                  </a:cubicBezTo>
                  <a:cubicBezTo>
                    <a:pt x="629601" y="83999"/>
                    <a:pt x="505009" y="70848"/>
                    <a:pt x="379528" y="69958"/>
                  </a:cubicBezTo>
                  <a:cubicBezTo>
                    <a:pt x="252265" y="69608"/>
                    <a:pt x="125276" y="80752"/>
                    <a:pt x="0" y="103246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7858015" y="3522336"/>
              <a:ext cx="313698" cy="505772"/>
            </a:xfrm>
            <a:custGeom>
              <a:rect b="b" l="l" r="r" t="t"/>
              <a:pathLst>
                <a:path extrusionOk="0" h="589821" w="365828">
                  <a:moveTo>
                    <a:pt x="195620" y="107057"/>
                  </a:moveTo>
                  <a:cubicBezTo>
                    <a:pt x="134386" y="64583"/>
                    <a:pt x="68769" y="28699"/>
                    <a:pt x="0" y="0"/>
                  </a:cubicBezTo>
                  <a:cubicBezTo>
                    <a:pt x="6849" y="201922"/>
                    <a:pt x="38288" y="569188"/>
                    <a:pt x="178085" y="589052"/>
                  </a:cubicBezTo>
                  <a:cubicBezTo>
                    <a:pt x="272677" y="602751"/>
                    <a:pt x="330965" y="431515"/>
                    <a:pt x="365829" y="252744"/>
                  </a:cubicBezTo>
                  <a:cubicBezTo>
                    <a:pt x="313909" y="198826"/>
                    <a:pt x="256923" y="150037"/>
                    <a:pt x="195620" y="107057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3" name="Google Shape;1163;p46"/>
          <p:cNvSpPr/>
          <p:nvPr/>
        </p:nvSpPr>
        <p:spPr>
          <a:xfrm>
            <a:off x="7152463" y="2382204"/>
            <a:ext cx="1196571" cy="1123538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rgbClr val="C2FF33"/>
              </a:gs>
              <a:gs pos="100000">
                <a:srgbClr val="C9FF20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46"/>
          <p:cNvSpPr/>
          <p:nvPr/>
        </p:nvSpPr>
        <p:spPr>
          <a:xfrm>
            <a:off x="7060600" y="1732875"/>
            <a:ext cx="1288701" cy="477051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5" name="Google Shape;1165;p46"/>
          <p:cNvGrpSpPr/>
          <p:nvPr/>
        </p:nvGrpSpPr>
        <p:grpSpPr>
          <a:xfrm>
            <a:off x="6789958" y="3816006"/>
            <a:ext cx="453116" cy="714197"/>
            <a:chOff x="1620532" y="2740711"/>
            <a:chExt cx="745257" cy="1174666"/>
          </a:xfrm>
        </p:grpSpPr>
        <p:sp>
          <p:nvSpPr>
            <p:cNvPr id="1166" name="Google Shape;1166;p46"/>
            <p:cNvSpPr/>
            <p:nvPr/>
          </p:nvSpPr>
          <p:spPr>
            <a:xfrm>
              <a:off x="1620532" y="2740711"/>
              <a:ext cx="745257" cy="1174666"/>
            </a:xfrm>
            <a:custGeom>
              <a:rect b="b" l="l" r="r" t="t"/>
              <a:pathLst>
                <a:path extrusionOk="0" h="1174666" w="745257">
                  <a:moveTo>
                    <a:pt x="105526" y="385886"/>
                  </a:moveTo>
                  <a:cubicBezTo>
                    <a:pt x="105526" y="385886"/>
                    <a:pt x="389709" y="456640"/>
                    <a:pt x="547452" y="114511"/>
                  </a:cubicBezTo>
                  <a:cubicBezTo>
                    <a:pt x="625124" y="-53848"/>
                    <a:pt x="678481" y="-1313"/>
                    <a:pt x="704989" y="51359"/>
                  </a:cubicBezTo>
                  <a:cubicBezTo>
                    <a:pt x="763894" y="169032"/>
                    <a:pt x="825744" y="770550"/>
                    <a:pt x="360393" y="1174667"/>
                  </a:cubicBezTo>
                  <a:cubicBezTo>
                    <a:pt x="360257" y="1174598"/>
                    <a:pt x="-235850" y="1027952"/>
                    <a:pt x="105526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1763362" y="3112760"/>
              <a:ext cx="446402" cy="667683"/>
            </a:xfrm>
            <a:custGeom>
              <a:rect b="b" l="l" r="r" t="t"/>
              <a:pathLst>
                <a:path extrusionOk="0" h="667683" w="446402">
                  <a:moveTo>
                    <a:pt x="446403" y="526996"/>
                  </a:moveTo>
                  <a:cubicBezTo>
                    <a:pt x="278523" y="500214"/>
                    <a:pt x="48382" y="393843"/>
                    <a:pt x="145028" y="0"/>
                  </a:cubicBezTo>
                  <a:cubicBezTo>
                    <a:pt x="115342" y="10103"/>
                    <a:pt x="84506" y="16432"/>
                    <a:pt x="53245" y="18836"/>
                  </a:cubicBezTo>
                  <a:cubicBezTo>
                    <a:pt x="-14085" y="183222"/>
                    <a:pt x="-95456" y="533023"/>
                    <a:pt x="348456" y="667683"/>
                  </a:cubicBezTo>
                  <a:cubicBezTo>
                    <a:pt x="384785" y="623463"/>
                    <a:pt x="417539" y="576414"/>
                    <a:pt x="446403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1980517" y="3061527"/>
              <a:ext cx="341579" cy="420075"/>
            </a:xfrm>
            <a:custGeom>
              <a:rect b="b" l="l" r="r" t="t"/>
              <a:pathLst>
                <a:path extrusionOk="0" h="420075" w="341579">
                  <a:moveTo>
                    <a:pt x="26848" y="0"/>
                  </a:moveTo>
                  <a:cubicBezTo>
                    <a:pt x="18170" y="6301"/>
                    <a:pt x="9430" y="12103"/>
                    <a:pt x="614" y="17398"/>
                  </a:cubicBezTo>
                  <a:cubicBezTo>
                    <a:pt x="-5002" y="131783"/>
                    <a:pt x="22670" y="353020"/>
                    <a:pt x="305346" y="420076"/>
                  </a:cubicBezTo>
                  <a:cubicBezTo>
                    <a:pt x="319593" y="383294"/>
                    <a:pt x="331579" y="346719"/>
                    <a:pt x="341579" y="310485"/>
                  </a:cubicBezTo>
                  <a:cubicBezTo>
                    <a:pt x="258016" y="305280"/>
                    <a:pt x="119795" y="254114"/>
                    <a:pt x="26848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2085517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9521" y="0"/>
                  </a:moveTo>
                  <a:cubicBezTo>
                    <a:pt x="6370" y="4041"/>
                    <a:pt x="3219" y="7877"/>
                    <a:pt x="0" y="11713"/>
                  </a:cubicBezTo>
                  <a:cubicBezTo>
                    <a:pt x="34795" y="89522"/>
                    <a:pt x="117468" y="221785"/>
                    <a:pt x="272744" y="206990"/>
                  </a:cubicBezTo>
                  <a:cubicBezTo>
                    <a:pt x="275416" y="182812"/>
                    <a:pt x="277334" y="159044"/>
                    <a:pt x="278498" y="136441"/>
                  </a:cubicBezTo>
                  <a:cubicBezTo>
                    <a:pt x="201168" y="146578"/>
                    <a:pt x="103906" y="122947"/>
                    <a:pt x="9521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1623727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43768" y="373549"/>
                  </a:moveTo>
                  <a:cubicBezTo>
                    <a:pt x="21822" y="429769"/>
                    <a:pt x="7110" y="488551"/>
                    <a:pt x="0" y="548483"/>
                  </a:cubicBezTo>
                  <a:cubicBezTo>
                    <a:pt x="270142" y="552525"/>
                    <a:pt x="564668" y="299095"/>
                    <a:pt x="602340" y="72447"/>
                  </a:cubicBezTo>
                  <a:cubicBezTo>
                    <a:pt x="620217" y="-35089"/>
                    <a:pt x="570627" y="-3855"/>
                    <a:pt x="548161" y="44433"/>
                  </a:cubicBezTo>
                  <a:cubicBezTo>
                    <a:pt x="413980" y="333343"/>
                    <a:pt x="151099" y="356905"/>
                    <a:pt x="43768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6"/>
          <p:cNvGrpSpPr/>
          <p:nvPr/>
        </p:nvGrpSpPr>
        <p:grpSpPr>
          <a:xfrm>
            <a:off x="5925576" y="3816006"/>
            <a:ext cx="453093" cy="714197"/>
            <a:chOff x="188982" y="2740711"/>
            <a:chExt cx="745218" cy="1174666"/>
          </a:xfrm>
        </p:grpSpPr>
        <p:sp>
          <p:nvSpPr>
            <p:cNvPr id="1172" name="Google Shape;1172;p46"/>
            <p:cNvSpPr/>
            <p:nvPr/>
          </p:nvSpPr>
          <p:spPr>
            <a:xfrm>
              <a:off x="188982" y="2740711"/>
              <a:ext cx="745218" cy="1174666"/>
            </a:xfrm>
            <a:custGeom>
              <a:rect b="b" l="l" r="r" t="t"/>
              <a:pathLst>
                <a:path extrusionOk="0" h="1174666" w="745218">
                  <a:moveTo>
                    <a:pt x="639800" y="385886"/>
                  </a:moveTo>
                  <a:cubicBezTo>
                    <a:pt x="639800" y="385886"/>
                    <a:pt x="355617" y="456640"/>
                    <a:pt x="197806" y="114511"/>
                  </a:cubicBezTo>
                  <a:cubicBezTo>
                    <a:pt x="120133" y="-53848"/>
                    <a:pt x="66844" y="-1313"/>
                    <a:pt x="40268" y="51359"/>
                  </a:cubicBezTo>
                  <a:cubicBezTo>
                    <a:pt x="-18637" y="169032"/>
                    <a:pt x="-80487" y="770550"/>
                    <a:pt x="384864" y="1174667"/>
                  </a:cubicBezTo>
                  <a:cubicBezTo>
                    <a:pt x="384864" y="1174598"/>
                    <a:pt x="980970" y="1027952"/>
                    <a:pt x="639800" y="385886"/>
                  </a:cubicBezTo>
                  <a:close/>
                </a:path>
              </a:pathLst>
            </a:custGeom>
            <a:solidFill>
              <a:srgbClr val="F8F1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344800" y="3112760"/>
              <a:ext cx="446368" cy="667683"/>
            </a:xfrm>
            <a:custGeom>
              <a:rect b="b" l="l" r="r" t="t"/>
              <a:pathLst>
                <a:path extrusionOk="0" h="667683" w="446368">
                  <a:moveTo>
                    <a:pt x="0" y="526996"/>
                  </a:moveTo>
                  <a:cubicBezTo>
                    <a:pt x="167948" y="500214"/>
                    <a:pt x="398021" y="393843"/>
                    <a:pt x="301375" y="0"/>
                  </a:cubicBezTo>
                  <a:cubicBezTo>
                    <a:pt x="331033" y="10110"/>
                    <a:pt x="361849" y="16439"/>
                    <a:pt x="393089" y="18836"/>
                  </a:cubicBezTo>
                  <a:cubicBezTo>
                    <a:pt x="460488" y="183222"/>
                    <a:pt x="541791" y="533023"/>
                    <a:pt x="97947" y="667683"/>
                  </a:cubicBezTo>
                  <a:cubicBezTo>
                    <a:pt x="61639" y="623443"/>
                    <a:pt x="28888" y="576401"/>
                    <a:pt x="0" y="526996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232538" y="3061527"/>
              <a:ext cx="341567" cy="420075"/>
            </a:xfrm>
            <a:custGeom>
              <a:rect b="b" l="l" r="r" t="t"/>
              <a:pathLst>
                <a:path extrusionOk="0" h="420075" w="341567">
                  <a:moveTo>
                    <a:pt x="314663" y="0"/>
                  </a:moveTo>
                  <a:cubicBezTo>
                    <a:pt x="323430" y="6301"/>
                    <a:pt x="332198" y="12103"/>
                    <a:pt x="340965" y="17398"/>
                  </a:cubicBezTo>
                  <a:cubicBezTo>
                    <a:pt x="346513" y="131783"/>
                    <a:pt x="318910" y="353020"/>
                    <a:pt x="36234" y="420076"/>
                  </a:cubicBezTo>
                  <a:cubicBezTo>
                    <a:pt x="21987" y="383294"/>
                    <a:pt x="10000" y="346719"/>
                    <a:pt x="0" y="310485"/>
                  </a:cubicBezTo>
                  <a:cubicBezTo>
                    <a:pt x="83495" y="305280"/>
                    <a:pt x="221785" y="254114"/>
                    <a:pt x="314663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190551" y="2976457"/>
              <a:ext cx="278498" cy="208133"/>
            </a:xfrm>
            <a:custGeom>
              <a:rect b="b" l="l" r="r" t="t"/>
              <a:pathLst>
                <a:path extrusionOk="0" h="208133" w="278498">
                  <a:moveTo>
                    <a:pt x="268977" y="0"/>
                  </a:moveTo>
                  <a:cubicBezTo>
                    <a:pt x="272128" y="4041"/>
                    <a:pt x="275347" y="7877"/>
                    <a:pt x="278498" y="11713"/>
                  </a:cubicBezTo>
                  <a:cubicBezTo>
                    <a:pt x="243703" y="89522"/>
                    <a:pt x="161099" y="221785"/>
                    <a:pt x="5754" y="206990"/>
                  </a:cubicBezTo>
                  <a:cubicBezTo>
                    <a:pt x="3082" y="182812"/>
                    <a:pt x="1233" y="159044"/>
                    <a:pt x="0" y="136441"/>
                  </a:cubicBezTo>
                  <a:cubicBezTo>
                    <a:pt x="77399" y="146578"/>
                    <a:pt x="174661" y="122947"/>
                    <a:pt x="268977" y="0"/>
                  </a:cubicBezTo>
                  <a:close/>
                </a:path>
              </a:pathLst>
            </a:custGeom>
            <a:solidFill>
              <a:srgbClr val="F0E0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324756" y="2881337"/>
              <a:ext cx="606150" cy="548531"/>
            </a:xfrm>
            <a:custGeom>
              <a:rect b="b" l="l" r="r" t="t"/>
              <a:pathLst>
                <a:path extrusionOk="0" h="548531" w="606150">
                  <a:moveTo>
                    <a:pt x="562383" y="373549"/>
                  </a:moveTo>
                  <a:cubicBezTo>
                    <a:pt x="584328" y="429769"/>
                    <a:pt x="599041" y="488551"/>
                    <a:pt x="606151" y="548483"/>
                  </a:cubicBezTo>
                  <a:cubicBezTo>
                    <a:pt x="336009" y="552525"/>
                    <a:pt x="41483" y="299095"/>
                    <a:pt x="3811" y="72447"/>
                  </a:cubicBezTo>
                  <a:cubicBezTo>
                    <a:pt x="-14066" y="-35089"/>
                    <a:pt x="35524" y="-3855"/>
                    <a:pt x="57921" y="44433"/>
                  </a:cubicBezTo>
                  <a:cubicBezTo>
                    <a:pt x="192170" y="333343"/>
                    <a:pt x="455052" y="356905"/>
                    <a:pt x="562383" y="373549"/>
                  </a:cubicBezTo>
                  <a:close/>
                </a:path>
              </a:pathLst>
            </a:custGeom>
            <a:solidFill>
              <a:srgbClr val="FFFFFF">
                <a:alpha val="54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6"/>
          <p:cNvGrpSpPr/>
          <p:nvPr/>
        </p:nvGrpSpPr>
        <p:grpSpPr>
          <a:xfrm>
            <a:off x="7535506" y="3849894"/>
            <a:ext cx="645091" cy="646416"/>
            <a:chOff x="2893887" y="2547824"/>
            <a:chExt cx="1212350" cy="1214840"/>
          </a:xfrm>
        </p:grpSpPr>
        <p:sp>
          <p:nvSpPr>
            <p:cNvPr id="1178" name="Google Shape;1178;p46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6"/>
          <p:cNvGrpSpPr/>
          <p:nvPr/>
        </p:nvGrpSpPr>
        <p:grpSpPr>
          <a:xfrm flipH="1">
            <a:off x="8345458" y="3849894"/>
            <a:ext cx="645091" cy="646416"/>
            <a:chOff x="2893887" y="2547824"/>
            <a:chExt cx="1212350" cy="1214840"/>
          </a:xfrm>
        </p:grpSpPr>
        <p:sp>
          <p:nvSpPr>
            <p:cNvPr id="1183" name="Google Shape;1183;p46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7"/>
          <p:cNvSpPr/>
          <p:nvPr/>
        </p:nvSpPr>
        <p:spPr>
          <a:xfrm>
            <a:off x="6274792" y="21062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7"/>
          <p:cNvSpPr/>
          <p:nvPr/>
        </p:nvSpPr>
        <p:spPr>
          <a:xfrm>
            <a:off x="7168412" y="21061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7"/>
          <p:cNvSpPr/>
          <p:nvPr/>
        </p:nvSpPr>
        <p:spPr>
          <a:xfrm>
            <a:off x="6459508" y="23170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7"/>
          <p:cNvSpPr/>
          <p:nvPr/>
        </p:nvSpPr>
        <p:spPr>
          <a:xfrm>
            <a:off x="7613647" y="26144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4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6" name="Google Shape;1276;p47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➜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➜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➜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1277" name="Google Shape;1277;p47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rgbClr val="C8CBDB"/>
            </a:gs>
          </a:gsLst>
          <a:lin ang="0" scaled="0"/>
        </a:gradFill>
      </p:bgPr>
    </p:bg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283" name="Google Shape;1283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290" name="Google Shape;1290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295" name="Google Shape;1295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299" name="Google Shape;1299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05" name="Google Shape;1305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09" name="Google Shape;1309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14" name="Google Shape;1314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320" name="Google Shape;1320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327" name="Google Shape;1327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330" name="Google Shape;1330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334" name="Google Shape;1334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341" name="Google Shape;1341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347" name="Google Shape;1347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51" name="Google Shape;1351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52" name="Google Shape;1352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2" name="Google Shape;1362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369" name="Google Shape;1369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374" name="Google Shape;1374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380" name="Google Shape;1380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387" name="Google Shape;1387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392" name="Google Shape;1392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397" name="Google Shape;1397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2" name="Google Shape;1402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03" name="Google Shape;1403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14" name="Google Shape;1414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7" name="Google Shape;1417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18" name="Google Shape;141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8" name="Google Shape;1428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429" name="Google Shape;1429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34" name="Google Shape;143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4" name="Google Shape;1444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445" name="Google Shape;1445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53" name="Google Shape;1453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458" name="Google Shape;1458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463" name="Google Shape;1463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469" name="Google Shape;1469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476" name="Google Shape;1476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480" name="Google Shape;1480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486" name="Google Shape;1486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493" name="Google Shape;1493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497" name="Google Shape;1497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02" name="Google Shape;1502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09" name="Google Shape;1509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517" name="Google Shape;1517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522" name="Google Shape;1522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526" name="Google Shape;1526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530" name="Google Shape;1530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535" name="Google Shape;1535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540" name="Google Shape;1540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5" name="Google Shape;1545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546" name="Google Shape;1546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53" name="Google Shape;1553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561" name="Google Shape;1561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574" name="Google Shape;1574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579" name="Google Shape;1579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2" name="Google Shape;1582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583" name="Google Shape;1583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9" name="Google Shape;1589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590" name="Google Shape;1590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599" name="Google Shape;1599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1" name="Google Shape;1611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12" name="Google Shape;1612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625" name="Google Shape;1625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638" name="Google Shape;1638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645" name="Google Shape;1645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0" name="Google Shape;1660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661" name="Google Shape;1661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666" name="Google Shape;1666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67" name="Google Shape;1667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0" name="Google Shape;1670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71" name="Google Shape;1671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75" name="Google Shape;1675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8" name="Google Shape;1678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679" name="Google Shape;1679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2" name="Google Shape;1682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683" name="Google Shape;1683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692" name="Google Shape;1692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717" name="Google Shape;1717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18" name="Google Shape;171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0" name="Google Shape;1720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21" name="Google Shape;172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3" name="Google Shape;1723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24" name="Google Shape;172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27" name="Google Shape;1727;p4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3"/>
                </a:highlight>
                <a:latin typeface="Quicksand Light"/>
                <a:ea typeface="Quicksand Light"/>
                <a:cs typeface="Quicksand Light"/>
                <a:sym typeface="Quicksand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3"/>
              </a:highlight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733" name="Google Shape;1733;p4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4" name="Google Shape;1734;p49"/>
          <p:cNvSpPr txBox="1"/>
          <p:nvPr>
            <p:ph idx="1" type="body"/>
          </p:nvPr>
        </p:nvSpPr>
        <p:spPr>
          <a:xfrm>
            <a:off x="762525" y="856425"/>
            <a:ext cx="72969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Quicksand"/>
                <a:ea typeface="Quicksand"/>
                <a:cs typeface="Quicksand"/>
                <a:sym typeface="Quicksand"/>
              </a:rPr>
              <a:t>And of course it resizes without losing quality.</a:t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Quicksand"/>
                <a:ea typeface="Quicksand"/>
                <a:cs typeface="Quicksand"/>
                <a:sym typeface="Quicksand"/>
              </a:rPr>
              <a:t>How? Follow Google instructions https://twitter.com/googledocs/status/730087240156643328</a:t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type="ctrTitle"/>
          </p:nvPr>
        </p:nvSpPr>
        <p:spPr>
          <a:xfrm>
            <a:off x="855300" y="1583350"/>
            <a:ext cx="454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855300" y="2840052"/>
            <a:ext cx="4548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6080071" y="2960311"/>
            <a:ext cx="1302084" cy="858127"/>
            <a:chOff x="6080071" y="2960311"/>
            <a:chExt cx="1302084" cy="858127"/>
          </a:xfrm>
        </p:grpSpPr>
        <p:sp>
          <p:nvSpPr>
            <p:cNvPr id="135" name="Google Shape;135;p14"/>
            <p:cNvSpPr/>
            <p:nvPr/>
          </p:nvSpPr>
          <p:spPr>
            <a:xfrm>
              <a:off x="6080071" y="2960311"/>
              <a:ext cx="1302084" cy="858127"/>
            </a:xfrm>
            <a:custGeom>
              <a:rect b="b" l="l" r="r" t="t"/>
              <a:pathLst>
                <a:path extrusionOk="0" h="1411393" w="2141585">
                  <a:moveTo>
                    <a:pt x="0" y="419802"/>
                  </a:moveTo>
                  <a:lnTo>
                    <a:pt x="2132709" y="0"/>
                  </a:lnTo>
                  <a:cubicBezTo>
                    <a:pt x="2132709" y="0"/>
                    <a:pt x="2300658" y="1376737"/>
                    <a:pt x="1175500" y="1410574"/>
                  </a:cubicBezTo>
                  <a:cubicBezTo>
                    <a:pt x="50343" y="1444410"/>
                    <a:pt x="0" y="419802"/>
                    <a:pt x="0" y="419802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6327898" y="3465710"/>
              <a:ext cx="879991" cy="352655"/>
            </a:xfrm>
            <a:custGeom>
              <a:rect b="b" l="l" r="r" t="t"/>
              <a:pathLst>
                <a:path extrusionOk="0" h="580024" w="1447354">
                  <a:moveTo>
                    <a:pt x="1447355" y="287676"/>
                  </a:moveTo>
                  <a:cubicBezTo>
                    <a:pt x="1320914" y="12671"/>
                    <a:pt x="873783" y="0"/>
                    <a:pt x="658779" y="0"/>
                  </a:cubicBezTo>
                  <a:cubicBezTo>
                    <a:pt x="406856" y="0"/>
                    <a:pt x="54179" y="83974"/>
                    <a:pt x="0" y="366856"/>
                  </a:cubicBezTo>
                  <a:cubicBezTo>
                    <a:pt x="172743" y="498159"/>
                    <a:pt x="418500" y="589805"/>
                    <a:pt x="767890" y="579188"/>
                  </a:cubicBezTo>
                  <a:cubicBezTo>
                    <a:pt x="1087759" y="570010"/>
                    <a:pt x="1302968" y="451583"/>
                    <a:pt x="1447355" y="28767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487354" y="3095947"/>
              <a:ext cx="200893" cy="194088"/>
            </a:xfrm>
            <a:custGeom>
              <a:rect b="b" l="l" r="r" t="t"/>
              <a:pathLst>
                <a:path extrusionOk="0" h="319224" w="330416">
                  <a:moveTo>
                    <a:pt x="0" y="65070"/>
                  </a:moveTo>
                  <a:cubicBezTo>
                    <a:pt x="36850" y="195209"/>
                    <a:pt x="93564" y="314869"/>
                    <a:pt x="178085" y="319115"/>
                  </a:cubicBezTo>
                  <a:cubicBezTo>
                    <a:pt x="275074" y="324047"/>
                    <a:pt x="314731" y="160345"/>
                    <a:pt x="33041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233989" y="3151418"/>
              <a:ext cx="172575" cy="159889"/>
            </a:xfrm>
            <a:custGeom>
              <a:rect b="b" l="l" r="r" t="t"/>
              <a:pathLst>
                <a:path extrusionOk="0" h="262975" w="283840">
                  <a:moveTo>
                    <a:pt x="283841" y="0"/>
                  </a:moveTo>
                  <a:lnTo>
                    <a:pt x="0" y="55892"/>
                  </a:lnTo>
                  <a:cubicBezTo>
                    <a:pt x="32398" y="163907"/>
                    <a:pt x="80960" y="259320"/>
                    <a:pt x="151852" y="262881"/>
                  </a:cubicBezTo>
                  <a:cubicBezTo>
                    <a:pt x="233498" y="266991"/>
                    <a:pt x="268909" y="135003"/>
                    <a:pt x="283841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7030567" y="2990920"/>
              <a:ext cx="191315" cy="259998"/>
            </a:xfrm>
            <a:custGeom>
              <a:rect b="b" l="l" r="r" t="t"/>
              <a:pathLst>
                <a:path extrusionOk="0" h="427629" w="314663">
                  <a:moveTo>
                    <a:pt x="0" y="61919"/>
                  </a:moveTo>
                  <a:cubicBezTo>
                    <a:pt x="23494" y="204593"/>
                    <a:pt x="76440" y="422268"/>
                    <a:pt x="181031" y="427542"/>
                  </a:cubicBezTo>
                  <a:cubicBezTo>
                    <a:pt x="297060" y="433364"/>
                    <a:pt x="313705" y="146715"/>
                    <a:pt x="314664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771121" y="3039228"/>
              <a:ext cx="205307" cy="231196"/>
            </a:xfrm>
            <a:custGeom>
              <a:rect b="b" l="l" r="r" t="t"/>
              <a:pathLst>
                <a:path extrusionOk="0" h="380256" w="337676">
                  <a:moveTo>
                    <a:pt x="337677" y="0"/>
                  </a:moveTo>
                  <a:lnTo>
                    <a:pt x="0" y="66439"/>
                  </a:lnTo>
                  <a:cubicBezTo>
                    <a:pt x="33288" y="214524"/>
                    <a:pt x="91371" y="375281"/>
                    <a:pt x="187469" y="380144"/>
                  </a:cubicBezTo>
                  <a:cubicBezTo>
                    <a:pt x="295279" y="385897"/>
                    <a:pt x="328362" y="171304"/>
                    <a:pt x="337677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28575" rotWithShape="0" algn="bl" dir="5400000" dist="19050">
                <a:schemeClr val="dk1">
                  <a:alpha val="64999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5192282" y="1325062"/>
            <a:ext cx="3077662" cy="1635238"/>
            <a:chOff x="5181459" y="1300137"/>
            <a:chExt cx="3077662" cy="1635238"/>
          </a:xfrm>
        </p:grpSpPr>
        <p:grpSp>
          <p:nvGrpSpPr>
            <p:cNvPr id="142" name="Google Shape;142;p14"/>
            <p:cNvGrpSpPr/>
            <p:nvPr/>
          </p:nvGrpSpPr>
          <p:grpSpPr>
            <a:xfrm>
              <a:off x="7173384" y="1918087"/>
              <a:ext cx="1085737" cy="1017288"/>
              <a:chOff x="175906" y="401530"/>
              <a:chExt cx="2115209" cy="1982245"/>
            </a:xfrm>
          </p:grpSpPr>
          <p:sp>
            <p:nvSpPr>
              <p:cNvPr id="143" name="Google Shape;143;p14"/>
              <p:cNvSpPr/>
              <p:nvPr/>
            </p:nvSpPr>
            <p:spPr>
              <a:xfrm>
                <a:off x="175906" y="401530"/>
                <a:ext cx="2115209" cy="1982245"/>
              </a:xfrm>
              <a:custGeom>
                <a:rect b="b" l="l" r="r" t="t"/>
                <a:pathLst>
                  <a:path extrusionOk="0" h="1982245" w="2115209">
                    <a:moveTo>
                      <a:pt x="1084390" y="1982245"/>
                    </a:moveTo>
                    <a:cubicBezTo>
                      <a:pt x="797399" y="1982245"/>
                      <a:pt x="529106" y="1889709"/>
                      <a:pt x="328897" y="1721967"/>
                    </a:cubicBezTo>
                    <a:cubicBezTo>
                      <a:pt x="126839" y="1552306"/>
                      <a:pt x="10261" y="1321480"/>
                      <a:pt x="672" y="1072023"/>
                    </a:cubicBezTo>
                    <a:cubicBezTo>
                      <a:pt x="-9739" y="802772"/>
                      <a:pt x="101359" y="520575"/>
                      <a:pt x="297801" y="316119"/>
                    </a:cubicBezTo>
                    <a:cubicBezTo>
                      <a:pt x="390549" y="219263"/>
                      <a:pt x="501447" y="141599"/>
                      <a:pt x="624176" y="87554"/>
                    </a:cubicBezTo>
                    <a:cubicBezTo>
                      <a:pt x="758672" y="28980"/>
                      <a:pt x="903928" y="-836"/>
                      <a:pt x="1050622" y="18"/>
                    </a:cubicBezTo>
                    <a:cubicBezTo>
                      <a:pt x="1339737" y="18"/>
                      <a:pt x="1578920" y="75910"/>
                      <a:pt x="1761389" y="225501"/>
                    </a:cubicBezTo>
                    <a:cubicBezTo>
                      <a:pt x="1935570" y="368312"/>
                      <a:pt x="2049065" y="569754"/>
                      <a:pt x="2098449" y="824416"/>
                    </a:cubicBezTo>
                    <a:cubicBezTo>
                      <a:pt x="2125608" y="962926"/>
                      <a:pt x="2119696" y="1105894"/>
                      <a:pt x="2081189" y="1241684"/>
                    </a:cubicBezTo>
                    <a:cubicBezTo>
                      <a:pt x="2044085" y="1372426"/>
                      <a:pt x="1979968" y="1493928"/>
                      <a:pt x="1892966" y="1598334"/>
                    </a:cubicBezTo>
                    <a:cubicBezTo>
                      <a:pt x="1795930" y="1715323"/>
                      <a:pt x="1675038" y="1810249"/>
                      <a:pt x="1538371" y="1876764"/>
                    </a:cubicBezTo>
                    <a:cubicBezTo>
                      <a:pt x="1396903" y="1945628"/>
                      <a:pt x="1241722" y="1981683"/>
                      <a:pt x="1084390" y="1982245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298813" y="475316"/>
                <a:ext cx="1869339" cy="1736332"/>
              </a:xfrm>
              <a:custGeom>
                <a:rect b="b" l="l" r="r" t="t"/>
                <a:pathLst>
                  <a:path extrusionOk="0" h="1736332" w="1869339">
                    <a:moveTo>
                      <a:pt x="927716" y="0"/>
                    </a:move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7425" y="1382285"/>
                      <a:pt x="422022" y="1736332"/>
                      <a:pt x="961483" y="1736332"/>
                    </a:cubicBezTo>
                    <a:cubicBezTo>
                      <a:pt x="1500945" y="1736332"/>
                      <a:pt x="1957118" y="1250776"/>
                      <a:pt x="1854924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298819" y="1299235"/>
                <a:ext cx="1869272" cy="912413"/>
              </a:xfrm>
              <a:custGeom>
                <a:rect b="b" l="l" r="r" t="t"/>
                <a:pathLst>
                  <a:path extrusionOk="0" h="912413" w="1869272">
                    <a:moveTo>
                      <a:pt x="963190" y="603915"/>
                    </a:moveTo>
                    <a:cubicBezTo>
                      <a:pt x="507291" y="603915"/>
                      <a:pt x="141942" y="366308"/>
                      <a:pt x="1940" y="34795"/>
                    </a:cubicBezTo>
                    <a:cubicBezTo>
                      <a:pt x="-54" y="63172"/>
                      <a:pt x="-511" y="91639"/>
                      <a:pt x="570" y="120071"/>
                    </a:cubicBezTo>
                    <a:cubicBezTo>
                      <a:pt x="17419" y="558435"/>
                      <a:pt x="422016" y="912414"/>
                      <a:pt x="961477" y="912414"/>
                    </a:cubicBezTo>
                    <a:cubicBezTo>
                      <a:pt x="1466829" y="912414"/>
                      <a:pt x="1899097" y="486242"/>
                      <a:pt x="1867658" y="0"/>
                    </a:cubicBezTo>
                    <a:cubicBezTo>
                      <a:pt x="1728135" y="347404"/>
                      <a:pt x="1367649" y="603915"/>
                      <a:pt x="963190" y="603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557192" y="81609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4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56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731068" y="98879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14"/>
            <p:cNvGrpSpPr/>
            <p:nvPr/>
          </p:nvGrpSpPr>
          <p:grpSpPr>
            <a:xfrm>
              <a:off x="5181459" y="1918087"/>
              <a:ext cx="1085737" cy="1017288"/>
              <a:chOff x="175906" y="401530"/>
              <a:chExt cx="2115209" cy="1982245"/>
            </a:xfrm>
          </p:grpSpPr>
          <p:sp>
            <p:nvSpPr>
              <p:cNvPr id="149" name="Google Shape;149;p14"/>
              <p:cNvSpPr/>
              <p:nvPr/>
            </p:nvSpPr>
            <p:spPr>
              <a:xfrm>
                <a:off x="175906" y="401530"/>
                <a:ext cx="2115209" cy="1982245"/>
              </a:xfrm>
              <a:custGeom>
                <a:rect b="b" l="l" r="r" t="t"/>
                <a:pathLst>
                  <a:path extrusionOk="0" h="1982245" w="2115209">
                    <a:moveTo>
                      <a:pt x="1084390" y="1982245"/>
                    </a:moveTo>
                    <a:cubicBezTo>
                      <a:pt x="797399" y="1982245"/>
                      <a:pt x="529106" y="1889709"/>
                      <a:pt x="328897" y="1721967"/>
                    </a:cubicBezTo>
                    <a:cubicBezTo>
                      <a:pt x="126839" y="1552306"/>
                      <a:pt x="10261" y="1321480"/>
                      <a:pt x="672" y="1072023"/>
                    </a:cubicBezTo>
                    <a:cubicBezTo>
                      <a:pt x="-9739" y="802772"/>
                      <a:pt x="101359" y="520575"/>
                      <a:pt x="297801" y="316119"/>
                    </a:cubicBezTo>
                    <a:cubicBezTo>
                      <a:pt x="390549" y="219263"/>
                      <a:pt x="501447" y="141599"/>
                      <a:pt x="624176" y="87554"/>
                    </a:cubicBezTo>
                    <a:cubicBezTo>
                      <a:pt x="758672" y="28980"/>
                      <a:pt x="903928" y="-836"/>
                      <a:pt x="1050622" y="18"/>
                    </a:cubicBezTo>
                    <a:cubicBezTo>
                      <a:pt x="1339737" y="18"/>
                      <a:pt x="1578920" y="75910"/>
                      <a:pt x="1761389" y="225501"/>
                    </a:cubicBezTo>
                    <a:cubicBezTo>
                      <a:pt x="1935570" y="368312"/>
                      <a:pt x="2049065" y="569754"/>
                      <a:pt x="2098449" y="824416"/>
                    </a:cubicBezTo>
                    <a:cubicBezTo>
                      <a:pt x="2125608" y="962926"/>
                      <a:pt x="2119696" y="1105894"/>
                      <a:pt x="2081189" y="1241684"/>
                    </a:cubicBezTo>
                    <a:cubicBezTo>
                      <a:pt x="2044085" y="1372426"/>
                      <a:pt x="1979968" y="1493928"/>
                      <a:pt x="1892966" y="1598334"/>
                    </a:cubicBezTo>
                    <a:cubicBezTo>
                      <a:pt x="1795930" y="1715323"/>
                      <a:pt x="1675038" y="1810249"/>
                      <a:pt x="1538371" y="1876764"/>
                    </a:cubicBezTo>
                    <a:cubicBezTo>
                      <a:pt x="1396903" y="1945628"/>
                      <a:pt x="1241722" y="1981683"/>
                      <a:pt x="1084390" y="1982245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>
                <a:off x="298813" y="475316"/>
                <a:ext cx="1869339" cy="1736332"/>
              </a:xfrm>
              <a:custGeom>
                <a:rect b="b" l="l" r="r" t="t"/>
                <a:pathLst>
                  <a:path extrusionOk="0" h="1736332" w="1869339">
                    <a:moveTo>
                      <a:pt x="927716" y="0"/>
                    </a:move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7425" y="1382285"/>
                      <a:pt x="422022" y="1736332"/>
                      <a:pt x="961483" y="1736332"/>
                    </a:cubicBezTo>
                    <a:cubicBezTo>
                      <a:pt x="1500945" y="1736332"/>
                      <a:pt x="1957118" y="1250776"/>
                      <a:pt x="1854924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>
                <a:off x="298819" y="1299235"/>
                <a:ext cx="1869272" cy="912413"/>
              </a:xfrm>
              <a:custGeom>
                <a:rect b="b" l="l" r="r" t="t"/>
                <a:pathLst>
                  <a:path extrusionOk="0" h="912413" w="1869272">
                    <a:moveTo>
                      <a:pt x="963190" y="603915"/>
                    </a:moveTo>
                    <a:cubicBezTo>
                      <a:pt x="507291" y="603915"/>
                      <a:pt x="141942" y="366308"/>
                      <a:pt x="1940" y="34795"/>
                    </a:cubicBezTo>
                    <a:cubicBezTo>
                      <a:pt x="-54" y="63172"/>
                      <a:pt x="-511" y="91639"/>
                      <a:pt x="570" y="120071"/>
                    </a:cubicBezTo>
                    <a:cubicBezTo>
                      <a:pt x="17419" y="558435"/>
                      <a:pt x="422016" y="912414"/>
                      <a:pt x="961477" y="912414"/>
                    </a:cubicBezTo>
                    <a:cubicBezTo>
                      <a:pt x="1466829" y="912414"/>
                      <a:pt x="1899097" y="486242"/>
                      <a:pt x="1867658" y="0"/>
                    </a:cubicBezTo>
                    <a:cubicBezTo>
                      <a:pt x="1728135" y="347404"/>
                      <a:pt x="1367649" y="603915"/>
                      <a:pt x="963190" y="603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557192" y="81609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4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56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731068" y="98879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14"/>
            <p:cNvGrpSpPr/>
            <p:nvPr/>
          </p:nvGrpSpPr>
          <p:grpSpPr>
            <a:xfrm>
              <a:off x="6188258" y="1300137"/>
              <a:ext cx="1085737" cy="1017288"/>
              <a:chOff x="175906" y="401530"/>
              <a:chExt cx="2115209" cy="1982245"/>
            </a:xfrm>
          </p:grpSpPr>
          <p:sp>
            <p:nvSpPr>
              <p:cNvPr id="155" name="Google Shape;155;p14"/>
              <p:cNvSpPr/>
              <p:nvPr/>
            </p:nvSpPr>
            <p:spPr>
              <a:xfrm>
                <a:off x="175906" y="401530"/>
                <a:ext cx="2115209" cy="1982245"/>
              </a:xfrm>
              <a:custGeom>
                <a:rect b="b" l="l" r="r" t="t"/>
                <a:pathLst>
                  <a:path extrusionOk="0" h="1982245" w="2115209">
                    <a:moveTo>
                      <a:pt x="1084390" y="1982245"/>
                    </a:moveTo>
                    <a:cubicBezTo>
                      <a:pt x="797399" y="1982245"/>
                      <a:pt x="529106" y="1889709"/>
                      <a:pt x="328897" y="1721967"/>
                    </a:cubicBezTo>
                    <a:cubicBezTo>
                      <a:pt x="126839" y="1552306"/>
                      <a:pt x="10261" y="1321480"/>
                      <a:pt x="672" y="1072023"/>
                    </a:cubicBezTo>
                    <a:cubicBezTo>
                      <a:pt x="-9739" y="802772"/>
                      <a:pt x="101359" y="520575"/>
                      <a:pt x="297801" y="316119"/>
                    </a:cubicBezTo>
                    <a:cubicBezTo>
                      <a:pt x="390549" y="219263"/>
                      <a:pt x="501447" y="141599"/>
                      <a:pt x="624176" y="87554"/>
                    </a:cubicBezTo>
                    <a:cubicBezTo>
                      <a:pt x="758672" y="28980"/>
                      <a:pt x="903928" y="-836"/>
                      <a:pt x="1050622" y="18"/>
                    </a:cubicBezTo>
                    <a:cubicBezTo>
                      <a:pt x="1339737" y="18"/>
                      <a:pt x="1578920" y="75910"/>
                      <a:pt x="1761389" y="225501"/>
                    </a:cubicBezTo>
                    <a:cubicBezTo>
                      <a:pt x="1935570" y="368312"/>
                      <a:pt x="2049065" y="569754"/>
                      <a:pt x="2098449" y="824416"/>
                    </a:cubicBezTo>
                    <a:cubicBezTo>
                      <a:pt x="2125608" y="962926"/>
                      <a:pt x="2119696" y="1105894"/>
                      <a:pt x="2081189" y="1241684"/>
                    </a:cubicBezTo>
                    <a:cubicBezTo>
                      <a:pt x="2044085" y="1372426"/>
                      <a:pt x="1979968" y="1493928"/>
                      <a:pt x="1892966" y="1598334"/>
                    </a:cubicBezTo>
                    <a:cubicBezTo>
                      <a:pt x="1795930" y="1715323"/>
                      <a:pt x="1675038" y="1810249"/>
                      <a:pt x="1538371" y="1876764"/>
                    </a:cubicBezTo>
                    <a:cubicBezTo>
                      <a:pt x="1396903" y="1945628"/>
                      <a:pt x="1241722" y="1981683"/>
                      <a:pt x="1084390" y="1982245"/>
                    </a:cubicBezTo>
                    <a:close/>
                  </a:path>
                </a:pathLst>
              </a:custGeom>
              <a:solidFill>
                <a:srgbClr val="09052E">
                  <a:alpha val="117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298813" y="475316"/>
                <a:ext cx="1869339" cy="1736332"/>
              </a:xfrm>
              <a:custGeom>
                <a:rect b="b" l="l" r="r" t="t"/>
                <a:pathLst>
                  <a:path extrusionOk="0" h="1736332" w="1869339">
                    <a:moveTo>
                      <a:pt x="927716" y="0"/>
                    </a:moveTo>
                    <a:cubicBezTo>
                      <a:pt x="337774" y="0"/>
                      <a:pt x="-16274" y="505694"/>
                      <a:pt x="576" y="943990"/>
                    </a:cubicBezTo>
                    <a:cubicBezTo>
                      <a:pt x="17425" y="1382285"/>
                      <a:pt x="422022" y="1736332"/>
                      <a:pt x="961483" y="1736332"/>
                    </a:cubicBezTo>
                    <a:cubicBezTo>
                      <a:pt x="1500945" y="1736332"/>
                      <a:pt x="1957118" y="1250776"/>
                      <a:pt x="1854924" y="724876"/>
                    </a:cubicBezTo>
                    <a:cubicBezTo>
                      <a:pt x="1769717" y="285279"/>
                      <a:pt x="1464506" y="0"/>
                      <a:pt x="927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>
                <a:off x="298819" y="1299235"/>
                <a:ext cx="1869272" cy="912413"/>
              </a:xfrm>
              <a:custGeom>
                <a:rect b="b" l="l" r="r" t="t"/>
                <a:pathLst>
                  <a:path extrusionOk="0" h="912413" w="1869272">
                    <a:moveTo>
                      <a:pt x="963190" y="603915"/>
                    </a:moveTo>
                    <a:cubicBezTo>
                      <a:pt x="507291" y="603915"/>
                      <a:pt x="141942" y="366308"/>
                      <a:pt x="1940" y="34795"/>
                    </a:cubicBezTo>
                    <a:cubicBezTo>
                      <a:pt x="-54" y="63172"/>
                      <a:pt x="-511" y="91639"/>
                      <a:pt x="570" y="120071"/>
                    </a:cubicBezTo>
                    <a:cubicBezTo>
                      <a:pt x="17419" y="558435"/>
                      <a:pt x="422016" y="912414"/>
                      <a:pt x="961477" y="912414"/>
                    </a:cubicBezTo>
                    <a:cubicBezTo>
                      <a:pt x="1466829" y="912414"/>
                      <a:pt x="1899097" y="486242"/>
                      <a:pt x="1867658" y="0"/>
                    </a:cubicBezTo>
                    <a:cubicBezTo>
                      <a:pt x="1728135" y="347404"/>
                      <a:pt x="1367649" y="603915"/>
                      <a:pt x="963190" y="603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4"/>
              <p:cNvSpPr/>
              <p:nvPr/>
            </p:nvSpPr>
            <p:spPr>
              <a:xfrm>
                <a:off x="557192" y="816095"/>
                <a:ext cx="758060" cy="758156"/>
              </a:xfrm>
              <a:custGeom>
                <a:rect b="b" l="l" r="r" t="t"/>
                <a:pathLst>
                  <a:path extrusionOk="0" h="758156" w="758060">
                    <a:moveTo>
                      <a:pt x="724496" y="223151"/>
                    </a:moveTo>
                    <a:cubicBezTo>
                      <a:pt x="687310" y="294289"/>
                      <a:pt x="599494" y="321817"/>
                      <a:pt x="528355" y="284631"/>
                    </a:cubicBezTo>
                    <a:cubicBezTo>
                      <a:pt x="457217" y="247446"/>
                      <a:pt x="429689" y="159629"/>
                      <a:pt x="466875" y="88491"/>
                    </a:cubicBezTo>
                    <a:cubicBezTo>
                      <a:pt x="479923" y="63532"/>
                      <a:pt x="499937" y="42901"/>
                      <a:pt x="524492" y="29106"/>
                    </a:cubicBezTo>
                    <a:cubicBezTo>
                      <a:pt x="331208" y="-51203"/>
                      <a:pt x="109416" y="40382"/>
                      <a:pt x="29107" y="233665"/>
                    </a:cubicBezTo>
                    <a:cubicBezTo>
                      <a:pt x="-51203" y="426949"/>
                      <a:pt x="40381" y="648740"/>
                      <a:pt x="233665" y="729050"/>
                    </a:cubicBezTo>
                    <a:cubicBezTo>
                      <a:pt x="426956" y="809360"/>
                      <a:pt x="648741" y="717776"/>
                      <a:pt x="729051" y="524492"/>
                    </a:cubicBezTo>
                    <a:cubicBezTo>
                      <a:pt x="769257" y="427730"/>
                      <a:pt x="767606" y="318645"/>
                      <a:pt x="724496" y="2231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4"/>
              <p:cNvSpPr/>
              <p:nvPr/>
            </p:nvSpPr>
            <p:spPr>
              <a:xfrm>
                <a:off x="731068" y="988792"/>
                <a:ext cx="411706" cy="411763"/>
              </a:xfrm>
              <a:custGeom>
                <a:rect b="b" l="l" r="r" t="t"/>
                <a:pathLst>
                  <a:path extrusionOk="0" h="411763" w="411706">
                    <a:moveTo>
                      <a:pt x="279862" y="13810"/>
                    </a:moveTo>
                    <a:cubicBezTo>
                      <a:pt x="173784" y="-27047"/>
                      <a:pt x="54666" y="25824"/>
                      <a:pt x="13809" y="131901"/>
                    </a:cubicBezTo>
                    <a:cubicBezTo>
                      <a:pt x="-27048" y="237978"/>
                      <a:pt x="25830" y="357097"/>
                      <a:pt x="131907" y="397954"/>
                    </a:cubicBezTo>
                    <a:cubicBezTo>
                      <a:pt x="237984" y="438811"/>
                      <a:pt x="357096" y="385940"/>
                      <a:pt x="397953" y="279863"/>
                    </a:cubicBezTo>
                    <a:cubicBezTo>
                      <a:pt x="417090" y="230170"/>
                      <a:pt x="416227" y="174998"/>
                      <a:pt x="395549" y="125935"/>
                    </a:cubicBezTo>
                    <a:cubicBezTo>
                      <a:pt x="337897" y="115325"/>
                      <a:pt x="292273" y="71105"/>
                      <a:pt x="279862" y="13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Google Shape;160;p14"/>
          <p:cNvGrpSpPr/>
          <p:nvPr/>
        </p:nvGrpSpPr>
        <p:grpSpPr>
          <a:xfrm>
            <a:off x="4846351" y="1325056"/>
            <a:ext cx="3769524" cy="714197"/>
            <a:chOff x="4846351" y="1300131"/>
            <a:chExt cx="3769524" cy="714197"/>
          </a:xfrm>
        </p:grpSpPr>
        <p:grpSp>
          <p:nvGrpSpPr>
            <p:cNvPr id="161" name="Google Shape;161;p14"/>
            <p:cNvGrpSpPr/>
            <p:nvPr/>
          </p:nvGrpSpPr>
          <p:grpSpPr>
            <a:xfrm rot="10800000">
              <a:off x="4846351" y="1300131"/>
              <a:ext cx="453116" cy="714197"/>
              <a:chOff x="1620532" y="2740711"/>
              <a:chExt cx="745257" cy="1174666"/>
            </a:xfrm>
          </p:grpSpPr>
          <p:sp>
            <p:nvSpPr>
              <p:cNvPr id="162" name="Google Shape;162;p14"/>
              <p:cNvSpPr/>
              <p:nvPr/>
            </p:nvSpPr>
            <p:spPr>
              <a:xfrm>
                <a:off x="1620532" y="2740711"/>
                <a:ext cx="745257" cy="1174666"/>
              </a:xfrm>
              <a:custGeom>
                <a:rect b="b" l="l" r="r" t="t"/>
                <a:pathLst>
                  <a:path extrusionOk="0" h="1174666" w="745257">
                    <a:moveTo>
                      <a:pt x="105526" y="385886"/>
                    </a:moveTo>
                    <a:cubicBezTo>
                      <a:pt x="105526" y="385886"/>
                      <a:pt x="389709" y="456640"/>
                      <a:pt x="547452" y="114511"/>
                    </a:cubicBezTo>
                    <a:cubicBezTo>
                      <a:pt x="625124" y="-53848"/>
                      <a:pt x="678481" y="-1313"/>
                      <a:pt x="704989" y="51359"/>
                    </a:cubicBezTo>
                    <a:cubicBezTo>
                      <a:pt x="763894" y="169032"/>
                      <a:pt x="825744" y="770550"/>
                      <a:pt x="360393" y="1174667"/>
                    </a:cubicBezTo>
                    <a:cubicBezTo>
                      <a:pt x="360257" y="1174598"/>
                      <a:pt x="-235850" y="1027952"/>
                      <a:pt x="105526" y="385886"/>
                    </a:cubicBezTo>
                    <a:close/>
                  </a:path>
                </a:pathLst>
              </a:custGeom>
              <a:solidFill>
                <a:srgbClr val="F8F1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4"/>
              <p:cNvSpPr/>
              <p:nvPr/>
            </p:nvSpPr>
            <p:spPr>
              <a:xfrm>
                <a:off x="1763362" y="3112760"/>
                <a:ext cx="446402" cy="667683"/>
              </a:xfrm>
              <a:custGeom>
                <a:rect b="b" l="l" r="r" t="t"/>
                <a:pathLst>
                  <a:path extrusionOk="0" h="667683" w="446402">
                    <a:moveTo>
                      <a:pt x="446403" y="526996"/>
                    </a:moveTo>
                    <a:cubicBezTo>
                      <a:pt x="278523" y="500214"/>
                      <a:pt x="48382" y="393843"/>
                      <a:pt x="145028" y="0"/>
                    </a:cubicBezTo>
                    <a:cubicBezTo>
                      <a:pt x="115342" y="10103"/>
                      <a:pt x="84506" y="16432"/>
                      <a:pt x="53245" y="18836"/>
                    </a:cubicBezTo>
                    <a:cubicBezTo>
                      <a:pt x="-14085" y="183222"/>
                      <a:pt x="-95456" y="533023"/>
                      <a:pt x="348456" y="667683"/>
                    </a:cubicBezTo>
                    <a:cubicBezTo>
                      <a:pt x="384785" y="623463"/>
                      <a:pt x="417539" y="576414"/>
                      <a:pt x="446403" y="526996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1980517" y="3061527"/>
                <a:ext cx="341579" cy="420075"/>
              </a:xfrm>
              <a:custGeom>
                <a:rect b="b" l="l" r="r" t="t"/>
                <a:pathLst>
                  <a:path extrusionOk="0" h="420075" w="341579">
                    <a:moveTo>
                      <a:pt x="26848" y="0"/>
                    </a:moveTo>
                    <a:cubicBezTo>
                      <a:pt x="18170" y="6301"/>
                      <a:pt x="9430" y="12103"/>
                      <a:pt x="614" y="17398"/>
                    </a:cubicBezTo>
                    <a:cubicBezTo>
                      <a:pt x="-5002" y="131783"/>
                      <a:pt x="22670" y="353020"/>
                      <a:pt x="305346" y="420076"/>
                    </a:cubicBezTo>
                    <a:cubicBezTo>
                      <a:pt x="319593" y="383294"/>
                      <a:pt x="331579" y="346719"/>
                      <a:pt x="341579" y="310485"/>
                    </a:cubicBezTo>
                    <a:cubicBezTo>
                      <a:pt x="258016" y="305280"/>
                      <a:pt x="119795" y="254114"/>
                      <a:pt x="26848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2085517" y="2976457"/>
                <a:ext cx="278498" cy="208133"/>
              </a:xfrm>
              <a:custGeom>
                <a:rect b="b" l="l" r="r" t="t"/>
                <a:pathLst>
                  <a:path extrusionOk="0" h="208133" w="278498">
                    <a:moveTo>
                      <a:pt x="9521" y="0"/>
                    </a:moveTo>
                    <a:cubicBezTo>
                      <a:pt x="6370" y="4041"/>
                      <a:pt x="3219" y="7877"/>
                      <a:pt x="0" y="11713"/>
                    </a:cubicBezTo>
                    <a:cubicBezTo>
                      <a:pt x="34795" y="89522"/>
                      <a:pt x="117468" y="221785"/>
                      <a:pt x="272744" y="206990"/>
                    </a:cubicBezTo>
                    <a:cubicBezTo>
                      <a:pt x="275416" y="182812"/>
                      <a:pt x="277334" y="159044"/>
                      <a:pt x="278498" y="136441"/>
                    </a:cubicBezTo>
                    <a:cubicBezTo>
                      <a:pt x="201168" y="146578"/>
                      <a:pt x="103906" y="122947"/>
                      <a:pt x="9521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4"/>
              <p:cNvSpPr/>
              <p:nvPr/>
            </p:nvSpPr>
            <p:spPr>
              <a:xfrm>
                <a:off x="1623727" y="2881337"/>
                <a:ext cx="606150" cy="548531"/>
              </a:xfrm>
              <a:custGeom>
                <a:rect b="b" l="l" r="r" t="t"/>
                <a:pathLst>
                  <a:path extrusionOk="0" h="548531" w="606150">
                    <a:moveTo>
                      <a:pt x="43768" y="373549"/>
                    </a:moveTo>
                    <a:cubicBezTo>
                      <a:pt x="21822" y="429769"/>
                      <a:pt x="7110" y="488551"/>
                      <a:pt x="0" y="548483"/>
                    </a:cubicBezTo>
                    <a:cubicBezTo>
                      <a:pt x="270142" y="552525"/>
                      <a:pt x="564668" y="299095"/>
                      <a:pt x="602340" y="72447"/>
                    </a:cubicBezTo>
                    <a:cubicBezTo>
                      <a:pt x="620217" y="-35089"/>
                      <a:pt x="570627" y="-3855"/>
                      <a:pt x="548161" y="44433"/>
                    </a:cubicBezTo>
                    <a:cubicBezTo>
                      <a:pt x="413980" y="333343"/>
                      <a:pt x="151099" y="356905"/>
                      <a:pt x="43768" y="373549"/>
                    </a:cubicBezTo>
                    <a:close/>
                  </a:path>
                </a:pathLst>
              </a:custGeom>
              <a:solidFill>
                <a:srgbClr val="FFFFFF">
                  <a:alpha val="54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14"/>
            <p:cNvGrpSpPr/>
            <p:nvPr/>
          </p:nvGrpSpPr>
          <p:grpSpPr>
            <a:xfrm rot="10800000">
              <a:off x="8162782" y="1300131"/>
              <a:ext cx="453093" cy="714197"/>
              <a:chOff x="188982" y="2740711"/>
              <a:chExt cx="745218" cy="1174666"/>
            </a:xfrm>
          </p:grpSpPr>
          <p:sp>
            <p:nvSpPr>
              <p:cNvPr id="168" name="Google Shape;168;p14"/>
              <p:cNvSpPr/>
              <p:nvPr/>
            </p:nvSpPr>
            <p:spPr>
              <a:xfrm>
                <a:off x="188982" y="2740711"/>
                <a:ext cx="745218" cy="1174666"/>
              </a:xfrm>
              <a:custGeom>
                <a:rect b="b" l="l" r="r" t="t"/>
                <a:pathLst>
                  <a:path extrusionOk="0" h="1174666" w="745218">
                    <a:moveTo>
                      <a:pt x="639800" y="385886"/>
                    </a:moveTo>
                    <a:cubicBezTo>
                      <a:pt x="639800" y="385886"/>
                      <a:pt x="355617" y="456640"/>
                      <a:pt x="197806" y="114511"/>
                    </a:cubicBezTo>
                    <a:cubicBezTo>
                      <a:pt x="120133" y="-53848"/>
                      <a:pt x="66844" y="-1313"/>
                      <a:pt x="40268" y="51359"/>
                    </a:cubicBezTo>
                    <a:cubicBezTo>
                      <a:pt x="-18637" y="169032"/>
                      <a:pt x="-80487" y="770550"/>
                      <a:pt x="384864" y="1174667"/>
                    </a:cubicBezTo>
                    <a:cubicBezTo>
                      <a:pt x="384864" y="1174598"/>
                      <a:pt x="980970" y="1027952"/>
                      <a:pt x="639800" y="385886"/>
                    </a:cubicBezTo>
                    <a:close/>
                  </a:path>
                </a:pathLst>
              </a:custGeom>
              <a:solidFill>
                <a:srgbClr val="F8F1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4"/>
              <p:cNvSpPr/>
              <p:nvPr/>
            </p:nvSpPr>
            <p:spPr>
              <a:xfrm>
                <a:off x="344800" y="3112760"/>
                <a:ext cx="446368" cy="667683"/>
              </a:xfrm>
              <a:custGeom>
                <a:rect b="b" l="l" r="r" t="t"/>
                <a:pathLst>
                  <a:path extrusionOk="0" h="667683" w="446368">
                    <a:moveTo>
                      <a:pt x="0" y="526996"/>
                    </a:moveTo>
                    <a:cubicBezTo>
                      <a:pt x="167948" y="500214"/>
                      <a:pt x="398021" y="393843"/>
                      <a:pt x="301375" y="0"/>
                    </a:cubicBezTo>
                    <a:cubicBezTo>
                      <a:pt x="331033" y="10110"/>
                      <a:pt x="361849" y="16439"/>
                      <a:pt x="393089" y="18836"/>
                    </a:cubicBezTo>
                    <a:cubicBezTo>
                      <a:pt x="460488" y="183222"/>
                      <a:pt x="541791" y="533023"/>
                      <a:pt x="97947" y="667683"/>
                    </a:cubicBezTo>
                    <a:cubicBezTo>
                      <a:pt x="61639" y="623443"/>
                      <a:pt x="28888" y="576401"/>
                      <a:pt x="0" y="526996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4"/>
              <p:cNvSpPr/>
              <p:nvPr/>
            </p:nvSpPr>
            <p:spPr>
              <a:xfrm>
                <a:off x="232538" y="3061527"/>
                <a:ext cx="341567" cy="420075"/>
              </a:xfrm>
              <a:custGeom>
                <a:rect b="b" l="l" r="r" t="t"/>
                <a:pathLst>
                  <a:path extrusionOk="0" h="420075" w="341567">
                    <a:moveTo>
                      <a:pt x="314663" y="0"/>
                    </a:moveTo>
                    <a:cubicBezTo>
                      <a:pt x="323430" y="6301"/>
                      <a:pt x="332198" y="12103"/>
                      <a:pt x="340965" y="17398"/>
                    </a:cubicBezTo>
                    <a:cubicBezTo>
                      <a:pt x="346513" y="131783"/>
                      <a:pt x="318910" y="353020"/>
                      <a:pt x="36234" y="420076"/>
                    </a:cubicBezTo>
                    <a:cubicBezTo>
                      <a:pt x="21987" y="383294"/>
                      <a:pt x="10000" y="346719"/>
                      <a:pt x="0" y="310485"/>
                    </a:cubicBezTo>
                    <a:cubicBezTo>
                      <a:pt x="83495" y="305280"/>
                      <a:pt x="221785" y="254114"/>
                      <a:pt x="314663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4"/>
              <p:cNvSpPr/>
              <p:nvPr/>
            </p:nvSpPr>
            <p:spPr>
              <a:xfrm>
                <a:off x="190551" y="2976457"/>
                <a:ext cx="278498" cy="208133"/>
              </a:xfrm>
              <a:custGeom>
                <a:rect b="b" l="l" r="r" t="t"/>
                <a:pathLst>
                  <a:path extrusionOk="0" h="208133" w="278498">
                    <a:moveTo>
                      <a:pt x="268977" y="0"/>
                    </a:moveTo>
                    <a:cubicBezTo>
                      <a:pt x="272128" y="4041"/>
                      <a:pt x="275347" y="7877"/>
                      <a:pt x="278498" y="11713"/>
                    </a:cubicBezTo>
                    <a:cubicBezTo>
                      <a:pt x="243703" y="89522"/>
                      <a:pt x="161099" y="221785"/>
                      <a:pt x="5754" y="206990"/>
                    </a:cubicBezTo>
                    <a:cubicBezTo>
                      <a:pt x="3082" y="182812"/>
                      <a:pt x="1233" y="159044"/>
                      <a:pt x="0" y="136441"/>
                    </a:cubicBezTo>
                    <a:cubicBezTo>
                      <a:pt x="77399" y="146578"/>
                      <a:pt x="174661" y="122947"/>
                      <a:pt x="268977" y="0"/>
                    </a:cubicBezTo>
                    <a:close/>
                  </a:path>
                </a:pathLst>
              </a:custGeom>
              <a:solidFill>
                <a:srgbClr val="F0E0C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4"/>
              <p:cNvSpPr/>
              <p:nvPr/>
            </p:nvSpPr>
            <p:spPr>
              <a:xfrm>
                <a:off x="324756" y="2881337"/>
                <a:ext cx="606150" cy="548531"/>
              </a:xfrm>
              <a:custGeom>
                <a:rect b="b" l="l" r="r" t="t"/>
                <a:pathLst>
                  <a:path extrusionOk="0" h="548531" w="606150">
                    <a:moveTo>
                      <a:pt x="562383" y="373549"/>
                    </a:moveTo>
                    <a:cubicBezTo>
                      <a:pt x="584328" y="429769"/>
                      <a:pt x="599041" y="488551"/>
                      <a:pt x="606151" y="548483"/>
                    </a:cubicBezTo>
                    <a:cubicBezTo>
                      <a:pt x="336009" y="552525"/>
                      <a:pt x="41483" y="299095"/>
                      <a:pt x="3811" y="72447"/>
                    </a:cubicBezTo>
                    <a:cubicBezTo>
                      <a:pt x="-14066" y="-35089"/>
                      <a:pt x="35524" y="-3855"/>
                      <a:pt x="57921" y="44433"/>
                    </a:cubicBezTo>
                    <a:cubicBezTo>
                      <a:pt x="192170" y="333343"/>
                      <a:pt x="455052" y="356905"/>
                      <a:pt x="562383" y="373549"/>
                    </a:cubicBezTo>
                    <a:close/>
                  </a:path>
                </a:pathLst>
              </a:custGeom>
              <a:solidFill>
                <a:srgbClr val="FFFFFF">
                  <a:alpha val="547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1" name="Google Shape;1741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42" name="Google Shape;1742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43" name="Google Shape;1743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4" name="Google Shape;1744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5" name="Google Shape;1745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46" name="Google Shape;1746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7" name="Google Shape;1747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8" name="Google Shape;1748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49" name="Google Shape;1749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0" name="Google Shape;1750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51" name="Google Shape;1751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52" name="Google Shape;1752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3" name="Google Shape;1753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1236300" y="1018800"/>
            <a:ext cx="4504500" cy="3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78" name="Google Shape;178;p1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" name="Google Shape;179;p15"/>
          <p:cNvGrpSpPr/>
          <p:nvPr/>
        </p:nvGrpSpPr>
        <p:grpSpPr>
          <a:xfrm>
            <a:off x="6400259" y="1943039"/>
            <a:ext cx="1662508" cy="977941"/>
            <a:chOff x="5682925" y="1139232"/>
            <a:chExt cx="2115150" cy="1244200"/>
          </a:xfrm>
        </p:grpSpPr>
        <p:sp>
          <p:nvSpPr>
            <p:cNvPr id="180" name="Google Shape;180;p15"/>
            <p:cNvSpPr/>
            <p:nvPr/>
          </p:nvSpPr>
          <p:spPr>
            <a:xfrm>
              <a:off x="5682925" y="1139232"/>
              <a:ext cx="2115150" cy="1244200"/>
            </a:xfrm>
            <a:custGeom>
              <a:rect b="b" l="l" r="r" t="t"/>
              <a:pathLst>
                <a:path extrusionOk="0" h="1244200" w="2115150">
                  <a:moveTo>
                    <a:pt x="2078447" y="0"/>
                  </a:moveTo>
                  <a:cubicBezTo>
                    <a:pt x="1740359" y="36747"/>
                    <a:pt x="1400490" y="55042"/>
                    <a:pt x="1060347" y="54796"/>
                  </a:cubicBezTo>
                  <a:cubicBezTo>
                    <a:pt x="721937" y="54987"/>
                    <a:pt x="383766" y="36857"/>
                    <a:pt x="47315" y="479"/>
                  </a:cubicBezTo>
                  <a:cubicBezTo>
                    <a:pt x="12629" y="108125"/>
                    <a:pt x="-3193" y="220949"/>
                    <a:pt x="533" y="333979"/>
                  </a:cubicBezTo>
                  <a:cubicBezTo>
                    <a:pt x="10122" y="583435"/>
                    <a:pt x="126700" y="814261"/>
                    <a:pt x="328758" y="983922"/>
                  </a:cubicBezTo>
                  <a:cubicBezTo>
                    <a:pt x="528967" y="1151939"/>
                    <a:pt x="797260" y="1244200"/>
                    <a:pt x="1084251" y="1244200"/>
                  </a:cubicBezTo>
                  <a:cubicBezTo>
                    <a:pt x="1241583" y="1243755"/>
                    <a:pt x="1396791" y="1207816"/>
                    <a:pt x="1538301" y="1139062"/>
                  </a:cubicBezTo>
                  <a:cubicBezTo>
                    <a:pt x="1675015" y="1072485"/>
                    <a:pt x="1795908" y="977490"/>
                    <a:pt x="1892896" y="860426"/>
                  </a:cubicBezTo>
                  <a:cubicBezTo>
                    <a:pt x="1979884" y="756020"/>
                    <a:pt x="2043995" y="634518"/>
                    <a:pt x="2081119" y="503776"/>
                  </a:cubicBezTo>
                  <a:cubicBezTo>
                    <a:pt x="2119613" y="367986"/>
                    <a:pt x="2125572" y="225018"/>
                    <a:pt x="2098380" y="86508"/>
                  </a:cubicBezTo>
                  <a:cubicBezTo>
                    <a:pt x="2092625" y="56850"/>
                    <a:pt x="2085913" y="28220"/>
                    <a:pt x="2078447" y="0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805876" y="1150739"/>
              <a:ext cx="1869223" cy="1060909"/>
            </a:xfrm>
            <a:custGeom>
              <a:rect b="b" l="l" r="r" t="t"/>
              <a:pathLst>
                <a:path extrusionOk="0" h="1060909" w="1869223">
                  <a:moveTo>
                    <a:pt x="1844056" y="0"/>
                  </a:moveTo>
                  <a:cubicBezTo>
                    <a:pt x="1550899" y="28425"/>
                    <a:pt x="1247744" y="43357"/>
                    <a:pt x="937395" y="43357"/>
                  </a:cubicBezTo>
                  <a:cubicBezTo>
                    <a:pt x="628349" y="43357"/>
                    <a:pt x="326357" y="28494"/>
                    <a:pt x="34297" y="342"/>
                  </a:cubicBezTo>
                  <a:cubicBezTo>
                    <a:pt x="8913" y="87399"/>
                    <a:pt x="-2512" y="177935"/>
                    <a:pt x="461" y="268566"/>
                  </a:cubicBezTo>
                  <a:cubicBezTo>
                    <a:pt x="17310" y="706930"/>
                    <a:pt x="421907" y="1060909"/>
                    <a:pt x="961368" y="1060909"/>
                  </a:cubicBezTo>
                  <a:cubicBezTo>
                    <a:pt x="1500830" y="1060909"/>
                    <a:pt x="1957003" y="575353"/>
                    <a:pt x="1854809" y="49453"/>
                  </a:cubicBezTo>
                  <a:cubicBezTo>
                    <a:pt x="1851795" y="32740"/>
                    <a:pt x="1847892" y="16233"/>
                    <a:pt x="1844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805767" y="1299235"/>
              <a:ext cx="1869273" cy="912413"/>
            </a:xfrm>
            <a:custGeom>
              <a:rect b="b" l="l" r="r" t="t"/>
              <a:pathLst>
                <a:path extrusionOk="0" h="912413" w="1869273">
                  <a:moveTo>
                    <a:pt x="963190" y="603915"/>
                  </a:moveTo>
                  <a:cubicBezTo>
                    <a:pt x="507292" y="603915"/>
                    <a:pt x="141942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7420" y="558435"/>
                    <a:pt x="422016" y="912414"/>
                    <a:pt x="961478" y="912414"/>
                  </a:cubicBezTo>
                  <a:cubicBezTo>
                    <a:pt x="1466830" y="912414"/>
                    <a:pt x="1899098" y="486242"/>
                    <a:pt x="1867659" y="0"/>
                  </a:cubicBezTo>
                  <a:cubicBezTo>
                    <a:pt x="1728136" y="347404"/>
                    <a:pt x="1367650" y="603915"/>
                    <a:pt x="963190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6361733" y="1187794"/>
              <a:ext cx="757384" cy="534274"/>
            </a:xfrm>
            <a:custGeom>
              <a:rect b="b" l="l" r="r" t="t"/>
              <a:pathLst>
                <a:path extrusionOk="0" h="534274" w="757384">
                  <a:moveTo>
                    <a:pt x="381539" y="6301"/>
                  </a:moveTo>
                  <a:cubicBezTo>
                    <a:pt x="264503" y="6301"/>
                    <a:pt x="148500" y="4199"/>
                    <a:pt x="33519" y="0"/>
                  </a:cubicBezTo>
                  <a:cubicBezTo>
                    <a:pt x="-52387" y="190654"/>
                    <a:pt x="32526" y="414850"/>
                    <a:pt x="223186" y="500756"/>
                  </a:cubicBezTo>
                  <a:cubicBezTo>
                    <a:pt x="413841" y="586661"/>
                    <a:pt x="638050" y="501749"/>
                    <a:pt x="723942" y="311095"/>
                  </a:cubicBezTo>
                  <a:cubicBezTo>
                    <a:pt x="768532" y="212182"/>
                    <a:pt x="768532" y="98913"/>
                    <a:pt x="723942" y="0"/>
                  </a:cubicBezTo>
                  <a:cubicBezTo>
                    <a:pt x="610926" y="4158"/>
                    <a:pt x="496815" y="6254"/>
                    <a:pt x="381539" y="630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BBFF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6534091" y="1192932"/>
              <a:ext cx="412472" cy="356800"/>
            </a:xfrm>
            <a:custGeom>
              <a:rect b="b" l="l" r="r" t="t"/>
              <a:pathLst>
                <a:path extrusionOk="0" h="356800" w="412472">
                  <a:moveTo>
                    <a:pt x="347334" y="137"/>
                  </a:moveTo>
                  <a:cubicBezTo>
                    <a:pt x="301669" y="774"/>
                    <a:pt x="255620" y="1116"/>
                    <a:pt x="209181" y="1164"/>
                  </a:cubicBezTo>
                  <a:cubicBezTo>
                    <a:pt x="161098" y="1164"/>
                    <a:pt x="113152" y="774"/>
                    <a:pt x="65343" y="0"/>
                  </a:cubicBezTo>
                  <a:cubicBezTo>
                    <a:pt x="63699" y="1575"/>
                    <a:pt x="62055" y="3082"/>
                    <a:pt x="60411" y="4726"/>
                  </a:cubicBezTo>
                  <a:cubicBezTo>
                    <a:pt x="-20131" y="85262"/>
                    <a:pt x="-20138" y="215846"/>
                    <a:pt x="60398" y="296389"/>
                  </a:cubicBezTo>
                  <a:cubicBezTo>
                    <a:pt x="140933" y="376931"/>
                    <a:pt x="271518" y="376938"/>
                    <a:pt x="352060" y="296403"/>
                  </a:cubicBezTo>
                  <a:cubicBezTo>
                    <a:pt x="432610" y="215867"/>
                    <a:pt x="432610" y="85282"/>
                    <a:pt x="352060" y="4740"/>
                  </a:cubicBezTo>
                  <a:cubicBezTo>
                    <a:pt x="352060" y="4733"/>
                    <a:pt x="352060" y="4733"/>
                    <a:pt x="352060" y="4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5"/>
          <p:cNvSpPr/>
          <p:nvPr/>
        </p:nvSpPr>
        <p:spPr>
          <a:xfrm>
            <a:off x="6303349" y="1132552"/>
            <a:ext cx="1858261" cy="687891"/>
          </a:xfrm>
          <a:custGeom>
            <a:rect b="b" l="l" r="r" t="t"/>
            <a:pathLst>
              <a:path extrusionOk="0" h="851877" w="2301252">
                <a:moveTo>
                  <a:pt x="9833" y="801529"/>
                </a:moveTo>
                <a:cubicBezTo>
                  <a:pt x="9833" y="801529"/>
                  <a:pt x="156479" y="507003"/>
                  <a:pt x="492924" y="317205"/>
                </a:cubicBezTo>
                <a:cubicBezTo>
                  <a:pt x="1075126" y="-11568"/>
                  <a:pt x="1738768" y="-119035"/>
                  <a:pt x="1353487" y="159668"/>
                </a:cubicBezTo>
                <a:cubicBezTo>
                  <a:pt x="1353487" y="159668"/>
                  <a:pt x="2116241" y="8981"/>
                  <a:pt x="2136789" y="255560"/>
                </a:cubicBezTo>
                <a:cubicBezTo>
                  <a:pt x="2147200" y="380083"/>
                  <a:pt x="1774591" y="392549"/>
                  <a:pt x="1774591" y="392549"/>
                </a:cubicBezTo>
                <a:cubicBezTo>
                  <a:pt x="1774591" y="392549"/>
                  <a:pt x="2292066" y="471044"/>
                  <a:pt x="2301176" y="735021"/>
                </a:cubicBezTo>
                <a:cubicBezTo>
                  <a:pt x="2308025" y="933655"/>
                  <a:pt x="1855962" y="515839"/>
                  <a:pt x="890191" y="673376"/>
                </a:cubicBezTo>
                <a:cubicBezTo>
                  <a:pt x="495184" y="737829"/>
                  <a:pt x="285180" y="778036"/>
                  <a:pt x="41957" y="848174"/>
                </a:cubicBezTo>
                <a:cubicBezTo>
                  <a:pt x="-27017" y="868037"/>
                  <a:pt x="9833" y="801529"/>
                  <a:pt x="9833" y="8015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BBFF45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15"/>
          <p:cNvGrpSpPr/>
          <p:nvPr/>
        </p:nvGrpSpPr>
        <p:grpSpPr>
          <a:xfrm>
            <a:off x="6059076" y="3261892"/>
            <a:ext cx="2347601" cy="828886"/>
            <a:chOff x="5580309" y="2517898"/>
            <a:chExt cx="1815904" cy="641155"/>
          </a:xfrm>
        </p:grpSpPr>
        <p:sp>
          <p:nvSpPr>
            <p:cNvPr id="187" name="Google Shape;187;p15"/>
            <p:cNvSpPr/>
            <p:nvPr/>
          </p:nvSpPr>
          <p:spPr>
            <a:xfrm>
              <a:off x="5580309" y="2753538"/>
              <a:ext cx="1815904" cy="405516"/>
            </a:xfrm>
            <a:custGeom>
              <a:rect b="b" l="l" r="r" t="t"/>
              <a:pathLst>
                <a:path extrusionOk="0" h="481096" w="2154353">
                  <a:moveTo>
                    <a:pt x="0" y="414315"/>
                  </a:moveTo>
                  <a:cubicBezTo>
                    <a:pt x="73015" y="348286"/>
                    <a:pt x="155688" y="294038"/>
                    <a:pt x="240552" y="243558"/>
                  </a:cubicBezTo>
                  <a:cubicBezTo>
                    <a:pt x="326472" y="194050"/>
                    <a:pt x="416131" y="151337"/>
                    <a:pt x="508708" y="115816"/>
                  </a:cubicBezTo>
                  <a:cubicBezTo>
                    <a:pt x="694738" y="45267"/>
                    <a:pt x="893372" y="1430"/>
                    <a:pt x="1095773" y="197"/>
                  </a:cubicBezTo>
                  <a:cubicBezTo>
                    <a:pt x="1298688" y="-3241"/>
                    <a:pt x="1499849" y="38280"/>
                    <a:pt x="1684825" y="121775"/>
                  </a:cubicBezTo>
                  <a:cubicBezTo>
                    <a:pt x="1775854" y="164516"/>
                    <a:pt x="1862910" y="214653"/>
                    <a:pt x="1941199" y="276572"/>
                  </a:cubicBezTo>
                  <a:cubicBezTo>
                    <a:pt x="2019509" y="336758"/>
                    <a:pt x="2090983" y="405342"/>
                    <a:pt x="2154354" y="481097"/>
                  </a:cubicBezTo>
                  <a:cubicBezTo>
                    <a:pt x="1993187" y="369588"/>
                    <a:pt x="1826266" y="274243"/>
                    <a:pt x="1648043" y="213968"/>
                  </a:cubicBezTo>
                  <a:cubicBezTo>
                    <a:pt x="1470903" y="153125"/>
                    <a:pt x="1284557" y="123460"/>
                    <a:pt x="1097280" y="126296"/>
                  </a:cubicBezTo>
                  <a:cubicBezTo>
                    <a:pt x="910290" y="127255"/>
                    <a:pt x="723164" y="159447"/>
                    <a:pt x="539941" y="209859"/>
                  </a:cubicBezTo>
                  <a:cubicBezTo>
                    <a:pt x="354171" y="261606"/>
                    <a:pt x="173455" y="330039"/>
                    <a:pt x="0" y="414315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880295" y="2536814"/>
              <a:ext cx="246541" cy="370635"/>
            </a:xfrm>
            <a:custGeom>
              <a:rect b="b" l="l" r="r" t="t"/>
              <a:pathLst>
                <a:path extrusionOk="0" h="439714" w="292491">
                  <a:moveTo>
                    <a:pt x="152811" y="373001"/>
                  </a:moveTo>
                  <a:cubicBezTo>
                    <a:pt x="198634" y="355604"/>
                    <a:pt x="245210" y="339782"/>
                    <a:pt x="292471" y="325877"/>
                  </a:cubicBezTo>
                  <a:cubicBezTo>
                    <a:pt x="293156" y="186697"/>
                    <a:pt x="277608" y="19296"/>
                    <a:pt x="200551" y="1351"/>
                  </a:cubicBezTo>
                  <a:cubicBezTo>
                    <a:pt x="92673" y="-23787"/>
                    <a:pt x="23083" y="308617"/>
                    <a:pt x="0" y="439715"/>
                  </a:cubicBezTo>
                  <a:cubicBezTo>
                    <a:pt x="49864" y="415331"/>
                    <a:pt x="100803" y="393091"/>
                    <a:pt x="152811" y="37300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6884115" y="2517898"/>
              <a:ext cx="245946" cy="408372"/>
            </a:xfrm>
            <a:custGeom>
              <a:rect b="b" l="l" r="r" t="t"/>
              <a:pathLst>
                <a:path extrusionOk="0" h="484484" w="291785">
                  <a:moveTo>
                    <a:pt x="137742" y="401332"/>
                  </a:moveTo>
                  <a:cubicBezTo>
                    <a:pt x="190674" y="426005"/>
                    <a:pt x="242114" y="453772"/>
                    <a:pt x="291786" y="484485"/>
                  </a:cubicBezTo>
                  <a:cubicBezTo>
                    <a:pt x="286855" y="435717"/>
                    <a:pt x="239798" y="3928"/>
                    <a:pt x="109933" y="24"/>
                  </a:cubicBezTo>
                  <a:cubicBezTo>
                    <a:pt x="25343" y="-2510"/>
                    <a:pt x="3904" y="195027"/>
                    <a:pt x="0" y="347770"/>
                  </a:cubicBezTo>
                  <a:cubicBezTo>
                    <a:pt x="46878" y="363044"/>
                    <a:pt x="92865" y="380928"/>
                    <a:pt x="137742" y="401332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6"/>
          <p:cNvGrpSpPr/>
          <p:nvPr/>
        </p:nvGrpSpPr>
        <p:grpSpPr>
          <a:xfrm>
            <a:off x="6583953" y="2917211"/>
            <a:ext cx="1510417" cy="757338"/>
            <a:chOff x="2819969" y="4365386"/>
            <a:chExt cx="1694813" cy="849700"/>
          </a:xfrm>
        </p:grpSpPr>
        <p:sp>
          <p:nvSpPr>
            <p:cNvPr id="195" name="Google Shape;195;p16"/>
            <p:cNvSpPr/>
            <p:nvPr/>
          </p:nvSpPr>
          <p:spPr>
            <a:xfrm>
              <a:off x="2819969" y="4365386"/>
              <a:ext cx="1694813" cy="767412"/>
            </a:xfrm>
            <a:custGeom>
              <a:rect b="b" l="l" r="r" t="t"/>
              <a:pathLst>
                <a:path extrusionOk="0" h="767412" w="1694813">
                  <a:moveTo>
                    <a:pt x="1693331" y="0"/>
                  </a:moveTo>
                  <a:cubicBezTo>
                    <a:pt x="1724222" y="449254"/>
                    <a:pt x="1266748" y="778027"/>
                    <a:pt x="847425" y="767137"/>
                  </a:cubicBezTo>
                  <a:cubicBezTo>
                    <a:pt x="428171" y="778302"/>
                    <a:pt x="-29782" y="449254"/>
                    <a:pt x="1520" y="0"/>
                  </a:cubicBezTo>
                  <a:cubicBezTo>
                    <a:pt x="92960" y="926660"/>
                    <a:pt x="1602234" y="926660"/>
                    <a:pt x="1693331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100210" y="4889162"/>
              <a:ext cx="195071" cy="325922"/>
            </a:xfrm>
            <a:custGeom>
              <a:rect b="b" l="l" r="r" t="t"/>
              <a:pathLst>
                <a:path extrusionOk="0" h="325922" w="195071">
                  <a:moveTo>
                    <a:pt x="0" y="138701"/>
                  </a:moveTo>
                  <a:cubicBezTo>
                    <a:pt x="10069" y="227196"/>
                    <a:pt x="32330" y="318567"/>
                    <a:pt x="80892" y="325554"/>
                  </a:cubicBezTo>
                  <a:cubicBezTo>
                    <a:pt x="160140" y="336787"/>
                    <a:pt x="187538" y="88426"/>
                    <a:pt x="195072" y="0"/>
                  </a:cubicBezTo>
                  <a:cubicBezTo>
                    <a:pt x="136660" y="54898"/>
                    <a:pt x="71036" y="101557"/>
                    <a:pt x="0" y="138701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3037246" y="4887244"/>
              <a:ext cx="186715" cy="327842"/>
            </a:xfrm>
            <a:custGeom>
              <a:rect b="b" l="l" r="r" t="t"/>
              <a:pathLst>
                <a:path extrusionOk="0" h="327842" w="186715">
                  <a:moveTo>
                    <a:pt x="0" y="0"/>
                  </a:moveTo>
                  <a:cubicBezTo>
                    <a:pt x="822" y="82672"/>
                    <a:pt x="10206" y="316170"/>
                    <a:pt x="89043" y="327472"/>
                  </a:cubicBezTo>
                  <a:cubicBezTo>
                    <a:pt x="140413" y="334801"/>
                    <a:pt x="170140" y="232127"/>
                    <a:pt x="186716" y="135139"/>
                  </a:cubicBezTo>
                  <a:cubicBezTo>
                    <a:pt x="118797" y="98508"/>
                    <a:pt x="56015" y="5306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6"/>
          <p:cNvSpPr txBox="1"/>
          <p:nvPr>
            <p:ph type="title"/>
          </p:nvPr>
        </p:nvSpPr>
        <p:spPr>
          <a:xfrm>
            <a:off x="855300" y="991175"/>
            <a:ext cx="46935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99" name="Google Shape;199;p16"/>
          <p:cNvSpPr txBox="1"/>
          <p:nvPr>
            <p:ph idx="1" type="body"/>
          </p:nvPr>
        </p:nvSpPr>
        <p:spPr>
          <a:xfrm>
            <a:off x="855300" y="1509926"/>
            <a:ext cx="4693500" cy="26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➜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00" name="Google Shape;200;p1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" name="Google Shape;201;p16"/>
          <p:cNvGrpSpPr/>
          <p:nvPr/>
        </p:nvGrpSpPr>
        <p:grpSpPr>
          <a:xfrm>
            <a:off x="5936742" y="2037464"/>
            <a:ext cx="1101462" cy="1032153"/>
            <a:chOff x="8438871" y="401534"/>
            <a:chExt cx="2115348" cy="1982241"/>
          </a:xfrm>
        </p:grpSpPr>
        <p:sp>
          <p:nvSpPr>
            <p:cNvPr id="202" name="Google Shape;202;p16"/>
            <p:cNvSpPr/>
            <p:nvPr/>
          </p:nvSpPr>
          <p:spPr>
            <a:xfrm>
              <a:off x="8438871" y="401534"/>
              <a:ext cx="2115348" cy="1982241"/>
            </a:xfrm>
            <a:custGeom>
              <a:rect b="b" l="l" r="r" t="t"/>
              <a:pathLst>
                <a:path extrusionOk="0" h="1982241" w="2115348">
                  <a:moveTo>
                    <a:pt x="1084381" y="1982241"/>
                  </a:moveTo>
                  <a:cubicBezTo>
                    <a:pt x="797390" y="1982241"/>
                    <a:pt x="529098" y="1889705"/>
                    <a:pt x="328957" y="1721963"/>
                  </a:cubicBezTo>
                  <a:cubicBezTo>
                    <a:pt x="126830" y="1552302"/>
                    <a:pt x="10253" y="1321476"/>
                    <a:pt x="663" y="1072019"/>
                  </a:cubicBezTo>
                  <a:cubicBezTo>
                    <a:pt x="-9679" y="803042"/>
                    <a:pt x="101418" y="520571"/>
                    <a:pt x="297929" y="316389"/>
                  </a:cubicBezTo>
                  <a:cubicBezTo>
                    <a:pt x="390670" y="219534"/>
                    <a:pt x="501494" y="141871"/>
                    <a:pt x="624236" y="87824"/>
                  </a:cubicBezTo>
                  <a:cubicBezTo>
                    <a:pt x="758690" y="29170"/>
                    <a:pt x="903967" y="-739"/>
                    <a:pt x="1050682" y="14"/>
                  </a:cubicBezTo>
                  <a:cubicBezTo>
                    <a:pt x="1339866" y="14"/>
                    <a:pt x="1578979" y="75906"/>
                    <a:pt x="1761448" y="225497"/>
                  </a:cubicBezTo>
                  <a:cubicBezTo>
                    <a:pt x="1935630" y="368308"/>
                    <a:pt x="2049125" y="569750"/>
                    <a:pt x="2098577" y="824412"/>
                  </a:cubicBezTo>
                  <a:cubicBezTo>
                    <a:pt x="2125770" y="962922"/>
                    <a:pt x="2119811" y="1105890"/>
                    <a:pt x="2081317" y="1241680"/>
                  </a:cubicBezTo>
                  <a:cubicBezTo>
                    <a:pt x="2044193" y="1372408"/>
                    <a:pt x="1980083" y="1493904"/>
                    <a:pt x="1893094" y="1598330"/>
                  </a:cubicBezTo>
                  <a:cubicBezTo>
                    <a:pt x="1796038" y="1715326"/>
                    <a:pt x="1675145" y="1810252"/>
                    <a:pt x="1538431" y="1876760"/>
                  </a:cubicBezTo>
                  <a:cubicBezTo>
                    <a:pt x="1396921" y="1945638"/>
                    <a:pt x="1241713" y="1981693"/>
                    <a:pt x="1084381" y="1982241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8561906" y="475316"/>
              <a:ext cx="1869268" cy="1736332"/>
            </a:xfrm>
            <a:custGeom>
              <a:rect b="b" l="l" r="r" t="t"/>
              <a:pathLst>
                <a:path extrusionOk="0" h="1736332" w="1869268">
                  <a:moveTo>
                    <a:pt x="927716" y="0"/>
                  </a:moveTo>
                  <a:cubicBezTo>
                    <a:pt x="337705" y="0"/>
                    <a:pt x="-16274" y="505694"/>
                    <a:pt x="576" y="943990"/>
                  </a:cubicBezTo>
                  <a:cubicBezTo>
                    <a:pt x="17426" y="1382285"/>
                    <a:pt x="422022" y="1736332"/>
                    <a:pt x="961415" y="1736332"/>
                  </a:cubicBezTo>
                  <a:cubicBezTo>
                    <a:pt x="1500808" y="1736332"/>
                    <a:pt x="1957049" y="1250776"/>
                    <a:pt x="1854856" y="724876"/>
                  </a:cubicBezTo>
                  <a:cubicBezTo>
                    <a:pt x="1769443" y="285279"/>
                    <a:pt x="1464438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61904" y="1299235"/>
              <a:ext cx="1869279" cy="912413"/>
            </a:xfrm>
            <a:custGeom>
              <a:rect b="b" l="l" r="r" t="t"/>
              <a:pathLst>
                <a:path extrusionOk="0" h="912413" w="1869279">
                  <a:moveTo>
                    <a:pt x="963129" y="603915"/>
                  </a:moveTo>
                  <a:cubicBezTo>
                    <a:pt x="507230" y="603915"/>
                    <a:pt x="141882" y="366308"/>
                    <a:pt x="1880" y="34795"/>
                  </a:cubicBezTo>
                  <a:cubicBezTo>
                    <a:pt x="-39" y="63179"/>
                    <a:pt x="-518" y="91646"/>
                    <a:pt x="578" y="120071"/>
                  </a:cubicBezTo>
                  <a:cubicBezTo>
                    <a:pt x="17428" y="558435"/>
                    <a:pt x="422024" y="912414"/>
                    <a:pt x="961417" y="912414"/>
                  </a:cubicBezTo>
                  <a:cubicBezTo>
                    <a:pt x="1466769" y="912414"/>
                    <a:pt x="1899105" y="486242"/>
                    <a:pt x="1867666" y="0"/>
                  </a:cubicBezTo>
                  <a:cubicBezTo>
                    <a:pt x="1728075" y="347404"/>
                    <a:pt x="1367589" y="603915"/>
                    <a:pt x="963129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9302517" y="748882"/>
              <a:ext cx="387480" cy="1272283"/>
            </a:xfrm>
            <a:custGeom>
              <a:rect b="b" l="l" r="r" t="t"/>
              <a:pathLst>
                <a:path extrusionOk="0" h="1272283" w="387480">
                  <a:moveTo>
                    <a:pt x="341492" y="318088"/>
                  </a:moveTo>
                  <a:cubicBezTo>
                    <a:pt x="290600" y="318070"/>
                    <a:pt x="249367" y="276810"/>
                    <a:pt x="249367" y="225931"/>
                  </a:cubicBezTo>
                  <a:cubicBezTo>
                    <a:pt x="249436" y="192269"/>
                    <a:pt x="267792" y="161294"/>
                    <a:pt x="297313" y="145140"/>
                  </a:cubicBezTo>
                  <a:cubicBezTo>
                    <a:pt x="267860" y="90372"/>
                    <a:pt x="228955" y="41237"/>
                    <a:pt x="182448" y="0"/>
                  </a:cubicBezTo>
                  <a:cubicBezTo>
                    <a:pt x="182448" y="0"/>
                    <a:pt x="-269615" y="719876"/>
                    <a:pt x="249436" y="1272283"/>
                  </a:cubicBezTo>
                  <a:cubicBezTo>
                    <a:pt x="249436" y="1272283"/>
                    <a:pt x="459713" y="731178"/>
                    <a:pt x="361218" y="315896"/>
                  </a:cubicBezTo>
                  <a:cubicBezTo>
                    <a:pt x="354712" y="317324"/>
                    <a:pt x="348136" y="318059"/>
                    <a:pt x="341492" y="31808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6"/>
          <p:cNvGrpSpPr/>
          <p:nvPr/>
        </p:nvGrpSpPr>
        <p:grpSpPr>
          <a:xfrm>
            <a:off x="7595347" y="2037464"/>
            <a:ext cx="1101462" cy="1032153"/>
            <a:chOff x="8438871" y="401534"/>
            <a:chExt cx="2115348" cy="1982241"/>
          </a:xfrm>
        </p:grpSpPr>
        <p:sp>
          <p:nvSpPr>
            <p:cNvPr id="207" name="Google Shape;207;p16"/>
            <p:cNvSpPr/>
            <p:nvPr/>
          </p:nvSpPr>
          <p:spPr>
            <a:xfrm>
              <a:off x="8438871" y="401534"/>
              <a:ext cx="2115348" cy="1982241"/>
            </a:xfrm>
            <a:custGeom>
              <a:rect b="b" l="l" r="r" t="t"/>
              <a:pathLst>
                <a:path extrusionOk="0" h="1982241" w="2115348">
                  <a:moveTo>
                    <a:pt x="1084381" y="1982241"/>
                  </a:moveTo>
                  <a:cubicBezTo>
                    <a:pt x="797390" y="1982241"/>
                    <a:pt x="529098" y="1889705"/>
                    <a:pt x="328957" y="1721963"/>
                  </a:cubicBezTo>
                  <a:cubicBezTo>
                    <a:pt x="126830" y="1552302"/>
                    <a:pt x="10253" y="1321476"/>
                    <a:pt x="663" y="1072019"/>
                  </a:cubicBezTo>
                  <a:cubicBezTo>
                    <a:pt x="-9679" y="803042"/>
                    <a:pt x="101418" y="520571"/>
                    <a:pt x="297929" y="316389"/>
                  </a:cubicBezTo>
                  <a:cubicBezTo>
                    <a:pt x="390670" y="219534"/>
                    <a:pt x="501494" y="141871"/>
                    <a:pt x="624236" y="87824"/>
                  </a:cubicBezTo>
                  <a:cubicBezTo>
                    <a:pt x="758690" y="29170"/>
                    <a:pt x="903967" y="-739"/>
                    <a:pt x="1050682" y="14"/>
                  </a:cubicBezTo>
                  <a:cubicBezTo>
                    <a:pt x="1339866" y="14"/>
                    <a:pt x="1578979" y="75906"/>
                    <a:pt x="1761448" y="225497"/>
                  </a:cubicBezTo>
                  <a:cubicBezTo>
                    <a:pt x="1935630" y="368308"/>
                    <a:pt x="2049125" y="569750"/>
                    <a:pt x="2098577" y="824412"/>
                  </a:cubicBezTo>
                  <a:cubicBezTo>
                    <a:pt x="2125770" y="962922"/>
                    <a:pt x="2119811" y="1105890"/>
                    <a:pt x="2081317" y="1241680"/>
                  </a:cubicBezTo>
                  <a:cubicBezTo>
                    <a:pt x="2044193" y="1372408"/>
                    <a:pt x="1980083" y="1493904"/>
                    <a:pt x="1893094" y="1598330"/>
                  </a:cubicBezTo>
                  <a:cubicBezTo>
                    <a:pt x="1796038" y="1715326"/>
                    <a:pt x="1675145" y="1810252"/>
                    <a:pt x="1538431" y="1876760"/>
                  </a:cubicBezTo>
                  <a:cubicBezTo>
                    <a:pt x="1396921" y="1945638"/>
                    <a:pt x="1241713" y="1981693"/>
                    <a:pt x="1084381" y="1982241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8561906" y="475316"/>
              <a:ext cx="1869268" cy="1736332"/>
            </a:xfrm>
            <a:custGeom>
              <a:rect b="b" l="l" r="r" t="t"/>
              <a:pathLst>
                <a:path extrusionOk="0" h="1736332" w="1869268">
                  <a:moveTo>
                    <a:pt x="927716" y="0"/>
                  </a:moveTo>
                  <a:cubicBezTo>
                    <a:pt x="337705" y="0"/>
                    <a:pt x="-16274" y="505694"/>
                    <a:pt x="576" y="943990"/>
                  </a:cubicBezTo>
                  <a:cubicBezTo>
                    <a:pt x="17426" y="1382285"/>
                    <a:pt x="422022" y="1736332"/>
                    <a:pt x="961415" y="1736332"/>
                  </a:cubicBezTo>
                  <a:cubicBezTo>
                    <a:pt x="1500808" y="1736332"/>
                    <a:pt x="1957049" y="1250776"/>
                    <a:pt x="1854856" y="724876"/>
                  </a:cubicBezTo>
                  <a:cubicBezTo>
                    <a:pt x="1769443" y="285279"/>
                    <a:pt x="1464438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8561904" y="1299235"/>
              <a:ext cx="1869279" cy="912413"/>
            </a:xfrm>
            <a:custGeom>
              <a:rect b="b" l="l" r="r" t="t"/>
              <a:pathLst>
                <a:path extrusionOk="0" h="912413" w="1869279">
                  <a:moveTo>
                    <a:pt x="963129" y="603915"/>
                  </a:moveTo>
                  <a:cubicBezTo>
                    <a:pt x="507230" y="603915"/>
                    <a:pt x="141882" y="366308"/>
                    <a:pt x="1880" y="34795"/>
                  </a:cubicBezTo>
                  <a:cubicBezTo>
                    <a:pt x="-39" y="63179"/>
                    <a:pt x="-518" y="91646"/>
                    <a:pt x="578" y="120071"/>
                  </a:cubicBezTo>
                  <a:cubicBezTo>
                    <a:pt x="17428" y="558435"/>
                    <a:pt x="422024" y="912414"/>
                    <a:pt x="961417" y="912414"/>
                  </a:cubicBezTo>
                  <a:cubicBezTo>
                    <a:pt x="1466769" y="912414"/>
                    <a:pt x="1899105" y="486242"/>
                    <a:pt x="1867666" y="0"/>
                  </a:cubicBezTo>
                  <a:cubicBezTo>
                    <a:pt x="1728075" y="347404"/>
                    <a:pt x="1367589" y="603915"/>
                    <a:pt x="963129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9302517" y="748882"/>
              <a:ext cx="387480" cy="1272283"/>
            </a:xfrm>
            <a:custGeom>
              <a:rect b="b" l="l" r="r" t="t"/>
              <a:pathLst>
                <a:path extrusionOk="0" h="1272283" w="387480">
                  <a:moveTo>
                    <a:pt x="341492" y="318088"/>
                  </a:moveTo>
                  <a:cubicBezTo>
                    <a:pt x="290600" y="318070"/>
                    <a:pt x="249367" y="276810"/>
                    <a:pt x="249367" y="225931"/>
                  </a:cubicBezTo>
                  <a:cubicBezTo>
                    <a:pt x="249436" y="192269"/>
                    <a:pt x="267792" y="161294"/>
                    <a:pt x="297313" y="145140"/>
                  </a:cubicBezTo>
                  <a:cubicBezTo>
                    <a:pt x="267860" y="90372"/>
                    <a:pt x="228955" y="41237"/>
                    <a:pt x="182448" y="0"/>
                  </a:cubicBezTo>
                  <a:cubicBezTo>
                    <a:pt x="182448" y="0"/>
                    <a:pt x="-269615" y="719876"/>
                    <a:pt x="249436" y="1272283"/>
                  </a:cubicBezTo>
                  <a:cubicBezTo>
                    <a:pt x="249436" y="1272283"/>
                    <a:pt x="459713" y="731178"/>
                    <a:pt x="361218" y="315896"/>
                  </a:cubicBezTo>
                  <a:cubicBezTo>
                    <a:pt x="354712" y="317324"/>
                    <a:pt x="348136" y="318059"/>
                    <a:pt x="341492" y="31808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FF6B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5712265" y="1759100"/>
            <a:ext cx="3222023" cy="517515"/>
            <a:chOff x="5712265" y="930863"/>
            <a:chExt cx="3222023" cy="517515"/>
          </a:xfrm>
        </p:grpSpPr>
        <p:sp>
          <p:nvSpPr>
            <p:cNvPr id="212" name="Google Shape;212;p16"/>
            <p:cNvSpPr/>
            <p:nvPr/>
          </p:nvSpPr>
          <p:spPr>
            <a:xfrm>
              <a:off x="7536277" y="930863"/>
              <a:ext cx="1398011" cy="517515"/>
            </a:xfrm>
            <a:custGeom>
              <a:rect b="b" l="l" r="r" t="t"/>
              <a:pathLst>
                <a:path extrusionOk="0" h="851877" w="2301252">
                  <a:moveTo>
                    <a:pt x="9833" y="801529"/>
                  </a:moveTo>
                  <a:cubicBezTo>
                    <a:pt x="9833" y="801529"/>
                    <a:pt x="156479" y="507003"/>
                    <a:pt x="492924" y="317205"/>
                  </a:cubicBezTo>
                  <a:cubicBezTo>
                    <a:pt x="1075126" y="-11568"/>
                    <a:pt x="1738768" y="-119035"/>
                    <a:pt x="1353487" y="159668"/>
                  </a:cubicBezTo>
                  <a:cubicBezTo>
                    <a:pt x="1353487" y="159668"/>
                    <a:pt x="2116241" y="8981"/>
                    <a:pt x="2136789" y="255560"/>
                  </a:cubicBezTo>
                  <a:cubicBezTo>
                    <a:pt x="2147200" y="380083"/>
                    <a:pt x="1774591" y="392549"/>
                    <a:pt x="1774591" y="392549"/>
                  </a:cubicBezTo>
                  <a:cubicBezTo>
                    <a:pt x="1774591" y="392549"/>
                    <a:pt x="2292066" y="471044"/>
                    <a:pt x="2301176" y="735021"/>
                  </a:cubicBezTo>
                  <a:cubicBezTo>
                    <a:pt x="2308025" y="933655"/>
                    <a:pt x="1855962" y="515839"/>
                    <a:pt x="890191" y="673376"/>
                  </a:cubicBezTo>
                  <a:cubicBezTo>
                    <a:pt x="495184" y="737829"/>
                    <a:pt x="285180" y="778036"/>
                    <a:pt x="41957" y="848174"/>
                  </a:cubicBezTo>
                  <a:cubicBezTo>
                    <a:pt x="-27017" y="868037"/>
                    <a:pt x="9833" y="801529"/>
                    <a:pt x="9833" y="80152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28575" rotWithShape="0" algn="bl" dir="5400000" dist="19050">
                <a:srgbClr val="000000">
                  <a:alpha val="3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 flipH="1">
              <a:off x="5712265" y="930863"/>
              <a:ext cx="1398011" cy="517515"/>
            </a:xfrm>
            <a:custGeom>
              <a:rect b="b" l="l" r="r" t="t"/>
              <a:pathLst>
                <a:path extrusionOk="0" h="851877" w="2301252">
                  <a:moveTo>
                    <a:pt x="9833" y="801529"/>
                  </a:moveTo>
                  <a:cubicBezTo>
                    <a:pt x="9833" y="801529"/>
                    <a:pt x="156479" y="507003"/>
                    <a:pt x="492924" y="317205"/>
                  </a:cubicBezTo>
                  <a:cubicBezTo>
                    <a:pt x="1075126" y="-11568"/>
                    <a:pt x="1738768" y="-119035"/>
                    <a:pt x="1353487" y="159668"/>
                  </a:cubicBezTo>
                  <a:cubicBezTo>
                    <a:pt x="1353487" y="159668"/>
                    <a:pt x="2116241" y="8981"/>
                    <a:pt x="2136789" y="255560"/>
                  </a:cubicBezTo>
                  <a:cubicBezTo>
                    <a:pt x="2147200" y="380083"/>
                    <a:pt x="1774591" y="392549"/>
                    <a:pt x="1774591" y="392549"/>
                  </a:cubicBezTo>
                  <a:cubicBezTo>
                    <a:pt x="1774591" y="392549"/>
                    <a:pt x="2292066" y="471044"/>
                    <a:pt x="2301176" y="735021"/>
                  </a:cubicBezTo>
                  <a:cubicBezTo>
                    <a:pt x="2308025" y="933655"/>
                    <a:pt x="1855962" y="515839"/>
                    <a:pt x="890191" y="673376"/>
                  </a:cubicBezTo>
                  <a:cubicBezTo>
                    <a:pt x="495184" y="737829"/>
                    <a:pt x="285180" y="778036"/>
                    <a:pt x="41957" y="848174"/>
                  </a:cubicBezTo>
                  <a:cubicBezTo>
                    <a:pt x="-27017" y="868037"/>
                    <a:pt x="9833" y="801529"/>
                    <a:pt x="9833" y="80152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28575" rotWithShape="0" algn="bl" dir="5400000" dist="19050">
                <a:srgbClr val="000000">
                  <a:alpha val="3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6"/>
          <p:cNvGrpSpPr/>
          <p:nvPr/>
        </p:nvGrpSpPr>
        <p:grpSpPr>
          <a:xfrm>
            <a:off x="6007738" y="1109495"/>
            <a:ext cx="516461" cy="517522"/>
            <a:chOff x="2893887" y="2547824"/>
            <a:chExt cx="1212350" cy="1214840"/>
          </a:xfrm>
        </p:grpSpPr>
        <p:sp>
          <p:nvSpPr>
            <p:cNvPr id="215" name="Google Shape;215;p16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6"/>
          <p:cNvGrpSpPr/>
          <p:nvPr/>
        </p:nvGrpSpPr>
        <p:grpSpPr>
          <a:xfrm flipH="1">
            <a:off x="8154119" y="1109495"/>
            <a:ext cx="516461" cy="517522"/>
            <a:chOff x="2893887" y="2547824"/>
            <a:chExt cx="1212350" cy="1214840"/>
          </a:xfrm>
        </p:grpSpPr>
        <p:sp>
          <p:nvSpPr>
            <p:cNvPr id="220" name="Google Shape;220;p16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0" scaled="0"/>
        </a:gra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idx="4294967295" type="ctrTitle"/>
          </p:nvPr>
        </p:nvSpPr>
        <p:spPr>
          <a:xfrm>
            <a:off x="855300" y="960950"/>
            <a:ext cx="4626600" cy="207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/>
              <a:t>Big </a:t>
            </a:r>
            <a:r>
              <a:rPr lang="en" sz="7400"/>
              <a:t>c</a:t>
            </a:r>
            <a:r>
              <a:rPr lang="en" sz="7400"/>
              <a:t>oncept</a:t>
            </a:r>
            <a:endParaRPr sz="7400"/>
          </a:p>
        </p:txBody>
      </p:sp>
      <p:sp>
        <p:nvSpPr>
          <p:cNvPr id="229" name="Google Shape;229;p17"/>
          <p:cNvSpPr txBox="1"/>
          <p:nvPr>
            <p:ph idx="4294967295" type="subTitle"/>
          </p:nvPr>
        </p:nvSpPr>
        <p:spPr>
          <a:xfrm>
            <a:off x="855300" y="3021549"/>
            <a:ext cx="4626600" cy="116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6716311" y="1310552"/>
            <a:ext cx="1912772" cy="193823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F4D82"/>
              </a:gs>
            </a:gsLst>
            <a:lin ang="0" scaled="0"/>
          </a:gradFill>
          <a:ln>
            <a:noFill/>
          </a:ln>
          <a:effectLst>
            <a:outerShdw blurRad="28575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/>
          <p:nvPr/>
        </p:nvSpPr>
        <p:spPr>
          <a:xfrm rot="1473072">
            <a:off x="4977133" y="2278313"/>
            <a:ext cx="1118341" cy="108939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6346359" y="1125325"/>
            <a:ext cx="489599" cy="47576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gradFill>
            <a:gsLst>
              <a:gs pos="0">
                <a:srgbClr val="F0E0C7"/>
              </a:gs>
              <a:gs pos="50000">
                <a:srgbClr val="F8F1E4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28575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/>
          <p:nvPr/>
        </p:nvSpPr>
        <p:spPr>
          <a:xfrm rot="2487309">
            <a:off x="6031480" y="3284146"/>
            <a:ext cx="348345" cy="3385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gradFill>
            <a:gsLst>
              <a:gs pos="0">
                <a:srgbClr val="F0E0C7"/>
              </a:gs>
              <a:gs pos="50000">
                <a:srgbClr val="F8F1E4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28575" rotWithShape="0" algn="bl" dir="5400000" dist="19050">
              <a:schemeClr val="dk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/>
          <p:nvPr/>
        </p:nvSpPr>
        <p:spPr>
          <a:xfrm rot="10800000">
            <a:off x="6874900" y="991175"/>
            <a:ext cx="1507492" cy="1116515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rgbClr val="C2FF33"/>
              </a:gs>
              <a:gs pos="100000">
                <a:srgbClr val="C9FF20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 txBox="1"/>
          <p:nvPr>
            <p:ph idx="1" type="body"/>
          </p:nvPr>
        </p:nvSpPr>
        <p:spPr>
          <a:xfrm>
            <a:off x="855275" y="1509925"/>
            <a:ext cx="24168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41" name="Google Shape;241;p18"/>
          <p:cNvSpPr txBox="1"/>
          <p:nvPr>
            <p:ph type="title"/>
          </p:nvPr>
        </p:nvSpPr>
        <p:spPr>
          <a:xfrm>
            <a:off x="855300" y="991175"/>
            <a:ext cx="51726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42" name="Google Shape;242;p18"/>
          <p:cNvSpPr txBox="1"/>
          <p:nvPr>
            <p:ph idx="2" type="body"/>
          </p:nvPr>
        </p:nvSpPr>
        <p:spPr>
          <a:xfrm>
            <a:off x="3610974" y="1509925"/>
            <a:ext cx="24168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243" name="Google Shape;243;p1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18"/>
          <p:cNvGrpSpPr/>
          <p:nvPr/>
        </p:nvGrpSpPr>
        <p:grpSpPr>
          <a:xfrm>
            <a:off x="6699702" y="1762684"/>
            <a:ext cx="1682696" cy="1306837"/>
            <a:chOff x="2860826" y="401530"/>
            <a:chExt cx="2115269" cy="1642581"/>
          </a:xfrm>
        </p:grpSpPr>
        <p:sp>
          <p:nvSpPr>
            <p:cNvPr id="245" name="Google Shape;245;p18"/>
            <p:cNvSpPr/>
            <p:nvPr/>
          </p:nvSpPr>
          <p:spPr>
            <a:xfrm>
              <a:off x="2860826" y="401530"/>
              <a:ext cx="2115269" cy="1642581"/>
            </a:xfrm>
            <a:custGeom>
              <a:rect b="b" l="l" r="r" t="t"/>
              <a:pathLst>
                <a:path extrusionOk="0" h="1642581" w="2115269">
                  <a:moveTo>
                    <a:pt x="245052" y="1642582"/>
                  </a:moveTo>
                  <a:cubicBezTo>
                    <a:pt x="509714" y="1619636"/>
                    <a:pt x="782253" y="1607649"/>
                    <a:pt x="1060477" y="1607649"/>
                  </a:cubicBezTo>
                  <a:cubicBezTo>
                    <a:pt x="1331715" y="1607649"/>
                    <a:pt x="1597541" y="1619088"/>
                    <a:pt x="1855902" y="1640869"/>
                  </a:cubicBezTo>
                  <a:cubicBezTo>
                    <a:pt x="1868690" y="1627170"/>
                    <a:pt x="1881060" y="1612992"/>
                    <a:pt x="1893026" y="1598334"/>
                  </a:cubicBezTo>
                  <a:cubicBezTo>
                    <a:pt x="1980028" y="1493928"/>
                    <a:pt x="2044145" y="1372426"/>
                    <a:pt x="2081249" y="1241684"/>
                  </a:cubicBezTo>
                  <a:cubicBezTo>
                    <a:pt x="2119756" y="1105894"/>
                    <a:pt x="2125668" y="962926"/>
                    <a:pt x="2098509" y="824416"/>
                  </a:cubicBezTo>
                  <a:cubicBezTo>
                    <a:pt x="2049057" y="569754"/>
                    <a:pt x="1935630" y="368312"/>
                    <a:pt x="1761449" y="225501"/>
                  </a:cubicBezTo>
                  <a:cubicBezTo>
                    <a:pt x="1578980" y="75910"/>
                    <a:pt x="1339797" y="18"/>
                    <a:pt x="1050682" y="18"/>
                  </a:cubicBezTo>
                  <a:cubicBezTo>
                    <a:pt x="903988" y="-836"/>
                    <a:pt x="758732" y="28980"/>
                    <a:pt x="624236" y="87554"/>
                  </a:cubicBezTo>
                  <a:cubicBezTo>
                    <a:pt x="501508" y="141599"/>
                    <a:pt x="390609" y="219263"/>
                    <a:pt x="297861" y="316119"/>
                  </a:cubicBezTo>
                  <a:cubicBezTo>
                    <a:pt x="101419" y="520575"/>
                    <a:pt x="-9679" y="802772"/>
                    <a:pt x="663" y="1071749"/>
                  </a:cubicBezTo>
                  <a:cubicBezTo>
                    <a:pt x="9088" y="1284356"/>
                    <a:pt x="94775" y="1483332"/>
                    <a:pt x="245052" y="1642582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2983792" y="475316"/>
              <a:ext cx="1869056" cy="1552082"/>
            </a:xfrm>
            <a:custGeom>
              <a:rect b="b" l="l" r="r" t="t"/>
              <a:pathLst>
                <a:path extrusionOk="0" h="1552082" w="1869056">
                  <a:moveTo>
                    <a:pt x="347020" y="1552083"/>
                  </a:moveTo>
                  <a:cubicBezTo>
                    <a:pt x="540360" y="1540028"/>
                    <a:pt x="737185" y="1533952"/>
                    <a:pt x="937510" y="1533863"/>
                  </a:cubicBezTo>
                  <a:cubicBezTo>
                    <a:pt x="1132446" y="1533863"/>
                    <a:pt x="1324230" y="1539637"/>
                    <a:pt x="1512863" y="1551192"/>
                  </a:cubicBezTo>
                  <a:cubicBezTo>
                    <a:pt x="1766292" y="1362285"/>
                    <a:pt x="1918076" y="1051183"/>
                    <a:pt x="1854650" y="724876"/>
                  </a:cubicBezTo>
                  <a:cubicBezTo>
                    <a:pt x="1769717" y="285279"/>
                    <a:pt x="1464506" y="0"/>
                    <a:pt x="927716" y="0"/>
                  </a:cubicBezTo>
                  <a:cubicBezTo>
                    <a:pt x="337774" y="0"/>
                    <a:pt x="-16274" y="505694"/>
                    <a:pt x="576" y="943990"/>
                  </a:cubicBezTo>
                  <a:cubicBezTo>
                    <a:pt x="10028" y="1188583"/>
                    <a:pt x="140167" y="1406875"/>
                    <a:pt x="347020" y="1552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347496" y="964575"/>
              <a:ext cx="758060" cy="758156"/>
            </a:xfrm>
            <a:custGeom>
              <a:rect b="b" l="l" r="r" t="t"/>
              <a:pathLst>
                <a:path extrusionOk="0" h="758156" w="758060">
                  <a:moveTo>
                    <a:pt x="724496" y="223151"/>
                  </a:moveTo>
                  <a:cubicBezTo>
                    <a:pt x="687310" y="294289"/>
                    <a:pt x="599493" y="321817"/>
                    <a:pt x="528355" y="284631"/>
                  </a:cubicBezTo>
                  <a:cubicBezTo>
                    <a:pt x="457217" y="247446"/>
                    <a:pt x="429689" y="159629"/>
                    <a:pt x="466875" y="88491"/>
                  </a:cubicBezTo>
                  <a:cubicBezTo>
                    <a:pt x="479923" y="63532"/>
                    <a:pt x="499937" y="42901"/>
                    <a:pt x="524492" y="29106"/>
                  </a:cubicBezTo>
                  <a:cubicBezTo>
                    <a:pt x="331208" y="-51203"/>
                    <a:pt x="109416" y="40382"/>
                    <a:pt x="29107" y="233665"/>
                  </a:cubicBezTo>
                  <a:cubicBezTo>
                    <a:pt x="-51203" y="426949"/>
                    <a:pt x="40381" y="648740"/>
                    <a:pt x="233665" y="729050"/>
                  </a:cubicBezTo>
                  <a:cubicBezTo>
                    <a:pt x="426949" y="809360"/>
                    <a:pt x="648741" y="717776"/>
                    <a:pt x="729051" y="524492"/>
                  </a:cubicBezTo>
                  <a:cubicBezTo>
                    <a:pt x="769257" y="427730"/>
                    <a:pt x="767606" y="318645"/>
                    <a:pt x="724496" y="22315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F4D8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521371" y="1137272"/>
              <a:ext cx="411706" cy="411763"/>
            </a:xfrm>
            <a:custGeom>
              <a:rect b="b" l="l" r="r" t="t"/>
              <a:pathLst>
                <a:path extrusionOk="0" h="411763" w="411706">
                  <a:moveTo>
                    <a:pt x="279862" y="13810"/>
                  </a:moveTo>
                  <a:cubicBezTo>
                    <a:pt x="173784" y="-27047"/>
                    <a:pt x="54666" y="25824"/>
                    <a:pt x="13809" y="131901"/>
                  </a:cubicBezTo>
                  <a:cubicBezTo>
                    <a:pt x="-27048" y="237978"/>
                    <a:pt x="25830" y="357097"/>
                    <a:pt x="131907" y="397954"/>
                  </a:cubicBezTo>
                  <a:cubicBezTo>
                    <a:pt x="237984" y="438811"/>
                    <a:pt x="357096" y="385940"/>
                    <a:pt x="397953" y="279863"/>
                  </a:cubicBezTo>
                  <a:cubicBezTo>
                    <a:pt x="417090" y="230170"/>
                    <a:pt x="416227" y="174998"/>
                    <a:pt x="395549" y="125935"/>
                  </a:cubicBezTo>
                  <a:cubicBezTo>
                    <a:pt x="337897" y="115325"/>
                    <a:pt x="292273" y="71105"/>
                    <a:pt x="279862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2983798" y="1299235"/>
              <a:ext cx="1868927" cy="728163"/>
            </a:xfrm>
            <a:custGeom>
              <a:rect b="b" l="l" r="r" t="t"/>
              <a:pathLst>
                <a:path extrusionOk="0" h="728163" w="1868927">
                  <a:moveTo>
                    <a:pt x="347015" y="728164"/>
                  </a:moveTo>
                  <a:cubicBezTo>
                    <a:pt x="540354" y="716109"/>
                    <a:pt x="737179" y="710033"/>
                    <a:pt x="937505" y="709944"/>
                  </a:cubicBezTo>
                  <a:cubicBezTo>
                    <a:pt x="1132440" y="709944"/>
                    <a:pt x="1324224" y="715718"/>
                    <a:pt x="1512858" y="727273"/>
                  </a:cubicBezTo>
                  <a:cubicBezTo>
                    <a:pt x="1740396" y="557613"/>
                    <a:pt x="1886015" y="289457"/>
                    <a:pt x="1867316" y="0"/>
                  </a:cubicBezTo>
                  <a:cubicBezTo>
                    <a:pt x="1727793" y="347404"/>
                    <a:pt x="1367307" y="603915"/>
                    <a:pt x="963190" y="603915"/>
                  </a:cubicBezTo>
                  <a:cubicBezTo>
                    <a:pt x="507292" y="603915"/>
                    <a:pt x="141943" y="366308"/>
                    <a:pt x="1940" y="34795"/>
                  </a:cubicBezTo>
                  <a:cubicBezTo>
                    <a:pt x="-53" y="63172"/>
                    <a:pt x="-512" y="91639"/>
                    <a:pt x="570" y="120071"/>
                  </a:cubicBezTo>
                  <a:cubicBezTo>
                    <a:pt x="10022" y="364664"/>
                    <a:pt x="140162" y="582956"/>
                    <a:pt x="347015" y="7281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7096674" y="3381214"/>
            <a:ext cx="1162931" cy="646893"/>
            <a:chOff x="7096674" y="3381214"/>
            <a:chExt cx="1162931" cy="646893"/>
          </a:xfrm>
        </p:grpSpPr>
        <p:sp>
          <p:nvSpPr>
            <p:cNvPr id="251" name="Google Shape;251;p18"/>
            <p:cNvSpPr/>
            <p:nvPr/>
          </p:nvSpPr>
          <p:spPr>
            <a:xfrm>
              <a:off x="7096674" y="3381214"/>
              <a:ext cx="1162931" cy="456384"/>
            </a:xfrm>
            <a:custGeom>
              <a:rect b="b" l="l" r="r" t="t"/>
              <a:pathLst>
                <a:path extrusionOk="0" h="532226" w="1356188">
                  <a:moveTo>
                    <a:pt x="0" y="103246"/>
                  </a:moveTo>
                  <a:cubicBezTo>
                    <a:pt x="58220" y="74410"/>
                    <a:pt x="120481" y="54752"/>
                    <a:pt x="183428" y="37971"/>
                  </a:cubicBezTo>
                  <a:cubicBezTo>
                    <a:pt x="246923" y="21943"/>
                    <a:pt x="311512" y="10902"/>
                    <a:pt x="376719" y="4956"/>
                  </a:cubicBezTo>
                  <a:cubicBezTo>
                    <a:pt x="507270" y="-6619"/>
                    <a:pt x="641656" y="1326"/>
                    <a:pt x="770288" y="36806"/>
                  </a:cubicBezTo>
                  <a:cubicBezTo>
                    <a:pt x="899742" y="71074"/>
                    <a:pt x="1020019" y="133554"/>
                    <a:pt x="1122486" y="219755"/>
                  </a:cubicBezTo>
                  <a:cubicBezTo>
                    <a:pt x="1172898" y="262454"/>
                    <a:pt x="1218241" y="310859"/>
                    <a:pt x="1257488" y="364004"/>
                  </a:cubicBezTo>
                  <a:cubicBezTo>
                    <a:pt x="1296462" y="416286"/>
                    <a:pt x="1329544" y="472704"/>
                    <a:pt x="1356189" y="532226"/>
                  </a:cubicBezTo>
                  <a:cubicBezTo>
                    <a:pt x="1273996" y="432430"/>
                    <a:pt x="1184953" y="341949"/>
                    <a:pt x="1082623" y="271468"/>
                  </a:cubicBezTo>
                  <a:cubicBezTo>
                    <a:pt x="981045" y="201035"/>
                    <a:pt x="867961" y="148753"/>
                    <a:pt x="748507" y="116945"/>
                  </a:cubicBezTo>
                  <a:cubicBezTo>
                    <a:pt x="629601" y="83999"/>
                    <a:pt x="505009" y="70848"/>
                    <a:pt x="379528" y="69958"/>
                  </a:cubicBezTo>
                  <a:cubicBezTo>
                    <a:pt x="252265" y="69608"/>
                    <a:pt x="125276" y="80752"/>
                    <a:pt x="0" y="103246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ffectLst>
              <a:outerShdw blurRad="28575" rotWithShape="0" algn="bl" dir="5400000" dist="3810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7858015" y="3522336"/>
              <a:ext cx="313698" cy="505772"/>
            </a:xfrm>
            <a:custGeom>
              <a:rect b="b" l="l" r="r" t="t"/>
              <a:pathLst>
                <a:path extrusionOk="0" h="589821" w="365828">
                  <a:moveTo>
                    <a:pt x="195620" y="107057"/>
                  </a:moveTo>
                  <a:cubicBezTo>
                    <a:pt x="134386" y="64583"/>
                    <a:pt x="68769" y="28699"/>
                    <a:pt x="0" y="0"/>
                  </a:cubicBezTo>
                  <a:cubicBezTo>
                    <a:pt x="6849" y="201922"/>
                    <a:pt x="38288" y="569188"/>
                    <a:pt x="178085" y="589052"/>
                  </a:cubicBezTo>
                  <a:cubicBezTo>
                    <a:pt x="272677" y="602751"/>
                    <a:pt x="330965" y="431515"/>
                    <a:pt x="365829" y="252744"/>
                  </a:cubicBezTo>
                  <a:cubicBezTo>
                    <a:pt x="313909" y="198826"/>
                    <a:pt x="256923" y="150037"/>
                    <a:pt x="195620" y="107057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  <a:effectLst>
              <a:outerShdw blurRad="14288" rotWithShape="0" algn="bl" dir="54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/>
          <p:nvPr/>
        </p:nvSpPr>
        <p:spPr>
          <a:xfrm>
            <a:off x="6944516" y="3231052"/>
            <a:ext cx="1548319" cy="1207803"/>
          </a:xfrm>
          <a:custGeom>
            <a:rect b="b" l="l" r="r" t="t"/>
            <a:pathLst>
              <a:path extrusionOk="0" h="1404422" w="1256243">
                <a:moveTo>
                  <a:pt x="136989" y="466050"/>
                </a:moveTo>
                <a:cubicBezTo>
                  <a:pt x="136989" y="466050"/>
                  <a:pt x="267128" y="-13411"/>
                  <a:pt x="705492" y="288"/>
                </a:cubicBezTo>
                <a:cubicBezTo>
                  <a:pt x="1198652" y="15699"/>
                  <a:pt x="1243790" y="411254"/>
                  <a:pt x="1253447" y="589340"/>
                </a:cubicBezTo>
                <a:cubicBezTo>
                  <a:pt x="1267146" y="842769"/>
                  <a:pt x="1239748" y="1020854"/>
                  <a:pt x="958921" y="1150994"/>
                </a:cubicBezTo>
                <a:cubicBezTo>
                  <a:pt x="958921" y="1150994"/>
                  <a:pt x="1137007" y="911263"/>
                  <a:pt x="1013717" y="719479"/>
                </a:cubicBezTo>
                <a:cubicBezTo>
                  <a:pt x="1013717" y="719479"/>
                  <a:pt x="965771" y="1301681"/>
                  <a:pt x="404117" y="1404423"/>
                </a:cubicBezTo>
                <a:cubicBezTo>
                  <a:pt x="404117" y="1404423"/>
                  <a:pt x="657546" y="1157843"/>
                  <a:pt x="506858" y="801672"/>
                </a:cubicBezTo>
                <a:cubicBezTo>
                  <a:pt x="506858" y="801672"/>
                  <a:pt x="520557" y="1144144"/>
                  <a:pt x="123290" y="1130445"/>
                </a:cubicBezTo>
                <a:cubicBezTo>
                  <a:pt x="123290" y="1130445"/>
                  <a:pt x="363020" y="993457"/>
                  <a:pt x="294526" y="746877"/>
                </a:cubicBezTo>
                <a:cubicBezTo>
                  <a:pt x="253429" y="842769"/>
                  <a:pt x="157537" y="904414"/>
                  <a:pt x="0" y="870167"/>
                </a:cubicBezTo>
                <a:cubicBezTo>
                  <a:pt x="116440" y="801672"/>
                  <a:pt x="116440" y="561942"/>
                  <a:pt x="136989" y="466050"/>
                </a:cubicBezTo>
                <a:close/>
              </a:path>
            </a:pathLst>
          </a:custGeom>
          <a:gradFill>
            <a:gsLst>
              <a:gs pos="0">
                <a:srgbClr val="BBFF45">
                  <a:alpha val="0"/>
                </a:srgbClr>
              </a:gs>
              <a:gs pos="65000">
                <a:srgbClr val="C2FF33"/>
              </a:gs>
              <a:gs pos="100000">
                <a:srgbClr val="C9FF20"/>
              </a:gs>
            </a:gsLst>
            <a:lin ang="5400012" scaled="0"/>
          </a:gradFill>
          <a:ln>
            <a:noFill/>
          </a:ln>
          <a:effectLst>
            <a:outerShdw blurRad="28575" rotWithShape="0" algn="bl" dir="5400000" dist="38100">
              <a:schemeClr val="dk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 txBox="1"/>
          <p:nvPr>
            <p:ph type="title"/>
          </p:nvPr>
        </p:nvSpPr>
        <p:spPr>
          <a:xfrm>
            <a:off x="855300" y="991175"/>
            <a:ext cx="5828400" cy="39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59" name="Google Shape;259;p19"/>
          <p:cNvSpPr txBox="1"/>
          <p:nvPr>
            <p:ph idx="1" type="body"/>
          </p:nvPr>
        </p:nvSpPr>
        <p:spPr>
          <a:xfrm>
            <a:off x="855300" y="1509925"/>
            <a:ext cx="18156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60" name="Google Shape;260;p19"/>
          <p:cNvSpPr txBox="1"/>
          <p:nvPr>
            <p:ph idx="2" type="body"/>
          </p:nvPr>
        </p:nvSpPr>
        <p:spPr>
          <a:xfrm>
            <a:off x="2861673" y="1509925"/>
            <a:ext cx="18156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61" name="Google Shape;261;p19"/>
          <p:cNvSpPr txBox="1"/>
          <p:nvPr>
            <p:ph idx="3" type="body"/>
          </p:nvPr>
        </p:nvSpPr>
        <p:spPr>
          <a:xfrm>
            <a:off x="4868047" y="1509925"/>
            <a:ext cx="1815600" cy="310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19"/>
          <p:cNvGrpSpPr/>
          <p:nvPr/>
        </p:nvGrpSpPr>
        <p:grpSpPr>
          <a:xfrm>
            <a:off x="7142484" y="1495299"/>
            <a:ext cx="1286132" cy="1205203"/>
            <a:chOff x="8438871" y="401534"/>
            <a:chExt cx="2115348" cy="1982241"/>
          </a:xfrm>
        </p:grpSpPr>
        <p:sp>
          <p:nvSpPr>
            <p:cNvPr id="264" name="Google Shape;264;p19"/>
            <p:cNvSpPr/>
            <p:nvPr/>
          </p:nvSpPr>
          <p:spPr>
            <a:xfrm>
              <a:off x="8438871" y="401534"/>
              <a:ext cx="2115348" cy="1982241"/>
            </a:xfrm>
            <a:custGeom>
              <a:rect b="b" l="l" r="r" t="t"/>
              <a:pathLst>
                <a:path extrusionOk="0" h="1982241" w="2115348">
                  <a:moveTo>
                    <a:pt x="1084381" y="1982241"/>
                  </a:moveTo>
                  <a:cubicBezTo>
                    <a:pt x="797390" y="1982241"/>
                    <a:pt x="529098" y="1889705"/>
                    <a:pt x="328957" y="1721963"/>
                  </a:cubicBezTo>
                  <a:cubicBezTo>
                    <a:pt x="126830" y="1552302"/>
                    <a:pt x="10253" y="1321476"/>
                    <a:pt x="663" y="1072019"/>
                  </a:cubicBezTo>
                  <a:cubicBezTo>
                    <a:pt x="-9679" y="803042"/>
                    <a:pt x="101418" y="520571"/>
                    <a:pt x="297929" y="316389"/>
                  </a:cubicBezTo>
                  <a:cubicBezTo>
                    <a:pt x="390670" y="219534"/>
                    <a:pt x="501494" y="141871"/>
                    <a:pt x="624236" y="87824"/>
                  </a:cubicBezTo>
                  <a:cubicBezTo>
                    <a:pt x="758690" y="29170"/>
                    <a:pt x="903967" y="-739"/>
                    <a:pt x="1050682" y="14"/>
                  </a:cubicBezTo>
                  <a:cubicBezTo>
                    <a:pt x="1339866" y="14"/>
                    <a:pt x="1578979" y="75906"/>
                    <a:pt x="1761448" y="225497"/>
                  </a:cubicBezTo>
                  <a:cubicBezTo>
                    <a:pt x="1935630" y="368308"/>
                    <a:pt x="2049125" y="569750"/>
                    <a:pt x="2098577" y="824412"/>
                  </a:cubicBezTo>
                  <a:cubicBezTo>
                    <a:pt x="2125770" y="962922"/>
                    <a:pt x="2119811" y="1105890"/>
                    <a:pt x="2081317" y="1241680"/>
                  </a:cubicBezTo>
                  <a:cubicBezTo>
                    <a:pt x="2044193" y="1372408"/>
                    <a:pt x="1980083" y="1493904"/>
                    <a:pt x="1893094" y="1598330"/>
                  </a:cubicBezTo>
                  <a:cubicBezTo>
                    <a:pt x="1796038" y="1715326"/>
                    <a:pt x="1675145" y="1810252"/>
                    <a:pt x="1538431" y="1876760"/>
                  </a:cubicBezTo>
                  <a:cubicBezTo>
                    <a:pt x="1396921" y="1945638"/>
                    <a:pt x="1241713" y="1981693"/>
                    <a:pt x="1084381" y="1982241"/>
                  </a:cubicBezTo>
                  <a:close/>
                </a:path>
              </a:pathLst>
            </a:custGeom>
            <a:solidFill>
              <a:srgbClr val="09052E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8561906" y="475316"/>
              <a:ext cx="1869268" cy="1736332"/>
            </a:xfrm>
            <a:custGeom>
              <a:rect b="b" l="l" r="r" t="t"/>
              <a:pathLst>
                <a:path extrusionOk="0" h="1736332" w="1869268">
                  <a:moveTo>
                    <a:pt x="927716" y="0"/>
                  </a:moveTo>
                  <a:cubicBezTo>
                    <a:pt x="337705" y="0"/>
                    <a:pt x="-16274" y="505694"/>
                    <a:pt x="576" y="943990"/>
                  </a:cubicBezTo>
                  <a:cubicBezTo>
                    <a:pt x="17426" y="1382285"/>
                    <a:pt x="422022" y="1736332"/>
                    <a:pt x="961415" y="1736332"/>
                  </a:cubicBezTo>
                  <a:cubicBezTo>
                    <a:pt x="1500808" y="1736332"/>
                    <a:pt x="1957049" y="1250776"/>
                    <a:pt x="1854856" y="724876"/>
                  </a:cubicBezTo>
                  <a:cubicBezTo>
                    <a:pt x="1769443" y="285279"/>
                    <a:pt x="1464438" y="0"/>
                    <a:pt x="927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8561904" y="1299235"/>
              <a:ext cx="1869279" cy="912413"/>
            </a:xfrm>
            <a:custGeom>
              <a:rect b="b" l="l" r="r" t="t"/>
              <a:pathLst>
                <a:path extrusionOk="0" h="912413" w="1869279">
                  <a:moveTo>
                    <a:pt x="963129" y="603915"/>
                  </a:moveTo>
                  <a:cubicBezTo>
                    <a:pt x="507230" y="603915"/>
                    <a:pt x="141882" y="366308"/>
                    <a:pt x="1880" y="34795"/>
                  </a:cubicBezTo>
                  <a:cubicBezTo>
                    <a:pt x="-39" y="63179"/>
                    <a:pt x="-518" y="91646"/>
                    <a:pt x="578" y="120071"/>
                  </a:cubicBezTo>
                  <a:cubicBezTo>
                    <a:pt x="17428" y="558435"/>
                    <a:pt x="422024" y="912414"/>
                    <a:pt x="961417" y="912414"/>
                  </a:cubicBezTo>
                  <a:cubicBezTo>
                    <a:pt x="1466769" y="912414"/>
                    <a:pt x="1899105" y="486242"/>
                    <a:pt x="1867666" y="0"/>
                  </a:cubicBezTo>
                  <a:cubicBezTo>
                    <a:pt x="1728075" y="347404"/>
                    <a:pt x="1367589" y="603915"/>
                    <a:pt x="963129" y="603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9177188" y="748882"/>
              <a:ext cx="387480" cy="1272283"/>
            </a:xfrm>
            <a:custGeom>
              <a:rect b="b" l="l" r="r" t="t"/>
              <a:pathLst>
                <a:path extrusionOk="0" h="1272283" w="387480">
                  <a:moveTo>
                    <a:pt x="341492" y="318088"/>
                  </a:moveTo>
                  <a:cubicBezTo>
                    <a:pt x="290600" y="318070"/>
                    <a:pt x="249367" y="276810"/>
                    <a:pt x="249367" y="225931"/>
                  </a:cubicBezTo>
                  <a:cubicBezTo>
                    <a:pt x="249436" y="192269"/>
                    <a:pt x="267792" y="161294"/>
                    <a:pt x="297313" y="145140"/>
                  </a:cubicBezTo>
                  <a:cubicBezTo>
                    <a:pt x="267860" y="90372"/>
                    <a:pt x="228955" y="41237"/>
                    <a:pt x="182448" y="0"/>
                  </a:cubicBezTo>
                  <a:cubicBezTo>
                    <a:pt x="182448" y="0"/>
                    <a:pt x="-269615" y="719876"/>
                    <a:pt x="249436" y="1272283"/>
                  </a:cubicBezTo>
                  <a:cubicBezTo>
                    <a:pt x="249436" y="1272283"/>
                    <a:pt x="459713" y="731178"/>
                    <a:pt x="361218" y="315896"/>
                  </a:cubicBezTo>
                  <a:cubicBezTo>
                    <a:pt x="354712" y="317324"/>
                    <a:pt x="348136" y="318059"/>
                    <a:pt x="341492" y="318088"/>
                  </a:cubicBezTo>
                  <a:close/>
                </a:path>
              </a:pathLst>
            </a:custGeom>
            <a:gradFill>
              <a:gsLst>
                <a:gs pos="0">
                  <a:srgbClr val="000985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7490520" y="704648"/>
            <a:ext cx="590051" cy="591263"/>
            <a:chOff x="2893887" y="2547824"/>
            <a:chExt cx="1212350" cy="1214840"/>
          </a:xfrm>
        </p:grpSpPr>
        <p:sp>
          <p:nvSpPr>
            <p:cNvPr id="269" name="Google Shape;269;p19"/>
            <p:cNvSpPr/>
            <p:nvPr/>
          </p:nvSpPr>
          <p:spPr>
            <a:xfrm>
              <a:off x="2893887" y="2547824"/>
              <a:ext cx="1212350" cy="1214840"/>
            </a:xfrm>
            <a:custGeom>
              <a:rect b="b" l="l" r="r" t="t"/>
              <a:pathLst>
                <a:path extrusionOk="0" h="1214840" w="1212350">
                  <a:moveTo>
                    <a:pt x="0" y="1070973"/>
                  </a:moveTo>
                  <a:cubicBezTo>
                    <a:pt x="0" y="1070973"/>
                    <a:pt x="650697" y="1447692"/>
                    <a:pt x="1212351" y="981930"/>
                  </a:cubicBezTo>
                  <a:lnTo>
                    <a:pt x="549325" y="40612"/>
                  </a:lnTo>
                  <a:cubicBezTo>
                    <a:pt x="518790" y="-2656"/>
                    <a:pt x="458960" y="-12985"/>
                    <a:pt x="415686" y="17550"/>
                  </a:cubicBezTo>
                  <a:cubicBezTo>
                    <a:pt x="400062" y="28578"/>
                    <a:pt x="388089" y="44030"/>
                    <a:pt x="381308" y="6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2996697" y="3186871"/>
              <a:ext cx="951250" cy="244546"/>
            </a:xfrm>
            <a:custGeom>
              <a:rect b="b" l="l" r="r" t="t"/>
              <a:pathLst>
                <a:path extrusionOk="0" h="244546" w="951250">
                  <a:moveTo>
                    <a:pt x="43357" y="45138"/>
                  </a:moveTo>
                  <a:lnTo>
                    <a:pt x="0" y="159934"/>
                  </a:lnTo>
                  <a:cubicBezTo>
                    <a:pt x="152674" y="234319"/>
                    <a:pt x="473639" y="323156"/>
                    <a:pt x="951250" y="118221"/>
                  </a:cubicBezTo>
                  <a:lnTo>
                    <a:pt x="867961" y="0"/>
                  </a:lnTo>
                  <a:cubicBezTo>
                    <a:pt x="691177" y="94111"/>
                    <a:pt x="402815" y="180483"/>
                    <a:pt x="43357" y="45138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140056" y="2892620"/>
              <a:ext cx="568503" cy="125416"/>
            </a:xfrm>
            <a:custGeom>
              <a:rect b="b" l="l" r="r" t="t"/>
              <a:pathLst>
                <a:path extrusionOk="0" h="125416" w="568503">
                  <a:moveTo>
                    <a:pt x="27398" y="2123"/>
                  </a:moveTo>
                  <a:lnTo>
                    <a:pt x="0" y="74179"/>
                  </a:lnTo>
                  <a:cubicBezTo>
                    <a:pt x="118016" y="119317"/>
                    <a:pt x="322540" y="163222"/>
                    <a:pt x="568503" y="72261"/>
                  </a:cubicBezTo>
                  <a:lnTo>
                    <a:pt x="517544" y="0"/>
                  </a:lnTo>
                  <a:cubicBezTo>
                    <a:pt x="405281" y="47467"/>
                    <a:pt x="236717" y="79796"/>
                    <a:pt x="27398" y="2123"/>
                  </a:cubicBezTo>
                  <a:close/>
                </a:path>
              </a:pathLst>
            </a:custGeom>
            <a:solidFill>
              <a:srgbClr val="343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3404162" y="2647161"/>
              <a:ext cx="524058" cy="1084446"/>
            </a:xfrm>
            <a:custGeom>
              <a:rect b="b" l="l" r="r" t="t"/>
              <a:pathLst>
                <a:path extrusionOk="0" h="1084446" w="524058">
                  <a:moveTo>
                    <a:pt x="524059" y="1002185"/>
                  </a:moveTo>
                  <a:lnTo>
                    <a:pt x="18570" y="4084"/>
                  </a:lnTo>
                  <a:cubicBezTo>
                    <a:pt x="13844" y="-5299"/>
                    <a:pt x="-2595" y="3057"/>
                    <a:pt x="351" y="13331"/>
                  </a:cubicBezTo>
                  <a:lnTo>
                    <a:pt x="311452" y="1084446"/>
                  </a:lnTo>
                  <a:cubicBezTo>
                    <a:pt x="385337" y="1065562"/>
                    <a:pt x="456708" y="1037952"/>
                    <a:pt x="524059" y="1002185"/>
                  </a:cubicBezTo>
                  <a:close/>
                </a:path>
              </a:pathLst>
            </a:custGeom>
            <a:solidFill>
              <a:srgbClr val="FFFFFF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7066322" y="2899898"/>
            <a:ext cx="1437262" cy="597425"/>
            <a:chOff x="7066322" y="2899898"/>
            <a:chExt cx="1437262" cy="597425"/>
          </a:xfrm>
        </p:grpSpPr>
        <p:sp>
          <p:nvSpPr>
            <p:cNvPr id="274" name="Google Shape;274;p19"/>
            <p:cNvSpPr/>
            <p:nvPr/>
          </p:nvSpPr>
          <p:spPr>
            <a:xfrm>
              <a:off x="7066322" y="2899898"/>
              <a:ext cx="1437262" cy="597425"/>
            </a:xfrm>
            <a:custGeom>
              <a:rect b="b" l="l" r="r" t="t"/>
              <a:pathLst>
                <a:path extrusionOk="0" h="983416" w="2365864">
                  <a:moveTo>
                    <a:pt x="0" y="791179"/>
                  </a:moveTo>
                  <a:cubicBezTo>
                    <a:pt x="0" y="354253"/>
                    <a:pt x="529598" y="0"/>
                    <a:pt x="1182898" y="0"/>
                  </a:cubicBezTo>
                  <a:cubicBezTo>
                    <a:pt x="1836197" y="0"/>
                    <a:pt x="2365865" y="354253"/>
                    <a:pt x="2365865" y="791179"/>
                  </a:cubicBezTo>
                  <a:cubicBezTo>
                    <a:pt x="2365865" y="1228104"/>
                    <a:pt x="1836197" y="783576"/>
                    <a:pt x="1182898" y="783576"/>
                  </a:cubicBezTo>
                  <a:cubicBezTo>
                    <a:pt x="529598" y="783576"/>
                    <a:pt x="0" y="1228104"/>
                    <a:pt x="0" y="791179"/>
                  </a:cubicBezTo>
                  <a:close/>
                </a:path>
              </a:pathLst>
            </a:custGeom>
            <a:solidFill>
              <a:srgbClr val="4C11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7344300" y="3182158"/>
              <a:ext cx="173307" cy="276881"/>
            </a:xfrm>
            <a:custGeom>
              <a:rect b="b" l="l" r="r" t="t"/>
              <a:pathLst>
                <a:path extrusionOk="0" h="455772" w="285279">
                  <a:moveTo>
                    <a:pt x="0" y="455773"/>
                  </a:moveTo>
                  <a:cubicBezTo>
                    <a:pt x="86303" y="430567"/>
                    <a:pt x="182195" y="401799"/>
                    <a:pt x="285279" y="377141"/>
                  </a:cubicBezTo>
                  <a:cubicBezTo>
                    <a:pt x="275279" y="230837"/>
                    <a:pt x="245005" y="11450"/>
                    <a:pt x="153838" y="422"/>
                  </a:cubicBezTo>
                  <a:cubicBezTo>
                    <a:pt x="44316" y="-13482"/>
                    <a:pt x="9589" y="320085"/>
                    <a:pt x="0" y="455773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8056297" y="3181999"/>
              <a:ext cx="171726" cy="277456"/>
            </a:xfrm>
            <a:custGeom>
              <a:rect b="b" l="l" r="r" t="t"/>
              <a:pathLst>
                <a:path extrusionOk="0" h="456717" w="282676">
                  <a:moveTo>
                    <a:pt x="282676" y="456718"/>
                  </a:moveTo>
                  <a:cubicBezTo>
                    <a:pt x="278567" y="331510"/>
                    <a:pt x="257333" y="14107"/>
                    <a:pt x="147194" y="408"/>
                  </a:cubicBezTo>
                  <a:cubicBezTo>
                    <a:pt x="55070" y="-11099"/>
                    <a:pt x="15823" y="223152"/>
                    <a:pt x="0" y="378566"/>
                  </a:cubicBezTo>
                  <a:cubicBezTo>
                    <a:pt x="102125" y="403155"/>
                    <a:pt x="197127" y="431718"/>
                    <a:pt x="282676" y="456718"/>
                  </a:cubicBezTo>
                  <a:close/>
                </a:path>
              </a:pathLst>
            </a:custGeom>
            <a:gradFill>
              <a:gsLst>
                <a:gs pos="0">
                  <a:srgbClr val="F0E0C7"/>
                </a:gs>
                <a:gs pos="50000">
                  <a:srgbClr val="F8F1E4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14288" rotWithShape="0" algn="bl" dir="16200000" dist="2857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h template">
  <a:themeElements>
    <a:clrScheme name="Custom 347">
      <a:dk1>
        <a:srgbClr val="00032A"/>
      </a:dk1>
      <a:lt1>
        <a:srgbClr val="FFFFFF"/>
      </a:lt1>
      <a:dk2>
        <a:srgbClr val="8B8D9E"/>
      </a:dk2>
      <a:lt2>
        <a:srgbClr val="F1F2F7"/>
      </a:lt2>
      <a:accent1>
        <a:srgbClr val="32C34B"/>
      </a:accent1>
      <a:accent2>
        <a:srgbClr val="FFCC19"/>
      </a:accent2>
      <a:accent3>
        <a:srgbClr val="F14545"/>
      </a:accent3>
      <a:accent4>
        <a:srgbClr val="C0007C"/>
      </a:accent4>
      <a:accent5>
        <a:srgbClr val="7B62D5"/>
      </a:accent5>
      <a:accent6>
        <a:srgbClr val="2EC6DD"/>
      </a:accent6>
      <a:hlink>
        <a:srgbClr val="1B24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