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Amatic SC"/>
      <p:regular r:id="rId46"/>
      <p:bold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Merriweather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AEDABC-BADD-4293-A472-D3AD88E73092}">
  <a:tblStyle styleId="{8DAEDABC-BADD-4293-A472-D3AD88E730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86F0B6-B751-4789-9B5D-46EEAF9DFC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AmaticSC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AmaticSC-bold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Merriweather-bold.fntdata"/><Relationship Id="rId52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55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54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" name="Google Shape;214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d2b3a775d7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d2b3a775d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d2b3a775d7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gd2b3a775d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d2b3a775d7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d2b3a775d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d2b3a775d7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d2b3a775d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d2b3a775d7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d2b3a775d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d2b3a775d7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d2b3a775d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d2b3a775d7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3" name="Google Shape;2293;gd2b3a775d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7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d2b3a775d7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d2b3a775d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d2b3a775d7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d2b3a775d7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d2b3a775d7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d2b3a775d7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8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84fe7df697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84fe7df697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8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1461813dd6_212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0" name="Google Shape;2970;g1461813dd6_21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7085f372ae_1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7085f372ae_1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erriweathe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" name="Google Shape;19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618244"/>
            <a:ext cx="2765700" cy="2765700"/>
          </a:xfrm>
          <a:prstGeom prst="ellipse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1" name="Google Shape;1961;p22"/>
          <p:cNvSpPr txBox="1"/>
          <p:nvPr>
            <p:ph type="title"/>
          </p:nvPr>
        </p:nvSpPr>
        <p:spPr>
          <a:xfrm>
            <a:off x="1051400" y="3407725"/>
            <a:ext cx="70413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62" name="Google Shape;1962;p22"/>
          <p:cNvSpPr txBox="1"/>
          <p:nvPr>
            <p:ph idx="1" type="body"/>
          </p:nvPr>
        </p:nvSpPr>
        <p:spPr>
          <a:xfrm>
            <a:off x="1051400" y="3809223"/>
            <a:ext cx="70413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 complex idea can be conveyed with just a single still image, namely making it possible to absorb large amounts of data quickly.</a:t>
            </a:r>
            <a:endParaRPr sz="1600"/>
          </a:p>
        </p:txBody>
      </p:sp>
      <p:sp>
        <p:nvSpPr>
          <p:cNvPr id="1963" name="Google Shape;1963;p2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/>
          <p:nvPr>
            <p:ph idx="4294967295" type="title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Merriweather"/>
                <a:ea typeface="Merriweather"/>
                <a:cs typeface="Merriweather"/>
                <a:sym typeface="Merriweather"/>
              </a:rPr>
              <a:t>Use big image.</a:t>
            </a:r>
            <a:endParaRPr sz="2400"/>
          </a:p>
        </p:txBody>
      </p:sp>
      <p:sp>
        <p:nvSpPr>
          <p:cNvPr id="1969" name="Google Shape;1969;p2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5" name="Google Shape;1975;p24"/>
          <p:cNvSpPr/>
          <p:nvPr/>
        </p:nvSpPr>
        <p:spPr>
          <a:xfrm>
            <a:off x="3706478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Gray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2166525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White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5270306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Black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8" name="Google Shape;1978;p2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diagrams to explain complex ideas</a:t>
            </a:r>
            <a:endParaRPr/>
          </a:p>
        </p:txBody>
      </p:sp>
      <p:sp>
        <p:nvSpPr>
          <p:cNvPr id="1984" name="Google Shape;1984;p2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256567" y="1058103"/>
            <a:ext cx="4036590" cy="3713071"/>
            <a:chOff x="2256567" y="677103"/>
            <a:chExt cx="4036590" cy="3713071"/>
          </a:xfrm>
        </p:grpSpPr>
        <p:sp>
          <p:nvSpPr>
            <p:cNvPr id="1986" name="Google Shape;1986;p2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4447194" y="2196766"/>
            <a:ext cx="2440200" cy="2440200"/>
            <a:chOff x="4447194" y="1815766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congue tempus</a:t>
              </a:r>
              <a:endParaRPr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3566937" y="175505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tempus</a:t>
              </a:r>
              <a:endParaRPr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03" name="Google Shape;2003;p26"/>
          <p:cNvGraphicFramePr/>
          <p:nvPr/>
        </p:nvGraphicFramePr>
        <p:xfrm>
          <a:off x="1562500" y="1436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{8DAEDABC-BADD-4293-A472-D3AD88E73092}</a:tableStyleId>
              </a:tblPr>
              <a:tblGrid>
                <a:gridCol w="1504750"/>
                <a:gridCol w="1504750"/>
                <a:gridCol w="1504750"/>
                <a:gridCol w="1504750"/>
              </a:tblGrid>
              <a:tr h="54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B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Yellow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Orange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24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04" name="Google Shape;2004;p2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esbozo_n_50-01.png" id="2009" name="Google Shape;20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52" y="927824"/>
            <a:ext cx="7285297" cy="36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2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11" name="Google Shape;2011;p27"/>
          <p:cNvSpPr/>
          <p:nvPr/>
        </p:nvSpPr>
        <p:spPr>
          <a:xfrm>
            <a:off x="2275650" y="18321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our office</a:t>
            </a:r>
            <a:endParaRPr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012" name="Google Shape;2012;p27"/>
          <p:cNvGrpSpPr/>
          <p:nvPr/>
        </p:nvGrpSpPr>
        <p:grpSpPr>
          <a:xfrm>
            <a:off x="1633114" y="2176824"/>
            <a:ext cx="190252" cy="171538"/>
            <a:chOff x="2898281" y="1033551"/>
            <a:chExt cx="426000" cy="512208"/>
          </a:xfrm>
        </p:grpSpPr>
        <p:sp>
          <p:nvSpPr>
            <p:cNvPr id="2013" name="Google Shape;2013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4" name="Google Shape;2014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5" name="Google Shape;2015;p27"/>
          <p:cNvGrpSpPr/>
          <p:nvPr/>
        </p:nvGrpSpPr>
        <p:grpSpPr>
          <a:xfrm>
            <a:off x="2977639" y="3567837"/>
            <a:ext cx="190252" cy="171538"/>
            <a:chOff x="2898281" y="1033551"/>
            <a:chExt cx="426000" cy="512208"/>
          </a:xfrm>
        </p:grpSpPr>
        <p:sp>
          <p:nvSpPr>
            <p:cNvPr id="2016" name="Google Shape;2016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7" name="Google Shape;2017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8" name="Google Shape;2018;p27"/>
          <p:cNvGrpSpPr/>
          <p:nvPr/>
        </p:nvGrpSpPr>
        <p:grpSpPr>
          <a:xfrm>
            <a:off x="3913464" y="1953674"/>
            <a:ext cx="190252" cy="171538"/>
            <a:chOff x="2898281" y="1033551"/>
            <a:chExt cx="426000" cy="512208"/>
          </a:xfrm>
        </p:grpSpPr>
        <p:sp>
          <p:nvSpPr>
            <p:cNvPr id="2019" name="Google Shape;2019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0" name="Google Shape;2020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1" name="Google Shape;2021;p27"/>
          <p:cNvGrpSpPr/>
          <p:nvPr/>
        </p:nvGrpSpPr>
        <p:grpSpPr>
          <a:xfrm>
            <a:off x="4521014" y="3811293"/>
            <a:ext cx="190252" cy="171538"/>
            <a:chOff x="2898281" y="1033551"/>
            <a:chExt cx="426000" cy="512208"/>
          </a:xfrm>
        </p:grpSpPr>
        <p:sp>
          <p:nvSpPr>
            <p:cNvPr id="2022" name="Google Shape;2022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3" name="Google Shape;2023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4" name="Google Shape;2024;p27"/>
          <p:cNvGrpSpPr/>
          <p:nvPr/>
        </p:nvGrpSpPr>
        <p:grpSpPr>
          <a:xfrm>
            <a:off x="6957339" y="3845812"/>
            <a:ext cx="190252" cy="171538"/>
            <a:chOff x="2898281" y="1033551"/>
            <a:chExt cx="426000" cy="512208"/>
          </a:xfrm>
        </p:grpSpPr>
        <p:sp>
          <p:nvSpPr>
            <p:cNvPr id="2025" name="Google Shape;2025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6" name="Google Shape;2026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7" name="Google Shape;2027;p27"/>
          <p:cNvGrpSpPr/>
          <p:nvPr/>
        </p:nvGrpSpPr>
        <p:grpSpPr>
          <a:xfrm>
            <a:off x="6368814" y="2408812"/>
            <a:ext cx="190252" cy="171538"/>
            <a:chOff x="2898281" y="1033551"/>
            <a:chExt cx="426000" cy="512208"/>
          </a:xfrm>
        </p:grpSpPr>
        <p:sp>
          <p:nvSpPr>
            <p:cNvPr id="2028" name="Google Shape;2028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9" name="Google Shape;2029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030" name="Google Shape;2030;p2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/>
          <p:nvPr>
            <p:ph idx="4294967295" type="ctrTitle"/>
          </p:nvPr>
        </p:nvSpPr>
        <p:spPr>
          <a:xfrm>
            <a:off x="1660200" y="1583344"/>
            <a:ext cx="5823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lt1"/>
                </a:solidFill>
              </a:rPr>
              <a:t>89,526,124</a:t>
            </a:r>
            <a:endParaRPr sz="12000">
              <a:solidFill>
                <a:schemeClr val="lt1"/>
              </a:solidFill>
            </a:endParaRPr>
          </a:p>
        </p:txBody>
      </p:sp>
      <p:sp>
        <p:nvSpPr>
          <p:cNvPr id="2036" name="Google Shape;2036;p28"/>
          <p:cNvSpPr txBox="1"/>
          <p:nvPr>
            <p:ph idx="4294967295" type="subTitle"/>
          </p:nvPr>
        </p:nvSpPr>
        <p:spPr>
          <a:xfrm>
            <a:off x="1660200" y="2840060"/>
            <a:ext cx="5823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7" name="Google Shape;2037;p2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89,526,124$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3" name="Google Shape;2043;p29"/>
          <p:cNvSpPr txBox="1"/>
          <p:nvPr>
            <p:ph idx="4294967295" type="subTitle"/>
          </p:nvPr>
        </p:nvSpPr>
        <p:spPr>
          <a:xfrm>
            <a:off x="685800" y="12970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044" name="Google Shape;2044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100%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5" name="Google Shape;2045;p29"/>
          <p:cNvSpPr txBox="1"/>
          <p:nvPr>
            <p:ph idx="4294967295" type="subTitle"/>
          </p:nvPr>
        </p:nvSpPr>
        <p:spPr>
          <a:xfrm>
            <a:off x="685800" y="3925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046" name="Google Shape;2046;p29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185,244</a:t>
            </a:r>
            <a:r>
              <a:rPr lang="en" sz="4800">
                <a:solidFill>
                  <a:schemeClr val="lt1"/>
                </a:solidFill>
              </a:rPr>
              <a:t>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47" name="Google Shape;2047;p29"/>
          <p:cNvSpPr txBox="1"/>
          <p:nvPr>
            <p:ph idx="4294967295" type="subTitle"/>
          </p:nvPr>
        </p:nvSpPr>
        <p:spPr>
          <a:xfrm>
            <a:off x="685800" y="26114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048" name="Google Shape;2048;p2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54" name="Google Shape;2054;p30"/>
          <p:cNvSpPr/>
          <p:nvPr/>
        </p:nvSpPr>
        <p:spPr>
          <a:xfrm>
            <a:off x="905075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first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6449687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last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6" name="Google Shape;2056;p30"/>
          <p:cNvSpPr/>
          <p:nvPr/>
        </p:nvSpPr>
        <p:spPr>
          <a:xfrm>
            <a:off x="3677381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second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57" name="Google Shape;2057;p30"/>
          <p:cNvCxnSpPr>
            <a:endCxn id="2056" idx="2"/>
          </p:cNvCxnSpPr>
          <p:nvPr/>
        </p:nvCxnSpPr>
        <p:spPr>
          <a:xfrm>
            <a:off x="2694281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58" name="Google Shape;2058;p30"/>
          <p:cNvCxnSpPr>
            <a:endCxn id="2055" idx="2"/>
          </p:cNvCxnSpPr>
          <p:nvPr/>
        </p:nvCxnSpPr>
        <p:spPr>
          <a:xfrm>
            <a:off x="5466587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sp>
        <p:nvSpPr>
          <p:cNvPr id="2059" name="Google Shape;2059;p3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1"/>
          <p:cNvSpPr txBox="1"/>
          <p:nvPr>
            <p:ph idx="1" type="body"/>
          </p:nvPr>
        </p:nvSpPr>
        <p:spPr>
          <a:xfrm>
            <a:off x="977300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5" name="Google Shape;2065;p31"/>
          <p:cNvSpPr txBox="1"/>
          <p:nvPr>
            <p:ph idx="2" type="body"/>
          </p:nvPr>
        </p:nvSpPr>
        <p:spPr>
          <a:xfrm>
            <a:off x="3391601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6" name="Google Shape;2066;p31"/>
          <p:cNvSpPr txBox="1"/>
          <p:nvPr>
            <p:ph idx="3" type="body"/>
          </p:nvPr>
        </p:nvSpPr>
        <p:spPr>
          <a:xfrm>
            <a:off x="5805902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7" name="Google Shape;2067;p31"/>
          <p:cNvSpPr txBox="1"/>
          <p:nvPr>
            <p:ph idx="1" type="body"/>
          </p:nvPr>
        </p:nvSpPr>
        <p:spPr>
          <a:xfrm>
            <a:off x="977300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8" name="Google Shape;2068;p31"/>
          <p:cNvSpPr txBox="1"/>
          <p:nvPr>
            <p:ph idx="2" type="body"/>
          </p:nvPr>
        </p:nvSpPr>
        <p:spPr>
          <a:xfrm>
            <a:off x="3391601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9" name="Google Shape;2069;p31"/>
          <p:cNvSpPr txBox="1"/>
          <p:nvPr>
            <p:ph idx="3" type="body"/>
          </p:nvPr>
        </p:nvSpPr>
        <p:spPr>
          <a:xfrm>
            <a:off x="5805902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70" name="Google Shape;2070;p3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Let’s review some concepts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1" name="Google Shape;2071;p31"/>
          <p:cNvSpPr/>
          <p:nvPr/>
        </p:nvSpPr>
        <p:spPr>
          <a:xfrm>
            <a:off x="1671809" y="1401545"/>
            <a:ext cx="231895" cy="19329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31"/>
          <p:cNvSpPr/>
          <p:nvPr/>
        </p:nvSpPr>
        <p:spPr>
          <a:xfrm>
            <a:off x="3941993" y="1337947"/>
            <a:ext cx="294129" cy="24107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31"/>
          <p:cNvSpPr/>
          <p:nvPr/>
        </p:nvSpPr>
        <p:spPr>
          <a:xfrm>
            <a:off x="3962382" y="2910857"/>
            <a:ext cx="337079" cy="233885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31"/>
          <p:cNvSpPr/>
          <p:nvPr/>
        </p:nvSpPr>
        <p:spPr>
          <a:xfrm>
            <a:off x="6366215" y="2903681"/>
            <a:ext cx="287232" cy="2482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31"/>
          <p:cNvSpPr/>
          <p:nvPr/>
        </p:nvSpPr>
        <p:spPr>
          <a:xfrm>
            <a:off x="1670000" y="2905561"/>
            <a:ext cx="235530" cy="244498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31"/>
          <p:cNvSpPr/>
          <p:nvPr/>
        </p:nvSpPr>
        <p:spPr>
          <a:xfrm>
            <a:off x="6281933" y="1336700"/>
            <a:ext cx="236622" cy="243574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3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97" name="Google Shape;1897;p14"/>
          <p:cNvSpPr txBox="1"/>
          <p:nvPr/>
        </p:nvSpPr>
        <p:spPr>
          <a:xfrm>
            <a:off x="1452750" y="1221713"/>
            <a:ext cx="28629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GOOGLE SLIDES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"Use as Google Slides Theme".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get a copy of this document on your Google Drive and will be able to edit, add or delete slides.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have to be signed in to your Google account.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8" name="Google Shape;1898;p14"/>
          <p:cNvSpPr txBox="1"/>
          <p:nvPr/>
        </p:nvSpPr>
        <p:spPr>
          <a:xfrm>
            <a:off x="4703125" y="1221713"/>
            <a:ext cx="29880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POWERPOINT®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9" name="Google Shape;1899;p14"/>
          <p:cNvSpPr txBox="1"/>
          <p:nvPr/>
        </p:nvSpPr>
        <p:spPr>
          <a:xfrm>
            <a:off x="1452750" y="3634294"/>
            <a:ext cx="62385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More info on how to use this template at </a:t>
            </a:r>
            <a:r>
              <a:rPr b="1"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This template is free to use under </a:t>
            </a:r>
            <a:r>
              <a:rPr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2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3E50"/>
                </a:solidFill>
              </a:rPr>
              <a:t>You can insert graphs from Excel or Google Sheets</a:t>
            </a:r>
            <a:endParaRPr>
              <a:solidFill>
                <a:srgbClr val="2C3E50"/>
              </a:solidFill>
            </a:endParaRPr>
          </a:p>
        </p:txBody>
      </p:sp>
      <p:sp>
        <p:nvSpPr>
          <p:cNvPr id="2083" name="Google Shape;2083;p3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84" name="Google Shape;2084;p32"/>
          <p:cNvCxnSpPr/>
          <p:nvPr/>
        </p:nvCxnSpPr>
        <p:spPr>
          <a:xfrm>
            <a:off x="1498350" y="1074699"/>
            <a:ext cx="6147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5" name="Google Shape;2085;p32"/>
          <p:cNvCxnSpPr/>
          <p:nvPr/>
        </p:nvCxnSpPr>
        <p:spPr>
          <a:xfrm>
            <a:off x="1498350" y="1784181"/>
            <a:ext cx="6147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6" name="Google Shape;2086;p32"/>
          <p:cNvCxnSpPr/>
          <p:nvPr/>
        </p:nvCxnSpPr>
        <p:spPr>
          <a:xfrm>
            <a:off x="1498350" y="2493663"/>
            <a:ext cx="6147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7" name="Google Shape;2087;p32"/>
          <p:cNvCxnSpPr/>
          <p:nvPr/>
        </p:nvCxnSpPr>
        <p:spPr>
          <a:xfrm>
            <a:off x="1498350" y="3203146"/>
            <a:ext cx="6147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8" name="Google Shape;2088;p32"/>
          <p:cNvCxnSpPr/>
          <p:nvPr/>
        </p:nvCxnSpPr>
        <p:spPr>
          <a:xfrm>
            <a:off x="1498350" y="3934526"/>
            <a:ext cx="6147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9" name="Google Shape;2089;p32"/>
          <p:cNvSpPr txBox="1"/>
          <p:nvPr/>
        </p:nvSpPr>
        <p:spPr>
          <a:xfrm>
            <a:off x="1498348" y="915950"/>
            <a:ext cx="288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4000</a:t>
            </a:r>
            <a:endParaRPr sz="1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3000</a:t>
            </a:r>
            <a:endParaRPr sz="1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2000</a:t>
            </a:r>
            <a:endParaRPr sz="1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1000</a:t>
            </a:r>
            <a:endParaRPr sz="1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0</a:t>
            </a:r>
            <a:endParaRPr sz="1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90" name="Google Shape;2090;p32"/>
          <p:cNvSpPr/>
          <p:nvPr/>
        </p:nvSpPr>
        <p:spPr>
          <a:xfrm>
            <a:off x="2025097" y="2380936"/>
            <a:ext cx="1986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32"/>
          <p:cNvSpPr/>
          <p:nvPr/>
        </p:nvSpPr>
        <p:spPr>
          <a:xfrm>
            <a:off x="2291955" y="1986873"/>
            <a:ext cx="1986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32"/>
          <p:cNvSpPr/>
          <p:nvPr/>
        </p:nvSpPr>
        <p:spPr>
          <a:xfrm>
            <a:off x="2558813" y="2493663"/>
            <a:ext cx="1986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32"/>
          <p:cNvSpPr/>
          <p:nvPr/>
        </p:nvSpPr>
        <p:spPr>
          <a:xfrm>
            <a:off x="3513758" y="2694726"/>
            <a:ext cx="1986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32"/>
          <p:cNvSpPr/>
          <p:nvPr/>
        </p:nvSpPr>
        <p:spPr>
          <a:xfrm>
            <a:off x="3780616" y="2096343"/>
            <a:ext cx="1986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32"/>
          <p:cNvSpPr/>
          <p:nvPr/>
        </p:nvSpPr>
        <p:spPr>
          <a:xfrm>
            <a:off x="4047474" y="1229023"/>
            <a:ext cx="1986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32"/>
          <p:cNvSpPr/>
          <p:nvPr/>
        </p:nvSpPr>
        <p:spPr>
          <a:xfrm>
            <a:off x="5002420" y="2140118"/>
            <a:ext cx="1986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32"/>
          <p:cNvSpPr/>
          <p:nvPr/>
        </p:nvSpPr>
        <p:spPr>
          <a:xfrm>
            <a:off x="5269278" y="1074575"/>
            <a:ext cx="1986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32"/>
          <p:cNvSpPr/>
          <p:nvPr/>
        </p:nvSpPr>
        <p:spPr>
          <a:xfrm>
            <a:off x="5536136" y="2322561"/>
            <a:ext cx="1986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32"/>
          <p:cNvSpPr/>
          <p:nvPr/>
        </p:nvSpPr>
        <p:spPr>
          <a:xfrm>
            <a:off x="6491081" y="2753100"/>
            <a:ext cx="1986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32"/>
          <p:cNvSpPr/>
          <p:nvPr/>
        </p:nvSpPr>
        <p:spPr>
          <a:xfrm>
            <a:off x="6757939" y="1293618"/>
            <a:ext cx="1986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32"/>
          <p:cNvSpPr/>
          <p:nvPr/>
        </p:nvSpPr>
        <p:spPr>
          <a:xfrm>
            <a:off x="7024797" y="1607408"/>
            <a:ext cx="1986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6" name="Google Shape;2106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59450" y="511275"/>
            <a:ext cx="1625200" cy="291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7" name="Google Shape;2107;p33"/>
          <p:cNvSpPr txBox="1"/>
          <p:nvPr>
            <p:ph idx="4294967295" type="body"/>
          </p:nvPr>
        </p:nvSpPr>
        <p:spPr>
          <a:xfrm>
            <a:off x="1270550" y="3741500"/>
            <a:ext cx="66030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08" name="Google Shape;2108;p3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9" name="Google Shape;2109;p33"/>
          <p:cNvGrpSpPr/>
          <p:nvPr/>
        </p:nvGrpSpPr>
        <p:grpSpPr>
          <a:xfrm>
            <a:off x="3711740" y="183951"/>
            <a:ext cx="1720490" cy="3568637"/>
            <a:chOff x="2547150" y="238125"/>
            <a:chExt cx="2525675" cy="5238750"/>
          </a:xfrm>
        </p:grpSpPr>
        <p:sp>
          <p:nvSpPr>
            <p:cNvPr id="2110" name="Google Shape;211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8" name="Google Shape;21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75" y="636000"/>
            <a:ext cx="2133825" cy="28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9" name="Google Shape;2119;p34"/>
          <p:cNvSpPr txBox="1"/>
          <p:nvPr>
            <p:ph idx="4294967295" type="body"/>
          </p:nvPr>
        </p:nvSpPr>
        <p:spPr>
          <a:xfrm>
            <a:off x="1101300" y="3741500"/>
            <a:ext cx="69414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20" name="Google Shape;2120;p3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1" name="Google Shape;2121;p34"/>
          <p:cNvGrpSpPr/>
          <p:nvPr/>
        </p:nvGrpSpPr>
        <p:grpSpPr>
          <a:xfrm>
            <a:off x="3446476" y="321655"/>
            <a:ext cx="2251258" cy="3473815"/>
            <a:chOff x="2112475" y="238125"/>
            <a:chExt cx="3395050" cy="5238750"/>
          </a:xfrm>
        </p:grpSpPr>
        <p:sp>
          <p:nvSpPr>
            <p:cNvPr id="2122" name="Google Shape;212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" name="Google Shape;2130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01550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1" name="Google Shape;2131;p35"/>
          <p:cNvSpPr txBox="1"/>
          <p:nvPr>
            <p:ph idx="4294967295" type="body"/>
          </p:nvPr>
        </p:nvSpPr>
        <p:spPr>
          <a:xfrm>
            <a:off x="1234600" y="3741500"/>
            <a:ext cx="66747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32" name="Google Shape;2132;p3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33" name="Google Shape;2133;p35"/>
          <p:cNvGrpSpPr/>
          <p:nvPr/>
        </p:nvGrpSpPr>
        <p:grpSpPr>
          <a:xfrm>
            <a:off x="2300899" y="868779"/>
            <a:ext cx="4542205" cy="2661224"/>
            <a:chOff x="1177450" y="241631"/>
            <a:chExt cx="6173152" cy="3616776"/>
          </a:xfrm>
        </p:grpSpPr>
        <p:sp>
          <p:nvSpPr>
            <p:cNvPr id="2134" name="Google Shape;2134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36"/>
          <p:cNvSpPr txBox="1"/>
          <p:nvPr>
            <p:ph idx="4294967295" type="ctrTitle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Thanks!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43" name="Google Shape;2143;p36"/>
          <p:cNvSpPr txBox="1"/>
          <p:nvPr>
            <p:ph idx="4294967295" type="subTitle"/>
          </p:nvPr>
        </p:nvSpPr>
        <p:spPr>
          <a:xfrm>
            <a:off x="1715250" y="18113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2144" name="Google Shape;2144;p36"/>
          <p:cNvSpPr txBox="1"/>
          <p:nvPr>
            <p:ph idx="4294967295" type="body"/>
          </p:nvPr>
        </p:nvSpPr>
        <p:spPr>
          <a:xfrm>
            <a:off x="1715250" y="2697019"/>
            <a:ext cx="5713500" cy="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2145" name="Google Shape;2145;p3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3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51" name="Google Shape;2151;p37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3E50"/>
                </a:solidFill>
              </a:rPr>
              <a:t>Special thanks to all the people who made and released these awesome resources for free: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Presentation template by </a:t>
            </a:r>
            <a:r>
              <a:rPr lang="en" sz="2000" u="sng">
                <a:solidFill>
                  <a:srgbClr val="2C3E5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Photographs by </a:t>
            </a:r>
            <a:r>
              <a:rPr lang="en" sz="2000" u="sng">
                <a:solidFill>
                  <a:srgbClr val="2C3E5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000">
              <a:solidFill>
                <a:srgbClr val="2C3E50"/>
              </a:solidFill>
            </a:endParaRPr>
          </a:p>
        </p:txBody>
      </p:sp>
      <p:sp>
        <p:nvSpPr>
          <p:cNvPr id="2152" name="Google Shape;2152;p3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3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158" name="Google Shape;2158;p38"/>
          <p:cNvSpPr txBox="1"/>
          <p:nvPr>
            <p:ph idx="1" type="body"/>
          </p:nvPr>
        </p:nvSpPr>
        <p:spPr>
          <a:xfrm>
            <a:off x="1349671" y="1200150"/>
            <a:ext cx="6444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Titles: </a:t>
            </a:r>
            <a:r>
              <a:rPr b="1" lang="en" sz="1400"/>
              <a:t>Amatic SC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Body copy: </a:t>
            </a:r>
            <a:r>
              <a:rPr b="1" lang="en" sz="1400"/>
              <a:t>Merriweather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</a:t>
            </a:r>
            <a:r>
              <a:rPr lang="en" sz="1400"/>
              <a:t>e</a:t>
            </a:r>
            <a:r>
              <a:rPr lang="en" sz="1400"/>
              <a:t>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https://www.fontsquirrel.com/fonts/amatic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https://www.fontsquirrel.com/fonts/merriweather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Light gray </a:t>
            </a:r>
            <a:r>
              <a:rPr b="1" lang="en" sz="1400">
                <a:solidFill>
                  <a:schemeClr val="lt2"/>
                </a:solidFill>
                <a:highlight>
                  <a:schemeClr val="dk1"/>
                </a:highlight>
              </a:rPr>
              <a:t>#f5f6f7</a:t>
            </a:r>
            <a:endParaRPr b="1" sz="1400">
              <a:solidFill>
                <a:schemeClr val="lt2"/>
              </a:solidFill>
              <a:highlight>
                <a:schemeClr val="dk1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Dark gray </a:t>
            </a:r>
            <a:r>
              <a:rPr b="1" lang="en" sz="1400">
                <a:solidFill>
                  <a:schemeClr val="accent5"/>
                </a:solidFill>
              </a:rPr>
              <a:t>#95a5a6</a:t>
            </a:r>
            <a:endParaRPr b="1"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Navy </a:t>
            </a:r>
            <a:r>
              <a:rPr b="1" lang="en" sz="1400"/>
              <a:t>#2c3e50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Salmon </a:t>
            </a:r>
            <a:r>
              <a:rPr b="1" lang="en" sz="1400">
                <a:solidFill>
                  <a:schemeClr val="accent1"/>
                </a:solidFill>
              </a:rPr>
              <a:t>#f55d4b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159" name="Google Shape;2159;p38"/>
          <p:cNvSpPr txBox="1"/>
          <p:nvPr/>
        </p:nvSpPr>
        <p:spPr>
          <a:xfrm>
            <a:off x="1349729" y="4571700"/>
            <a:ext cx="6444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0" name="Google Shape;2160;p3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39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2166" name="Google Shape;2166;p39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172" name="Google Shape;2172;p4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3" name="Google Shape;2173;p40"/>
          <p:cNvSpPr/>
          <p:nvPr/>
        </p:nvSpPr>
        <p:spPr>
          <a:xfrm>
            <a:off x="7120197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DEC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4" name="Google Shape;2174;p40"/>
          <p:cNvSpPr/>
          <p:nvPr/>
        </p:nvSpPr>
        <p:spPr>
          <a:xfrm>
            <a:off x="6512595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NOV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5" name="Google Shape;2175;p40"/>
          <p:cNvSpPr/>
          <p:nvPr/>
        </p:nvSpPr>
        <p:spPr>
          <a:xfrm>
            <a:off x="5904993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OCT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6" name="Google Shape;2176;p40"/>
          <p:cNvSpPr/>
          <p:nvPr/>
        </p:nvSpPr>
        <p:spPr>
          <a:xfrm>
            <a:off x="5297391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SEP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7" name="Google Shape;2177;p40"/>
          <p:cNvSpPr/>
          <p:nvPr/>
        </p:nvSpPr>
        <p:spPr>
          <a:xfrm>
            <a:off x="4689789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AUG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8" name="Google Shape;2178;p40"/>
          <p:cNvSpPr/>
          <p:nvPr/>
        </p:nvSpPr>
        <p:spPr>
          <a:xfrm>
            <a:off x="4082186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JUL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9" name="Google Shape;2179;p40"/>
          <p:cNvSpPr/>
          <p:nvPr/>
        </p:nvSpPr>
        <p:spPr>
          <a:xfrm>
            <a:off x="3474584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JUN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0" name="Google Shape;2180;p40"/>
          <p:cNvSpPr/>
          <p:nvPr/>
        </p:nvSpPr>
        <p:spPr>
          <a:xfrm>
            <a:off x="2866982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MAY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1" name="Google Shape;2181;p40"/>
          <p:cNvSpPr/>
          <p:nvPr/>
        </p:nvSpPr>
        <p:spPr>
          <a:xfrm>
            <a:off x="2259380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APR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2" name="Google Shape;2182;p40"/>
          <p:cNvSpPr/>
          <p:nvPr/>
        </p:nvSpPr>
        <p:spPr>
          <a:xfrm>
            <a:off x="1651778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MAR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3" name="Google Shape;2183;p40"/>
          <p:cNvSpPr/>
          <p:nvPr/>
        </p:nvSpPr>
        <p:spPr>
          <a:xfrm>
            <a:off x="1044176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FEB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4" name="Google Shape;2184;p40"/>
          <p:cNvSpPr/>
          <p:nvPr/>
        </p:nvSpPr>
        <p:spPr>
          <a:xfrm>
            <a:off x="436574" y="2755950"/>
            <a:ext cx="757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JAN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5" name="Google Shape;2185;p40"/>
          <p:cNvSpPr/>
          <p:nvPr/>
        </p:nvSpPr>
        <p:spPr>
          <a:xfrm>
            <a:off x="0" y="2755950"/>
            <a:ext cx="5865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2186" name="Google Shape;2186;p40"/>
          <p:cNvCxnSpPr/>
          <p:nvPr/>
        </p:nvCxnSpPr>
        <p:spPr>
          <a:xfrm rot="10800000">
            <a:off x="70778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87" name="Google Shape;2187;p40"/>
          <p:cNvSpPr txBox="1"/>
          <p:nvPr/>
        </p:nvSpPr>
        <p:spPr>
          <a:xfrm>
            <a:off x="670026" y="172720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88" name="Google Shape;2188;p40"/>
          <p:cNvCxnSpPr/>
          <p:nvPr/>
        </p:nvCxnSpPr>
        <p:spPr>
          <a:xfrm rot="10800000">
            <a:off x="192397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89" name="Google Shape;2189;p40"/>
          <p:cNvSpPr txBox="1"/>
          <p:nvPr/>
        </p:nvSpPr>
        <p:spPr>
          <a:xfrm>
            <a:off x="1887600" y="172720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90" name="Google Shape;2190;p40"/>
          <p:cNvCxnSpPr/>
          <p:nvPr/>
        </p:nvCxnSpPr>
        <p:spPr>
          <a:xfrm rot="10800000">
            <a:off x="314015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91" name="Google Shape;2191;p40"/>
          <p:cNvSpPr txBox="1"/>
          <p:nvPr/>
        </p:nvSpPr>
        <p:spPr>
          <a:xfrm>
            <a:off x="3105173" y="172720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92" name="Google Shape;2192;p40"/>
          <p:cNvCxnSpPr/>
          <p:nvPr/>
        </p:nvCxnSpPr>
        <p:spPr>
          <a:xfrm rot="10800000">
            <a:off x="435634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93" name="Google Shape;2193;p40"/>
          <p:cNvSpPr txBox="1"/>
          <p:nvPr/>
        </p:nvSpPr>
        <p:spPr>
          <a:xfrm>
            <a:off x="4322746" y="172720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94" name="Google Shape;2194;p40"/>
          <p:cNvCxnSpPr/>
          <p:nvPr/>
        </p:nvCxnSpPr>
        <p:spPr>
          <a:xfrm rot="10800000">
            <a:off x="557253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95" name="Google Shape;2195;p40"/>
          <p:cNvSpPr txBox="1"/>
          <p:nvPr/>
        </p:nvSpPr>
        <p:spPr>
          <a:xfrm>
            <a:off x="5540319" y="172720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96" name="Google Shape;2196;p40"/>
          <p:cNvCxnSpPr/>
          <p:nvPr/>
        </p:nvCxnSpPr>
        <p:spPr>
          <a:xfrm rot="10800000">
            <a:off x="678871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97" name="Google Shape;2197;p40"/>
          <p:cNvSpPr txBox="1"/>
          <p:nvPr/>
        </p:nvSpPr>
        <p:spPr>
          <a:xfrm>
            <a:off x="6757893" y="172720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98" name="Google Shape;2198;p40"/>
          <p:cNvCxnSpPr/>
          <p:nvPr/>
        </p:nvCxnSpPr>
        <p:spPr>
          <a:xfrm rot="10800000">
            <a:off x="132522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99" name="Google Shape;2199;p40"/>
          <p:cNvSpPr txBox="1"/>
          <p:nvPr/>
        </p:nvSpPr>
        <p:spPr>
          <a:xfrm>
            <a:off x="1260658" y="364815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00" name="Google Shape;2200;p40"/>
          <p:cNvCxnSpPr/>
          <p:nvPr/>
        </p:nvCxnSpPr>
        <p:spPr>
          <a:xfrm rot="10800000">
            <a:off x="254140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01" name="Google Shape;2201;p40"/>
          <p:cNvSpPr txBox="1"/>
          <p:nvPr/>
        </p:nvSpPr>
        <p:spPr>
          <a:xfrm>
            <a:off x="2485276" y="364815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02" name="Google Shape;2202;p40"/>
          <p:cNvCxnSpPr/>
          <p:nvPr/>
        </p:nvCxnSpPr>
        <p:spPr>
          <a:xfrm rot="10800000">
            <a:off x="37575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03" name="Google Shape;2203;p40"/>
          <p:cNvSpPr txBox="1"/>
          <p:nvPr/>
        </p:nvSpPr>
        <p:spPr>
          <a:xfrm>
            <a:off x="3709895" y="364815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04" name="Google Shape;2204;p40"/>
          <p:cNvCxnSpPr/>
          <p:nvPr/>
        </p:nvCxnSpPr>
        <p:spPr>
          <a:xfrm rot="10800000">
            <a:off x="497377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05" name="Google Shape;2205;p40"/>
          <p:cNvSpPr txBox="1"/>
          <p:nvPr/>
        </p:nvSpPr>
        <p:spPr>
          <a:xfrm>
            <a:off x="4934514" y="364815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06" name="Google Shape;2206;p40"/>
          <p:cNvCxnSpPr/>
          <p:nvPr/>
        </p:nvCxnSpPr>
        <p:spPr>
          <a:xfrm rot="10800000">
            <a:off x="618996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07" name="Google Shape;2207;p40"/>
          <p:cNvSpPr txBox="1"/>
          <p:nvPr/>
        </p:nvSpPr>
        <p:spPr>
          <a:xfrm>
            <a:off x="6159133" y="3648150"/>
            <a:ext cx="115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08" name="Google Shape;2208;p40"/>
          <p:cNvCxnSpPr/>
          <p:nvPr/>
        </p:nvCxnSpPr>
        <p:spPr>
          <a:xfrm rot="10800000">
            <a:off x="740615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09" name="Google Shape;2209;p40"/>
          <p:cNvSpPr txBox="1"/>
          <p:nvPr/>
        </p:nvSpPr>
        <p:spPr>
          <a:xfrm>
            <a:off x="7371367" y="3648150"/>
            <a:ext cx="952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4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215" name="Google Shape;2215;p4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6" name="Google Shape;2216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8" name="Google Shape;2218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2219" name="Google Shape;2219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221" name="Google Shape;2221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2222" name="Google Shape;2222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224" name="Google Shape;2224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2225" name="Google Shape;2225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5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227" name="Google Shape;2227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2228" name="Google Shape;2228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6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230" name="Google Shape;2230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2231" name="Google Shape;2231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232" name="Google Shape;2232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4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233" name="Google Shape;2233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2234" name="Google Shape;2234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235" name="Google Shape;2235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2236" name="Google Shape;2236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/>
          <p:nvPr>
            <p:ph idx="4294967295" type="ctrTitle"/>
          </p:nvPr>
        </p:nvSpPr>
        <p:spPr>
          <a:xfrm>
            <a:off x="1715250" y="14579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1906" name="Google Shape;1906;p15"/>
          <p:cNvSpPr txBox="1"/>
          <p:nvPr>
            <p:ph idx="4294967295" type="subTitle"/>
          </p:nvPr>
        </p:nvSpPr>
        <p:spPr>
          <a:xfrm>
            <a:off x="1715250" y="21542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1907" name="Google Shape;1907;p15"/>
          <p:cNvSpPr txBox="1"/>
          <p:nvPr>
            <p:ph idx="4294967295" type="body"/>
          </p:nvPr>
        </p:nvSpPr>
        <p:spPr>
          <a:xfrm>
            <a:off x="1715250" y="2811319"/>
            <a:ext cx="5713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pic>
        <p:nvPicPr>
          <p:cNvPr id="1908" name="Google Shape;19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900" y="628650"/>
            <a:ext cx="943800" cy="9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9" name="Google Shape;1909;p1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42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2247" name="Google Shape;2247;p4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248" name="Google Shape;2248;p42"/>
          <p:cNvGraphicFramePr/>
          <p:nvPr/>
        </p:nvGraphicFramePr>
        <p:xfrm>
          <a:off x="536088" y="1388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{8DAEDABC-BADD-4293-A472-D3AD88E73092}</a:tableStyleId>
              </a:tblPr>
              <a:tblGrid>
                <a:gridCol w="13899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  <a:gridCol w="477275"/>
              </a:tblGrid>
              <a:tr h="30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43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2254" name="Google Shape;2254;p4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5" name="Google Shape;2255;p43"/>
          <p:cNvSpPr/>
          <p:nvPr/>
        </p:nvSpPr>
        <p:spPr>
          <a:xfrm>
            <a:off x="1035000" y="1449675"/>
            <a:ext cx="34731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STRENGTHS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6" name="Google Shape;2256;p43"/>
          <p:cNvSpPr/>
          <p:nvPr/>
        </p:nvSpPr>
        <p:spPr>
          <a:xfrm>
            <a:off x="4651913" y="1449675"/>
            <a:ext cx="34731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WEAKNESSES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7" name="Google Shape;2257;p43"/>
          <p:cNvSpPr/>
          <p:nvPr/>
        </p:nvSpPr>
        <p:spPr>
          <a:xfrm>
            <a:off x="1035000" y="2901696"/>
            <a:ext cx="34731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Black is the color of ebony and of outer space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OPPORTUNITIES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8" name="Google Shape;2258;p43"/>
          <p:cNvSpPr/>
          <p:nvPr/>
        </p:nvSpPr>
        <p:spPr>
          <a:xfrm>
            <a:off x="4651913" y="2901696"/>
            <a:ext cx="3473100" cy="13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White is the color of milk and fresh snow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THREATS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9" name="Google Shape;2259;p43"/>
          <p:cNvSpPr/>
          <p:nvPr/>
        </p:nvSpPr>
        <p:spPr>
          <a:xfrm>
            <a:off x="3511218" y="1759309"/>
            <a:ext cx="1995900" cy="199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0" name="Google Shape;2260;p43"/>
          <p:cNvSpPr/>
          <p:nvPr/>
        </p:nvSpPr>
        <p:spPr>
          <a:xfrm rot="5400000">
            <a:off x="3655058" y="1759309"/>
            <a:ext cx="1995900" cy="199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43"/>
          <p:cNvSpPr/>
          <p:nvPr/>
        </p:nvSpPr>
        <p:spPr>
          <a:xfrm rot="10800000">
            <a:off x="3655058" y="1904256"/>
            <a:ext cx="1995900" cy="199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2" name="Google Shape;2262;p43"/>
          <p:cNvSpPr/>
          <p:nvPr/>
        </p:nvSpPr>
        <p:spPr>
          <a:xfrm rot="-5400000">
            <a:off x="3511218" y="1904256"/>
            <a:ext cx="1995900" cy="1995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3" name="Google Shape;2263;p43"/>
          <p:cNvSpPr/>
          <p:nvPr/>
        </p:nvSpPr>
        <p:spPr>
          <a:xfrm>
            <a:off x="4123112" y="2175625"/>
            <a:ext cx="109135" cy="4033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2264" name="Google Shape;2264;p43"/>
          <p:cNvSpPr/>
          <p:nvPr/>
        </p:nvSpPr>
        <p:spPr>
          <a:xfrm>
            <a:off x="4961733" y="2181999"/>
            <a:ext cx="211131" cy="4033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2265" name="Google Shape;2265;p43"/>
          <p:cNvSpPr/>
          <p:nvPr/>
        </p:nvSpPr>
        <p:spPr>
          <a:xfrm>
            <a:off x="4094553" y="3089177"/>
            <a:ext cx="131574" cy="4089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2266" name="Google Shape;2266;p43"/>
          <p:cNvSpPr/>
          <p:nvPr/>
        </p:nvSpPr>
        <p:spPr>
          <a:xfrm>
            <a:off x="5056079" y="3095551"/>
            <a:ext cx="110155" cy="3896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Business Model Canvas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272" name="Google Shape;2272;p4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73" name="Google Shape;2273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Key Activities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4" name="Google Shape;2274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Key Resources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5" name="Google Shape;2275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Value Propositions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6" name="Google Shape;2276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Relationships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7" name="Google Shape;2277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Channels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8" name="Google Shape;2278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Customer Segments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9" name="Google Shape;2279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Key Partners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0" name="Google Shape;2280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Cost Structure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1" name="Google Shape;2281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Revenue Streams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2" name="Google Shape;2282;p44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44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44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44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44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44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8" name="Google Shape;2288;p44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9" name="Google Shape;2289;p44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44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4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296" name="Google Shape;2296;p4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97" name="Google Shape;2297;p45"/>
          <p:cNvGrpSpPr/>
          <p:nvPr/>
        </p:nvGrpSpPr>
        <p:grpSpPr>
          <a:xfrm>
            <a:off x="1561743" y="1383183"/>
            <a:ext cx="3318570" cy="2983523"/>
            <a:chOff x="3778727" y="4460423"/>
            <a:chExt cx="720160" cy="647438"/>
          </a:xfrm>
        </p:grpSpPr>
        <p:sp>
          <p:nvSpPr>
            <p:cNvPr id="2298" name="Google Shape;2298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03" name="Google Shape;2303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04" name="Google Shape;2304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cxnSp>
        <p:nvCxnSpPr>
          <p:cNvPr id="2305" name="Google Shape;2305;p45"/>
          <p:cNvCxnSpPr/>
          <p:nvPr/>
        </p:nvCxnSpPr>
        <p:spPr>
          <a:xfrm>
            <a:off x="4806943" y="1876954"/>
            <a:ext cx="97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06" name="Google Shape;2306;p45"/>
          <p:cNvSpPr txBox="1"/>
          <p:nvPr/>
        </p:nvSpPr>
        <p:spPr>
          <a:xfrm>
            <a:off x="5835664" y="1718713"/>
            <a:ext cx="17466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07" name="Google Shape;2307;p45"/>
          <p:cNvCxnSpPr/>
          <p:nvPr/>
        </p:nvCxnSpPr>
        <p:spPr>
          <a:xfrm>
            <a:off x="4663763" y="2319923"/>
            <a:ext cx="1115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08" name="Google Shape;2308;p45"/>
          <p:cNvSpPr txBox="1"/>
          <p:nvPr/>
        </p:nvSpPr>
        <p:spPr>
          <a:xfrm>
            <a:off x="5835664" y="2161672"/>
            <a:ext cx="17466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09" name="Google Shape;2309;p45"/>
          <p:cNvCxnSpPr/>
          <p:nvPr/>
        </p:nvCxnSpPr>
        <p:spPr>
          <a:xfrm>
            <a:off x="4460295" y="2762892"/>
            <a:ext cx="1318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10" name="Google Shape;2310;p45"/>
          <p:cNvSpPr txBox="1"/>
          <p:nvPr/>
        </p:nvSpPr>
        <p:spPr>
          <a:xfrm>
            <a:off x="5835664" y="2604632"/>
            <a:ext cx="17466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11" name="Google Shape;2311;p45"/>
          <p:cNvCxnSpPr/>
          <p:nvPr/>
        </p:nvCxnSpPr>
        <p:spPr>
          <a:xfrm>
            <a:off x="4286972" y="3205838"/>
            <a:ext cx="1491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12" name="Google Shape;2312;p45"/>
          <p:cNvSpPr txBox="1"/>
          <p:nvPr/>
        </p:nvSpPr>
        <p:spPr>
          <a:xfrm>
            <a:off x="5835664" y="3047592"/>
            <a:ext cx="17466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13" name="Google Shape;2313;p45"/>
          <p:cNvCxnSpPr/>
          <p:nvPr/>
        </p:nvCxnSpPr>
        <p:spPr>
          <a:xfrm>
            <a:off x="4098565" y="3648806"/>
            <a:ext cx="1680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14" name="Google Shape;2314;p45"/>
          <p:cNvSpPr txBox="1"/>
          <p:nvPr/>
        </p:nvSpPr>
        <p:spPr>
          <a:xfrm>
            <a:off x="5835664" y="3490552"/>
            <a:ext cx="17466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15" name="Google Shape;2315;p45"/>
          <p:cNvCxnSpPr/>
          <p:nvPr/>
        </p:nvCxnSpPr>
        <p:spPr>
          <a:xfrm>
            <a:off x="3902638" y="4091752"/>
            <a:ext cx="1868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16" name="Google Shape;2316;p45"/>
          <p:cNvSpPr txBox="1"/>
          <p:nvPr/>
        </p:nvSpPr>
        <p:spPr>
          <a:xfrm>
            <a:off x="5835664" y="3933511"/>
            <a:ext cx="17466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Insert your content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4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2322" name="Google Shape;2322;p4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3" name="Google Shape;2323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24" name="Google Shape;2324;p46"/>
          <p:cNvSpPr txBox="1"/>
          <p:nvPr/>
        </p:nvSpPr>
        <p:spPr>
          <a:xfrm>
            <a:off x="86032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Imani Jackson</a:t>
            </a:r>
            <a:br>
              <a:rPr lang="en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JOB TITLE</a:t>
            </a:r>
            <a:endParaRPr sz="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25" name="Google Shape;232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26" name="Google Shape;2326;p46"/>
          <p:cNvSpPr txBox="1"/>
          <p:nvPr/>
        </p:nvSpPr>
        <p:spPr>
          <a:xfrm>
            <a:off x="284005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Marcos Galán</a:t>
            </a:r>
            <a:br>
              <a:rPr lang="en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JOB TITLE</a:t>
            </a:r>
            <a:endParaRPr sz="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27" name="Google Shape;2327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28" name="Google Shape;2328;p46"/>
          <p:cNvSpPr txBox="1"/>
          <p:nvPr/>
        </p:nvSpPr>
        <p:spPr>
          <a:xfrm>
            <a:off x="481977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Ixchel Valdía</a:t>
            </a:r>
            <a:br>
              <a:rPr lang="en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JOB TITLE</a:t>
            </a:r>
            <a:endParaRPr sz="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29" name="Google Shape;2329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30" name="Google Shape;2330;p46"/>
          <p:cNvSpPr txBox="1"/>
          <p:nvPr/>
        </p:nvSpPr>
        <p:spPr>
          <a:xfrm>
            <a:off x="679950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Nils Årud</a:t>
            </a:r>
            <a:br>
              <a:rPr lang="en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JOB TITLE</a:t>
            </a:r>
            <a:endParaRPr sz="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Blue is the colour of the clear sky and the deep sea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Competitor Matrix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336" name="Google Shape;2336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7" name="Google Shape;2337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338" name="Google Shape;2338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9" name="Google Shape;2339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0" name="Google Shape;2340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1" name="Google Shape;2341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2" name="Google Shape;2342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3" name="Google Shape;2343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4" name="Google Shape;2344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5" name="Google Shape;2345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6" name="Google Shape;2346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7" name="Google Shape;2347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8" name="Google Shape;2348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9" name="Google Shape;2349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0" name="Google Shape;2350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1" name="Google Shape;2351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2" name="Google Shape;2352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3" name="Google Shape;2353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4" name="Google Shape;2354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5" name="Google Shape;2355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6" name="Google Shape;2356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7" name="Google Shape;2357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8" name="Google Shape;2358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9" name="Google Shape;2359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0" name="Google Shape;2360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1" name="Google Shape;2361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2" name="Google Shape;2362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3" name="Google Shape;2363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4" name="Google Shape;2364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5" name="Google Shape;2365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6" name="Google Shape;2366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7" name="Google Shape;2367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8" name="Google Shape;2368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9" name="Google Shape;2369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0" name="Google Shape;2370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1" name="Google Shape;2371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2" name="Google Shape;2372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3" name="Google Shape;2373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4" name="Google Shape;2374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5" name="Google Shape;2375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6" name="Google Shape;2376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7" name="Google Shape;2377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8" name="Google Shape;2378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9" name="Google Shape;2379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0" name="Google Shape;2380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1" name="Google Shape;2381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2" name="Google Shape;2382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3" name="Google Shape;2383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84" name="Google Shape;2384;p4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2385" name="Google Shape;2385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386" name="Google Shape;2386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7" name="Google Shape;2387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8" name="Google Shape;2388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9" name="Google Shape;2389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0" name="Google Shape;2390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1" name="Google Shape;2391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2" name="Google Shape;2392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3" name="Google Shape;2393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4" name="Google Shape;2394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5" name="Google Shape;2395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6" name="Google Shape;2396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7" name="Google Shape;2397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8" name="Google Shape;2398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9" name="Google Shape;2399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0" name="Google Shape;2400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1" name="Google Shape;2401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2" name="Google Shape;2402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3" name="Google Shape;2403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4" name="Google Shape;2404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5" name="Google Shape;2405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6" name="Google Shape;2406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7" name="Google Shape;2407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408" name="Google Shape;2408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409" name="Google Shape;2409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410" name="Google Shape;2410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LOW VALUE 1</a:t>
            </a:r>
            <a:endParaRPr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1" name="Google Shape;2411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 VALUE 1</a:t>
            </a:r>
            <a:endParaRPr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2" name="Google Shape;2412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LOW VALUE 2</a:t>
            </a:r>
            <a:endParaRPr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3" name="Google Shape;2413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 VALUE 2</a:t>
            </a:r>
            <a:endParaRPr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4" name="Google Shape;2414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Our company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5" name="Google Shape;2415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6" name="Google Shape;2416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7" name="Google Shape;2417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8" name="Google Shape;2418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19" name="Google Shape;2419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20" name="Google Shape;2420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4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4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426" name="Google Shape;2426;p4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427" name="Google Shape;2427;p48"/>
          <p:cNvGraphicFramePr/>
          <p:nvPr/>
        </p:nvGraphicFramePr>
        <p:xfrm>
          <a:off x="855300" y="132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{9F86F0B6-B751-4789-9B5D-46EEAF9DFCF4}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49"/>
          <p:cNvSpPr txBox="1"/>
          <p:nvPr/>
        </p:nvSpPr>
        <p:spPr>
          <a:xfrm>
            <a:off x="6007553" y="725725"/>
            <a:ext cx="17334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This means that you can: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Resize them without losing quality.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Change fill color and opacity.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Isn’t that nice? :)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33" name="Google Shape;2433;p4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4" name="Google Shape;2434;p49"/>
          <p:cNvSpPr/>
          <p:nvPr/>
        </p:nvSpPr>
        <p:spPr>
          <a:xfrm>
            <a:off x="1276218" y="672456"/>
            <a:ext cx="292701" cy="375547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5" name="Google Shape;2435;p49"/>
          <p:cNvSpPr/>
          <p:nvPr/>
        </p:nvSpPr>
        <p:spPr>
          <a:xfrm>
            <a:off x="1726254" y="724915"/>
            <a:ext cx="312275" cy="264384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6" name="Google Shape;2436;p49"/>
          <p:cNvSpPr/>
          <p:nvPr/>
        </p:nvSpPr>
        <p:spPr>
          <a:xfrm>
            <a:off x="2190047" y="725736"/>
            <a:ext cx="303087" cy="26772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49"/>
          <p:cNvSpPr/>
          <p:nvPr/>
        </p:nvSpPr>
        <p:spPr>
          <a:xfrm>
            <a:off x="2680052" y="718670"/>
            <a:ext cx="246897" cy="277285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p49"/>
          <p:cNvSpPr/>
          <p:nvPr/>
        </p:nvSpPr>
        <p:spPr>
          <a:xfrm>
            <a:off x="3155480" y="716172"/>
            <a:ext cx="210265" cy="27978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49"/>
          <p:cNvSpPr/>
          <p:nvPr/>
        </p:nvSpPr>
        <p:spPr>
          <a:xfrm>
            <a:off x="3556805" y="712836"/>
            <a:ext cx="324765" cy="286866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0" name="Google Shape;2440;p49"/>
          <p:cNvSpPr/>
          <p:nvPr/>
        </p:nvSpPr>
        <p:spPr>
          <a:xfrm>
            <a:off x="4040582" y="695760"/>
            <a:ext cx="278534" cy="32183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1" name="Google Shape;2441;p49"/>
          <p:cNvSpPr/>
          <p:nvPr/>
        </p:nvSpPr>
        <p:spPr>
          <a:xfrm>
            <a:off x="4478129" y="716582"/>
            <a:ext cx="324337" cy="283530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2" name="Google Shape;2442;p49"/>
          <p:cNvSpPr/>
          <p:nvPr/>
        </p:nvSpPr>
        <p:spPr>
          <a:xfrm>
            <a:off x="4955644" y="721579"/>
            <a:ext cx="286866" cy="273538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3" name="Google Shape;2443;p49"/>
          <p:cNvSpPr/>
          <p:nvPr/>
        </p:nvSpPr>
        <p:spPr>
          <a:xfrm>
            <a:off x="5420258" y="714923"/>
            <a:ext cx="278534" cy="28436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4" name="Google Shape;2444;p49"/>
          <p:cNvSpPr/>
          <p:nvPr/>
        </p:nvSpPr>
        <p:spPr>
          <a:xfrm>
            <a:off x="1279554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49"/>
          <p:cNvSpPr/>
          <p:nvPr/>
        </p:nvSpPr>
        <p:spPr>
          <a:xfrm>
            <a:off x="1739583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6" name="Google Shape;2446;p49"/>
          <p:cNvSpPr/>
          <p:nvPr/>
        </p:nvSpPr>
        <p:spPr>
          <a:xfrm>
            <a:off x="2191707" y="1190779"/>
            <a:ext cx="297680" cy="256051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49"/>
          <p:cNvSpPr/>
          <p:nvPr/>
        </p:nvSpPr>
        <p:spPr>
          <a:xfrm>
            <a:off x="2651325" y="1164961"/>
            <a:ext cx="297269" cy="301016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8" name="Google Shape;2448;p49"/>
          <p:cNvSpPr/>
          <p:nvPr/>
        </p:nvSpPr>
        <p:spPr>
          <a:xfrm>
            <a:off x="3113441" y="1184534"/>
            <a:ext cx="294771" cy="26063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9" name="Google Shape;2449;p49"/>
          <p:cNvSpPr/>
          <p:nvPr/>
        </p:nvSpPr>
        <p:spPr>
          <a:xfrm>
            <a:off x="3578466" y="1184534"/>
            <a:ext cx="286028" cy="263545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0" name="Google Shape;2450;p49"/>
          <p:cNvSpPr/>
          <p:nvPr/>
        </p:nvSpPr>
        <p:spPr>
          <a:xfrm>
            <a:off x="4045989" y="1187443"/>
            <a:ext cx="265222" cy="25772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1" name="Google Shape;2451;p49"/>
          <p:cNvSpPr/>
          <p:nvPr/>
        </p:nvSpPr>
        <p:spPr>
          <a:xfrm>
            <a:off x="4491457" y="1172866"/>
            <a:ext cx="293933" cy="288115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2" name="Google Shape;2452;p49"/>
          <p:cNvSpPr/>
          <p:nvPr/>
        </p:nvSpPr>
        <p:spPr>
          <a:xfrm>
            <a:off x="4921510" y="1141230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3" name="Google Shape;2453;p49"/>
          <p:cNvSpPr/>
          <p:nvPr/>
        </p:nvSpPr>
        <p:spPr>
          <a:xfrm>
            <a:off x="5390281" y="1153720"/>
            <a:ext cx="336400" cy="32142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p49"/>
          <p:cNvSpPr/>
          <p:nvPr/>
        </p:nvSpPr>
        <p:spPr>
          <a:xfrm>
            <a:off x="1256644" y="1663710"/>
            <a:ext cx="329761" cy="233996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5" name="Google Shape;2455;p49"/>
          <p:cNvSpPr/>
          <p:nvPr/>
        </p:nvSpPr>
        <p:spPr>
          <a:xfrm>
            <a:off x="1718350" y="1619584"/>
            <a:ext cx="327246" cy="316843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6" name="Google Shape;2456;p49"/>
          <p:cNvSpPr/>
          <p:nvPr/>
        </p:nvSpPr>
        <p:spPr>
          <a:xfrm>
            <a:off x="2190458" y="1633734"/>
            <a:ext cx="294771" cy="2976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49"/>
          <p:cNvSpPr/>
          <p:nvPr/>
        </p:nvSpPr>
        <p:spPr>
          <a:xfrm>
            <a:off x="2647578" y="1624580"/>
            <a:ext cx="307261" cy="306423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p49"/>
          <p:cNvSpPr/>
          <p:nvPr/>
        </p:nvSpPr>
        <p:spPr>
          <a:xfrm>
            <a:off x="3117599" y="1634162"/>
            <a:ext cx="286028" cy="28727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9" name="Google Shape;2459;p49"/>
          <p:cNvSpPr/>
          <p:nvPr/>
        </p:nvSpPr>
        <p:spPr>
          <a:xfrm>
            <a:off x="3590528" y="1600438"/>
            <a:ext cx="260637" cy="35429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0" name="Google Shape;2460;p49"/>
          <p:cNvSpPr/>
          <p:nvPr/>
        </p:nvSpPr>
        <p:spPr>
          <a:xfrm>
            <a:off x="4016013" y="1670794"/>
            <a:ext cx="327246" cy="211086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1" name="Google Shape;2461;p49"/>
          <p:cNvSpPr/>
          <p:nvPr/>
        </p:nvSpPr>
        <p:spPr>
          <a:xfrm>
            <a:off x="4489780" y="1625829"/>
            <a:ext cx="301444" cy="30476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2" name="Google Shape;2462;p49"/>
          <p:cNvSpPr/>
          <p:nvPr/>
        </p:nvSpPr>
        <p:spPr>
          <a:xfrm>
            <a:off x="4948988" y="1614178"/>
            <a:ext cx="303104" cy="315166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3" name="Google Shape;2463;p49"/>
          <p:cNvSpPr/>
          <p:nvPr/>
        </p:nvSpPr>
        <p:spPr>
          <a:xfrm>
            <a:off x="5394867" y="1623331"/>
            <a:ext cx="324337" cy="303925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4" name="Google Shape;2464;p49"/>
          <p:cNvSpPr/>
          <p:nvPr/>
        </p:nvSpPr>
        <p:spPr>
          <a:xfrm>
            <a:off x="1294953" y="2097511"/>
            <a:ext cx="253981" cy="277302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5" name="Google Shape;2465;p49"/>
          <p:cNvSpPr/>
          <p:nvPr/>
        </p:nvSpPr>
        <p:spPr>
          <a:xfrm>
            <a:off x="1743740" y="2097939"/>
            <a:ext cx="271057" cy="27269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6" name="Google Shape;2466;p49"/>
          <p:cNvSpPr/>
          <p:nvPr/>
        </p:nvSpPr>
        <p:spPr>
          <a:xfrm>
            <a:off x="2209193" y="2097939"/>
            <a:ext cx="271040" cy="27269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7" name="Google Shape;2467;p49"/>
          <p:cNvSpPr/>
          <p:nvPr/>
        </p:nvSpPr>
        <p:spPr>
          <a:xfrm>
            <a:off x="2665475" y="2097939"/>
            <a:ext cx="270629" cy="27269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8" name="Google Shape;2468;p49"/>
          <p:cNvSpPr/>
          <p:nvPr/>
        </p:nvSpPr>
        <p:spPr>
          <a:xfrm>
            <a:off x="3188364" y="2055473"/>
            <a:ext cx="146154" cy="360559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p49"/>
          <p:cNvSpPr/>
          <p:nvPr/>
        </p:nvSpPr>
        <p:spPr>
          <a:xfrm>
            <a:off x="3657154" y="2057971"/>
            <a:ext cx="126580" cy="356384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0" name="Google Shape;2470;p49"/>
          <p:cNvSpPr/>
          <p:nvPr/>
        </p:nvSpPr>
        <p:spPr>
          <a:xfrm>
            <a:off x="4121340" y="2097511"/>
            <a:ext cx="115339" cy="273127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1" name="Google Shape;2471;p49"/>
          <p:cNvSpPr/>
          <p:nvPr/>
        </p:nvSpPr>
        <p:spPr>
          <a:xfrm>
            <a:off x="4505196" y="2093764"/>
            <a:ext cx="268541" cy="28436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2" name="Google Shape;2472;p49"/>
          <p:cNvSpPr/>
          <p:nvPr/>
        </p:nvSpPr>
        <p:spPr>
          <a:xfrm>
            <a:off x="4953984" y="2101259"/>
            <a:ext cx="294360" cy="27187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3" name="Google Shape;2473;p49"/>
          <p:cNvSpPr/>
          <p:nvPr/>
        </p:nvSpPr>
        <p:spPr>
          <a:xfrm>
            <a:off x="5419420" y="2055045"/>
            <a:ext cx="270629" cy="324765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4" name="Google Shape;2474;p49"/>
          <p:cNvSpPr/>
          <p:nvPr/>
        </p:nvSpPr>
        <p:spPr>
          <a:xfrm>
            <a:off x="1371981" y="2527993"/>
            <a:ext cx="99512" cy="336417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5" name="Google Shape;2475;p49"/>
          <p:cNvSpPr/>
          <p:nvPr/>
        </p:nvSpPr>
        <p:spPr>
          <a:xfrm>
            <a:off x="1773717" y="2515503"/>
            <a:ext cx="215261" cy="360559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6" name="Google Shape;2476;p49"/>
          <p:cNvSpPr/>
          <p:nvPr/>
        </p:nvSpPr>
        <p:spPr>
          <a:xfrm>
            <a:off x="2202520" y="2515503"/>
            <a:ext cx="281870" cy="360559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7" name="Google Shape;2477;p49"/>
          <p:cNvSpPr/>
          <p:nvPr/>
        </p:nvSpPr>
        <p:spPr>
          <a:xfrm>
            <a:off x="3088033" y="2576704"/>
            <a:ext cx="340164" cy="18985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8" name="Google Shape;2478;p49"/>
          <p:cNvSpPr/>
          <p:nvPr/>
        </p:nvSpPr>
        <p:spPr>
          <a:xfrm>
            <a:off x="2634660" y="2537146"/>
            <a:ext cx="330172" cy="312275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p49"/>
          <p:cNvSpPr/>
          <p:nvPr/>
        </p:nvSpPr>
        <p:spPr>
          <a:xfrm>
            <a:off x="3572221" y="2545068"/>
            <a:ext cx="292273" cy="294771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0" name="Google Shape;2480;p49"/>
          <p:cNvSpPr/>
          <p:nvPr/>
        </p:nvSpPr>
        <p:spPr>
          <a:xfrm>
            <a:off x="4031001" y="2547566"/>
            <a:ext cx="296020" cy="294771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1" name="Google Shape;2481;p49"/>
          <p:cNvSpPr/>
          <p:nvPr/>
        </p:nvSpPr>
        <p:spPr>
          <a:xfrm>
            <a:off x="4450240" y="2547566"/>
            <a:ext cx="385523" cy="311847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2" name="Google Shape;2482;p49"/>
          <p:cNvSpPr/>
          <p:nvPr/>
        </p:nvSpPr>
        <p:spPr>
          <a:xfrm>
            <a:off x="4982711" y="2535077"/>
            <a:ext cx="231909" cy="322660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3" name="Google Shape;2483;p49"/>
          <p:cNvSpPr/>
          <p:nvPr/>
        </p:nvSpPr>
        <p:spPr>
          <a:xfrm>
            <a:off x="5444827" y="2551314"/>
            <a:ext cx="226485" cy="310170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4" name="Google Shape;2484;p49"/>
          <p:cNvSpPr/>
          <p:nvPr/>
        </p:nvSpPr>
        <p:spPr>
          <a:xfrm>
            <a:off x="1265815" y="3027581"/>
            <a:ext cx="327246" cy="25897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5" name="Google Shape;2485;p49"/>
          <p:cNvSpPr/>
          <p:nvPr/>
        </p:nvSpPr>
        <p:spPr>
          <a:xfrm>
            <a:off x="1722507" y="3046727"/>
            <a:ext cx="318930" cy="216510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6" name="Google Shape;2486;p49"/>
          <p:cNvSpPr/>
          <p:nvPr/>
        </p:nvSpPr>
        <p:spPr>
          <a:xfrm>
            <a:off x="2191707" y="3037573"/>
            <a:ext cx="302676" cy="236494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7" name="Google Shape;2487;p49"/>
          <p:cNvSpPr/>
          <p:nvPr/>
        </p:nvSpPr>
        <p:spPr>
          <a:xfrm>
            <a:off x="2649648" y="3031328"/>
            <a:ext cx="304780" cy="24773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8" name="Google Shape;2488;p49"/>
          <p:cNvSpPr/>
          <p:nvPr/>
        </p:nvSpPr>
        <p:spPr>
          <a:xfrm>
            <a:off x="3125931" y="3011344"/>
            <a:ext cx="275197" cy="277695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9" name="Google Shape;2489;p49"/>
          <p:cNvSpPr/>
          <p:nvPr/>
        </p:nvSpPr>
        <p:spPr>
          <a:xfrm>
            <a:off x="3560980" y="3046316"/>
            <a:ext cx="311008" cy="229000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0" name="Google Shape;2490;p49"/>
          <p:cNvSpPr/>
          <p:nvPr/>
        </p:nvSpPr>
        <p:spPr>
          <a:xfrm>
            <a:off x="4021847" y="3046316"/>
            <a:ext cx="310598" cy="229000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p49"/>
          <p:cNvSpPr/>
          <p:nvPr/>
        </p:nvSpPr>
        <p:spPr>
          <a:xfrm>
            <a:off x="4490208" y="3023834"/>
            <a:ext cx="299339" cy="26229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2" name="Google Shape;2492;p49"/>
          <p:cNvSpPr/>
          <p:nvPr/>
        </p:nvSpPr>
        <p:spPr>
          <a:xfrm>
            <a:off x="4934821" y="2992198"/>
            <a:ext cx="328512" cy="33099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3" name="Google Shape;2493;p49"/>
          <p:cNvSpPr/>
          <p:nvPr/>
        </p:nvSpPr>
        <p:spPr>
          <a:xfrm>
            <a:off x="5418598" y="3010933"/>
            <a:ext cx="281442" cy="28518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4" name="Google Shape;2494;p49"/>
          <p:cNvSpPr/>
          <p:nvPr/>
        </p:nvSpPr>
        <p:spPr>
          <a:xfrm>
            <a:off x="1261229" y="3458884"/>
            <a:ext cx="320590" cy="31225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5" name="Google Shape;2495;p49"/>
          <p:cNvSpPr/>
          <p:nvPr/>
        </p:nvSpPr>
        <p:spPr>
          <a:xfrm>
            <a:off x="1707108" y="3509255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6" name="Google Shape;2496;p49"/>
          <p:cNvSpPr/>
          <p:nvPr/>
        </p:nvSpPr>
        <p:spPr>
          <a:xfrm>
            <a:off x="2247484" y="3437650"/>
            <a:ext cx="200700" cy="34223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7" name="Google Shape;2497;p49"/>
          <p:cNvSpPr/>
          <p:nvPr/>
        </p:nvSpPr>
        <p:spPr>
          <a:xfrm>
            <a:off x="2678803" y="3470536"/>
            <a:ext cx="251893" cy="31602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8" name="Google Shape;2498;p49"/>
          <p:cNvSpPr/>
          <p:nvPr/>
        </p:nvSpPr>
        <p:spPr>
          <a:xfrm>
            <a:off x="3119686" y="3494694"/>
            <a:ext cx="283530" cy="24647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49"/>
          <p:cNvSpPr/>
          <p:nvPr/>
        </p:nvSpPr>
        <p:spPr>
          <a:xfrm>
            <a:off x="3578038" y="3472623"/>
            <a:ext cx="284368" cy="28477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49"/>
          <p:cNvSpPr/>
          <p:nvPr/>
        </p:nvSpPr>
        <p:spPr>
          <a:xfrm>
            <a:off x="4036835" y="3468876"/>
            <a:ext cx="286439" cy="29311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1" name="Google Shape;2501;p49"/>
          <p:cNvSpPr/>
          <p:nvPr/>
        </p:nvSpPr>
        <p:spPr>
          <a:xfrm>
            <a:off x="4474792" y="3471784"/>
            <a:ext cx="330582" cy="279372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p49"/>
          <p:cNvSpPr/>
          <p:nvPr/>
        </p:nvSpPr>
        <p:spPr>
          <a:xfrm>
            <a:off x="4948988" y="3465967"/>
            <a:ext cx="301016" cy="29726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3" name="Google Shape;2503;p49"/>
          <p:cNvSpPr/>
          <p:nvPr/>
        </p:nvSpPr>
        <p:spPr>
          <a:xfrm>
            <a:off x="5416511" y="3451800"/>
            <a:ext cx="288526" cy="322677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4" name="Google Shape;2504;p49"/>
          <p:cNvSpPr/>
          <p:nvPr/>
        </p:nvSpPr>
        <p:spPr>
          <a:xfrm>
            <a:off x="1239175" y="3971800"/>
            <a:ext cx="371373" cy="20942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5" name="Google Shape;2505;p49"/>
          <p:cNvSpPr/>
          <p:nvPr/>
        </p:nvSpPr>
        <p:spPr>
          <a:xfrm>
            <a:off x="1730429" y="3916416"/>
            <a:ext cx="299357" cy="315183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6" name="Google Shape;2506;p49"/>
          <p:cNvSpPr/>
          <p:nvPr/>
        </p:nvSpPr>
        <p:spPr>
          <a:xfrm>
            <a:off x="2178806" y="3898519"/>
            <a:ext cx="329316" cy="339736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49"/>
          <p:cNvSpPr/>
          <p:nvPr/>
        </p:nvSpPr>
        <p:spPr>
          <a:xfrm>
            <a:off x="2655483" y="3927246"/>
            <a:ext cx="290613" cy="294360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8" name="Google Shape;2508;p49"/>
          <p:cNvSpPr/>
          <p:nvPr/>
        </p:nvSpPr>
        <p:spPr>
          <a:xfrm>
            <a:off x="3086373" y="3928085"/>
            <a:ext cx="349318" cy="29143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9" name="Google Shape;2509;p49"/>
          <p:cNvSpPr/>
          <p:nvPr/>
        </p:nvSpPr>
        <p:spPr>
          <a:xfrm>
            <a:off x="3585532" y="3903105"/>
            <a:ext cx="269380" cy="325997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0" name="Google Shape;2510;p49"/>
          <p:cNvSpPr/>
          <p:nvPr/>
        </p:nvSpPr>
        <p:spPr>
          <a:xfrm>
            <a:off x="3988534" y="3899357"/>
            <a:ext cx="386789" cy="350977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1" name="Google Shape;2511;p49"/>
          <p:cNvSpPr/>
          <p:nvPr/>
        </p:nvSpPr>
        <p:spPr>
          <a:xfrm>
            <a:off x="4453559" y="3893934"/>
            <a:ext cx="379705" cy="36346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2" name="Google Shape;2512;p49"/>
          <p:cNvSpPr/>
          <p:nvPr/>
        </p:nvSpPr>
        <p:spPr>
          <a:xfrm>
            <a:off x="4931074" y="3980954"/>
            <a:ext cx="337666" cy="19568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3" name="Google Shape;2513;p49"/>
          <p:cNvSpPr/>
          <p:nvPr/>
        </p:nvSpPr>
        <p:spPr>
          <a:xfrm>
            <a:off x="5436495" y="3945143"/>
            <a:ext cx="251893" cy="27646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4" name="Google Shape;2514;p49"/>
          <p:cNvSpPr/>
          <p:nvPr/>
        </p:nvSpPr>
        <p:spPr>
          <a:xfrm>
            <a:off x="6007541" y="2607501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5" name="Google Shape;2515;p49"/>
          <p:cNvSpPr/>
          <p:nvPr/>
        </p:nvSpPr>
        <p:spPr>
          <a:xfrm>
            <a:off x="6803927" y="2607493"/>
            <a:ext cx="865009" cy="85208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6" name="Google Shape;2516;p49"/>
          <p:cNvSpPr/>
          <p:nvPr/>
        </p:nvSpPr>
        <p:spPr>
          <a:xfrm>
            <a:off x="6152154" y="2772578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7" name="Google Shape;2517;p49"/>
          <p:cNvSpPr/>
          <p:nvPr/>
        </p:nvSpPr>
        <p:spPr>
          <a:xfrm>
            <a:off x="7152500" y="3005410"/>
            <a:ext cx="823893" cy="50384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523" name="Google Shape;2523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9" name="Google Shape;2529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530" name="Google Shape;2530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4" name="Google Shape;2534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535" name="Google Shape;2535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8" name="Google Shape;2538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539" name="Google Shape;2539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4" name="Google Shape;2544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545" name="Google Shape;2545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8" name="Google Shape;2548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549" name="Google Shape;2549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3" name="Google Shape;2553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554" name="Google Shape;2554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9" name="Google Shape;2559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560" name="Google Shape;2560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6" name="Google Shape;2566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567" name="Google Shape;2567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9" name="Google Shape;2569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570" name="Google Shape;2570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3" name="Google Shape;2573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574" name="Google Shape;2574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0" name="Google Shape;2580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581" name="Google Shape;2581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6" name="Google Shape;2586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587" name="Google Shape;2587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0" name="Google Shape;2590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591" name="Google Shape;2591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592" name="Google Shape;2592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2" name="Google Shape;2602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8" name="Google Shape;2608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609" name="Google Shape;2609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3" name="Google Shape;2613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614" name="Google Shape;2614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9" name="Google Shape;2619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620" name="Google Shape;2620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6" name="Google Shape;2626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627" name="Google Shape;2627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1" name="Google Shape;2631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632" name="Google Shape;2632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6" name="Google Shape;2636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637" name="Google Shape;2637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2" name="Google Shape;2642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643" name="Google Shape;264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53" name="Google Shape;2653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654" name="Google Shape;2654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7" name="Google Shape;2657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658" name="Google Shape;265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68" name="Google Shape;2668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669" name="Google Shape;2669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3" name="Google Shape;2673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674" name="Google Shape;267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6" name="Google Shape;267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7" name="Google Shape;267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84" name="Google Shape;2684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685" name="Google Shape;2685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2" name="Google Shape;2692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693" name="Google Shape;2693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7" name="Google Shape;2697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698" name="Google Shape;2698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2" name="Google Shape;2702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703" name="Google Shape;2703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8" name="Google Shape;2708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709" name="Google Shape;2709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5" name="Google Shape;2715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716" name="Google Shape;2716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9" name="Google Shape;2719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720" name="Google Shape;2720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5" name="Google Shape;2725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726" name="Google Shape;2726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2" name="Google Shape;2732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733" name="Google Shape;2733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6" name="Google Shape;2736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737" name="Google Shape;2737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1" name="Google Shape;2741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742" name="Google Shape;2742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8" name="Google Shape;2748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749" name="Google Shape;2749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6" name="Google Shape;2756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757" name="Google Shape;2757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1" name="Google Shape;2761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762" name="Google Shape;2762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5" name="Google Shape;2765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766" name="Google Shape;2766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9" name="Google Shape;2769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770" name="Google Shape;2770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4" name="Google Shape;2774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775" name="Google Shape;2775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9" name="Google Shape;2779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780" name="Google Shape;2780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5" name="Google Shape;2785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786" name="Google Shape;2786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2" name="Google Shape;2792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793" name="Google Shape;2793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0" name="Google Shape;2800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801" name="Google Shape;2801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3" name="Google Shape;2813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814" name="Google Shape;2814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8" name="Google Shape;2818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819" name="Google Shape;2819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2" name="Google Shape;2822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823" name="Google Shape;2823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9" name="Google Shape;2829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830" name="Google Shape;2830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8" name="Google Shape;2838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839" name="Google Shape;2839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1" name="Google Shape;2851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852" name="Google Shape;2852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4" name="Google Shape;2864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865" name="Google Shape;2865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7" name="Google Shape;2877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878" name="Google Shape;2878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4" name="Google Shape;2884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885" name="Google Shape;2885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0" name="Google Shape;2900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901" name="Google Shape;2901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5" name="Google Shape;2905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906" name="Google Shape;2906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907" name="Google Shape;2907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8" name="Google Shape;2908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9" name="Google Shape;2909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0" name="Google Shape;2910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911" name="Google Shape;2911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2" name="Google Shape;2912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3" name="Google Shape;2913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4" name="Google Shape;2914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915" name="Google Shape;2915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6" name="Google Shape;2916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7" name="Google Shape;2917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8" name="Google Shape;2918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919" name="Google Shape;2919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0" name="Google Shape;2920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Google Shape;2921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22" name="Google Shape;2922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923" name="Google Shape;2923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1" name="Google Shape;2931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932" name="Google Shape;2932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6" name="Google Shape;2956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957" name="Google Shape;2957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958" name="Google Shape;295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0" name="Google Shape;2960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961" name="Google Shape;2961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2" name="Google Shape;2962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3" name="Google Shape;2963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964" name="Google Shape;296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66" name="Google Shape;2966;p5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967" name="Google Shape;2967;p5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51"/>
          <p:cNvSpPr txBox="1"/>
          <p:nvPr/>
        </p:nvSpPr>
        <p:spPr>
          <a:xfrm>
            <a:off x="1089100" y="914300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also use any emoji as an icon!</a:t>
            </a:r>
            <a:endParaRPr b="1"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And of course it resizes without losing quality.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How? Follow Google instructions https://twitter.com/googledocs/status/730087240156643328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73" name="Google Shape;2973;p51"/>
          <p:cNvSpPr txBox="1"/>
          <p:nvPr/>
        </p:nvSpPr>
        <p:spPr>
          <a:xfrm>
            <a:off x="1088967" y="2180739"/>
            <a:ext cx="66768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74" name="Google Shape;2974;p5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915" name="Google Shape;1915;p16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16" name="Google Shape;1916;p1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" name="Google Shape;2979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81" name="Google Shape;2981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982" name="Google Shape;2982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983" name="Google Shape;2983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84" name="Google Shape;2984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85" name="Google Shape;2985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986" name="Google Shape;2986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87" name="Google Shape;2987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88" name="Google Shape;2988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989" name="Google Shape;2989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90" name="Google Shape;2990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91" name="Google Shape;2991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992" name="Google Shape;2992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93" name="Google Shape;2993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994" name="Google Shape;2994;p5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17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22" name="Google Shape;1922;p1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28" name="Google Shape;1928;p18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29" name="Google Shape;1929;p1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/>
          <p:nvPr>
            <p:ph idx="4294967295" type="ctrTitle"/>
          </p:nvPr>
        </p:nvSpPr>
        <p:spPr>
          <a:xfrm>
            <a:off x="1374150" y="2444138"/>
            <a:ext cx="63957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BIG CONCEPT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935" name="Google Shape;1935;p19"/>
          <p:cNvSpPr txBox="1"/>
          <p:nvPr>
            <p:ph idx="4294967295" type="subTitle"/>
          </p:nvPr>
        </p:nvSpPr>
        <p:spPr>
          <a:xfrm>
            <a:off x="1374150" y="3240109"/>
            <a:ext cx="639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rect b="b" l="l" r="r" t="t"/>
            <a:pathLst>
              <a:path extrusionOk="0" h="82958" w="89712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1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44" name="Google Shape;1944;p2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45" name="Google Shape;1945;p20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946" name="Google Shape;1946;p2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52" name="Google Shape;1952;p21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53" name="Google Shape;1953;p21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54" name="Google Shape;1954;p21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2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