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aleway"/>
      <p:regular r:id="rId46"/>
      <p:bold r:id="rId47"/>
      <p:italic r:id="rId48"/>
      <p:boldItalic r:id="rId49"/>
    </p:embeddedFont>
    <p:embeddedFont>
      <p:font typeface="Playfair Display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Raleway Thin"/>
      <p:regular r:id="rId58"/>
      <p:bold r:id="rId59"/>
      <p:italic r:id="rId60"/>
      <p:boldItalic r:id="rId61"/>
    </p:embeddedFont>
    <p:embeddedFont>
      <p:font typeface="Playfair Display Regular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CFA8D8-EBB5-491C-A45E-AB0B8A4C9EAA}">
  <a:tblStyle styleId="{4ECFA8D8-EBB5-491C-A45E-AB0B8A4C9E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9CE2C74-B431-46D8-8770-FE2DEB3246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italic.fntdata"/><Relationship Id="rId47" Type="http://schemas.openxmlformats.org/officeDocument/2006/relationships/font" Target="fonts/Raleway-bold.fntdata"/><Relationship Id="rId49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layfairDisplayRegular-regular.fntdata"/><Relationship Id="rId61" Type="http://schemas.openxmlformats.org/officeDocument/2006/relationships/font" Target="fonts/RalewayThin-boldItalic.fntdata"/><Relationship Id="rId20" Type="http://schemas.openxmlformats.org/officeDocument/2006/relationships/slide" Target="slides/slide15.xml"/><Relationship Id="rId64" Type="http://schemas.openxmlformats.org/officeDocument/2006/relationships/font" Target="fonts/PlayfairDisplayRegular-italic.fntdata"/><Relationship Id="rId63" Type="http://schemas.openxmlformats.org/officeDocument/2006/relationships/font" Target="fonts/PlayfairDisplayRegular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PlayfairDisplayRegular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alewayThin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bold.fntdata"/><Relationship Id="rId50" Type="http://schemas.openxmlformats.org/officeDocument/2006/relationships/font" Target="fonts/PlayfairDisplay-regular.fntdata"/><Relationship Id="rId53" Type="http://schemas.openxmlformats.org/officeDocument/2006/relationships/font" Target="fonts/PlayfairDisplay-boldItalic.fntdata"/><Relationship Id="rId52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59" Type="http://schemas.openxmlformats.org/officeDocument/2006/relationships/font" Target="fonts/RalewayThin-bold.fntdata"/><Relationship Id="rId14" Type="http://schemas.openxmlformats.org/officeDocument/2006/relationships/slide" Target="slides/slide9.xml"/><Relationship Id="rId58" Type="http://schemas.openxmlformats.org/officeDocument/2006/relationships/font" Target="fonts/RalewayThin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2b860fb1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2b860fb1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2b860fb1d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2b860fb1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2b860fb1d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2b860fb1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2b860fb1d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2b860fb1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2b860fb1d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2b860fb1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2b860fb1d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2b860fb1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2b860fb1d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2b860fb1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2b860fb1d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2b860fb1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2b860fb1d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d2b860fb1d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2b860fb1d_0_2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d2b860fb1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e77fe5f1d_2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e77fe5f1d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95f70a03_5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795f70a03_5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0779" l="0" r="0" t="0"/>
          <a:stretch/>
        </p:blipFill>
        <p:spPr>
          <a:xfrm>
            <a:off x="2143025" y="2788375"/>
            <a:ext cx="4857949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7011" l="0" r="0" t="0"/>
          <a:stretch/>
        </p:blipFill>
        <p:spPr>
          <a:xfrm rot="10800000">
            <a:off x="2513351" y="-11424"/>
            <a:ext cx="4117299" cy="1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54969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63691" y="346320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400000">
            <a:off x="7443611" y="203467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chids" type="blank">
  <p:cSld name="BLANK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Roses">
  <p:cSld name="BLANK_2">
    <p:bg>
      <p:bgPr>
        <a:solidFill>
          <a:schemeClr val="accent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ropical">
  <p:cSld name="BLANK_2_1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⬩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⬩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883569" y="14940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5400000">
            <a:off x="883569" y="5796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039100" y="4101500"/>
            <a:ext cx="7065900" cy="29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⬩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683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683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683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683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683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17942" r="23707" t="0"/>
          <a:stretch/>
        </p:blipFill>
        <p:spPr>
          <a:xfrm>
            <a:off x="5391290" y="440690"/>
            <a:ext cx="3311802" cy="42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4294967295" type="title"/>
          </p:nvPr>
        </p:nvSpPr>
        <p:spPr>
          <a:xfrm>
            <a:off x="2194950" y="0"/>
            <a:ext cx="4754100" cy="164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lt1"/>
                </a:solidFill>
              </a:rPr>
              <a:t>Want big impact?</a:t>
            </a:r>
            <a:endParaRPr b="0"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Use big image.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5" name="Google Shape;175;p26"/>
          <p:cNvGrpSpPr/>
          <p:nvPr/>
        </p:nvGrpSpPr>
        <p:grpSpPr>
          <a:xfrm>
            <a:off x="1875567" y="1058103"/>
            <a:ext cx="4036590" cy="3713071"/>
            <a:chOff x="2256567" y="677103"/>
            <a:chExt cx="4036590" cy="3713071"/>
          </a:xfrm>
        </p:grpSpPr>
        <p:sp>
          <p:nvSpPr>
            <p:cNvPr id="176" name="Google Shape;176;p26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6"/>
          <p:cNvGrpSpPr/>
          <p:nvPr/>
        </p:nvGrpSpPr>
        <p:grpSpPr>
          <a:xfrm>
            <a:off x="4066194" y="2196766"/>
            <a:ext cx="2440200" cy="2440200"/>
            <a:chOff x="4447194" y="1815766"/>
            <a:chExt cx="2440200" cy="2440200"/>
          </a:xfrm>
        </p:grpSpPr>
        <p:sp>
          <p:nvSpPr>
            <p:cNvPr id="183" name="Google Shape;183;p26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228600" rotWithShape="0" algn="tl" dir="5400000" dist="50800">
                <a:schemeClr val="dk2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4" name="Google Shape;184;p26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85" name="Google Shape;185;p26"/>
          <p:cNvGrpSpPr/>
          <p:nvPr/>
        </p:nvGrpSpPr>
        <p:grpSpPr>
          <a:xfrm>
            <a:off x="3185937" y="1755053"/>
            <a:ext cx="1423800" cy="1423800"/>
            <a:chOff x="3490737" y="1374053"/>
            <a:chExt cx="1423800" cy="1423800"/>
          </a:xfrm>
        </p:grpSpPr>
        <p:sp>
          <p:nvSpPr>
            <p:cNvPr id="186" name="Google Shape;186;p2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87" name="Google Shape;187;p2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tempus</a:t>
              </a:r>
              <a:endParaRPr sz="1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3" name="Google Shape;193;p27"/>
          <p:cNvGraphicFramePr/>
          <p:nvPr/>
        </p:nvGraphicFramePr>
        <p:xfrm>
          <a:off x="1039100" y="1502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{4ECFA8D8-EBB5-491C-A45E-AB0B8A4C9EAA}</a:tableStyleId>
              </a:tblPr>
              <a:tblGrid>
                <a:gridCol w="1766475"/>
                <a:gridCol w="1766475"/>
                <a:gridCol w="1766475"/>
                <a:gridCol w="1766475"/>
              </a:tblGrid>
              <a:tr h="58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rotWithShape="0" algn="bl" dir="5400000" dist="38100">
              <a:schemeClr val="dk1">
                <a:alpha val="74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2052915" y="1770765"/>
            <a:ext cx="748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our office</a:t>
            </a:r>
            <a:endParaRPr sz="10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8"/>
          <p:cNvSpPr txBox="1"/>
          <p:nvPr>
            <p:ph idx="4294967295" type="body"/>
          </p:nvPr>
        </p:nvSpPr>
        <p:spPr>
          <a:xfrm>
            <a:off x="990600" y="482586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</a:rPr>
              <a:t>89,526,124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209" name="Google Shape;209;p29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289750" y="289450"/>
            <a:ext cx="4564500" cy="4564500"/>
          </a:xfrm>
          <a:prstGeom prst="ellipse">
            <a:avLst/>
          </a:prstGeom>
          <a:solidFill>
            <a:srgbClr val="F2ECE4"/>
          </a:solidFill>
          <a:ln>
            <a:noFill/>
          </a:ln>
          <a:effectLst>
            <a:outerShdw blurRad="314325" rotWithShape="0" algn="bl" dir="5400000" dist="95250">
              <a:srgbClr val="8F7749">
                <a:alpha val="7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 txBox="1"/>
          <p:nvPr>
            <p:ph idx="4294967295" type="ctrTitle"/>
          </p:nvPr>
        </p:nvSpPr>
        <p:spPr>
          <a:xfrm>
            <a:off x="1967850" y="495600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89,526,124$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17" name="Google Shape;217;p30"/>
          <p:cNvSpPr txBox="1"/>
          <p:nvPr>
            <p:ph idx="4294967295" type="subTitle"/>
          </p:nvPr>
        </p:nvSpPr>
        <p:spPr>
          <a:xfrm>
            <a:off x="1967850" y="1335107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8" name="Google Shape;218;p30"/>
          <p:cNvSpPr txBox="1"/>
          <p:nvPr>
            <p:ph idx="4294967295" type="ctrTitle"/>
          </p:nvPr>
        </p:nvSpPr>
        <p:spPr>
          <a:xfrm>
            <a:off x="1967850" y="3124494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100%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19" name="Google Shape;219;p30"/>
          <p:cNvSpPr txBox="1"/>
          <p:nvPr>
            <p:ph idx="4294967295" type="subTitle"/>
          </p:nvPr>
        </p:nvSpPr>
        <p:spPr>
          <a:xfrm>
            <a:off x="1967850" y="3964001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20" name="Google Shape;220;p30"/>
          <p:cNvSpPr txBox="1"/>
          <p:nvPr>
            <p:ph idx="4294967295" type="ctrTitle"/>
          </p:nvPr>
        </p:nvSpPr>
        <p:spPr>
          <a:xfrm>
            <a:off x="1967850" y="1810047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185,244 users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21" name="Google Shape;221;p30"/>
          <p:cNvSpPr txBox="1"/>
          <p:nvPr>
            <p:ph idx="4294967295" type="subTitle"/>
          </p:nvPr>
        </p:nvSpPr>
        <p:spPr>
          <a:xfrm>
            <a:off x="1967850" y="2649554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" name="Google Shape;229;p31"/>
          <p:cNvGrpSpPr/>
          <p:nvPr/>
        </p:nvGrpSpPr>
        <p:grpSpPr>
          <a:xfrm>
            <a:off x="681522" y="2215400"/>
            <a:ext cx="2441716" cy="1289700"/>
            <a:chOff x="833922" y="1986800"/>
            <a:chExt cx="2441716" cy="1289700"/>
          </a:xfrm>
        </p:grpSpPr>
        <p:sp>
          <p:nvSpPr>
            <p:cNvPr id="230" name="Google Shape;230;p31"/>
            <p:cNvSpPr txBox="1"/>
            <p:nvPr/>
          </p:nvSpPr>
          <p:spPr>
            <a:xfrm>
              <a:off x="833922" y="1986800"/>
              <a:ext cx="1613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31" name="Google Shape;231;p31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2" name="Google Shape;232;p31"/>
          <p:cNvGrpSpPr/>
          <p:nvPr/>
        </p:nvGrpSpPr>
        <p:grpSpPr>
          <a:xfrm>
            <a:off x="5057437" y="1288950"/>
            <a:ext cx="3063759" cy="1289700"/>
            <a:chOff x="5209838" y="1060350"/>
            <a:chExt cx="3063759" cy="1289700"/>
          </a:xfrm>
        </p:grpSpPr>
        <p:sp>
          <p:nvSpPr>
            <p:cNvPr id="233" name="Google Shape;233;p31"/>
            <p:cNvSpPr txBox="1"/>
            <p:nvPr/>
          </p:nvSpPr>
          <p:spPr>
            <a:xfrm>
              <a:off x="6696497" y="1060350"/>
              <a:ext cx="1577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34" name="Google Shape;234;p31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5" name="Google Shape;235;p31"/>
          <p:cNvGrpSpPr/>
          <p:nvPr/>
        </p:nvGrpSpPr>
        <p:grpSpPr>
          <a:xfrm>
            <a:off x="5057437" y="3249050"/>
            <a:ext cx="3063759" cy="1289700"/>
            <a:chOff x="5209838" y="3020450"/>
            <a:chExt cx="3063759" cy="1289700"/>
          </a:xfrm>
        </p:grpSpPr>
        <p:sp>
          <p:nvSpPr>
            <p:cNvPr id="236" name="Google Shape;236;p31"/>
            <p:cNvSpPr txBox="1"/>
            <p:nvPr/>
          </p:nvSpPr>
          <p:spPr>
            <a:xfrm>
              <a:off x="6696497" y="3020450"/>
              <a:ext cx="1577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37" name="Google Shape;237;p31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8" name="Google Shape;238;p31"/>
          <p:cNvGrpSpPr/>
          <p:nvPr/>
        </p:nvGrpSpPr>
        <p:grpSpPr>
          <a:xfrm>
            <a:off x="2509813" y="957063"/>
            <a:ext cx="3814835" cy="3790597"/>
            <a:chOff x="2662213" y="676344"/>
            <a:chExt cx="3814835" cy="3790597"/>
          </a:xfrm>
        </p:grpSpPr>
        <p:sp>
          <p:nvSpPr>
            <p:cNvPr id="239" name="Google Shape;239;p31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2" name="Google Shape;242;p31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43" name="Google Shape;243;p3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" name="Google Shape;245;p31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46" name="Google Shape;246;p31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1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31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49" name="Google Shape;249;p31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1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1" name="Google Shape;251;p31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03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2" name="Google Shape;252;p31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01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02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1039100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0" name="Google Shape;260;p32"/>
          <p:cNvSpPr txBox="1"/>
          <p:nvPr>
            <p:ph idx="2" type="body"/>
          </p:nvPr>
        </p:nvSpPr>
        <p:spPr>
          <a:xfrm>
            <a:off x="3445013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1" name="Google Shape;261;p32"/>
          <p:cNvSpPr txBox="1"/>
          <p:nvPr>
            <p:ph idx="3" type="body"/>
          </p:nvPr>
        </p:nvSpPr>
        <p:spPr>
          <a:xfrm>
            <a:off x="5850926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1039100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4" name="Google Shape;264;p32"/>
          <p:cNvSpPr txBox="1"/>
          <p:nvPr>
            <p:ph idx="2" type="body"/>
          </p:nvPr>
        </p:nvSpPr>
        <p:spPr>
          <a:xfrm>
            <a:off x="3445013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5" name="Google Shape;265;p32"/>
          <p:cNvSpPr txBox="1"/>
          <p:nvPr>
            <p:ph idx="3" type="body"/>
          </p:nvPr>
        </p:nvSpPr>
        <p:spPr>
          <a:xfrm>
            <a:off x="5850926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1039100" y="4101500"/>
            <a:ext cx="7065900" cy="29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2" name="Google Shape;272;p33"/>
          <p:cNvCxnSpPr/>
          <p:nvPr/>
        </p:nvCxnSpPr>
        <p:spPr>
          <a:xfrm>
            <a:off x="1843350" y="1074699"/>
            <a:ext cx="5457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1843350" y="1784182"/>
            <a:ext cx="5457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3"/>
          <p:cNvCxnSpPr/>
          <p:nvPr/>
        </p:nvCxnSpPr>
        <p:spPr>
          <a:xfrm>
            <a:off x="1843350" y="2493664"/>
            <a:ext cx="5457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3"/>
          <p:cNvCxnSpPr/>
          <p:nvPr/>
        </p:nvCxnSpPr>
        <p:spPr>
          <a:xfrm>
            <a:off x="1843350" y="3203147"/>
            <a:ext cx="5457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3"/>
          <p:cNvCxnSpPr/>
          <p:nvPr/>
        </p:nvCxnSpPr>
        <p:spPr>
          <a:xfrm>
            <a:off x="1843350" y="3934528"/>
            <a:ext cx="5457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3"/>
          <p:cNvSpPr txBox="1"/>
          <p:nvPr/>
        </p:nvSpPr>
        <p:spPr>
          <a:xfrm>
            <a:off x="18433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310978" y="2380936"/>
            <a:ext cx="1761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2547886" y="1986873"/>
            <a:ext cx="176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2784794" y="2493664"/>
            <a:ext cx="176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3632562" y="2694727"/>
            <a:ext cx="1761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3869470" y="2096343"/>
            <a:ext cx="176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4106378" y="1229023"/>
            <a:ext cx="176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4954146" y="2140119"/>
            <a:ext cx="1761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5191054" y="1074575"/>
            <a:ext cx="176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5427962" y="2322562"/>
            <a:ext cx="176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6275730" y="2753101"/>
            <a:ext cx="1761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6512638" y="1293618"/>
            <a:ext cx="176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6749546" y="1607409"/>
            <a:ext cx="176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97" name="Google Shape;97;p16"/>
          <p:cNvSpPr txBox="1"/>
          <p:nvPr>
            <p:ph idx="2" type="body"/>
          </p:nvPr>
        </p:nvSpPr>
        <p:spPr>
          <a:xfrm>
            <a:off x="3803900" y="3850450"/>
            <a:ext cx="4301100" cy="6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</a:rPr>
              <a:t>More info on how to use this template at </a:t>
            </a:r>
            <a:r>
              <a:rPr b="1" lang="en" sz="11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6"/>
                </a:solidFill>
              </a:rPr>
              <a:t>This template is free to use under </a:t>
            </a:r>
            <a:r>
              <a:rPr lang="en" sz="11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7725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>
            <p:ph idx="4294967295" type="body"/>
          </p:nvPr>
        </p:nvSpPr>
        <p:spPr>
          <a:xfrm>
            <a:off x="4605638" y="373575"/>
            <a:ext cx="28128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96" name="Google Shape;296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4"/>
          <p:cNvGrpSpPr/>
          <p:nvPr/>
        </p:nvGrpSpPr>
        <p:grpSpPr>
          <a:xfrm>
            <a:off x="1725563" y="373572"/>
            <a:ext cx="2119546" cy="4396359"/>
            <a:chOff x="2547150" y="238125"/>
            <a:chExt cx="2525675" cy="5238750"/>
          </a:xfrm>
        </p:grpSpPr>
        <p:sp>
          <p:nvSpPr>
            <p:cNvPr id="298" name="Google Shape;298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r="5400000" dist="19050">
                <a:schemeClr val="dk2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1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8" name="Google Shape;308;p35"/>
          <p:cNvGrpSpPr/>
          <p:nvPr/>
        </p:nvGrpSpPr>
        <p:grpSpPr>
          <a:xfrm>
            <a:off x="1437414" y="465959"/>
            <a:ext cx="2736410" cy="4222433"/>
            <a:chOff x="2112475" y="238125"/>
            <a:chExt cx="3395050" cy="5238750"/>
          </a:xfrm>
        </p:grpSpPr>
        <p:sp>
          <p:nvSpPr>
            <p:cNvPr id="309" name="Google Shape;309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r="5400000" dist="19050">
                <a:schemeClr val="accent6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35"/>
          <p:cNvSpPr txBox="1"/>
          <p:nvPr>
            <p:ph idx="4294967295" type="body"/>
          </p:nvPr>
        </p:nvSpPr>
        <p:spPr>
          <a:xfrm>
            <a:off x="4893775" y="373575"/>
            <a:ext cx="28128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245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36"/>
          <p:cNvGrpSpPr/>
          <p:nvPr/>
        </p:nvGrpSpPr>
        <p:grpSpPr>
          <a:xfrm>
            <a:off x="739249" y="1241129"/>
            <a:ext cx="4542205" cy="2661224"/>
            <a:chOff x="1177450" y="241631"/>
            <a:chExt cx="6173152" cy="3616776"/>
          </a:xfrm>
        </p:grpSpPr>
        <p:sp>
          <p:nvSpPr>
            <p:cNvPr id="321" name="Google Shape;321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rotWithShape="0" algn="bl" dir="5400000" dist="76200">
                <a:srgbClr val="8F7749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36"/>
          <p:cNvSpPr txBox="1"/>
          <p:nvPr>
            <p:ph idx="4294967295" type="body"/>
          </p:nvPr>
        </p:nvSpPr>
        <p:spPr>
          <a:xfrm>
            <a:off x="5357650" y="373575"/>
            <a:ext cx="30471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Desktop</a:t>
            </a: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7"/>
          <p:cNvSpPr txBox="1"/>
          <p:nvPr>
            <p:ph idx="4294967295" type="ctrTitle"/>
          </p:nvPr>
        </p:nvSpPr>
        <p:spPr>
          <a:xfrm>
            <a:off x="1275150" y="2655025"/>
            <a:ext cx="6593700" cy="7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Thanks</a:t>
            </a:r>
            <a:r>
              <a:rPr lang="en" sz="6000">
                <a:solidFill>
                  <a:schemeClr val="dk1"/>
                </a:solidFill>
              </a:rPr>
              <a:t>!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332" name="Google Shape;332;p37"/>
          <p:cNvSpPr txBox="1"/>
          <p:nvPr>
            <p:ph idx="4294967295" type="subTitle"/>
          </p:nvPr>
        </p:nvSpPr>
        <p:spPr>
          <a:xfrm>
            <a:off x="1275150" y="3312701"/>
            <a:ext cx="6593700" cy="122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  <a:endParaRPr b="1"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You can find me at @username &amp; user@mail.me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3729600" y="702175"/>
            <a:ext cx="1684800" cy="168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2888" rotWithShape="0" algn="bl" dir="5400000" dist="85725">
              <a:schemeClr val="dk2">
                <a:alpha val="62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4206245" y="1167159"/>
            <a:ext cx="731514" cy="67564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0" name="Google Shape;340;p38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1" name="Google Shape;341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7" name="Google Shape;347;p39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Titles: Playfair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https://www.fontsquirrel.com/fonts/playfair-display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8" name="Google Shape;348;p39"/>
          <p:cNvSpPr txBox="1"/>
          <p:nvPr/>
        </p:nvSpPr>
        <p:spPr>
          <a:xfrm>
            <a:off x="3613700" y="4095450"/>
            <a:ext cx="4491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/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>
                <a:solidFill>
                  <a:schemeClr val="lt1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5" name="Google Shape;355;p40"/>
          <p:cNvSpPr txBox="1"/>
          <p:nvPr>
            <p:ph idx="1" type="subTitle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1" name="Google Shape;361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41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41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41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41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p41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5" name="Google Shape;375;p41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41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7" name="Google Shape;377;p41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41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9" name="Google Shape;379;p41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41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1" name="Google Shape;381;p41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41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3" name="Google Shape;383;p41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41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5" name="Google Shape;385;p41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41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7" name="Google Shape;387;p41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1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9" name="Google Shape;389;p41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1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1" name="Google Shape;391;p41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1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3" name="Google Shape;393;p41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41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5" name="Google Shape;395;p41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41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7" name="Google Shape;397;p41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41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4" name="Google Shape;404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8" name="Google Shape;408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0" name="Google Shape;410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1" name="Google Shape;411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3" name="Google Shape;413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4" name="Google Shape;414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6" name="Google Shape;416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7" name="Google Shape;417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9" name="Google Shape;419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0" name="Google Shape;420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2" name="Google Shape;422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3" name="Google Shape;423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25" name="Google Shape;425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6" name="Google Shape;436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7" name="Google Shape;437;p43"/>
          <p:cNvGraphicFramePr/>
          <p:nvPr/>
        </p:nvGraphicFramePr>
        <p:xfrm>
          <a:off x="1039025" y="1285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{4ECFA8D8-EBB5-491C-A45E-AB0B8A4C9EAA}</a:tableStyleId>
              </a:tblPr>
              <a:tblGrid>
                <a:gridCol w="12521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  <a:gridCol w="429950"/>
              </a:tblGrid>
              <a:tr h="3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1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>
                <a:solidFill>
                  <a:schemeClr val="lt1"/>
                </a:solidFill>
              </a:rPr>
              <a:t>1.</a:t>
            </a:r>
            <a:endParaRPr i="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3" name="Google Shape;443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4"/>
          <p:cNvSpPr/>
          <p:nvPr/>
        </p:nvSpPr>
        <p:spPr>
          <a:xfrm>
            <a:off x="951700" y="1282650"/>
            <a:ext cx="3554700" cy="133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p44"/>
          <p:cNvSpPr/>
          <p:nvPr/>
        </p:nvSpPr>
        <p:spPr>
          <a:xfrm>
            <a:off x="4653601" y="1282650"/>
            <a:ext cx="3554700" cy="133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6" name="Google Shape;446;p44"/>
          <p:cNvSpPr/>
          <p:nvPr/>
        </p:nvSpPr>
        <p:spPr>
          <a:xfrm>
            <a:off x="951700" y="2768809"/>
            <a:ext cx="3554700" cy="133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7" name="Google Shape;447;p44"/>
          <p:cNvSpPr/>
          <p:nvPr/>
        </p:nvSpPr>
        <p:spPr>
          <a:xfrm>
            <a:off x="4653601" y="2768809"/>
            <a:ext cx="3554700" cy="133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3486103" y="1599564"/>
            <a:ext cx="2042700" cy="204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4"/>
          <p:cNvSpPr/>
          <p:nvPr/>
        </p:nvSpPr>
        <p:spPr>
          <a:xfrm rot="5400000">
            <a:off x="3633421" y="1599564"/>
            <a:ext cx="2042700" cy="204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4"/>
          <p:cNvSpPr/>
          <p:nvPr/>
        </p:nvSpPr>
        <p:spPr>
          <a:xfrm rot="10800000">
            <a:off x="3633421" y="1748043"/>
            <a:ext cx="2042700" cy="204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4"/>
          <p:cNvSpPr/>
          <p:nvPr/>
        </p:nvSpPr>
        <p:spPr>
          <a:xfrm rot="-5400000">
            <a:off x="3486103" y="1748043"/>
            <a:ext cx="2042700" cy="204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4"/>
          <p:cNvSpPr/>
          <p:nvPr/>
        </p:nvSpPr>
        <p:spPr>
          <a:xfrm>
            <a:off x="3956394" y="2025668"/>
            <a:ext cx="338230" cy="3841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53" name="Google Shape;453;p44"/>
          <p:cNvSpPr/>
          <p:nvPr/>
        </p:nvSpPr>
        <p:spPr>
          <a:xfrm>
            <a:off x="4814720" y="2032192"/>
            <a:ext cx="524570" cy="3721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54" name="Google Shape;454;p44"/>
          <p:cNvSpPr/>
          <p:nvPr/>
        </p:nvSpPr>
        <p:spPr>
          <a:xfrm>
            <a:off x="3927164" y="2960697"/>
            <a:ext cx="378421" cy="3841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55" name="Google Shape;455;p44"/>
          <p:cNvSpPr/>
          <p:nvPr/>
        </p:nvSpPr>
        <p:spPr>
          <a:xfrm>
            <a:off x="4911283" y="2967221"/>
            <a:ext cx="402953" cy="4478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1" name="Google Shape;461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4" name="Google Shape;464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9" name="Google Shape;469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1" name="Google Shape;471;p45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5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5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5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5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5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5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5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5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6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5" name="Google Shape;485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6" name="Google Shape;486;p46"/>
          <p:cNvGrpSpPr/>
          <p:nvPr/>
        </p:nvGrpSpPr>
        <p:grpSpPr>
          <a:xfrm>
            <a:off x="1039097" y="1272045"/>
            <a:ext cx="3225093" cy="2899421"/>
            <a:chOff x="3778727" y="4460423"/>
            <a:chExt cx="720160" cy="647438"/>
          </a:xfrm>
        </p:grpSpPr>
        <p:sp>
          <p:nvSpPr>
            <p:cNvPr id="487" name="Google Shape;487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494" name="Google Shape;494;p46"/>
          <p:cNvCxnSpPr/>
          <p:nvPr/>
        </p:nvCxnSpPr>
        <p:spPr>
          <a:xfrm>
            <a:off x="4192753" y="1752084"/>
            <a:ext cx="944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6"/>
          <p:cNvSpPr txBox="1"/>
          <p:nvPr/>
        </p:nvSpPr>
        <p:spPr>
          <a:xfrm>
            <a:off x="5192490" y="1598303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6" name="Google Shape;496;p46"/>
          <p:cNvCxnSpPr/>
          <p:nvPr/>
        </p:nvCxnSpPr>
        <p:spPr>
          <a:xfrm>
            <a:off x="4053607" y="2182570"/>
            <a:ext cx="10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6"/>
          <p:cNvSpPr txBox="1"/>
          <p:nvPr/>
        </p:nvSpPr>
        <p:spPr>
          <a:xfrm>
            <a:off x="5192490" y="2028780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8" name="Google Shape;498;p46"/>
          <p:cNvCxnSpPr/>
          <p:nvPr/>
        </p:nvCxnSpPr>
        <p:spPr>
          <a:xfrm>
            <a:off x="3855872" y="2613056"/>
            <a:ext cx="1281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6"/>
          <p:cNvSpPr txBox="1"/>
          <p:nvPr/>
        </p:nvSpPr>
        <p:spPr>
          <a:xfrm>
            <a:off x="5192490" y="2459257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0" name="Google Shape;500;p46"/>
          <p:cNvCxnSpPr/>
          <p:nvPr/>
        </p:nvCxnSpPr>
        <p:spPr>
          <a:xfrm>
            <a:off x="3687431" y="3043520"/>
            <a:ext cx="1449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6"/>
          <p:cNvSpPr txBox="1"/>
          <p:nvPr/>
        </p:nvSpPr>
        <p:spPr>
          <a:xfrm>
            <a:off x="5192490" y="2889734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2" name="Google Shape;502;p46"/>
          <p:cNvCxnSpPr/>
          <p:nvPr/>
        </p:nvCxnSpPr>
        <p:spPr>
          <a:xfrm>
            <a:off x="3504332" y="3474006"/>
            <a:ext cx="163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6"/>
          <p:cNvSpPr txBox="1"/>
          <p:nvPr/>
        </p:nvSpPr>
        <p:spPr>
          <a:xfrm>
            <a:off x="5192490" y="3320211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4" name="Google Shape;504;p46"/>
          <p:cNvCxnSpPr/>
          <p:nvPr/>
        </p:nvCxnSpPr>
        <p:spPr>
          <a:xfrm>
            <a:off x="3313926" y="3904470"/>
            <a:ext cx="1815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6"/>
          <p:cNvSpPr txBox="1"/>
          <p:nvPr/>
        </p:nvSpPr>
        <p:spPr>
          <a:xfrm>
            <a:off x="5192490" y="3750688"/>
            <a:ext cx="2490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1" name="Google Shape;511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2" name="Google Shape;512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3" name="Google Shape;513;p47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47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8" name="Google Shape;518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47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Competitor Matrix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525" name="Google Shape;525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7" name="Google Shape;527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3" name="Google Shape;573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4" name="Google Shape;574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5" name="Google Shape;575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7" name="Google Shape;597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9" name="Google Shape;599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0" name="Google Shape;600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1" name="Google Shape;601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2" name="Google Shape;602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3" name="Google Shape;603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5" name="Google Shape;605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6" name="Google Shape;606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7" name="Google Shape;607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9" name="Google Shape;609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9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5" name="Google Shape;61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6" name="Google Shape;616;p49"/>
          <p:cNvGraphicFramePr/>
          <p:nvPr/>
        </p:nvGraphicFramePr>
        <p:xfrm>
          <a:off x="10391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{19CE2C74-B431-46D8-8770-FE2DEB32469B}</a:tableStyleId>
              </a:tblPr>
              <a:tblGrid>
                <a:gridCol w="814200"/>
                <a:gridCol w="933225"/>
                <a:gridCol w="933225"/>
                <a:gridCol w="933225"/>
                <a:gridCol w="933225"/>
                <a:gridCol w="933225"/>
                <a:gridCol w="933225"/>
                <a:gridCol w="933225"/>
              </a:tblGrid>
              <a:tr h="25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0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22" name="Google Shape;622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3" name="Google Shape;6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376" y="1906276"/>
            <a:ext cx="2523155" cy="15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446" y="1906277"/>
            <a:ext cx="2623955" cy="154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000" y="1906276"/>
            <a:ext cx="2138461" cy="15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1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1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51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1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1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1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1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1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1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1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1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1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1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1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1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1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1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1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1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1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1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1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1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1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1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1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1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1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1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1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1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1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1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1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1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1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51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1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1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1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1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1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1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1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1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1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1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1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1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1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1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1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1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1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1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1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1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1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1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1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1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1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1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1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1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1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1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1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1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1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1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1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1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1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1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1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1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1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1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1"/>
          <p:cNvSpPr/>
          <p:nvPr/>
        </p:nvSpPr>
        <p:spPr>
          <a:xfrm>
            <a:off x="62747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1"/>
          <p:cNvSpPr/>
          <p:nvPr/>
        </p:nvSpPr>
        <p:spPr>
          <a:xfrm>
            <a:off x="71684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1"/>
          <p:cNvSpPr/>
          <p:nvPr/>
        </p:nvSpPr>
        <p:spPr>
          <a:xfrm>
            <a:off x="64595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1"/>
          <p:cNvSpPr/>
          <p:nvPr/>
        </p:nvSpPr>
        <p:spPr>
          <a:xfrm>
            <a:off x="76136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51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716" name="Google Shape;716;p51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22" name="Google Shape;722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28" name="Google Shape;728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29" name="Google Shape;729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33" name="Google Shape;733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34" name="Google Shape;734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5" name="Google Shape;735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37" name="Google Shape;737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38" name="Google Shape;738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9" name="Google Shape;739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0" name="Google Shape;740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1" name="Google Shape;741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2" name="Google Shape;742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43" name="Google Shape;743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44" name="Google Shape;744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5" name="Google Shape;745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6" name="Google Shape;746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47" name="Google Shape;747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48" name="Google Shape;748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52" name="Google Shape;752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53" name="Google Shape;753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58" name="Google Shape;758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59" name="Google Shape;759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65" name="Google Shape;765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66" name="Google Shape;766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68" name="Google Shape;768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69" name="Google Shape;769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72" name="Google Shape;772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73" name="Google Shape;773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79" name="Google Shape;779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80" name="Google Shape;780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85" name="Google Shape;785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86" name="Google Shape;786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7" name="Google Shape;787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8" name="Google Shape;788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89" name="Google Shape;789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90" name="Google Shape;790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91" name="Google Shape;791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2" name="Google Shape;792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3" name="Google Shape;793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4" name="Google Shape;794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5" name="Google Shape;795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6" name="Google Shape;796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7" name="Google Shape;797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8" name="Google Shape;798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99" name="Google Shape;799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00" name="Google Shape;800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801" name="Google Shape;801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07" name="Google Shape;807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08" name="Google Shape;808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1" name="Google Shape;811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12" name="Google Shape;812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13" name="Google Shape;813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4" name="Google Shape;814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5" name="Google Shape;815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18" name="Google Shape;818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19" name="Google Shape;819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0" name="Google Shape;820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1" name="Google Shape;821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2" name="Google Shape;822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4" name="Google Shape;824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25" name="Google Shape;825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26" name="Google Shape;826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9" name="Google Shape;829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30" name="Google Shape;830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31" name="Google Shape;831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35" name="Google Shape;835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36" name="Google Shape;836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7" name="Google Shape;837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841" name="Google Shape;841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42" name="Google Shape;842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3" name="Google Shape;843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4" name="Google Shape;844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5" name="Google Shape;845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6" name="Google Shape;846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7" name="Google Shape;847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8" name="Google Shape;848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49" name="Google Shape;849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50" name="Google Shape;850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51" name="Google Shape;851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852" name="Google Shape;852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53" name="Google Shape;853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5" name="Google Shape;855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856" name="Google Shape;856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57" name="Google Shape;857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58" name="Google Shape;858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59" name="Google Shape;859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0" name="Google Shape;860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1" name="Google Shape;861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2" name="Google Shape;862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3" name="Google Shape;863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4" name="Google Shape;864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5" name="Google Shape;865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66" name="Google Shape;866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867" name="Google Shape;867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68" name="Google Shape;868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872" name="Google Shape;872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73" name="Google Shape;873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4" name="Google Shape;874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5" name="Google Shape;875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6" name="Google Shape;876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7" name="Google Shape;877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8" name="Google Shape;878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79" name="Google Shape;879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80" name="Google Shape;880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81" name="Google Shape;881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82" name="Google Shape;882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883" name="Google Shape;883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84" name="Google Shape;884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7" name="Google Shape;887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91" name="Google Shape;891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92" name="Google Shape;892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4" name="Google Shape;894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96" name="Google Shape;896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97" name="Google Shape;897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01" name="Google Shape;901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02" name="Google Shape;902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07" name="Google Shape;907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08" name="Google Shape;908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14" name="Google Shape;914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15" name="Google Shape;915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18" name="Google Shape;918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19" name="Google Shape;919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24" name="Google Shape;924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25" name="Google Shape;925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31" name="Google Shape;931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32" name="Google Shape;932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35" name="Google Shape;935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36" name="Google Shape;936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40" name="Google Shape;940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41" name="Google Shape;941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47" name="Google Shape;947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48" name="Google Shape;948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55" name="Google Shape;955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56" name="Google Shape;956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60" name="Google Shape;960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61" name="Google Shape;961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64" name="Google Shape;964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65" name="Google Shape;965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6" name="Google Shape;966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68" name="Google Shape;968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69" name="Google Shape;969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73" name="Google Shape;973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74" name="Google Shape;974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78" name="Google Shape;978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79" name="Google Shape;979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84" name="Google Shape;984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85" name="Google Shape;985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7" name="Google Shape;987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8" name="Google Shape;988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9" name="Google Shape;989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0" name="Google Shape;990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91" name="Google Shape;991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92" name="Google Shape;992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00" name="Google Shape;1000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12" name="Google Shape;1012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13" name="Google Shape;1013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17" name="Google Shape;1017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18" name="Google Shape;1018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21" name="Google Shape;1021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22" name="Google Shape;1022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28" name="Google Shape;1028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29" name="Google Shape;1029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37" name="Google Shape;1037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38" name="Google Shape;1038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50" name="Google Shape;1050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51" name="Google Shape;1051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64" name="Google Shape;1064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77" name="Google Shape;1077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83" name="Google Shape;1083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84" name="Google Shape;1084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00" name="Google Shape;1100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04" name="Google Shape;1104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05" name="Google Shape;1105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06" name="Google Shape;1106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07" name="Google Shape;1107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08" name="Google Shape;1108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09" name="Google Shape;1109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10" name="Google Shape;1110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11" name="Google Shape;1111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12" name="Google Shape;1112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13" name="Google Shape;1113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14" name="Google Shape;1114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15" name="Google Shape;1115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16" name="Google Shape;1116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17" name="Google Shape;1117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18" name="Google Shape;1118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19" name="Google Shape;1119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20" name="Google Shape;1120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1121" name="Google Shape;1121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22" name="Google Shape;1122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30" name="Google Shape;1130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31" name="Google Shape;1131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55" name="Google Shape;1155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56" name="Google Shape;1156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57" name="Google Shape;1157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58" name="Google Shape;1158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59" name="Google Shape;1159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60" name="Google Shape;1160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61" name="Google Shape;1161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162" name="Google Shape;1162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63" name="Google Shape;1163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64" name="Google Shape;1164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1165" name="Google Shape;1165;p52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66" name="Google Shape;1166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Raleway Thin"/>
                <a:ea typeface="Raleway Thin"/>
                <a:cs typeface="Raleway Thin"/>
                <a:sym typeface="Raleway Thin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72" name="Google Shape;1172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53"/>
          <p:cNvSpPr txBox="1"/>
          <p:nvPr>
            <p:ph idx="1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4294967295" type="ctrTitle"/>
          </p:nvPr>
        </p:nvSpPr>
        <p:spPr>
          <a:xfrm>
            <a:off x="1275150" y="2655025"/>
            <a:ext cx="6593700" cy="7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10" name="Google Shape;110;p18"/>
          <p:cNvSpPr txBox="1"/>
          <p:nvPr>
            <p:ph idx="4294967295" type="subTitle"/>
          </p:nvPr>
        </p:nvSpPr>
        <p:spPr>
          <a:xfrm>
            <a:off x="1275150" y="3312701"/>
            <a:ext cx="6593700" cy="122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I am Jayden Smith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3729600" y="702275"/>
            <a:ext cx="1684800" cy="1684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85725">
              <a:schemeClr val="dk2">
                <a:alpha val="62000"/>
              </a:schemeClr>
            </a:outerShdw>
          </a:effectLst>
        </p:spPr>
      </p:pic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0" name="Google Shape;1180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81" name="Google Shape;1181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82" name="Google Shape;1182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85" name="Google Shape;1185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7" name="Google Shape;1187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88" name="Google Shape;1188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9" name="Google Shape;1189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0" name="Google Shape;1190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91" name="Google Shape;1191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2" name="Google Shape;1192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3226100" y="620550"/>
            <a:ext cx="2691900" cy="2691900"/>
          </a:xfrm>
          <a:prstGeom prst="ellipse">
            <a:avLst/>
          </a:prstGeom>
          <a:solidFill>
            <a:srgbClr val="F1E2DD"/>
          </a:solidFill>
          <a:ln>
            <a:noFill/>
          </a:ln>
          <a:effectLst>
            <a:outerShdw blurRad="314325" rotWithShape="0" algn="bl" dir="5400000" dist="95250">
              <a:schemeClr val="accent6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>
            <p:ph idx="4294967295" type="ctrTitle"/>
          </p:nvPr>
        </p:nvSpPr>
        <p:spPr>
          <a:xfrm>
            <a:off x="1938525" y="2573950"/>
            <a:ext cx="5267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Big </a:t>
            </a:r>
            <a:r>
              <a:rPr lang="en" sz="7200">
                <a:solidFill>
                  <a:schemeClr val="accent6"/>
                </a:solidFill>
              </a:rPr>
              <a:t>c</a:t>
            </a:r>
            <a:r>
              <a:rPr lang="en" sz="7200">
                <a:solidFill>
                  <a:schemeClr val="accent6"/>
                </a:solidFill>
              </a:rPr>
              <a:t>oncept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132" name="Google Shape;132;p21"/>
          <p:cNvSpPr txBox="1"/>
          <p:nvPr>
            <p:ph idx="4294967295" type="subTitle"/>
          </p:nvPr>
        </p:nvSpPr>
        <p:spPr>
          <a:xfrm>
            <a:off x="1938525" y="3716352"/>
            <a:ext cx="5267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33" name="Google Shape;133;p21"/>
          <p:cNvSpPr/>
          <p:nvPr/>
        </p:nvSpPr>
        <p:spPr>
          <a:xfrm>
            <a:off x="4496499" y="1307760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4" name="Google Shape;134;p21"/>
          <p:cNvSpPr/>
          <p:nvPr/>
        </p:nvSpPr>
        <p:spPr>
          <a:xfrm rot="1473024">
            <a:off x="3454892" y="1887366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4274929" y="1196825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6" name="Google Shape;136;p21"/>
          <p:cNvSpPr/>
          <p:nvPr/>
        </p:nvSpPr>
        <p:spPr>
          <a:xfrm rot="2487194">
            <a:off x="4086348" y="2489777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3" name="Google Shape;153;p23"/>
          <p:cNvSpPr txBox="1"/>
          <p:nvPr>
            <p:ph idx="3" type="body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ll template">
  <a:themeElements>
    <a:clrScheme name="Custom 347">
      <a:dk1>
        <a:srgbClr val="535B5D"/>
      </a:dk1>
      <a:lt1>
        <a:srgbClr val="FFFFFF"/>
      </a:lt1>
      <a:dk2>
        <a:srgbClr val="557B83"/>
      </a:dk2>
      <a:lt2>
        <a:srgbClr val="EFF2F3"/>
      </a:lt2>
      <a:accent1>
        <a:srgbClr val="8AB7C4"/>
      </a:accent1>
      <a:accent2>
        <a:srgbClr val="BED7DE"/>
      </a:accent2>
      <a:accent3>
        <a:srgbClr val="CCAE74"/>
      </a:accent3>
      <a:accent4>
        <a:srgbClr val="E5DBC8"/>
      </a:accent4>
      <a:accent5>
        <a:srgbClr val="EC9D82"/>
      </a:accent5>
      <a:accent6>
        <a:srgbClr val="92685D"/>
      </a:accent6>
      <a:hlink>
        <a:srgbClr val="557B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