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Titillium Web"/>
      <p:regular r:id="rId49"/>
      <p:bold r:id="rId50"/>
      <p:italic r:id="rId51"/>
      <p:boldItalic r:id="rId52"/>
    </p:embeddedFont>
    <p:embeddedFont>
      <p:font typeface="Chivo Light"/>
      <p:regular r:id="rId53"/>
      <p:bold r:id="rId54"/>
      <p:italic r:id="rId55"/>
      <p:boldItalic r:id="rId56"/>
    </p:embeddedFont>
    <p:embeddedFont>
      <p:font typeface="Titillium Web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DED31F-4C28-4180-97D3-87A74C8CC402}">
  <a:tblStyle styleId="{EBDED31F-4C28-4180-97D3-87A74C8CC4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93F4AB4-FE6C-4C75-8DE0-3188A609124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TitilliumWe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TitilliumWebLigh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TitilliumWeb-italic.fntdata"/><Relationship Id="rId50" Type="http://schemas.openxmlformats.org/officeDocument/2006/relationships/font" Target="fonts/TitilliumWeb-bold.fntdata"/><Relationship Id="rId53" Type="http://schemas.openxmlformats.org/officeDocument/2006/relationships/font" Target="fonts/ChivoLight-regular.fntdata"/><Relationship Id="rId52" Type="http://schemas.openxmlformats.org/officeDocument/2006/relationships/font" Target="fonts/TitilliumWeb-boldItalic.fntdata"/><Relationship Id="rId11" Type="http://schemas.openxmlformats.org/officeDocument/2006/relationships/slide" Target="slides/slide6.xml"/><Relationship Id="rId55" Type="http://schemas.openxmlformats.org/officeDocument/2006/relationships/font" Target="fonts/ChivoLight-italic.fntdata"/><Relationship Id="rId10" Type="http://schemas.openxmlformats.org/officeDocument/2006/relationships/slide" Target="slides/slide5.xml"/><Relationship Id="rId54" Type="http://schemas.openxmlformats.org/officeDocument/2006/relationships/font" Target="fonts/ChivoLight-bold.fntdata"/><Relationship Id="rId13" Type="http://schemas.openxmlformats.org/officeDocument/2006/relationships/slide" Target="slides/slide8.xml"/><Relationship Id="rId57" Type="http://schemas.openxmlformats.org/officeDocument/2006/relationships/font" Target="fonts/TitilliumWebLight-regular.fntdata"/><Relationship Id="rId12" Type="http://schemas.openxmlformats.org/officeDocument/2006/relationships/slide" Target="slides/slide7.xml"/><Relationship Id="rId56" Type="http://schemas.openxmlformats.org/officeDocument/2006/relationships/font" Target="fonts/ChivoLight-boldItalic.fntdata"/><Relationship Id="rId15" Type="http://schemas.openxmlformats.org/officeDocument/2006/relationships/slide" Target="slides/slide10.xml"/><Relationship Id="rId59" Type="http://schemas.openxmlformats.org/officeDocument/2006/relationships/font" Target="fonts/TitilliumWebLight-italic.fntdata"/><Relationship Id="rId14" Type="http://schemas.openxmlformats.org/officeDocument/2006/relationships/slide" Target="slides/slide9.xml"/><Relationship Id="rId58" Type="http://schemas.openxmlformats.org/officeDocument/2006/relationships/font" Target="fonts/TitilliumWeb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61b76370e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d61b76370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61b76370e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d61b76370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d61b76370e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d61b76370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d61b76370e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d61b76370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d61b76370e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d61b76370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d61b76370e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d61b76370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61b76370e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61b76370e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61b76370e_0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d61b76370e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d61b76370e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d61b76370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d61b76370e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d61b76370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8515f24e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8515f24e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65b14e3574_6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65b14e3574_6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18775" y="1036050"/>
            <a:ext cx="5163900" cy="36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44500" lvl="0" marL="457200" rtl="0">
              <a:spcBef>
                <a:spcPts val="600"/>
              </a:spcBef>
              <a:spcAft>
                <a:spcPts val="0"/>
              </a:spcAft>
              <a:buSzPts val="3400"/>
              <a:buChar char="▰"/>
              <a:defRPr sz="3400"/>
            </a:lvl1pPr>
            <a:lvl2pPr indent="-444500" lvl="1" marL="9144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604350" y="627175"/>
            <a:ext cx="870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DFFB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endParaRPr b="1" sz="9600">
              <a:solidFill>
                <a:srgbClr val="7DFF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406300"/>
            <a:ext cx="6025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titilliu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" y="1425175"/>
            <a:ext cx="4448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57200" y="2419350"/>
            <a:ext cx="4448700" cy="18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825" y="797998"/>
            <a:ext cx="3547500" cy="3547500"/>
          </a:xfrm>
          <a:prstGeom prst="heptagon">
            <a:avLst>
              <a:gd fmla="val 102572" name="hf"/>
              <a:gd fmla="val 105210" name="vf"/>
            </a:avLst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657225" y="3172125"/>
            <a:ext cx="4754100" cy="138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WANT BIG IMPACT?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BIG IMAGE.</a:t>
            </a:r>
            <a:endParaRPr sz="2400"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57200" y="7393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2849863" y="2029862"/>
            <a:ext cx="1007100" cy="300300"/>
          </a:xfrm>
          <a:prstGeom prst="rect">
            <a:avLst/>
          </a:prstGeom>
          <a:solidFill>
            <a:srgbClr val="7DFF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800"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3868829" y="2029862"/>
            <a:ext cx="1007100" cy="300300"/>
          </a:xfrm>
          <a:prstGeom prst="rect">
            <a:avLst/>
          </a:prstGeom>
          <a:solidFill>
            <a:srgbClr val="7DFF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Dolor nec</a:t>
            </a:r>
            <a:endParaRPr sz="800"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4887812" y="2029862"/>
            <a:ext cx="2827800" cy="300300"/>
          </a:xfrm>
          <a:prstGeom prst="rect">
            <a:avLst/>
          </a:prstGeom>
          <a:solidFill>
            <a:srgbClr val="7DFF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Ipsum dolor amet dolor   </a:t>
            </a:r>
            <a:endParaRPr sz="800"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457188" y="2029862"/>
            <a:ext cx="2380800" cy="300300"/>
          </a:xfrm>
          <a:prstGeom prst="rect">
            <a:avLst/>
          </a:prstGeom>
          <a:solidFill>
            <a:srgbClr val="7DFF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150" name="Google Shape;150;p22"/>
          <p:cNvGrpSpPr/>
          <p:nvPr/>
        </p:nvGrpSpPr>
        <p:grpSpPr>
          <a:xfrm>
            <a:off x="458123" y="2341000"/>
            <a:ext cx="7257489" cy="674450"/>
            <a:chOff x="943723" y="3098500"/>
            <a:chExt cx="7257489" cy="674450"/>
          </a:xfrm>
        </p:grpSpPr>
        <p:sp>
          <p:nvSpPr>
            <p:cNvPr id="151" name="Google Shape;151;p22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amet nec at adipiscing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risus at dolor porta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1</a:t>
              </a:r>
              <a:endParaRPr sz="16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 rot="-2700000">
              <a:off x="4705031" y="3336392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3633813" y="3230513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 nec at adipiscing</a:t>
              </a:r>
              <a:endParaRPr sz="10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161" name="Google Shape;161;p22"/>
          <p:cNvGrpSpPr/>
          <p:nvPr/>
        </p:nvGrpSpPr>
        <p:grpSpPr>
          <a:xfrm>
            <a:off x="458123" y="3026300"/>
            <a:ext cx="7257489" cy="674450"/>
            <a:chOff x="943723" y="3783775"/>
            <a:chExt cx="7257489" cy="674450"/>
          </a:xfrm>
        </p:grpSpPr>
        <p:sp>
          <p:nvSpPr>
            <p:cNvPr id="162" name="Google Shape;162;p22"/>
            <p:cNvSpPr/>
            <p:nvPr/>
          </p:nvSpPr>
          <p:spPr>
            <a:xfrm>
              <a:off x="5373412" y="3783788"/>
              <a:ext cx="28278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amet nec at adipiscing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risus at dolor porta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2</a:t>
              </a:r>
              <a:endParaRPr sz="16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 rot="-2700000">
              <a:off x="4705031" y="4021667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3633813" y="3915788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 nec at adipiscing</a:t>
              </a:r>
              <a:endParaRPr sz="10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172" name="Google Shape;172;p22"/>
          <p:cNvGrpSpPr/>
          <p:nvPr/>
        </p:nvGrpSpPr>
        <p:grpSpPr>
          <a:xfrm>
            <a:off x="458123" y="3711550"/>
            <a:ext cx="7257489" cy="674450"/>
            <a:chOff x="943723" y="4469050"/>
            <a:chExt cx="7257489" cy="674450"/>
          </a:xfrm>
        </p:grpSpPr>
        <p:sp>
          <p:nvSpPr>
            <p:cNvPr id="173" name="Google Shape;173;p22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amet nec at adipiscing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risus at dolor porta 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3</a:t>
              </a:r>
              <a:endParaRPr sz="16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 rot="-2700000">
              <a:off x="4705031" y="4706942"/>
              <a:ext cx="305894" cy="116673"/>
            </a:xfrm>
            <a:prstGeom prst="corner">
              <a:avLst>
                <a:gd fmla="val 18804" name="adj1"/>
                <a:gd fmla="val 1814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3633813" y="4601063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 nec at adipiscing</a:t>
              </a:r>
              <a:endParaRPr sz="10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457200" y="7393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8" name="Google Shape;188;p23"/>
          <p:cNvGraphicFramePr/>
          <p:nvPr/>
        </p:nvGraphicFramePr>
        <p:xfrm>
          <a:off x="457200" y="1802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{EBDED31F-4C28-4180-97D3-87A74C8CC402}</a:tableStyleId>
              </a:tblPr>
              <a:tblGrid>
                <a:gridCol w="1506375"/>
                <a:gridCol w="1506375"/>
                <a:gridCol w="1506375"/>
                <a:gridCol w="1506375"/>
              </a:tblGrid>
              <a:tr h="68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A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C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Yellow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Blue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68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Orange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24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7DFFB1"/>
          </a:solidFill>
          <a:ln>
            <a:noFill/>
          </a:ln>
          <a:effectLst>
            <a:outerShdw blurRad="57150" rotWithShape="0" algn="bl" dir="5400000" dist="19050">
              <a:srgbClr val="073763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457200" y="473125"/>
            <a:ext cx="6025500" cy="51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1985850" y="1830500"/>
            <a:ext cx="68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our office</a:t>
            </a:r>
            <a:endParaRPr sz="1000">
              <a:solidFill>
                <a:srgbClr val="0037B3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4"/>
          <p:cNvSpPr/>
          <p:nvPr/>
        </p:nvSpPr>
        <p:spPr>
          <a:xfrm rot="10800000">
            <a:off x="1155750" y="2156500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 rot="10800000">
            <a:off x="2818775" y="3782425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 rot="10800000">
            <a:off x="3879375" y="1970100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 rot="10800000">
            <a:off x="4597100" y="4068725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 rot="10800000">
            <a:off x="6751300" y="2451025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 rot="10800000">
            <a:off x="7422675" y="4141825"/>
            <a:ext cx="147900" cy="1281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7DFFB1"/>
                </a:solidFill>
              </a:rPr>
              <a:t>89,526,124</a:t>
            </a:r>
            <a:endParaRPr sz="9600">
              <a:solidFill>
                <a:srgbClr val="7DFFB1"/>
              </a:solidFill>
            </a:endParaRPr>
          </a:p>
        </p:txBody>
      </p:sp>
      <p:sp>
        <p:nvSpPr>
          <p:cNvPr id="209" name="Google Shape;209;p25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</a:t>
            </a:r>
            <a:r>
              <a:rPr lang="en" sz="4800">
                <a:solidFill>
                  <a:srgbClr val="7DFFB1"/>
                </a:solidFill>
              </a:rPr>
              <a:t>$</a:t>
            </a:r>
            <a:endParaRPr sz="4800">
              <a:solidFill>
                <a:srgbClr val="7DFFB1"/>
              </a:solidFill>
            </a:endParaRPr>
          </a:p>
        </p:txBody>
      </p:sp>
      <p:sp>
        <p:nvSpPr>
          <p:cNvPr id="216" name="Google Shape;216;p26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17" name="Google Shape;217;p26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</a:t>
            </a:r>
            <a:r>
              <a:rPr lang="en" sz="4800">
                <a:solidFill>
                  <a:srgbClr val="7DFFB1"/>
                </a:solidFill>
              </a:rPr>
              <a:t>%</a:t>
            </a:r>
            <a:endParaRPr sz="4800">
              <a:solidFill>
                <a:srgbClr val="7DFFB1"/>
              </a:solidFill>
            </a:endParaRPr>
          </a:p>
        </p:txBody>
      </p:sp>
      <p:sp>
        <p:nvSpPr>
          <p:cNvPr id="218" name="Google Shape;218;p26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19" name="Google Shape;219;p26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</a:t>
            </a:r>
            <a:r>
              <a:rPr lang="en" sz="4800">
                <a:solidFill>
                  <a:srgbClr val="7DFFB1"/>
                </a:solidFill>
              </a:rPr>
              <a:t>users</a:t>
            </a:r>
            <a:endParaRPr sz="4800">
              <a:solidFill>
                <a:srgbClr val="7DFFB1"/>
              </a:solidFill>
            </a:endParaRPr>
          </a:p>
        </p:txBody>
      </p:sp>
      <p:sp>
        <p:nvSpPr>
          <p:cNvPr id="220" name="Google Shape;220;p26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21" name="Google Shape;221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7" name="Google Shape;227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8" name="Google Shape;228;p27"/>
          <p:cNvGrpSpPr/>
          <p:nvPr/>
        </p:nvGrpSpPr>
        <p:grpSpPr>
          <a:xfrm>
            <a:off x="5809425" y="3097010"/>
            <a:ext cx="2469661" cy="1384500"/>
            <a:chOff x="6038025" y="2598925"/>
            <a:chExt cx="2469661" cy="1384500"/>
          </a:xfrm>
        </p:grpSpPr>
        <p:cxnSp>
          <p:nvCxnSpPr>
            <p:cNvPr id="229" name="Google Shape;229;p27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0" name="Google Shape;230;p27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3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33" name="Google Shape;233;p27"/>
          <p:cNvGrpSpPr/>
          <p:nvPr/>
        </p:nvGrpSpPr>
        <p:grpSpPr>
          <a:xfrm>
            <a:off x="407721" y="2324528"/>
            <a:ext cx="2994729" cy="1384500"/>
            <a:chOff x="636321" y="1844098"/>
            <a:chExt cx="2994729" cy="1384500"/>
          </a:xfrm>
        </p:grpSpPr>
        <p:sp>
          <p:nvSpPr>
            <p:cNvPr id="234" name="Google Shape;234;p27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cxnSp>
          <p:nvCxnSpPr>
            <p:cNvPr id="235" name="Google Shape;235;p27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6" name="Google Shape;236;p27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0029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2</a:t>
              </a:r>
              <a:endParaRPr sz="80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38" name="Google Shape;238;p27"/>
          <p:cNvGrpSpPr/>
          <p:nvPr/>
        </p:nvGrpSpPr>
        <p:grpSpPr>
          <a:xfrm>
            <a:off x="4679500" y="1423345"/>
            <a:ext cx="3599586" cy="1384500"/>
            <a:chOff x="4908100" y="889950"/>
            <a:chExt cx="3599586" cy="1384500"/>
          </a:xfrm>
        </p:grpSpPr>
        <p:cxnSp>
          <p:nvCxnSpPr>
            <p:cNvPr id="239" name="Google Shape;239;p27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0" name="Google Shape;240;p27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004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1</a:t>
              </a:r>
              <a:endParaRPr sz="800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243" name="Google Shape;243;p27"/>
          <p:cNvGrpSpPr/>
          <p:nvPr/>
        </p:nvGrpSpPr>
        <p:grpSpPr>
          <a:xfrm>
            <a:off x="2585994" y="1631550"/>
            <a:ext cx="3514811" cy="3252003"/>
            <a:chOff x="2991269" y="1153325"/>
            <a:chExt cx="3514811" cy="3252003"/>
          </a:xfrm>
        </p:grpSpPr>
        <p:sp>
          <p:nvSpPr>
            <p:cNvPr id="244" name="Google Shape;244;p27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001230">
                <a:alpha val="18850"/>
              </a:srgbClr>
            </a:solidFill>
            <a:ln>
              <a:noFill/>
            </a:ln>
          </p:spPr>
        </p:sp>
        <p:sp>
          <p:nvSpPr>
            <p:cNvPr id="245" name="Google Shape;245;p27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02988"/>
            </a:solidFill>
            <a:ln>
              <a:noFill/>
            </a:ln>
          </p:spPr>
        </p:sp>
        <p:sp>
          <p:nvSpPr>
            <p:cNvPr id="246" name="Google Shape;246;p27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</p:sp>
        <p:sp>
          <p:nvSpPr>
            <p:cNvPr id="247" name="Google Shape;247;p27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001230">
                <a:alpha val="18850"/>
              </a:srgbClr>
            </a:solidFill>
            <a:ln>
              <a:noFill/>
            </a:ln>
          </p:spPr>
        </p:sp>
        <p:sp>
          <p:nvSpPr>
            <p:cNvPr id="248" name="Google Shape;248;p27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02988"/>
            </a:solidFill>
            <a:ln>
              <a:noFill/>
            </a:ln>
          </p:spPr>
        </p:sp>
        <p:sp>
          <p:nvSpPr>
            <p:cNvPr id="249" name="Google Shape;249;p27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</p:sp>
        <p:sp>
          <p:nvSpPr>
            <p:cNvPr id="250" name="Google Shape;250;p27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02988"/>
            </a:solidFill>
            <a:ln>
              <a:noFill/>
            </a:ln>
          </p:spPr>
        </p:sp>
        <p:sp>
          <p:nvSpPr>
            <p:cNvPr id="251" name="Google Shape;251;p27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04CF8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/>
          <p:nvPr>
            <p:ph type="title"/>
          </p:nvPr>
        </p:nvSpPr>
        <p:spPr>
          <a:xfrm>
            <a:off x="457200" y="815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457200" y="1809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8" name="Google Shape;258;p28"/>
          <p:cNvSpPr txBox="1"/>
          <p:nvPr>
            <p:ph idx="2" type="body"/>
          </p:nvPr>
        </p:nvSpPr>
        <p:spPr>
          <a:xfrm>
            <a:off x="2544152" y="1809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9" name="Google Shape;259;p28"/>
          <p:cNvSpPr txBox="1"/>
          <p:nvPr>
            <p:ph idx="3" type="body"/>
          </p:nvPr>
        </p:nvSpPr>
        <p:spPr>
          <a:xfrm>
            <a:off x="4631103" y="1809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8"/>
          <p:cNvSpPr txBox="1"/>
          <p:nvPr>
            <p:ph idx="1" type="body"/>
          </p:nvPr>
        </p:nvSpPr>
        <p:spPr>
          <a:xfrm>
            <a:off x="457200" y="3333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2" name="Google Shape;262;p28"/>
          <p:cNvSpPr txBox="1"/>
          <p:nvPr>
            <p:ph idx="2" type="body"/>
          </p:nvPr>
        </p:nvSpPr>
        <p:spPr>
          <a:xfrm>
            <a:off x="2544152" y="3333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3" name="Google Shape;263;p28"/>
          <p:cNvSpPr txBox="1"/>
          <p:nvPr>
            <p:ph idx="3" type="body"/>
          </p:nvPr>
        </p:nvSpPr>
        <p:spPr>
          <a:xfrm>
            <a:off x="4631103" y="3333750"/>
            <a:ext cx="1851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457200" y="4406300"/>
            <a:ext cx="6025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9" name="Google Shape;269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0" name="Google Shape;270;p29"/>
          <p:cNvCxnSpPr/>
          <p:nvPr/>
        </p:nvCxnSpPr>
        <p:spPr>
          <a:xfrm>
            <a:off x="4572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9"/>
          <p:cNvCxnSpPr/>
          <p:nvPr/>
        </p:nvCxnSpPr>
        <p:spPr>
          <a:xfrm>
            <a:off x="4572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9"/>
          <p:cNvCxnSpPr/>
          <p:nvPr/>
        </p:nvCxnSpPr>
        <p:spPr>
          <a:xfrm>
            <a:off x="4572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9"/>
          <p:cNvCxnSpPr/>
          <p:nvPr/>
        </p:nvCxnSpPr>
        <p:spPr>
          <a:xfrm>
            <a:off x="4572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9"/>
          <p:cNvCxnSpPr/>
          <p:nvPr/>
        </p:nvCxnSpPr>
        <p:spPr>
          <a:xfrm>
            <a:off x="4572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p29"/>
          <p:cNvSpPr txBox="1"/>
          <p:nvPr/>
        </p:nvSpPr>
        <p:spPr>
          <a:xfrm>
            <a:off x="4572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4000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3000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2000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1077482" y="2380937"/>
            <a:ext cx="233700" cy="15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1391726" y="1986874"/>
            <a:ext cx="2337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17059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2830486" y="2694727"/>
            <a:ext cx="233700" cy="1239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3144731" y="2096344"/>
            <a:ext cx="2337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34589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4583491" y="2140120"/>
            <a:ext cx="233700" cy="17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4897735" y="1074577"/>
            <a:ext cx="2337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"/>
          <p:cNvSpPr/>
          <p:nvPr/>
        </p:nvSpPr>
        <p:spPr>
          <a:xfrm>
            <a:off x="52119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9"/>
          <p:cNvSpPr/>
          <p:nvPr/>
        </p:nvSpPr>
        <p:spPr>
          <a:xfrm>
            <a:off x="6336496" y="2753101"/>
            <a:ext cx="233700" cy="118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9"/>
          <p:cNvSpPr/>
          <p:nvPr/>
        </p:nvSpPr>
        <p:spPr>
          <a:xfrm>
            <a:off x="6650740" y="1293620"/>
            <a:ext cx="2337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9"/>
          <p:cNvSpPr/>
          <p:nvPr/>
        </p:nvSpPr>
        <p:spPr>
          <a:xfrm>
            <a:off x="69649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57200" y="3448725"/>
            <a:ext cx="60255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www.slidescarnival.com/help-use-presentation-template</a:t>
            </a:r>
            <a:endParaRPr b="1"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idx="4294967295" type="body"/>
          </p:nvPr>
        </p:nvSpPr>
        <p:spPr>
          <a:xfrm>
            <a:off x="685800" y="373575"/>
            <a:ext cx="2897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MOBILE PROJECT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93" name="Google Shape;293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4" name="Google Shape;294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95" name="Google Shape;295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9" name="Google Shape;299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1"/>
          <p:cNvSpPr txBox="1"/>
          <p:nvPr>
            <p:ph idx="4294967295" type="body"/>
          </p:nvPr>
        </p:nvSpPr>
        <p:spPr>
          <a:xfrm>
            <a:off x="685800" y="373575"/>
            <a:ext cx="2897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TABLET</a:t>
            </a: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 PROJECT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grpSp>
        <p:nvGrpSpPr>
          <p:cNvPr id="306" name="Google Shape;306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07" name="Google Shape;307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1" name="Google Shape;3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32"/>
          <p:cNvSpPr txBox="1"/>
          <p:nvPr>
            <p:ph idx="4294967295" type="body"/>
          </p:nvPr>
        </p:nvSpPr>
        <p:spPr>
          <a:xfrm>
            <a:off x="685800" y="373575"/>
            <a:ext cx="2897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DESKTOP</a:t>
            </a: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 PROJECT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grpSp>
        <p:nvGrpSpPr>
          <p:cNvPr id="318" name="Google Shape;318;p32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19" name="Google Shape;319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3" name="Google Shape;323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33"/>
          <p:cNvSpPr txBox="1"/>
          <p:nvPr>
            <p:ph idx="4294967295" type="ctrTitle"/>
          </p:nvPr>
        </p:nvSpPr>
        <p:spPr>
          <a:xfrm>
            <a:off x="685800" y="440350"/>
            <a:ext cx="4360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330" name="Google Shape;330;p33"/>
          <p:cNvSpPr txBox="1"/>
          <p:nvPr>
            <p:ph idx="4294967295" type="subTitle"/>
          </p:nvPr>
        </p:nvSpPr>
        <p:spPr>
          <a:xfrm>
            <a:off x="685800" y="1639969"/>
            <a:ext cx="43605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Any questions?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</a:t>
            </a:r>
            <a:r>
              <a:rPr lang="en"/>
              <a:t>ou can find me at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6" name="Google Shape;336;p34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7DFFB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7DFFB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sz="2400" u="sng">
                <a:solidFill>
                  <a:srgbClr val="7DFFB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7DFFB1"/>
              </a:solidFill>
            </a:endParaRPr>
          </a:p>
        </p:txBody>
      </p:sp>
      <p:sp>
        <p:nvSpPr>
          <p:cNvPr id="337" name="Google Shape;337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3" name="Google Shape;343;p35"/>
          <p:cNvSpPr txBox="1"/>
          <p:nvPr>
            <p:ph idx="1" type="body"/>
          </p:nvPr>
        </p:nvSpPr>
        <p:spPr>
          <a:xfrm>
            <a:off x="457200" y="1428750"/>
            <a:ext cx="6025500" cy="231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Titles: Titillium Web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Body copy: Titillium Web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7DFFB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https://www.fontsquirrel.com/fonts/titillium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344" name="Google Shape;344;p35"/>
          <p:cNvSpPr txBox="1"/>
          <p:nvPr/>
        </p:nvSpPr>
        <p:spPr>
          <a:xfrm>
            <a:off x="457200" y="4019250"/>
            <a:ext cx="6025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45" name="Google Shape;345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/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1" name="Google Shape;351;p36"/>
          <p:cNvSpPr txBox="1"/>
          <p:nvPr>
            <p:ph idx="1" type="subTitle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7" name="Google Shape;357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AUG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JUL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" name="Google Shape;366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" name="Google Shape;367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8" name="Google Shape;368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FEB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9" name="Google Shape;369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0" name="Google Shape;370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dk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1" name="Google Shape;371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73" name="Google Shape;373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75" name="Google Shape;375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77" name="Google Shape;377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79" name="Google Shape;379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81" name="Google Shape;381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83" name="Google Shape;383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85" name="Google Shape;385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87" name="Google Shape;387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89" name="Google Shape;389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91" name="Google Shape;391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93" name="Google Shape;393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0" name="Google Shape;400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4" name="Google Shape;404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06" name="Google Shape;406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7" name="Google Shape;407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09" name="Google Shape;409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0" name="Google Shape;410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12" name="Google Shape;412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3" name="Google Shape;413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4" name="Google Shape;414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6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6" name="Google Shape;416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18" name="Google Shape;418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9" name="Google Shape;419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21" name="Google Shape;421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2" name="Google Shape;422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3" name="Google Shape;423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4" name="Google Shape;424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5" name="Google Shape;425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6" name="Google Shape;426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2" name="Google Shape;432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3" name="Google Shape;433;p39"/>
          <p:cNvGraphicFramePr/>
          <p:nvPr/>
        </p:nvGraphicFramePr>
        <p:xfrm>
          <a:off x="4572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{EBDED31F-4C28-4180-97D3-87A74C8CC402}</a:tableStyleId>
              </a:tblPr>
              <a:tblGrid>
                <a:gridCol w="1417200"/>
                <a:gridCol w="486600"/>
                <a:gridCol w="486600"/>
                <a:gridCol w="486600"/>
                <a:gridCol w="486600"/>
                <a:gridCol w="486600"/>
                <a:gridCol w="486600"/>
                <a:gridCol w="486600"/>
                <a:gridCol w="486600"/>
                <a:gridCol w="486600"/>
                <a:gridCol w="486600"/>
                <a:gridCol w="486600"/>
                <a:gridCol w="486600"/>
                <a:gridCol w="486600"/>
                <a:gridCol w="48660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4294967295" type="ctrTitle"/>
          </p:nvPr>
        </p:nvSpPr>
        <p:spPr>
          <a:xfrm>
            <a:off x="685800" y="440350"/>
            <a:ext cx="4360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69" name="Google Shape;69;p13"/>
          <p:cNvSpPr txBox="1"/>
          <p:nvPr>
            <p:ph idx="4294967295" type="subTitle"/>
          </p:nvPr>
        </p:nvSpPr>
        <p:spPr>
          <a:xfrm>
            <a:off x="685800" y="1639969"/>
            <a:ext cx="43605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I am Jayden Smith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9" name="Google Shape;439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40"/>
          <p:cNvSpPr/>
          <p:nvPr/>
        </p:nvSpPr>
        <p:spPr>
          <a:xfrm>
            <a:off x="495173" y="1444538"/>
            <a:ext cx="4002000" cy="1507800"/>
          </a:xfrm>
          <a:prstGeom prst="rect">
            <a:avLst/>
          </a:prstGeom>
          <a:solidFill>
            <a:srgbClr val="001230">
              <a:alpha val="1885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STRENGTHS</a:t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1" name="Google Shape;441;p40"/>
          <p:cNvSpPr/>
          <p:nvPr/>
        </p:nvSpPr>
        <p:spPr>
          <a:xfrm>
            <a:off x="4662852" y="1444538"/>
            <a:ext cx="4002000" cy="1507800"/>
          </a:xfrm>
          <a:prstGeom prst="rect">
            <a:avLst/>
          </a:prstGeom>
          <a:solidFill>
            <a:srgbClr val="001230">
              <a:alpha val="1885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WEAKNESSES</a:t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495173" y="3117679"/>
            <a:ext cx="4002000" cy="1507800"/>
          </a:xfrm>
          <a:prstGeom prst="rect">
            <a:avLst/>
          </a:prstGeom>
          <a:solidFill>
            <a:srgbClr val="001230">
              <a:alpha val="1885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OPPORTUNITIES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3" name="Google Shape;443;p40"/>
          <p:cNvSpPr/>
          <p:nvPr/>
        </p:nvSpPr>
        <p:spPr>
          <a:xfrm>
            <a:off x="4662852" y="3117679"/>
            <a:ext cx="4002000" cy="1507800"/>
          </a:xfrm>
          <a:prstGeom prst="rect">
            <a:avLst/>
          </a:prstGeom>
          <a:solidFill>
            <a:srgbClr val="001230">
              <a:alpha val="1885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THREATS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4" name="Google Shape;444;p40"/>
          <p:cNvSpPr/>
          <p:nvPr/>
        </p:nvSpPr>
        <p:spPr>
          <a:xfrm>
            <a:off x="3348458" y="1801324"/>
            <a:ext cx="2299800" cy="2299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 rot="5400000">
            <a:off x="3514227" y="1801324"/>
            <a:ext cx="2299800" cy="2299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0"/>
          <p:cNvSpPr/>
          <p:nvPr/>
        </p:nvSpPr>
        <p:spPr>
          <a:xfrm rot="10800000">
            <a:off x="3514227" y="1968390"/>
            <a:ext cx="2299800" cy="2299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/>
          <p:nvPr/>
        </p:nvSpPr>
        <p:spPr>
          <a:xfrm rot="-5400000">
            <a:off x="3348458" y="1968390"/>
            <a:ext cx="2299800" cy="2299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>
            <a:off x="3877921" y="2281039"/>
            <a:ext cx="276187" cy="4136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S</a:t>
            </a:r>
          </a:p>
        </p:txBody>
      </p:sp>
      <p:sp>
        <p:nvSpPr>
          <p:cNvPr id="449" name="Google Shape;449;p40"/>
          <p:cNvSpPr/>
          <p:nvPr/>
        </p:nvSpPr>
        <p:spPr>
          <a:xfrm>
            <a:off x="4844243" y="2288384"/>
            <a:ext cx="524168" cy="3995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W</a:t>
            </a:r>
          </a:p>
        </p:txBody>
      </p:sp>
      <p:sp>
        <p:nvSpPr>
          <p:cNvPr id="450" name="Google Shape;450;p40"/>
          <p:cNvSpPr/>
          <p:nvPr/>
        </p:nvSpPr>
        <p:spPr>
          <a:xfrm>
            <a:off x="3845014" y="3333710"/>
            <a:ext cx="331425" cy="4136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O</a:t>
            </a:r>
          </a:p>
        </p:txBody>
      </p:sp>
      <p:sp>
        <p:nvSpPr>
          <p:cNvPr id="451" name="Google Shape;451;p40"/>
          <p:cNvSpPr/>
          <p:nvPr/>
        </p:nvSpPr>
        <p:spPr>
          <a:xfrm>
            <a:off x="4952956" y="3341055"/>
            <a:ext cx="293816" cy="3995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7" name="Google Shape;457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Activities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Resources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Value Propositions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Relationships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Channels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Segments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Partners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 Structure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Revenue Streams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7" name="Google Shape;467;p41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1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1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1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1" name="Google Shape;471;p41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72" name="Google Shape;472;p4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41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75" name="Google Shape;475;p4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41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83" name="Google Shape;483;p4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41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95" name="Google Shape;495;p4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" name="Google Shape;500;p41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2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6" name="Google Shape;506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7" name="Google Shape;507;p42"/>
          <p:cNvGrpSpPr/>
          <p:nvPr/>
        </p:nvGrpSpPr>
        <p:grpSpPr>
          <a:xfrm>
            <a:off x="502517" y="1455368"/>
            <a:ext cx="3608219" cy="3243858"/>
            <a:chOff x="3778727" y="4460423"/>
            <a:chExt cx="720160" cy="647438"/>
          </a:xfrm>
        </p:grpSpPr>
        <p:sp>
          <p:nvSpPr>
            <p:cNvPr id="508" name="Google Shape;508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515" name="Google Shape;515;p42"/>
          <p:cNvCxnSpPr/>
          <p:nvPr/>
        </p:nvCxnSpPr>
        <p:spPr>
          <a:xfrm>
            <a:off x="4030775" y="1992400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2"/>
          <p:cNvSpPr txBox="1"/>
          <p:nvPr/>
        </p:nvSpPr>
        <p:spPr>
          <a:xfrm>
            <a:off x="5149275" y="182035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17" name="Google Shape;517;p42"/>
          <p:cNvCxnSpPr/>
          <p:nvPr/>
        </p:nvCxnSpPr>
        <p:spPr>
          <a:xfrm>
            <a:off x="3875100" y="2474025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2"/>
          <p:cNvSpPr txBox="1"/>
          <p:nvPr/>
        </p:nvSpPr>
        <p:spPr>
          <a:xfrm>
            <a:off x="5149275" y="230196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19" name="Google Shape;519;p42"/>
          <p:cNvCxnSpPr/>
          <p:nvPr/>
        </p:nvCxnSpPr>
        <p:spPr>
          <a:xfrm>
            <a:off x="3653875" y="2955650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2"/>
          <p:cNvSpPr txBox="1"/>
          <p:nvPr/>
        </p:nvSpPr>
        <p:spPr>
          <a:xfrm>
            <a:off x="5149275" y="278358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21" name="Google Shape;521;p42"/>
          <p:cNvCxnSpPr/>
          <p:nvPr/>
        </p:nvCxnSpPr>
        <p:spPr>
          <a:xfrm>
            <a:off x="3465425" y="3437250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2"/>
          <p:cNvSpPr txBox="1"/>
          <p:nvPr/>
        </p:nvSpPr>
        <p:spPr>
          <a:xfrm>
            <a:off x="5149275" y="326519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23" name="Google Shape;523;p42"/>
          <p:cNvCxnSpPr/>
          <p:nvPr/>
        </p:nvCxnSpPr>
        <p:spPr>
          <a:xfrm>
            <a:off x="3260575" y="3918875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2"/>
          <p:cNvSpPr txBox="1"/>
          <p:nvPr/>
        </p:nvSpPr>
        <p:spPr>
          <a:xfrm>
            <a:off x="5149275" y="374681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25" name="Google Shape;525;p42"/>
          <p:cNvCxnSpPr/>
          <p:nvPr/>
        </p:nvCxnSpPr>
        <p:spPr>
          <a:xfrm>
            <a:off x="3047550" y="4400475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2"/>
          <p:cNvSpPr txBox="1"/>
          <p:nvPr/>
        </p:nvSpPr>
        <p:spPr>
          <a:xfrm>
            <a:off x="5149275" y="42284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3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2" name="Google Shape;532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3" name="Google Shape;533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457200" y="1698975"/>
            <a:ext cx="1575900" cy="157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4" name="Google Shape;534;p43"/>
          <p:cNvSpPr txBox="1"/>
          <p:nvPr/>
        </p:nvSpPr>
        <p:spPr>
          <a:xfrm>
            <a:off x="462518" y="3412398"/>
            <a:ext cx="1575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Imani Jackson</a:t>
            </a:r>
            <a:b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35" name="Google Shape;53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2352" y="1698975"/>
            <a:ext cx="1575900" cy="157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6" name="Google Shape;536;p43"/>
          <p:cNvSpPr txBox="1"/>
          <p:nvPr/>
        </p:nvSpPr>
        <p:spPr>
          <a:xfrm>
            <a:off x="2557670" y="3412398"/>
            <a:ext cx="1575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Marcos Galán</a:t>
            </a:r>
            <a:b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37" name="Google Shape;537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647503" y="1698975"/>
            <a:ext cx="1575900" cy="157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8" name="Google Shape;538;p43"/>
          <p:cNvSpPr txBox="1"/>
          <p:nvPr/>
        </p:nvSpPr>
        <p:spPr>
          <a:xfrm>
            <a:off x="4652821" y="3412398"/>
            <a:ext cx="1575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Ixchel Valdía</a:t>
            </a:r>
            <a:b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39" name="Google Shape;539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42655" y="1698975"/>
            <a:ext cx="1575900" cy="157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0" name="Google Shape;540;p43"/>
          <p:cNvSpPr txBox="1"/>
          <p:nvPr/>
        </p:nvSpPr>
        <p:spPr>
          <a:xfrm>
            <a:off x="6747973" y="3412398"/>
            <a:ext cx="1575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Nils Årud</a:t>
            </a:r>
            <a:b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6" name="Google Shape;546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001230">
              <a:alpha val="1885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8" name="Google Shape;548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4" name="Google Shape;594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5" name="Google Shape;595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6" name="Google Shape;596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8" name="Google Shape;618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9" name="Google Shape;619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0" name="Google Shape;620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1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1" name="Google Shape;621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1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2" name="Google Shape;622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2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3" name="Google Shape;623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2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4" name="Google Shape;624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company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5" name="Google Shape;625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6" name="Google Shape;626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7" name="Google Shape;627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8" name="Google Shape;628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9" name="Google Shape;629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0" name="Google Shape;630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5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6" name="Google Shape;636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7" name="Google Shape;637;p45"/>
          <p:cNvGraphicFramePr/>
          <p:nvPr/>
        </p:nvGraphicFramePr>
        <p:xfrm>
          <a:off x="4571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{D93F4AB4-FE6C-4C75-8DE0-3188A6091243}</a:tableStyleId>
              </a:tblPr>
              <a:tblGrid>
                <a:gridCol w="915850"/>
                <a:gridCol w="1049725"/>
                <a:gridCol w="1049725"/>
                <a:gridCol w="1049725"/>
                <a:gridCol w="1049725"/>
                <a:gridCol w="1049725"/>
                <a:gridCol w="1049725"/>
                <a:gridCol w="10497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230">
                        <a:alpha val="1885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46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43" name="Google Shape;643;p4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46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58" name="Google Shape;658;p4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46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64" name="Google Shape;664;p4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46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6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1" name="Google Shape;671;p46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72" name="Google Shape;672;p46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6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" name="Google Shape;676;p46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7" name="Google Shape;677;p46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78" name="Google Shape;678;p4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46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86" name="Google Shape;686;p46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0" name="Google Shape;690;p46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6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6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6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4" name="Google Shape;694;p46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95" name="Google Shape;695;p46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46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98" name="Google Shape;698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6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01" name="Google Shape;701;p46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6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05" name="Google Shape;705;p4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46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13" name="Google Shape;713;p4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6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20" name="Google Shape;720;p4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46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5" name="Google Shape;725;p46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26" name="Google Shape;726;p46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6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29" name="Google Shape;729;p46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6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35" name="Google Shape;735;p46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46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38" name="Google Shape;738;p46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46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46" name="Google Shape;746;p46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6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6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52" name="Google Shape;752;p46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6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6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61" name="Google Shape;761;p4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6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66" name="Google Shape;766;p46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6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71" name="Google Shape;771;p46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6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76" name="Google Shape;776;p46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6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79" name="Google Shape;779;p46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6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82" name="Google Shape;782;p46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46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5" name="Google Shape;785;p46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86" name="Google Shape;786;p4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89" name="Google Shape;789;p4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46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46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46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00" name="Google Shape;800;p4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46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46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04" name="Google Shape;804;p46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6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07" name="Google Shape;807;p4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6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12" name="Google Shape;812;p46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" name="Google Shape;815;p46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6" name="Google Shape;816;p46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17" name="Google Shape;817;p4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6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24" name="Google Shape;824;p4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46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34" name="Google Shape;834;p46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6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38" name="Google Shape;838;p46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6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42" name="Google Shape;842;p46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6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48" name="Google Shape;848;p4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6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51" name="Google Shape;851;p4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46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59" name="Google Shape;859;p4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6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66" name="Google Shape;866;p4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6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69" name="Google Shape;869;p4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3" name="Google Shape;873;p46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6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46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6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46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78" name="Google Shape;878;p4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87" name="Google Shape;887;p46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6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90" name="Google Shape;890;p46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6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97" name="Google Shape;897;p4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6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05" name="Google Shape;905;p46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46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09" name="Google Shape;909;p46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6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16" name="Google Shape;916;p46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6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20" name="Google Shape;920;p4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46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24" name="Google Shape;924;p46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6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30" name="Google Shape;930;p46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46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58" name="Google Shape;958;p46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6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6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6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6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6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6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6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6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6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6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46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82" name="Google Shape;982;p46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6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6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6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6" name="Google Shape;996;p46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97" name="Google Shape;997;p46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6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6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46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01" name="Google Shape;1001;p46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6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6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6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6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6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46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08" name="Google Shape;1008;p4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6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17" name="Google Shape;1017;p46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6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6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46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21" name="Google Shape;1021;p46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6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6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6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6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6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27" name="Google Shape;1027;p46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6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6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6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6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6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6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46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35" name="Google Shape;1035;p46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6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6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6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6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6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6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42" name="Google Shape;1042;p46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6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6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6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6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6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6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6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6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46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52" name="Google Shape;1052;p4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46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64" name="Google Shape;1064;p4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9" name="Google Shape;1069;p46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70" name="Google Shape;1070;p46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6"/>
          <p:cNvGrpSpPr/>
          <p:nvPr/>
        </p:nvGrpSpPr>
        <p:grpSpPr>
          <a:xfrm>
            <a:off x="7243894" y="2184400"/>
            <a:ext cx="433992" cy="422729"/>
            <a:chOff x="5916675" y="927975"/>
            <a:chExt cx="516350" cy="502950"/>
          </a:xfrm>
        </p:grpSpPr>
        <p:sp>
          <p:nvSpPr>
            <p:cNvPr id="1078" name="Google Shape;1078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0" name="Google Shape;1080;p46"/>
          <p:cNvGrpSpPr/>
          <p:nvPr/>
        </p:nvGrpSpPr>
        <p:grpSpPr>
          <a:xfrm>
            <a:off x="6359914" y="2890302"/>
            <a:ext cx="1079481" cy="1051467"/>
            <a:chOff x="5916675" y="927975"/>
            <a:chExt cx="516350" cy="502950"/>
          </a:xfrm>
        </p:grpSpPr>
        <p:sp>
          <p:nvSpPr>
            <p:cNvPr id="1081" name="Google Shape;1081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46"/>
          <p:cNvGrpSpPr/>
          <p:nvPr/>
        </p:nvGrpSpPr>
        <p:grpSpPr>
          <a:xfrm>
            <a:off x="6360057" y="2184400"/>
            <a:ext cx="433992" cy="422729"/>
            <a:chOff x="5916675" y="927975"/>
            <a:chExt cx="516350" cy="502950"/>
          </a:xfrm>
        </p:grpSpPr>
        <p:sp>
          <p:nvSpPr>
            <p:cNvPr id="1084" name="Google Shape;1084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6" name="Google Shape;1086;p46"/>
          <p:cNvSpPr/>
          <p:nvPr/>
        </p:nvSpPr>
        <p:spPr>
          <a:xfrm>
            <a:off x="7436055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46"/>
          <p:cNvSpPr/>
          <p:nvPr/>
        </p:nvSpPr>
        <p:spPr>
          <a:xfrm>
            <a:off x="6552218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46"/>
          <p:cNvSpPr/>
          <p:nvPr/>
        </p:nvSpPr>
        <p:spPr>
          <a:xfrm>
            <a:off x="6837753" y="3478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7DFFB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0" name="Google Shape;1090;p46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SlidesCarnival icons are editable shapes. </a:t>
            </a:r>
            <a:br>
              <a:rPr lang="en" sz="1000"/>
            </a:br>
            <a:br>
              <a:rPr lang="en" sz="1000"/>
            </a:br>
            <a:r>
              <a:rPr lang="en" sz="1000"/>
              <a:t>This means that you can:</a:t>
            </a:r>
            <a:endParaRPr sz="1000"/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Char char="▰"/>
            </a:pPr>
            <a:r>
              <a:rPr lang="en" sz="1000"/>
              <a:t>Resize them without losing quality.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▰"/>
            </a:pPr>
            <a:r>
              <a:rPr lang="en" sz="1000"/>
              <a:t>Change fill color and opacity.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▰"/>
            </a:pPr>
            <a:r>
              <a:rPr lang="en" sz="1000"/>
              <a:t>Change line color, width and style.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Isn’t that nice? :)</a:t>
            </a:r>
            <a:br>
              <a:rPr lang="en" sz="1000"/>
            </a:br>
            <a:br>
              <a:rPr lang="en" sz="1000"/>
            </a:br>
            <a:r>
              <a:rPr lang="en" sz="1000"/>
              <a:t>Examples:</a:t>
            </a:r>
            <a:br>
              <a:rPr lang="en" sz="1000"/>
            </a:br>
            <a:br>
              <a:rPr lang="en" sz="1000"/>
            </a:br>
            <a:br>
              <a:rPr lang="en" sz="1000"/>
            </a:b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6" name="Google Shape;1096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03" name="Google Shape;1103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8" name="Google Shape;1108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12" name="Google Shape;1112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8" name="Google Shape;1118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22" name="Google Shape;1122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7" name="Google Shape;1127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33" name="Google Shape;1133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40" name="Google Shape;1140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43" name="Google Shape;1143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7" name="Google Shape;1147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54" name="Google Shape;1154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60" name="Google Shape;1160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64" name="Google Shape;1164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5" name="Google Shape;1165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5" name="Google Shape;1175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82" name="Google Shape;1182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7" name="Google Shape;1187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93" name="Google Shape;1193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00" name="Google Shape;1200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05" name="Google Shape;1205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10" name="Google Shape;1210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5" name="Google Shape;1215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6" name="Google Shape;1216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6" name="Google Shape;1226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7" name="Google Shape;1227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0" name="Google Shape;1230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1" name="Google Shape;1231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1" name="Google Shape;1241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42" name="Google Shape;1242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6" name="Google Shape;1246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7" name="Google Shape;1247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7" name="Google Shape;1257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8" name="Google Shape;1258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6" name="Google Shape;1266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71" name="Google Shape;1271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6" name="Google Shape;1276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82" name="Google Shape;1282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89" name="Google Shape;1289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93" name="Google Shape;1293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99" name="Google Shape;1299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6" name="Google Shape;1306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10" name="Google Shape;1310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15" name="Google Shape;1315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22" name="Google Shape;1322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30" name="Google Shape;1330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35" name="Google Shape;1335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39" name="Google Shape;1339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43" name="Google Shape;1343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8" name="Google Shape;1348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53" name="Google Shape;1353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59" name="Google Shape;1359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6" name="Google Shape;1366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74" name="Google Shape;1374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7" name="Google Shape;1387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92" name="Google Shape;1392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6" name="Google Shape;1396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03" name="Google Shape;1403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12" name="Google Shape;1412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25" name="Google Shape;1425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7" name="Google Shape;1437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8" name="Google Shape;1438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0" name="Google Shape;1450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51" name="Google Shape;1451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8" name="Google Shape;1458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3" name="Google Shape;1473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74" name="Google Shape;1474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79" name="Google Shape;1479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80" name="Google Shape;1480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4" name="Google Shape;1484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7" name="Google Shape;1487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8" name="Google Shape;1488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1" name="Google Shape;1491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92" name="Google Shape;1492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5" name="Google Shape;1495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6" name="Google Shape;1496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4" name="Google Shape;1504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5" name="Google Shape;1505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9" name="Google Shape;1529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30" name="Google Shape;1530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1" name="Google Shape;153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3" name="Google Shape;1533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4" name="Google Shape;1534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6" name="Google Shape;1536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7" name="Google Shape;1537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9" name="Google Shape;1539;p4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40" name="Google Shape;1540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4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0037B3"/>
                </a:solidFill>
                <a:highlight>
                  <a:srgbClr val="7DFFB1"/>
                </a:highlight>
                <a:latin typeface="Titillium Web"/>
                <a:ea typeface="Titillium Web"/>
                <a:cs typeface="Titillium Web"/>
                <a:sym typeface="Titillium Web"/>
              </a:rPr>
              <a:t> and many more...</a:t>
            </a:r>
            <a:endParaRPr sz="2400">
              <a:solidFill>
                <a:srgbClr val="0037B3"/>
              </a:solidFill>
              <a:highlight>
                <a:srgbClr val="7DFFB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46" name="Google Shape;1546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7" name="Google Shape;1547;p48"/>
          <p:cNvSpPr txBox="1"/>
          <p:nvPr>
            <p:ph idx="1" type="body"/>
          </p:nvPr>
        </p:nvSpPr>
        <p:spPr>
          <a:xfrm>
            <a:off x="731900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And of course it resizes without losing quality.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How? Follow Google instructions https://twitter.com/googledocs/status/730087240156643328</a:t>
            </a:r>
            <a:endParaRPr b="1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4" name="Google Shape;1554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5" name="Google Shape;1555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6" name="Google Shape;1556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7" name="Google Shape;1557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8" name="Google Shape;1558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9" name="Google Shape;1559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1" name="Google Shape;1561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62" name="Google Shape;1562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4" name="Google Shape;1564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5" name="Google Shape;1565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ctrTitle"/>
          </p:nvPr>
        </p:nvSpPr>
        <p:spPr>
          <a:xfrm>
            <a:off x="685800" y="1583350"/>
            <a:ext cx="5796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685800" y="2840050"/>
            <a:ext cx="5796900" cy="4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318775" y="1036050"/>
            <a:ext cx="5163900" cy="36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4294967295" type="ctrTitle"/>
          </p:nvPr>
        </p:nvSpPr>
        <p:spPr>
          <a:xfrm>
            <a:off x="685800" y="2573950"/>
            <a:ext cx="5278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95" name="Google Shape;95;p17"/>
          <p:cNvSpPr txBox="1"/>
          <p:nvPr>
            <p:ph idx="4294967295" type="subTitle"/>
          </p:nvPr>
        </p:nvSpPr>
        <p:spPr>
          <a:xfrm>
            <a:off x="685800" y="3716352"/>
            <a:ext cx="5278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96" name="Google Shape;96;p17"/>
          <p:cNvGrpSpPr/>
          <p:nvPr/>
        </p:nvGrpSpPr>
        <p:grpSpPr>
          <a:xfrm>
            <a:off x="1745961" y="352459"/>
            <a:ext cx="1675491" cy="1675513"/>
            <a:chOff x="6643075" y="3664250"/>
            <a:chExt cx="407950" cy="407975"/>
          </a:xfrm>
        </p:grpSpPr>
        <p:sp>
          <p:nvSpPr>
            <p:cNvPr id="97" name="Google Shape;97;p1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7"/>
          <p:cNvGrpSpPr/>
          <p:nvPr/>
        </p:nvGrpSpPr>
        <p:grpSpPr>
          <a:xfrm rot="727535">
            <a:off x="750467" y="1987952"/>
            <a:ext cx="688825" cy="688786"/>
            <a:chOff x="576250" y="4319400"/>
            <a:chExt cx="442075" cy="442050"/>
          </a:xfrm>
        </p:grpSpPr>
        <p:sp>
          <p:nvSpPr>
            <p:cNvPr id="100" name="Google Shape;100;p1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7DF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7"/>
          <p:cNvSpPr/>
          <p:nvPr/>
        </p:nvSpPr>
        <p:spPr>
          <a:xfrm>
            <a:off x="1344744" y="738932"/>
            <a:ext cx="261927" cy="2500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 rot="2697461">
            <a:off x="3070537" y="2019141"/>
            <a:ext cx="397516" cy="37956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3385024" y="1802439"/>
            <a:ext cx="159240" cy="15212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1280389">
            <a:off x="1163299" y="1493211"/>
            <a:ext cx="159248" cy="15210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7DFF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YOU CAN ALSO SPLIT YOUR CONTENT</a:t>
            </a:r>
            <a:endParaRPr sz="2800"/>
          </a:p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4" name="Google Shape;124;p19"/>
          <p:cNvSpPr txBox="1"/>
          <p:nvPr>
            <p:ph idx="3" type="body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inacor template">
  <a:themeElements>
    <a:clrScheme name="Custom 347">
      <a:dk1>
        <a:srgbClr val="000000"/>
      </a:dk1>
      <a:lt1>
        <a:srgbClr val="FFFFFF"/>
      </a:lt1>
      <a:dk2>
        <a:srgbClr val="9199AA"/>
      </a:dk2>
      <a:lt2>
        <a:srgbClr val="E4E7EC"/>
      </a:lt2>
      <a:accent1>
        <a:srgbClr val="002988"/>
      </a:accent1>
      <a:accent2>
        <a:srgbClr val="004CF8"/>
      </a:accent2>
      <a:accent3>
        <a:srgbClr val="7DFFB1"/>
      </a:accent3>
      <a:accent4>
        <a:srgbClr val="E0FF7D"/>
      </a:accent4>
      <a:accent5>
        <a:srgbClr val="FFF16B"/>
      </a:accent5>
      <a:accent6>
        <a:srgbClr val="FFFF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