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Frank Ruhl Libre"/>
      <p:regular r:id="rId49"/>
      <p:bold r:id="rId50"/>
    </p:embeddedFont>
    <p:embeddedFont>
      <p:font typeface="Montserrat Light"/>
      <p:regular r:id="rId51"/>
      <p:bold r:id="rId52"/>
      <p:italic r:id="rId53"/>
      <p:boldItalic r:id="rId54"/>
    </p:embeddedFont>
    <p:embeddedFont>
      <p:font typeface="Montserrat ExtraLight"/>
      <p:regular r:id="rId55"/>
      <p:bold r:id="rId56"/>
      <p:italic r:id="rId57"/>
      <p:boldItalic r:id="rId58"/>
    </p:embeddedFont>
    <p:embeddedFont>
      <p:font typeface="Frank Ruhl Libre Light"/>
      <p:regular r:id="rId59"/>
      <p:bold r:id="rId60"/>
    </p:embeddedFont>
    <p:embeddedFont>
      <p:font typeface="Montserrat Thin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C742C8-E9FB-44DE-9CBD-6C38F41AFAF8}">
  <a:tblStyle styleId="{05C742C8-E9FB-44DE-9CBD-6C38F41AFA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2FD9CDE-CD98-4A3D-8BBD-CC91CFA4EDD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FrankRuhlLibr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MontserratThin-bold.fntdata"/><Relationship Id="rId61" Type="http://schemas.openxmlformats.org/officeDocument/2006/relationships/font" Target="fonts/MontserratThin-regular.fntdata"/><Relationship Id="rId20" Type="http://schemas.openxmlformats.org/officeDocument/2006/relationships/slide" Target="slides/slide15.xml"/><Relationship Id="rId64" Type="http://schemas.openxmlformats.org/officeDocument/2006/relationships/font" Target="fonts/MontserratThin-boldItalic.fntdata"/><Relationship Id="rId63" Type="http://schemas.openxmlformats.org/officeDocument/2006/relationships/font" Target="fonts/MontserratThin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FrankRuhlLibreLight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Light-regular.fntdata"/><Relationship Id="rId50" Type="http://schemas.openxmlformats.org/officeDocument/2006/relationships/font" Target="fonts/FrankRuhlLibre-bold.fntdata"/><Relationship Id="rId53" Type="http://schemas.openxmlformats.org/officeDocument/2006/relationships/font" Target="fonts/MontserratLight-italic.fntdata"/><Relationship Id="rId52" Type="http://schemas.openxmlformats.org/officeDocument/2006/relationships/font" Target="fonts/MontserratLight-bold.fntdata"/><Relationship Id="rId11" Type="http://schemas.openxmlformats.org/officeDocument/2006/relationships/slide" Target="slides/slide6.xml"/><Relationship Id="rId55" Type="http://schemas.openxmlformats.org/officeDocument/2006/relationships/font" Target="fonts/MontserratExtraLight-regular.fntdata"/><Relationship Id="rId10" Type="http://schemas.openxmlformats.org/officeDocument/2006/relationships/slide" Target="slides/slide5.xml"/><Relationship Id="rId54" Type="http://schemas.openxmlformats.org/officeDocument/2006/relationships/font" Target="fonts/MontserratLight-boldItalic.fntdata"/><Relationship Id="rId13" Type="http://schemas.openxmlformats.org/officeDocument/2006/relationships/slide" Target="slides/slide8.xml"/><Relationship Id="rId57" Type="http://schemas.openxmlformats.org/officeDocument/2006/relationships/font" Target="fonts/MontserratExtraLight-italic.fntdata"/><Relationship Id="rId12" Type="http://schemas.openxmlformats.org/officeDocument/2006/relationships/slide" Target="slides/slide7.xml"/><Relationship Id="rId56" Type="http://schemas.openxmlformats.org/officeDocument/2006/relationships/font" Target="fonts/MontserratExtraLight-bold.fntdata"/><Relationship Id="rId15" Type="http://schemas.openxmlformats.org/officeDocument/2006/relationships/slide" Target="slides/slide10.xml"/><Relationship Id="rId59" Type="http://schemas.openxmlformats.org/officeDocument/2006/relationships/font" Target="fonts/FrankRuhlLibreLight-regular.fntdata"/><Relationship Id="rId14" Type="http://schemas.openxmlformats.org/officeDocument/2006/relationships/slide" Target="slides/slide9.xml"/><Relationship Id="rId58" Type="http://schemas.openxmlformats.org/officeDocument/2006/relationships/font" Target="fonts/MontserratExtra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b5d70161c2_0_3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b5d70161c2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b2f7c811e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b2f7c81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b2f7c811e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b2f7c811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b2f7c811ed_0_4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b2f7c811ed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b2f7c811ed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b2f7c811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b2f7c811ed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b2f7c811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b2f7c811ed_0_2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b2f7c811ed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b2f7c811e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b2f7c811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b2f7c811ed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b2f7c811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b2f7c811ed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b2f7c811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b2f7c811ed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b2f7c811e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background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0948" name="adj1"/>
            </a:avLst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2"/>
          <p:cNvSpPr/>
          <p:nvPr/>
        </p:nvSpPr>
        <p:spPr>
          <a:xfrm>
            <a:off x="557400" y="548700"/>
            <a:ext cx="8029200" cy="40461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2828225" y="1834888"/>
            <a:ext cx="3487500" cy="83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828225" y="2686913"/>
            <a:ext cx="3487500" cy="3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272975" y="272725"/>
            <a:ext cx="4598100" cy="4598100"/>
          </a:xfrm>
          <a:prstGeom prst="ellipse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364625" y="364375"/>
            <a:ext cx="4414800" cy="4414800"/>
          </a:xfrm>
          <a:prstGeom prst="donut">
            <a:avLst>
              <a:gd fmla="val 673" name="adj"/>
            </a:avLst>
          </a:prstGeom>
          <a:gradFill>
            <a:gsLst>
              <a:gs pos="0">
                <a:schemeClr val="accent4"/>
              </a:gs>
              <a:gs pos="20000">
                <a:schemeClr val="accent5"/>
              </a:gs>
              <a:gs pos="30000">
                <a:schemeClr val="accent6"/>
              </a:gs>
              <a:gs pos="39000">
                <a:schemeClr val="accent5"/>
              </a:gs>
              <a:gs pos="54000">
                <a:schemeClr val="accent4"/>
              </a:gs>
              <a:gs pos="71000">
                <a:schemeClr val="accent5"/>
              </a:gs>
              <a:gs pos="87000">
                <a:schemeClr val="accent4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2776175" y="1075800"/>
            <a:ext cx="3591600" cy="299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Char char="▫"/>
              <a:defRPr i="1"/>
            </a:lvl1pPr>
            <a:lvl2pPr indent="-368300" lvl="1" marL="914400" rtl="0" algn="ctr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2pPr>
            <a:lvl3pPr indent="-368300" lvl="2" marL="1371600" rtl="0" algn="ctr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3pPr>
            <a:lvl4pPr indent="-368300" lvl="3" marL="18288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4pPr>
            <a:lvl5pPr indent="-368300" lvl="4" marL="22860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5pPr>
            <a:lvl6pPr indent="-368300" lvl="5" marL="2743200" rtl="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6pPr>
            <a:lvl7pPr indent="-368300" lvl="6" marL="32004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7pPr>
            <a:lvl8pPr indent="-368300" lvl="7" marL="36576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8pPr>
            <a:lvl9pPr indent="-368300" lvl="8" marL="4114800" rtl="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405437" y="669500"/>
            <a:ext cx="333125" cy="2761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0000">
                      <a:schemeClr val="accent5"/>
                    </a:gs>
                    <a:gs pos="30000">
                      <a:schemeClr val="accent6"/>
                    </a:gs>
                    <a:gs pos="39000">
                      <a:schemeClr val="accent5"/>
                    </a:gs>
                    <a:gs pos="54000">
                      <a:schemeClr val="accent4"/>
                    </a:gs>
                    <a:gs pos="71000">
                      <a:schemeClr val="accent5"/>
                    </a:gs>
                    <a:gs pos="87000">
                      <a:schemeClr val="accent4"/>
                    </a:gs>
                    <a:gs pos="100000">
                      <a:schemeClr val="accent6"/>
                    </a:gs>
                  </a:gsLst>
                  <a:lin ang="2700006" scaled="0"/>
                </a:gradFill>
                <a:latin typeface="Montserrat;600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1pPr>
            <a:lvl2pPr indent="-368300" lvl="1" marL="9144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2pPr>
            <a:lvl3pPr indent="-368300" lvl="2" marL="13716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3pPr>
            <a:lvl4pPr indent="-368300" lvl="3" marL="18288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041125" y="1342725"/>
            <a:ext cx="32994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803420" y="1342725"/>
            <a:ext cx="32994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1041075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3472073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5903071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1041075" y="3938225"/>
            <a:ext cx="70620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indent="-3683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indent="-3683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indent="-3683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indent="-3683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indent="-3683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indent="-3683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indent="-3683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indent="-3683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Relationship Id="rId4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Relationship Id="rId4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1001freefonts.com/frank-ruhl-libre.fon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Relationship Id="rId5" Type="http://schemas.openxmlformats.org/officeDocument/2006/relationships/image" Target="../media/image19.jpg"/><Relationship Id="rId6" Type="http://schemas.openxmlformats.org/officeDocument/2006/relationships/image" Target="../media/image2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jpg"/><Relationship Id="rId4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1041113" y="1264600"/>
            <a:ext cx="35310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1041075" y="1963700"/>
            <a:ext cx="3531000" cy="191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b="0" l="16438" r="16438" t="0"/>
          <a:stretch/>
        </p:blipFill>
        <p:spPr>
          <a:xfrm>
            <a:off x="4751225" y="756425"/>
            <a:ext cx="3625700" cy="362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idx="4294967295" type="title"/>
          </p:nvPr>
        </p:nvSpPr>
        <p:spPr>
          <a:xfrm>
            <a:off x="2293950" y="3493550"/>
            <a:ext cx="4556100" cy="100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WANT BIG IMPACT?</a:t>
            </a:r>
            <a:endParaRPr b="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USE BIG IMAGE.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57" name="Google Shape;157;p23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3" name="Google Shape;163;p2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4" name="Google Shape;164;p24"/>
          <p:cNvCxnSpPr>
            <a:stCxn id="165" idx="2"/>
            <a:endCxn id="166" idx="0"/>
          </p:cNvCxnSpPr>
          <p:nvPr/>
        </p:nvCxnSpPr>
        <p:spPr>
          <a:xfrm flipH="1" rot="-5400000">
            <a:off x="5133300" y="1160500"/>
            <a:ext cx="647700" cy="17703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67" name="Google Shape;167;p24"/>
          <p:cNvCxnSpPr>
            <a:stCxn id="168" idx="0"/>
            <a:endCxn id="165" idx="2"/>
          </p:cNvCxnSpPr>
          <p:nvPr/>
        </p:nvCxnSpPr>
        <p:spPr>
          <a:xfrm rot="-5400000">
            <a:off x="3363000" y="1160600"/>
            <a:ext cx="647700" cy="17703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69" name="Google Shape;169;p24"/>
          <p:cNvCxnSpPr>
            <a:stCxn id="168" idx="2"/>
            <a:endCxn id="170" idx="0"/>
          </p:cNvCxnSpPr>
          <p:nvPr/>
        </p:nvCxnSpPr>
        <p:spPr>
          <a:xfrm flipH="1" rot="-5400000">
            <a:off x="2881500" y="26561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71" name="Google Shape;171;p24"/>
          <p:cNvCxnSpPr>
            <a:stCxn id="172" idx="0"/>
            <a:endCxn id="168" idx="2"/>
          </p:cNvCxnSpPr>
          <p:nvPr/>
        </p:nvCxnSpPr>
        <p:spPr>
          <a:xfrm rot="-5400000">
            <a:off x="2036250" y="26561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73" name="Google Shape;173;p24"/>
          <p:cNvCxnSpPr>
            <a:stCxn id="166" idx="2"/>
            <a:endCxn id="174" idx="0"/>
          </p:cNvCxnSpPr>
          <p:nvPr/>
        </p:nvCxnSpPr>
        <p:spPr>
          <a:xfrm flipH="1" rot="-5400000">
            <a:off x="6422100" y="26561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75" name="Google Shape;175;p24"/>
          <p:cNvCxnSpPr>
            <a:stCxn id="176" idx="0"/>
            <a:endCxn id="166" idx="2"/>
          </p:cNvCxnSpPr>
          <p:nvPr/>
        </p:nvCxnSpPr>
        <p:spPr>
          <a:xfrm rot="-5400000">
            <a:off x="5576850" y="26561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5" name="Google Shape;165;p24"/>
          <p:cNvSpPr txBox="1"/>
          <p:nvPr/>
        </p:nvSpPr>
        <p:spPr>
          <a:xfrm>
            <a:off x="3801750" y="1355500"/>
            <a:ext cx="1540500" cy="3663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2032650" y="2369600"/>
            <a:ext cx="1538100" cy="3663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5573250" y="2369600"/>
            <a:ext cx="1538100" cy="3663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6418500" y="3421700"/>
            <a:ext cx="1538100" cy="3663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4728000" y="3421700"/>
            <a:ext cx="1538100" cy="3663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2877900" y="3421700"/>
            <a:ext cx="1538100" cy="3663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1187400" y="3421700"/>
            <a:ext cx="1538100" cy="3663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2" name="Google Shape;182;p25"/>
          <p:cNvGraphicFramePr/>
          <p:nvPr/>
        </p:nvGraphicFramePr>
        <p:xfrm>
          <a:off x="1041100" y="1342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{05C742C8-E9FB-44DE-9CBD-6C38F41AFAF8}</a:tableStyleId>
              </a:tblPr>
              <a:tblGrid>
                <a:gridCol w="1765425"/>
                <a:gridCol w="1765425"/>
                <a:gridCol w="1765425"/>
                <a:gridCol w="1765425"/>
              </a:tblGrid>
              <a:tr h="40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3" name="Google Shape;183;p2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/>
          <p:nvPr/>
        </p:nvSpPr>
        <p:spPr>
          <a:xfrm>
            <a:off x="1041076" y="876141"/>
            <a:ext cx="7118747" cy="3391214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6"/>
          <p:cNvSpPr txBox="1"/>
          <p:nvPr>
            <p:ph idx="4294967295" type="title"/>
          </p:nvPr>
        </p:nvSpPr>
        <p:spPr>
          <a:xfrm>
            <a:off x="1041075" y="0"/>
            <a:ext cx="7061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MAPS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2349425" y="1630550"/>
            <a:ext cx="658200" cy="176400"/>
          </a:xfrm>
          <a:prstGeom prst="wedgeRectCallout">
            <a:avLst>
              <a:gd fmla="val -21428" name="adj1"/>
              <a:gd fmla="val 84287" name="adj2"/>
            </a:avLst>
          </a:prstGeom>
          <a:gradFill>
            <a:gsLst>
              <a:gs pos="0">
                <a:schemeClr val="accent4"/>
              </a:gs>
              <a:gs pos="20000">
                <a:schemeClr val="accent5"/>
              </a:gs>
              <a:gs pos="30000">
                <a:schemeClr val="accent6"/>
              </a:gs>
              <a:gs pos="39000">
                <a:schemeClr val="accent5"/>
              </a:gs>
              <a:gs pos="54000">
                <a:schemeClr val="accent4"/>
              </a:gs>
              <a:gs pos="71000">
                <a:schemeClr val="accent5"/>
              </a:gs>
              <a:gs pos="87000">
                <a:schemeClr val="accent4"/>
              </a:gs>
              <a:gs pos="100000">
                <a:schemeClr val="accent6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our office</a:t>
            </a:r>
            <a:endParaRPr sz="8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91" name="Google Shape;191;p2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26"/>
          <p:cNvSpPr txBox="1"/>
          <p:nvPr>
            <p:ph idx="4294967295" type="body"/>
          </p:nvPr>
        </p:nvSpPr>
        <p:spPr>
          <a:xfrm>
            <a:off x="712350" y="4392300"/>
            <a:ext cx="7719300" cy="20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1"/>
                </a:solidFill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>
              <a:solidFill>
                <a:schemeClr val="accent1"/>
              </a:solidFill>
            </a:endParaRPr>
          </a:p>
        </p:txBody>
      </p:sp>
      <p:cxnSp>
        <p:nvCxnSpPr>
          <p:cNvPr id="193" name="Google Shape;193;p26"/>
          <p:cNvCxnSpPr/>
          <p:nvPr/>
        </p:nvCxnSpPr>
        <p:spPr>
          <a:xfrm>
            <a:off x="1655650" y="1913875"/>
            <a:ext cx="0" cy="121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194" name="Google Shape;194;p26"/>
          <p:cNvCxnSpPr/>
          <p:nvPr/>
        </p:nvCxnSpPr>
        <p:spPr>
          <a:xfrm>
            <a:off x="3114325" y="3319400"/>
            <a:ext cx="0" cy="121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195" name="Google Shape;195;p26"/>
          <p:cNvCxnSpPr/>
          <p:nvPr/>
        </p:nvCxnSpPr>
        <p:spPr>
          <a:xfrm>
            <a:off x="4041400" y="1732625"/>
            <a:ext cx="0" cy="121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196" name="Google Shape;196;p26"/>
          <p:cNvCxnSpPr/>
          <p:nvPr/>
        </p:nvCxnSpPr>
        <p:spPr>
          <a:xfrm>
            <a:off x="6525375" y="2150825"/>
            <a:ext cx="0" cy="121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197" name="Google Shape;197;p26"/>
          <p:cNvCxnSpPr/>
          <p:nvPr/>
        </p:nvCxnSpPr>
        <p:spPr>
          <a:xfrm>
            <a:off x="4665150" y="3594350"/>
            <a:ext cx="0" cy="121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198" name="Google Shape;198;p26"/>
          <p:cNvCxnSpPr/>
          <p:nvPr/>
        </p:nvCxnSpPr>
        <p:spPr>
          <a:xfrm>
            <a:off x="7126350" y="3640400"/>
            <a:ext cx="0" cy="121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diamond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idx="4294967295" type="ctrTitle"/>
          </p:nvPr>
        </p:nvSpPr>
        <p:spPr>
          <a:xfrm>
            <a:off x="1443000" y="1787550"/>
            <a:ext cx="6258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5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89,526,124</a:t>
            </a:r>
            <a:endParaRPr sz="9600">
              <a:solidFill>
                <a:schemeClr val="accent5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204" name="Google Shape;204;p27"/>
          <p:cNvSpPr txBox="1"/>
          <p:nvPr>
            <p:ph idx="4294967295" type="subTitle"/>
          </p:nvPr>
        </p:nvSpPr>
        <p:spPr>
          <a:xfrm>
            <a:off x="1443000" y="3044251"/>
            <a:ext cx="6258000" cy="31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Whoa! That’s a big number, aren’t you proud?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05" name="Google Shape;205;p2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idx="4294967295" type="ctrTitle"/>
          </p:nvPr>
        </p:nvSpPr>
        <p:spPr>
          <a:xfrm>
            <a:off x="855300" y="876600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ontserrat Light"/>
                <a:ea typeface="Montserrat Light"/>
                <a:cs typeface="Montserrat Light"/>
                <a:sym typeface="Montserrat Light"/>
              </a:rPr>
              <a:t>89,526,124$</a:t>
            </a:r>
            <a:endParaRPr sz="36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1" name="Google Shape;211;p28"/>
          <p:cNvSpPr txBox="1"/>
          <p:nvPr>
            <p:ph idx="4294967295" type="subTitle"/>
          </p:nvPr>
        </p:nvSpPr>
        <p:spPr>
          <a:xfrm>
            <a:off x="855300" y="1563708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12" name="Google Shape;212;p28"/>
          <p:cNvSpPr txBox="1"/>
          <p:nvPr>
            <p:ph idx="4294967295" type="ctrTitle"/>
          </p:nvPr>
        </p:nvSpPr>
        <p:spPr>
          <a:xfrm>
            <a:off x="855300" y="3200693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ontserrat Light"/>
                <a:ea typeface="Montserrat Light"/>
                <a:cs typeface="Montserrat Light"/>
                <a:sym typeface="Montserrat Light"/>
              </a:rPr>
              <a:t>100%</a:t>
            </a:r>
            <a:endParaRPr sz="36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3" name="Google Shape;213;p28"/>
          <p:cNvSpPr txBox="1"/>
          <p:nvPr>
            <p:ph idx="4294967295" type="subTitle"/>
          </p:nvPr>
        </p:nvSpPr>
        <p:spPr>
          <a:xfrm>
            <a:off x="855300" y="3887801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14" name="Google Shape;214;p28"/>
          <p:cNvSpPr txBox="1"/>
          <p:nvPr>
            <p:ph idx="4294967295" type="ctrTitle"/>
          </p:nvPr>
        </p:nvSpPr>
        <p:spPr>
          <a:xfrm>
            <a:off x="855300" y="2038647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ontserrat Light"/>
                <a:ea typeface="Montserrat Light"/>
                <a:cs typeface="Montserrat Light"/>
                <a:sym typeface="Montserrat Light"/>
              </a:rPr>
              <a:t>185,244 users</a:t>
            </a:r>
            <a:endParaRPr sz="36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5" name="Google Shape;215;p28"/>
          <p:cNvSpPr txBox="1"/>
          <p:nvPr>
            <p:ph idx="4294967295" type="subTitle"/>
          </p:nvPr>
        </p:nvSpPr>
        <p:spPr>
          <a:xfrm>
            <a:off x="855300" y="2725755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16" name="Google Shape;216;p2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2" name="Google Shape;222;p2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3" name="Google Shape;223;p29"/>
          <p:cNvGrpSpPr/>
          <p:nvPr/>
        </p:nvGrpSpPr>
        <p:grpSpPr>
          <a:xfrm>
            <a:off x="5809425" y="2639810"/>
            <a:ext cx="2469661" cy="1384500"/>
            <a:chOff x="5809425" y="2639810"/>
            <a:chExt cx="2469661" cy="1384500"/>
          </a:xfrm>
        </p:grpSpPr>
        <p:cxnSp>
          <p:nvCxnSpPr>
            <p:cNvPr id="224" name="Google Shape;224;p29"/>
            <p:cNvCxnSpPr/>
            <p:nvPr/>
          </p:nvCxnSpPr>
          <p:spPr>
            <a:xfrm>
              <a:off x="5809425" y="3353435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5" name="Google Shape;225;p29"/>
            <p:cNvSpPr txBox="1"/>
            <p:nvPr/>
          </p:nvSpPr>
          <p:spPr>
            <a:xfrm>
              <a:off x="6411886" y="263981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6195427" y="3253035"/>
              <a:ext cx="198600" cy="19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9"/>
            <p:cNvSpPr txBox="1"/>
            <p:nvPr/>
          </p:nvSpPr>
          <p:spPr>
            <a:xfrm>
              <a:off x="6170417" y="319699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3</a:t>
              </a:r>
              <a:endParaRPr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228" name="Google Shape;228;p29"/>
          <p:cNvGrpSpPr/>
          <p:nvPr/>
        </p:nvGrpSpPr>
        <p:grpSpPr>
          <a:xfrm>
            <a:off x="864921" y="1867328"/>
            <a:ext cx="2994729" cy="1384500"/>
            <a:chOff x="864921" y="1867328"/>
            <a:chExt cx="2994729" cy="1384500"/>
          </a:xfrm>
        </p:grpSpPr>
        <p:sp>
          <p:nvSpPr>
            <p:cNvPr id="229" name="Google Shape;229;p29"/>
            <p:cNvSpPr txBox="1"/>
            <p:nvPr/>
          </p:nvSpPr>
          <p:spPr>
            <a:xfrm>
              <a:off x="864921" y="186732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cxnSp>
          <p:nvCxnSpPr>
            <p:cNvPr id="230" name="Google Shape;230;p29"/>
            <p:cNvCxnSpPr/>
            <p:nvPr/>
          </p:nvCxnSpPr>
          <p:spPr>
            <a:xfrm rot="10800000">
              <a:off x="2815950" y="2559580"/>
              <a:ext cx="10437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1" name="Google Shape;231;p29"/>
            <p:cNvSpPr/>
            <p:nvPr/>
          </p:nvSpPr>
          <p:spPr>
            <a:xfrm>
              <a:off x="2752101" y="2454280"/>
              <a:ext cx="198600" cy="19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9"/>
            <p:cNvSpPr txBox="1"/>
            <p:nvPr/>
          </p:nvSpPr>
          <p:spPr>
            <a:xfrm>
              <a:off x="2727091" y="239698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2</a:t>
              </a:r>
              <a:endParaRPr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233" name="Google Shape;233;p29"/>
          <p:cNvGrpSpPr/>
          <p:nvPr/>
        </p:nvGrpSpPr>
        <p:grpSpPr>
          <a:xfrm>
            <a:off x="4679500" y="1118545"/>
            <a:ext cx="3599586" cy="1384500"/>
            <a:chOff x="4679500" y="1118545"/>
            <a:chExt cx="3599586" cy="1384500"/>
          </a:xfrm>
        </p:grpSpPr>
        <p:cxnSp>
          <p:nvCxnSpPr>
            <p:cNvPr id="234" name="Google Shape;234;p29"/>
            <p:cNvCxnSpPr/>
            <p:nvPr/>
          </p:nvCxnSpPr>
          <p:spPr>
            <a:xfrm>
              <a:off x="4679500" y="1821845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5" name="Google Shape;235;p29"/>
            <p:cNvSpPr txBox="1"/>
            <p:nvPr/>
          </p:nvSpPr>
          <p:spPr>
            <a:xfrm>
              <a:off x="6411886" y="111854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6199230" y="1721902"/>
              <a:ext cx="198600" cy="19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9"/>
            <p:cNvSpPr txBox="1"/>
            <p:nvPr/>
          </p:nvSpPr>
          <p:spPr>
            <a:xfrm>
              <a:off x="6174220" y="1665385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1</a:t>
              </a:r>
              <a:endParaRPr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238" name="Google Shape;238;p29"/>
          <p:cNvGrpSpPr/>
          <p:nvPr/>
        </p:nvGrpSpPr>
        <p:grpSpPr>
          <a:xfrm>
            <a:off x="3074637" y="1414956"/>
            <a:ext cx="2994725" cy="2770798"/>
            <a:chOff x="3074637" y="1414956"/>
            <a:chExt cx="2994725" cy="2770798"/>
          </a:xfrm>
        </p:grpSpPr>
        <p:sp>
          <p:nvSpPr>
            <p:cNvPr id="239" name="Google Shape;239;p29"/>
            <p:cNvSpPr/>
            <p:nvPr/>
          </p:nvSpPr>
          <p:spPr>
            <a:xfrm>
              <a:off x="3488994" y="2635178"/>
              <a:ext cx="2165871" cy="809857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</p:sp>
        <p:sp>
          <p:nvSpPr>
            <p:cNvPr id="240" name="Google Shape;240;p29"/>
            <p:cNvSpPr/>
            <p:nvPr/>
          </p:nvSpPr>
          <p:spPr>
            <a:xfrm>
              <a:off x="3074637" y="3006255"/>
              <a:ext cx="1498124" cy="1179498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1" name="Google Shape;241;p29"/>
            <p:cNvSpPr/>
            <p:nvPr/>
          </p:nvSpPr>
          <p:spPr>
            <a:xfrm flipH="1">
              <a:off x="4571239" y="3006255"/>
              <a:ext cx="1498124" cy="1179498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0000">
                  <a:schemeClr val="accent5"/>
                </a:gs>
                <a:gs pos="30000">
                  <a:schemeClr val="accent6"/>
                </a:gs>
                <a:gs pos="39000">
                  <a:schemeClr val="accent5"/>
                </a:gs>
                <a:gs pos="54000">
                  <a:schemeClr val="accent4"/>
                </a:gs>
                <a:gs pos="71000">
                  <a:schemeClr val="accent5"/>
                </a:gs>
                <a:gs pos="87000">
                  <a:schemeClr val="accent4"/>
                </a:gs>
                <a:gs pos="100000">
                  <a:schemeClr val="accent6"/>
                </a:gs>
              </a:gsLst>
              <a:lin ang="2698631" scaled="0"/>
            </a:gradFill>
            <a:ln>
              <a:noFill/>
            </a:ln>
          </p:spPr>
        </p:sp>
        <p:sp>
          <p:nvSpPr>
            <p:cNvPr id="242" name="Google Shape;242;p29"/>
            <p:cNvSpPr/>
            <p:nvPr/>
          </p:nvSpPr>
          <p:spPr>
            <a:xfrm>
              <a:off x="3907863" y="2137478"/>
              <a:ext cx="1334160" cy="499167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</p:sp>
        <p:sp>
          <p:nvSpPr>
            <p:cNvPr id="243" name="Google Shape;243;p29"/>
            <p:cNvSpPr/>
            <p:nvPr/>
          </p:nvSpPr>
          <p:spPr>
            <a:xfrm>
              <a:off x="3561986" y="2371372"/>
              <a:ext cx="1013303" cy="865082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4" name="Google Shape;244;p29"/>
            <p:cNvSpPr/>
            <p:nvPr/>
          </p:nvSpPr>
          <p:spPr>
            <a:xfrm flipH="1">
              <a:off x="4572604" y="2371372"/>
              <a:ext cx="1013303" cy="865082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0000">
                  <a:schemeClr val="accent5"/>
                </a:gs>
                <a:gs pos="30000">
                  <a:schemeClr val="accent6"/>
                </a:gs>
                <a:gs pos="39000">
                  <a:schemeClr val="accent5"/>
                </a:gs>
                <a:gs pos="54000">
                  <a:schemeClr val="accent4"/>
                </a:gs>
                <a:gs pos="71000">
                  <a:schemeClr val="accent5"/>
                </a:gs>
                <a:gs pos="87000">
                  <a:schemeClr val="accent4"/>
                </a:gs>
                <a:gs pos="100000">
                  <a:schemeClr val="accent6"/>
                </a:gs>
              </a:gsLst>
              <a:lin ang="2698631" scaled="0"/>
            </a:gradFill>
            <a:ln>
              <a:noFill/>
            </a:ln>
          </p:spPr>
        </p:sp>
        <p:sp>
          <p:nvSpPr>
            <p:cNvPr id="245" name="Google Shape;245;p29"/>
            <p:cNvSpPr/>
            <p:nvPr/>
          </p:nvSpPr>
          <p:spPr>
            <a:xfrm>
              <a:off x="3984428" y="1414956"/>
              <a:ext cx="590881" cy="1023401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6" name="Google Shape;246;p29"/>
            <p:cNvSpPr/>
            <p:nvPr/>
          </p:nvSpPr>
          <p:spPr>
            <a:xfrm flipH="1">
              <a:off x="4572585" y="1414956"/>
              <a:ext cx="590881" cy="1023401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0000">
                  <a:schemeClr val="accent5"/>
                </a:gs>
                <a:gs pos="30000">
                  <a:schemeClr val="accent6"/>
                </a:gs>
                <a:gs pos="39000">
                  <a:schemeClr val="accent5"/>
                </a:gs>
                <a:gs pos="54000">
                  <a:schemeClr val="accent4"/>
                </a:gs>
                <a:gs pos="71000">
                  <a:schemeClr val="accent5"/>
                </a:gs>
                <a:gs pos="87000">
                  <a:schemeClr val="accent4"/>
                </a:gs>
                <a:gs pos="100000">
                  <a:schemeClr val="accent6"/>
                </a:gs>
              </a:gsLst>
              <a:lin ang="2698631" scaled="0"/>
            </a:gradFill>
            <a:ln>
              <a:noFill/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2" name="Google Shape;252;p30"/>
          <p:cNvSpPr txBox="1"/>
          <p:nvPr>
            <p:ph idx="1" type="body"/>
          </p:nvPr>
        </p:nvSpPr>
        <p:spPr>
          <a:xfrm>
            <a:off x="1041075" y="1342725"/>
            <a:ext cx="2199900" cy="13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3" name="Google Shape;253;p30"/>
          <p:cNvSpPr txBox="1"/>
          <p:nvPr>
            <p:ph idx="2" type="body"/>
          </p:nvPr>
        </p:nvSpPr>
        <p:spPr>
          <a:xfrm>
            <a:off x="3472074" y="1342725"/>
            <a:ext cx="2199900" cy="13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4" name="Google Shape;254;p30"/>
          <p:cNvSpPr txBox="1"/>
          <p:nvPr>
            <p:ph idx="3" type="body"/>
          </p:nvPr>
        </p:nvSpPr>
        <p:spPr>
          <a:xfrm>
            <a:off x="5903074" y="1342725"/>
            <a:ext cx="2199900" cy="13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5" name="Google Shape;255;p3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30"/>
          <p:cNvSpPr txBox="1"/>
          <p:nvPr>
            <p:ph idx="1" type="body"/>
          </p:nvPr>
        </p:nvSpPr>
        <p:spPr>
          <a:xfrm>
            <a:off x="1041075" y="2866725"/>
            <a:ext cx="2199900" cy="13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7" name="Google Shape;257;p30"/>
          <p:cNvSpPr txBox="1"/>
          <p:nvPr>
            <p:ph idx="2" type="body"/>
          </p:nvPr>
        </p:nvSpPr>
        <p:spPr>
          <a:xfrm>
            <a:off x="3472074" y="2866725"/>
            <a:ext cx="2199900" cy="13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8" name="Google Shape;258;p30"/>
          <p:cNvSpPr txBox="1"/>
          <p:nvPr>
            <p:ph idx="3" type="body"/>
          </p:nvPr>
        </p:nvSpPr>
        <p:spPr>
          <a:xfrm>
            <a:off x="5903074" y="2866725"/>
            <a:ext cx="2199900" cy="13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/>
          <p:nvPr>
            <p:ph idx="1" type="body"/>
          </p:nvPr>
        </p:nvSpPr>
        <p:spPr>
          <a:xfrm>
            <a:off x="1041075" y="3938225"/>
            <a:ext cx="70620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64" name="Google Shape;264;p3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5" name="Google Shape;265;p31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31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31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31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31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31"/>
          <p:cNvSpPr txBox="1"/>
          <p:nvPr/>
        </p:nvSpPr>
        <p:spPr>
          <a:xfrm>
            <a:off x="952500" y="915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4000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3000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2000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1000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500"/>
              </a:spcBef>
              <a:spcAft>
                <a:spcPts val="450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31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1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1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1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1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1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1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1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1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1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1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7" name="Google Shape;77;p14"/>
          <p:cNvSpPr txBox="1"/>
          <p:nvPr>
            <p:ph idx="2" type="body"/>
          </p:nvPr>
        </p:nvSpPr>
        <p:spPr>
          <a:xfrm>
            <a:off x="4803423" y="1342725"/>
            <a:ext cx="3299400" cy="211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1041125" y="1342725"/>
            <a:ext cx="3299400" cy="211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79" name="Google Shape;79;p14"/>
          <p:cNvSpPr txBox="1"/>
          <p:nvPr>
            <p:ph idx="2" type="body"/>
          </p:nvPr>
        </p:nvSpPr>
        <p:spPr>
          <a:xfrm>
            <a:off x="1041125" y="3531825"/>
            <a:ext cx="7061700" cy="6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accent6"/>
                </a:solidFill>
              </a:rPr>
              <a:t>More info on how to use this template at </a:t>
            </a:r>
            <a:r>
              <a:rPr b="1" i="1" lang="en" sz="1200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i="1" sz="12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accent6"/>
                </a:solidFill>
              </a:rPr>
              <a:t>This template is free to use under </a:t>
            </a:r>
            <a:r>
              <a:rPr i="1" lang="en" sz="1200" u="sng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i="1" lang="en" sz="1200">
                <a:solidFill>
                  <a:schemeClr val="accent6"/>
                </a:solidFill>
              </a:rPr>
              <a:t>. You can keep the Credits slide or mention SlidesCarnival and other resources used in a slide footer.</a:t>
            </a:r>
            <a:endParaRPr i="1" sz="12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accent6"/>
              </a:solidFill>
            </a:endParaRPr>
          </a:p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"/>
          <p:cNvSpPr txBox="1"/>
          <p:nvPr>
            <p:ph idx="4294967295" type="body"/>
          </p:nvPr>
        </p:nvSpPr>
        <p:spPr>
          <a:xfrm>
            <a:off x="1160100" y="1154400"/>
            <a:ext cx="2607900" cy="283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MOBILE PROJECT</a:t>
            </a:r>
            <a:endParaRPr sz="16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288" name="Google Shape;288;p3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9" name="Google Shape;289;p32"/>
          <p:cNvGrpSpPr/>
          <p:nvPr/>
        </p:nvGrpSpPr>
        <p:grpSpPr>
          <a:xfrm>
            <a:off x="4821825" y="373572"/>
            <a:ext cx="2119546" cy="4396359"/>
            <a:chOff x="4821825" y="373572"/>
            <a:chExt cx="2119546" cy="4396359"/>
          </a:xfrm>
        </p:grpSpPr>
        <p:sp>
          <p:nvSpPr>
            <p:cNvPr id="290" name="Google Shape;290;p32"/>
            <p:cNvSpPr/>
            <p:nvPr/>
          </p:nvSpPr>
          <p:spPr>
            <a:xfrm>
              <a:off x="4821825" y="373572"/>
              <a:ext cx="2119546" cy="4396359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0000">
                  <a:schemeClr val="accent5"/>
                </a:gs>
                <a:gs pos="30000">
                  <a:schemeClr val="accent6"/>
                </a:gs>
                <a:gs pos="39000">
                  <a:schemeClr val="accent5"/>
                </a:gs>
                <a:gs pos="54000">
                  <a:schemeClr val="accent4"/>
                </a:gs>
                <a:gs pos="71000">
                  <a:schemeClr val="accent5"/>
                </a:gs>
                <a:gs pos="87000">
                  <a:schemeClr val="accent4"/>
                </a:gs>
                <a:gs pos="100000">
                  <a:schemeClr val="accent6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5669312" y="4493184"/>
              <a:ext cx="422999" cy="150972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5F6F0">
                <a:alpha val="87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5208612" y="529223"/>
              <a:ext cx="83354" cy="83354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5F6F0">
                <a:alpha val="87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5677180" y="538664"/>
              <a:ext cx="408837" cy="64493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5F6F0">
                <a:alpha val="87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4" name="Google Shape;294;p32"/>
          <p:cNvPicPr preferRelativeResize="0"/>
          <p:nvPr/>
        </p:nvPicPr>
        <p:blipFill rotWithShape="1">
          <a:blip r:embed="rId4">
            <a:alphaModFix/>
          </a:blip>
          <a:srcRect b="23786" l="0" r="0" t="0"/>
          <a:stretch/>
        </p:blipFill>
        <p:spPr>
          <a:xfrm>
            <a:off x="4868150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0" name="Google Shape;300;p33"/>
          <p:cNvGrpSpPr/>
          <p:nvPr/>
        </p:nvGrpSpPr>
        <p:grpSpPr>
          <a:xfrm>
            <a:off x="4495002" y="465959"/>
            <a:ext cx="2736410" cy="4222433"/>
            <a:chOff x="4495002" y="465959"/>
            <a:chExt cx="2736410" cy="4222433"/>
          </a:xfrm>
        </p:grpSpPr>
        <p:sp>
          <p:nvSpPr>
            <p:cNvPr id="301" name="Google Shape;301;p33"/>
            <p:cNvSpPr/>
            <p:nvPr/>
          </p:nvSpPr>
          <p:spPr>
            <a:xfrm>
              <a:off x="4495002" y="465959"/>
              <a:ext cx="2736410" cy="4222433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0000">
                  <a:schemeClr val="accent5"/>
                </a:gs>
                <a:gs pos="30000">
                  <a:schemeClr val="accent6"/>
                </a:gs>
                <a:gs pos="39000">
                  <a:schemeClr val="accent5"/>
                </a:gs>
                <a:gs pos="54000">
                  <a:schemeClr val="accent4"/>
                </a:gs>
                <a:gs pos="71000">
                  <a:schemeClr val="accent5"/>
                </a:gs>
                <a:gs pos="87000">
                  <a:schemeClr val="accent4"/>
                </a:gs>
                <a:gs pos="100000">
                  <a:schemeClr val="accent6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3"/>
            <p:cNvSpPr/>
            <p:nvPr/>
          </p:nvSpPr>
          <p:spPr>
            <a:xfrm>
              <a:off x="5751455" y="4422593"/>
              <a:ext cx="225015" cy="144999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5F6F0">
                <a:alpha val="87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5734831" y="633587"/>
              <a:ext cx="43826" cy="43806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5F6F0">
                <a:alpha val="87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5823934" y="615452"/>
              <a:ext cx="80056" cy="80056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5F6F0">
                <a:alpha val="87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5" name="Google Shape;30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25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3"/>
          <p:cNvSpPr txBox="1"/>
          <p:nvPr>
            <p:ph idx="4294967295" type="body"/>
          </p:nvPr>
        </p:nvSpPr>
        <p:spPr>
          <a:xfrm>
            <a:off x="1160100" y="1154400"/>
            <a:ext cx="2607900" cy="283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TABLET</a:t>
            </a:r>
            <a:r>
              <a:rPr lang="en" sz="1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sz="16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2" name="Google Shape;312;p34"/>
          <p:cNvGrpSpPr/>
          <p:nvPr/>
        </p:nvGrpSpPr>
        <p:grpSpPr>
          <a:xfrm>
            <a:off x="3709774" y="1241129"/>
            <a:ext cx="4542205" cy="2661224"/>
            <a:chOff x="3938374" y="1241129"/>
            <a:chExt cx="4542205" cy="2661224"/>
          </a:xfrm>
        </p:grpSpPr>
        <p:sp>
          <p:nvSpPr>
            <p:cNvPr id="313" name="Google Shape;313;p34"/>
            <p:cNvSpPr/>
            <p:nvPr/>
          </p:nvSpPr>
          <p:spPr>
            <a:xfrm>
              <a:off x="4309824" y="1241129"/>
              <a:ext cx="3797910" cy="2542169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0000">
                  <a:schemeClr val="accent5"/>
                </a:gs>
                <a:gs pos="30000">
                  <a:schemeClr val="accent6"/>
                </a:gs>
                <a:gs pos="39000">
                  <a:schemeClr val="accent5"/>
                </a:gs>
                <a:gs pos="54000">
                  <a:schemeClr val="accent4"/>
                </a:gs>
                <a:gs pos="71000">
                  <a:schemeClr val="accent5"/>
                </a:gs>
                <a:gs pos="87000">
                  <a:schemeClr val="accent4"/>
                </a:gs>
                <a:gs pos="100000">
                  <a:schemeClr val="accent6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3938374" y="3832321"/>
              <a:ext cx="4542205" cy="70032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0000">
                  <a:schemeClr val="accent5"/>
                </a:gs>
                <a:gs pos="30000">
                  <a:schemeClr val="accent6"/>
                </a:gs>
                <a:gs pos="39000">
                  <a:schemeClr val="accent5"/>
                </a:gs>
                <a:gs pos="54000">
                  <a:schemeClr val="accent4"/>
                </a:gs>
                <a:gs pos="71000">
                  <a:schemeClr val="accent5"/>
                </a:gs>
                <a:gs pos="87000">
                  <a:schemeClr val="accent4"/>
                </a:gs>
                <a:gs pos="100000">
                  <a:schemeClr val="accent6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3938374" y="3776295"/>
              <a:ext cx="4541505" cy="56025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5872718" y="3776295"/>
              <a:ext cx="665106" cy="35016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1721">
                <a:alpha val="703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7" name="Google Shape;317;p34"/>
          <p:cNvPicPr preferRelativeResize="0"/>
          <p:nvPr/>
        </p:nvPicPr>
        <p:blipFill rotWithShape="1">
          <a:blip r:embed="rId4">
            <a:alphaModFix/>
          </a:blip>
          <a:srcRect b="6620" l="0" r="0" t="0"/>
          <a:stretch/>
        </p:blipFill>
        <p:spPr>
          <a:xfrm>
            <a:off x="42169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4"/>
          <p:cNvSpPr txBox="1"/>
          <p:nvPr>
            <p:ph idx="4294967295" type="body"/>
          </p:nvPr>
        </p:nvSpPr>
        <p:spPr>
          <a:xfrm>
            <a:off x="1160100" y="1154400"/>
            <a:ext cx="2607900" cy="283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DESKTOP</a:t>
            </a:r>
            <a:r>
              <a:rPr lang="en" sz="1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sz="16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 txBox="1"/>
          <p:nvPr>
            <p:ph idx="4294967295" type="ctrTitle"/>
          </p:nvPr>
        </p:nvSpPr>
        <p:spPr>
          <a:xfrm>
            <a:off x="1359900" y="2361800"/>
            <a:ext cx="6424200" cy="493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THANKS</a:t>
            </a:r>
            <a:r>
              <a:rPr lang="en" sz="2200"/>
              <a:t>!</a:t>
            </a:r>
            <a:endParaRPr sz="2200"/>
          </a:p>
        </p:txBody>
      </p:sp>
      <p:sp>
        <p:nvSpPr>
          <p:cNvPr id="324" name="Google Shape;324;p35"/>
          <p:cNvSpPr txBox="1"/>
          <p:nvPr>
            <p:ph idx="4294967295" type="subTitle"/>
          </p:nvPr>
        </p:nvSpPr>
        <p:spPr>
          <a:xfrm>
            <a:off x="1359900" y="2855599"/>
            <a:ext cx="6424200" cy="12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Any questions?</a:t>
            </a:r>
            <a:endParaRPr b="1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@username &amp; user@mail.me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25" name="Google Shape;325;p35"/>
          <p:cNvPicPr preferRelativeResize="0"/>
          <p:nvPr/>
        </p:nvPicPr>
        <p:blipFill rotWithShape="1">
          <a:blip r:embed="rId4">
            <a:alphaModFix/>
          </a:blip>
          <a:srcRect b="0" l="16689" r="16683" t="0"/>
          <a:stretch/>
        </p:blipFill>
        <p:spPr>
          <a:xfrm>
            <a:off x="3675000" y="440350"/>
            <a:ext cx="1794000" cy="17940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6" name="Google Shape;326;p3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 txBox="1"/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2" name="Google Shape;332;p36"/>
          <p:cNvSpPr txBox="1"/>
          <p:nvPr>
            <p:ph idx="1" type="body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33" name="Google Shape;333;p3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 txBox="1"/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39" name="Google Shape;339;p37"/>
          <p:cNvSpPr txBox="1"/>
          <p:nvPr>
            <p:ph idx="1" type="body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Titles: Montserrat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Body copy: Frank Ruhl Libre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https://www.fontsquirrel.com/fonts/montserrat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https://www.1001freefonts.com/frank-ruhl-libre.font</a:t>
            </a:r>
            <a:br>
              <a:rPr lang="en" sz="1800"/>
            </a:b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0" name="Google Shape;340;p37"/>
          <p:cNvSpPr txBox="1"/>
          <p:nvPr/>
        </p:nvSpPr>
        <p:spPr>
          <a:xfrm>
            <a:off x="1041075" y="3723575"/>
            <a:ext cx="7062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41" name="Google Shape;341;p3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8"/>
          <p:cNvSpPr txBox="1"/>
          <p:nvPr>
            <p:ph type="ctrTitle"/>
          </p:nvPr>
        </p:nvSpPr>
        <p:spPr>
          <a:xfrm>
            <a:off x="2828225" y="1834888"/>
            <a:ext cx="3487500" cy="83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lang="en"/>
              <a:t>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47" name="Google Shape;347;p38"/>
          <p:cNvSpPr txBox="1"/>
          <p:nvPr>
            <p:ph idx="1" type="subTitle"/>
          </p:nvPr>
        </p:nvSpPr>
        <p:spPr>
          <a:xfrm>
            <a:off x="2828225" y="2686913"/>
            <a:ext cx="3487500" cy="3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9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3" name="Google Shape;353;p3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4" name="Google Shape;354;p39"/>
          <p:cNvSpPr/>
          <p:nvPr/>
        </p:nvSpPr>
        <p:spPr>
          <a:xfrm>
            <a:off x="7349109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DEC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55" name="Google Shape;355;p39"/>
          <p:cNvSpPr/>
          <p:nvPr/>
        </p:nvSpPr>
        <p:spPr>
          <a:xfrm>
            <a:off x="6769931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NOV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56" name="Google Shape;356;p39"/>
          <p:cNvSpPr/>
          <p:nvPr/>
        </p:nvSpPr>
        <p:spPr>
          <a:xfrm>
            <a:off x="6190753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OCT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57" name="Google Shape;357;p39"/>
          <p:cNvSpPr/>
          <p:nvPr/>
        </p:nvSpPr>
        <p:spPr>
          <a:xfrm>
            <a:off x="5611575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SEP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58" name="Google Shape;358;p39"/>
          <p:cNvSpPr/>
          <p:nvPr/>
        </p:nvSpPr>
        <p:spPr>
          <a:xfrm>
            <a:off x="5032397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AUG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59" name="Google Shape;359;p39"/>
          <p:cNvSpPr/>
          <p:nvPr/>
        </p:nvSpPr>
        <p:spPr>
          <a:xfrm>
            <a:off x="4453219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JUL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60" name="Google Shape;360;p39"/>
          <p:cNvSpPr/>
          <p:nvPr/>
        </p:nvSpPr>
        <p:spPr>
          <a:xfrm>
            <a:off x="3874041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JUN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61" name="Google Shape;361;p39"/>
          <p:cNvSpPr/>
          <p:nvPr/>
        </p:nvSpPr>
        <p:spPr>
          <a:xfrm>
            <a:off x="3294863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MAY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62" name="Google Shape;362;p39"/>
          <p:cNvSpPr/>
          <p:nvPr/>
        </p:nvSpPr>
        <p:spPr>
          <a:xfrm>
            <a:off x="2715685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APR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63" name="Google Shape;363;p39"/>
          <p:cNvSpPr/>
          <p:nvPr/>
        </p:nvSpPr>
        <p:spPr>
          <a:xfrm>
            <a:off x="2136507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MAR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64" name="Google Shape;364;p39"/>
          <p:cNvSpPr/>
          <p:nvPr/>
        </p:nvSpPr>
        <p:spPr>
          <a:xfrm>
            <a:off x="1557329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FEB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65" name="Google Shape;365;p39"/>
          <p:cNvSpPr/>
          <p:nvPr/>
        </p:nvSpPr>
        <p:spPr>
          <a:xfrm>
            <a:off x="978151" y="2477465"/>
            <a:ext cx="722400" cy="3453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JAN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66" name="Google Shape;366;p39"/>
          <p:cNvSpPr/>
          <p:nvPr/>
        </p:nvSpPr>
        <p:spPr>
          <a:xfrm>
            <a:off x="562000" y="2477465"/>
            <a:ext cx="559200" cy="3453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7" name="Google Shape;367;p39"/>
          <p:cNvCxnSpPr/>
          <p:nvPr/>
        </p:nvCxnSpPr>
        <p:spPr>
          <a:xfrm rot="10800000">
            <a:off x="1236676" y="2061633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8" name="Google Shape;368;p39"/>
          <p:cNvSpPr txBox="1"/>
          <p:nvPr/>
        </p:nvSpPr>
        <p:spPr>
          <a:xfrm>
            <a:off x="1200682" y="1574800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69" name="Google Shape;369;p39"/>
          <p:cNvCxnSpPr/>
          <p:nvPr/>
        </p:nvCxnSpPr>
        <p:spPr>
          <a:xfrm rot="10800000">
            <a:off x="2395969" y="2061633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0" name="Google Shape;370;p39"/>
          <p:cNvSpPr txBox="1"/>
          <p:nvPr/>
        </p:nvSpPr>
        <p:spPr>
          <a:xfrm>
            <a:off x="2361296" y="1574800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Red is the colour of danger and courage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71" name="Google Shape;371;p39"/>
          <p:cNvCxnSpPr/>
          <p:nvPr/>
        </p:nvCxnSpPr>
        <p:spPr>
          <a:xfrm rot="10800000">
            <a:off x="3555261" y="2061633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2" name="Google Shape;372;p39"/>
          <p:cNvSpPr txBox="1"/>
          <p:nvPr/>
        </p:nvSpPr>
        <p:spPr>
          <a:xfrm>
            <a:off x="3521911" y="1574800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73" name="Google Shape;373;p39"/>
          <p:cNvCxnSpPr/>
          <p:nvPr/>
        </p:nvCxnSpPr>
        <p:spPr>
          <a:xfrm rot="10800000">
            <a:off x="4714553" y="2061633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4" name="Google Shape;374;p39"/>
          <p:cNvSpPr txBox="1"/>
          <p:nvPr/>
        </p:nvSpPr>
        <p:spPr>
          <a:xfrm>
            <a:off x="4682525" y="1574800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75" name="Google Shape;375;p39"/>
          <p:cNvCxnSpPr/>
          <p:nvPr/>
        </p:nvCxnSpPr>
        <p:spPr>
          <a:xfrm rot="10800000">
            <a:off x="5873845" y="2061633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6" name="Google Shape;376;p39"/>
          <p:cNvSpPr txBox="1"/>
          <p:nvPr/>
        </p:nvSpPr>
        <p:spPr>
          <a:xfrm>
            <a:off x="5843139" y="1574800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77" name="Google Shape;377;p39"/>
          <p:cNvCxnSpPr/>
          <p:nvPr/>
        </p:nvCxnSpPr>
        <p:spPr>
          <a:xfrm rot="10800000">
            <a:off x="7033137" y="2061633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8" name="Google Shape;378;p39"/>
          <p:cNvSpPr txBox="1"/>
          <p:nvPr/>
        </p:nvSpPr>
        <p:spPr>
          <a:xfrm>
            <a:off x="7003754" y="1574800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79" name="Google Shape;379;p39"/>
          <p:cNvCxnSpPr/>
          <p:nvPr/>
        </p:nvCxnSpPr>
        <p:spPr>
          <a:xfrm rot="10800000">
            <a:off x="1825225" y="2801349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0" name="Google Shape;380;p39"/>
          <p:cNvSpPr txBox="1"/>
          <p:nvPr/>
        </p:nvSpPr>
        <p:spPr>
          <a:xfrm>
            <a:off x="1763683" y="3260317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81" name="Google Shape;381;p39"/>
          <p:cNvCxnSpPr/>
          <p:nvPr/>
        </p:nvCxnSpPr>
        <p:spPr>
          <a:xfrm rot="10800000">
            <a:off x="2984518" y="2801349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2" name="Google Shape;382;p39"/>
          <p:cNvSpPr txBox="1"/>
          <p:nvPr/>
        </p:nvSpPr>
        <p:spPr>
          <a:xfrm>
            <a:off x="2931013" y="3260317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83" name="Google Shape;383;p39"/>
          <p:cNvCxnSpPr/>
          <p:nvPr/>
        </p:nvCxnSpPr>
        <p:spPr>
          <a:xfrm rot="10800000">
            <a:off x="4143810" y="2801349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4" name="Google Shape;384;p39"/>
          <p:cNvSpPr txBox="1"/>
          <p:nvPr/>
        </p:nvSpPr>
        <p:spPr>
          <a:xfrm>
            <a:off x="4098344" y="3260317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85" name="Google Shape;385;p39"/>
          <p:cNvCxnSpPr/>
          <p:nvPr/>
        </p:nvCxnSpPr>
        <p:spPr>
          <a:xfrm rot="10800000">
            <a:off x="5303102" y="2801349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6" name="Google Shape;386;p39"/>
          <p:cNvSpPr txBox="1"/>
          <p:nvPr/>
        </p:nvSpPr>
        <p:spPr>
          <a:xfrm>
            <a:off x="5265674" y="3260317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Red is the colour of danger and courage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87" name="Google Shape;387;p39"/>
          <p:cNvCxnSpPr/>
          <p:nvPr/>
        </p:nvCxnSpPr>
        <p:spPr>
          <a:xfrm rot="10800000">
            <a:off x="6462394" y="2801349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8" name="Google Shape;388;p39"/>
          <p:cNvSpPr txBox="1"/>
          <p:nvPr/>
        </p:nvSpPr>
        <p:spPr>
          <a:xfrm>
            <a:off x="6433004" y="3260317"/>
            <a:ext cx="1096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389" name="Google Shape;389;p39"/>
          <p:cNvCxnSpPr/>
          <p:nvPr/>
        </p:nvCxnSpPr>
        <p:spPr>
          <a:xfrm rot="10800000">
            <a:off x="7621686" y="2801349"/>
            <a:ext cx="0" cy="437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0" name="Google Shape;390;p39"/>
          <p:cNvSpPr txBox="1"/>
          <p:nvPr/>
        </p:nvSpPr>
        <p:spPr>
          <a:xfrm>
            <a:off x="7588529" y="3260317"/>
            <a:ext cx="9081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0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96" name="Google Shape;396;p4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7" name="Google Shape;397;p40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40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9" name="Google Shape;399;p40"/>
          <p:cNvGrpSpPr/>
          <p:nvPr/>
        </p:nvGrpSpPr>
        <p:grpSpPr>
          <a:xfrm>
            <a:off x="1786339" y="1551001"/>
            <a:ext cx="473400" cy="473400"/>
            <a:chOff x="1786339" y="1551001"/>
            <a:chExt cx="473400" cy="473400"/>
          </a:xfrm>
        </p:grpSpPr>
        <p:sp>
          <p:nvSpPr>
            <p:cNvPr id="400" name="Google Shape;400;p40"/>
            <p:cNvSpPr/>
            <p:nvPr/>
          </p:nvSpPr>
          <p:spPr>
            <a:xfrm rot="8100000">
              <a:off x="1855667" y="16203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955989" y="17140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02" name="Google Shape;402;p40"/>
          <p:cNvGrpSpPr/>
          <p:nvPr/>
        </p:nvGrpSpPr>
        <p:grpSpPr>
          <a:xfrm>
            <a:off x="3814414" y="1551001"/>
            <a:ext cx="473400" cy="473400"/>
            <a:chOff x="3814414" y="1551001"/>
            <a:chExt cx="473400" cy="473400"/>
          </a:xfrm>
        </p:grpSpPr>
        <p:sp>
          <p:nvSpPr>
            <p:cNvPr id="403" name="Google Shape;403;p40"/>
            <p:cNvSpPr/>
            <p:nvPr/>
          </p:nvSpPr>
          <p:spPr>
            <a:xfrm rot="8100000">
              <a:off x="3883742" y="16203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3984064" y="17140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05" name="Google Shape;405;p40"/>
          <p:cNvGrpSpPr/>
          <p:nvPr/>
        </p:nvGrpSpPr>
        <p:grpSpPr>
          <a:xfrm>
            <a:off x="5842489" y="1551001"/>
            <a:ext cx="473400" cy="473400"/>
            <a:chOff x="5842489" y="1551001"/>
            <a:chExt cx="473400" cy="473400"/>
          </a:xfrm>
        </p:grpSpPr>
        <p:sp>
          <p:nvSpPr>
            <p:cNvPr id="406" name="Google Shape;406;p40"/>
            <p:cNvSpPr/>
            <p:nvPr/>
          </p:nvSpPr>
          <p:spPr>
            <a:xfrm rot="8100000">
              <a:off x="5911817" y="16203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6012139" y="17140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08" name="Google Shape;408;p40"/>
          <p:cNvGrpSpPr/>
          <p:nvPr/>
        </p:nvGrpSpPr>
        <p:grpSpPr>
          <a:xfrm>
            <a:off x="6880814" y="3423900"/>
            <a:ext cx="473400" cy="473400"/>
            <a:chOff x="6880814" y="3423900"/>
            <a:chExt cx="473400" cy="473400"/>
          </a:xfrm>
        </p:grpSpPr>
        <p:sp>
          <p:nvSpPr>
            <p:cNvPr id="409" name="Google Shape;409;p40"/>
            <p:cNvSpPr/>
            <p:nvPr/>
          </p:nvSpPr>
          <p:spPr>
            <a:xfrm rot="-2700000">
              <a:off x="6950142" y="34932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 flipH="1">
              <a:off x="7050464" y="36001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11" name="Google Shape;411;p40"/>
          <p:cNvGrpSpPr/>
          <p:nvPr/>
        </p:nvGrpSpPr>
        <p:grpSpPr>
          <a:xfrm>
            <a:off x="4852739" y="3423900"/>
            <a:ext cx="473400" cy="473400"/>
            <a:chOff x="4852739" y="3423900"/>
            <a:chExt cx="473400" cy="473400"/>
          </a:xfrm>
        </p:grpSpPr>
        <p:sp>
          <p:nvSpPr>
            <p:cNvPr id="412" name="Google Shape;412;p40"/>
            <p:cNvSpPr/>
            <p:nvPr/>
          </p:nvSpPr>
          <p:spPr>
            <a:xfrm rot="-2700000">
              <a:off x="4922067" y="34932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 flipH="1">
              <a:off x="5022389" y="36001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14" name="Google Shape;414;p40"/>
          <p:cNvGrpSpPr/>
          <p:nvPr/>
        </p:nvGrpSpPr>
        <p:grpSpPr>
          <a:xfrm>
            <a:off x="2824664" y="3423900"/>
            <a:ext cx="473400" cy="473400"/>
            <a:chOff x="2824664" y="3423900"/>
            <a:chExt cx="473400" cy="473400"/>
          </a:xfrm>
        </p:grpSpPr>
        <p:sp>
          <p:nvSpPr>
            <p:cNvPr id="415" name="Google Shape;415;p40"/>
            <p:cNvSpPr/>
            <p:nvPr/>
          </p:nvSpPr>
          <p:spPr>
            <a:xfrm rot="-2700000">
              <a:off x="2893992" y="34932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 flipH="1">
              <a:off x="2994314" y="36001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17" name="Google Shape;417;p40"/>
          <p:cNvSpPr txBox="1"/>
          <p:nvPr/>
        </p:nvSpPr>
        <p:spPr>
          <a:xfrm>
            <a:off x="137985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18" name="Google Shape;418;p40"/>
          <p:cNvSpPr txBox="1"/>
          <p:nvPr/>
        </p:nvSpPr>
        <p:spPr>
          <a:xfrm>
            <a:off x="3377205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Red is the colour of danger and courage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19" name="Google Shape;419;p40"/>
          <p:cNvSpPr txBox="1"/>
          <p:nvPr/>
        </p:nvSpPr>
        <p:spPr>
          <a:xfrm>
            <a:off x="543601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20" name="Google Shape;420;p40"/>
          <p:cNvSpPr txBox="1"/>
          <p:nvPr/>
        </p:nvSpPr>
        <p:spPr>
          <a:xfrm>
            <a:off x="241817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21" name="Google Shape;421;p40"/>
          <p:cNvSpPr txBox="1"/>
          <p:nvPr/>
        </p:nvSpPr>
        <p:spPr>
          <a:xfrm>
            <a:off x="444625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22" name="Google Shape;422;p40"/>
          <p:cNvSpPr txBox="1"/>
          <p:nvPr/>
        </p:nvSpPr>
        <p:spPr>
          <a:xfrm>
            <a:off x="647433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1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28" name="Google Shape;428;p4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29" name="Google Shape;429;p41"/>
          <p:cNvGraphicFramePr/>
          <p:nvPr/>
        </p:nvGraphicFramePr>
        <p:xfrm>
          <a:off x="665700" y="1342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{05C742C8-E9FB-44DE-9CBD-6C38F41AFAF8}</a:tableStyleId>
              </a:tblPr>
              <a:tblGrid>
                <a:gridCol w="1345425"/>
                <a:gridCol w="462000"/>
                <a:gridCol w="462000"/>
                <a:gridCol w="462000"/>
                <a:gridCol w="462000"/>
                <a:gridCol w="462000"/>
                <a:gridCol w="462000"/>
                <a:gridCol w="462000"/>
                <a:gridCol w="462000"/>
                <a:gridCol w="462000"/>
                <a:gridCol w="462000"/>
                <a:gridCol w="462000"/>
                <a:gridCol w="462000"/>
                <a:gridCol w="462000"/>
                <a:gridCol w="462000"/>
              </a:tblGrid>
              <a:tr h="313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3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3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3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3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3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3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4294967295" type="ctrTitle"/>
          </p:nvPr>
        </p:nvSpPr>
        <p:spPr>
          <a:xfrm>
            <a:off x="1359900" y="2361800"/>
            <a:ext cx="6424200" cy="493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HELLO</a:t>
            </a:r>
            <a:r>
              <a:rPr lang="en" sz="2200"/>
              <a:t>!</a:t>
            </a:r>
            <a:endParaRPr sz="2200"/>
          </a:p>
        </p:txBody>
      </p:sp>
      <p:sp>
        <p:nvSpPr>
          <p:cNvPr id="86" name="Google Shape;86;p15"/>
          <p:cNvSpPr txBox="1"/>
          <p:nvPr>
            <p:ph idx="4294967295" type="subTitle"/>
          </p:nvPr>
        </p:nvSpPr>
        <p:spPr>
          <a:xfrm>
            <a:off x="1359900" y="2855599"/>
            <a:ext cx="6424200" cy="12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I am Jayden Smith</a:t>
            </a:r>
            <a:endParaRPr b="1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4">
            <a:alphaModFix/>
          </a:blip>
          <a:srcRect b="0" l="16689" r="16683" t="0"/>
          <a:stretch/>
        </p:blipFill>
        <p:spPr>
          <a:xfrm>
            <a:off x="3675000" y="440350"/>
            <a:ext cx="1794000" cy="17940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2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35" name="Google Shape;435;p4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6" name="Google Shape;436;p42"/>
          <p:cNvSpPr/>
          <p:nvPr/>
        </p:nvSpPr>
        <p:spPr>
          <a:xfrm>
            <a:off x="668325" y="1363400"/>
            <a:ext cx="3824400" cy="1481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STRENGTHS</a:t>
            </a:r>
            <a:endParaRPr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37" name="Google Shape;437;p42"/>
          <p:cNvSpPr/>
          <p:nvPr/>
        </p:nvSpPr>
        <p:spPr>
          <a:xfrm>
            <a:off x="4651152" y="1363400"/>
            <a:ext cx="3824400" cy="1481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WEAKNESSES</a:t>
            </a:r>
            <a:endParaRPr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38" name="Google Shape;438;p42"/>
          <p:cNvSpPr/>
          <p:nvPr/>
        </p:nvSpPr>
        <p:spPr>
          <a:xfrm>
            <a:off x="668325" y="3007201"/>
            <a:ext cx="3824400" cy="1481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Black is the color of ebony and of outer space</a:t>
            </a:r>
            <a:endParaRPr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OPPORTUNITIES</a:t>
            </a:r>
            <a:endParaRPr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39" name="Google Shape;439;p42"/>
          <p:cNvSpPr/>
          <p:nvPr/>
        </p:nvSpPr>
        <p:spPr>
          <a:xfrm>
            <a:off x="4651152" y="3007201"/>
            <a:ext cx="3824400" cy="1481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White is the color of milk and fresh snow</a:t>
            </a:r>
            <a:endParaRPr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THREATS</a:t>
            </a:r>
            <a:endParaRPr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40" name="Google Shape;440;p42"/>
          <p:cNvSpPr/>
          <p:nvPr/>
        </p:nvSpPr>
        <p:spPr>
          <a:xfrm>
            <a:off x="3270436" y="1623962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2"/>
          <p:cNvSpPr/>
          <p:nvPr/>
        </p:nvSpPr>
        <p:spPr>
          <a:xfrm rot="5400000">
            <a:off x="3452284" y="1623962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2"/>
          <p:cNvSpPr/>
          <p:nvPr/>
        </p:nvSpPr>
        <p:spPr>
          <a:xfrm rot="10800000">
            <a:off x="3452284" y="1807427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2"/>
          <p:cNvSpPr/>
          <p:nvPr/>
        </p:nvSpPr>
        <p:spPr>
          <a:xfrm rot="-5400000">
            <a:off x="3270436" y="1807427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2"/>
          <p:cNvSpPr/>
          <p:nvPr/>
        </p:nvSpPr>
        <p:spPr>
          <a:xfrm>
            <a:off x="3826910" y="2128151"/>
            <a:ext cx="260015" cy="4224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ank Ruhl Libre;300"/>
              </a:rPr>
              <a:t>S</a:t>
            </a:r>
          </a:p>
        </p:txBody>
      </p:sp>
      <p:sp>
        <p:nvSpPr>
          <p:cNvPr id="445" name="Google Shape;445;p42"/>
          <p:cNvSpPr/>
          <p:nvPr/>
        </p:nvSpPr>
        <p:spPr>
          <a:xfrm>
            <a:off x="4850126" y="2135870"/>
            <a:ext cx="545969" cy="40761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ank Ruhl Libre;300"/>
              </a:rPr>
              <a:t>W</a:t>
            </a:r>
          </a:p>
        </p:txBody>
      </p:sp>
      <p:sp>
        <p:nvSpPr>
          <p:cNvPr id="446" name="Google Shape;446;p42"/>
          <p:cNvSpPr/>
          <p:nvPr/>
        </p:nvSpPr>
        <p:spPr>
          <a:xfrm>
            <a:off x="3792324" y="3242373"/>
            <a:ext cx="363156" cy="4224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ank Ruhl Libre;300"/>
              </a:rPr>
              <a:t>O</a:t>
            </a:r>
          </a:p>
        </p:txBody>
      </p:sp>
      <p:sp>
        <p:nvSpPr>
          <p:cNvPr id="447" name="Google Shape;447;p42"/>
          <p:cNvSpPr/>
          <p:nvPr/>
        </p:nvSpPr>
        <p:spPr>
          <a:xfrm>
            <a:off x="4964384" y="3250093"/>
            <a:ext cx="327335" cy="40761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ank Ruhl Libre;300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3"/>
          <p:cNvSpPr txBox="1"/>
          <p:nvPr>
            <p:ph idx="4294967295" type="title"/>
          </p:nvPr>
        </p:nvSpPr>
        <p:spPr>
          <a:xfrm>
            <a:off x="262200" y="0"/>
            <a:ext cx="86196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453" name="Google Shape;453;p43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4" name="Google Shape;454;p43"/>
          <p:cNvSpPr txBox="1"/>
          <p:nvPr/>
        </p:nvSpPr>
        <p:spPr>
          <a:xfrm>
            <a:off x="2230319" y="660750"/>
            <a:ext cx="1561200" cy="13818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Key Activities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b="1" sz="8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55" name="Google Shape;455;p43"/>
          <p:cNvSpPr txBox="1"/>
          <p:nvPr/>
        </p:nvSpPr>
        <p:spPr>
          <a:xfrm>
            <a:off x="2230319" y="2042922"/>
            <a:ext cx="1561200" cy="13818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Key Resources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56" name="Google Shape;456;p43"/>
          <p:cNvSpPr txBox="1"/>
          <p:nvPr/>
        </p:nvSpPr>
        <p:spPr>
          <a:xfrm>
            <a:off x="3791438" y="660750"/>
            <a:ext cx="1561200" cy="2764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Value Propositions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57" name="Google Shape;457;p43"/>
          <p:cNvSpPr txBox="1"/>
          <p:nvPr/>
        </p:nvSpPr>
        <p:spPr>
          <a:xfrm>
            <a:off x="5352556" y="660750"/>
            <a:ext cx="1561200" cy="13818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Customer Relationships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58" name="Google Shape;458;p43"/>
          <p:cNvSpPr txBox="1"/>
          <p:nvPr/>
        </p:nvSpPr>
        <p:spPr>
          <a:xfrm>
            <a:off x="5352556" y="2042922"/>
            <a:ext cx="1561200" cy="13818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Channels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59" name="Google Shape;459;p43"/>
          <p:cNvSpPr txBox="1"/>
          <p:nvPr/>
        </p:nvSpPr>
        <p:spPr>
          <a:xfrm>
            <a:off x="6913675" y="660750"/>
            <a:ext cx="1561200" cy="2764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Customer Segments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0" name="Google Shape;460;p43"/>
          <p:cNvSpPr txBox="1"/>
          <p:nvPr/>
        </p:nvSpPr>
        <p:spPr>
          <a:xfrm>
            <a:off x="669200" y="660750"/>
            <a:ext cx="1561200" cy="2764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Key Partners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b="1" sz="8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1" name="Google Shape;461;p43"/>
          <p:cNvSpPr txBox="1"/>
          <p:nvPr/>
        </p:nvSpPr>
        <p:spPr>
          <a:xfrm>
            <a:off x="669200" y="3425093"/>
            <a:ext cx="3902700" cy="10704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Cost Structure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2" name="Google Shape;462;p43"/>
          <p:cNvSpPr txBox="1"/>
          <p:nvPr/>
        </p:nvSpPr>
        <p:spPr>
          <a:xfrm>
            <a:off x="4571997" y="3425093"/>
            <a:ext cx="3902700" cy="10704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Revenue Streams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b="1" sz="9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3" name="Google Shape;463;p43"/>
          <p:cNvSpPr/>
          <p:nvPr/>
        </p:nvSpPr>
        <p:spPr>
          <a:xfrm>
            <a:off x="4307022" y="3490999"/>
            <a:ext cx="195985" cy="186500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3"/>
          <p:cNvSpPr/>
          <p:nvPr/>
        </p:nvSpPr>
        <p:spPr>
          <a:xfrm>
            <a:off x="6649260" y="726862"/>
            <a:ext cx="195422" cy="167907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3"/>
          <p:cNvSpPr/>
          <p:nvPr/>
        </p:nvSpPr>
        <p:spPr>
          <a:xfrm>
            <a:off x="1973241" y="726858"/>
            <a:ext cx="187997" cy="179943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3"/>
          <p:cNvSpPr/>
          <p:nvPr/>
        </p:nvSpPr>
        <p:spPr>
          <a:xfrm>
            <a:off x="8226961" y="726795"/>
            <a:ext cx="178847" cy="180482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7" name="Google Shape;467;p43"/>
          <p:cNvGrpSpPr/>
          <p:nvPr/>
        </p:nvGrpSpPr>
        <p:grpSpPr>
          <a:xfrm>
            <a:off x="8199669" y="3491149"/>
            <a:ext cx="206272" cy="143297"/>
            <a:chOff x="4604550" y="3714775"/>
            <a:chExt cx="439625" cy="319075"/>
          </a:xfrm>
        </p:grpSpPr>
        <p:sp>
          <p:nvSpPr>
            <p:cNvPr id="468" name="Google Shape;468;p43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3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0" name="Google Shape;470;p43"/>
          <p:cNvGrpSpPr/>
          <p:nvPr/>
        </p:nvGrpSpPr>
        <p:grpSpPr>
          <a:xfrm>
            <a:off x="5112758" y="726986"/>
            <a:ext cx="170859" cy="208382"/>
            <a:chOff x="1959600" y="4980625"/>
            <a:chExt cx="364150" cy="464000"/>
          </a:xfrm>
        </p:grpSpPr>
        <p:sp>
          <p:nvSpPr>
            <p:cNvPr id="471" name="Google Shape;471;p43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3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3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3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3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3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3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43"/>
          <p:cNvGrpSpPr/>
          <p:nvPr/>
        </p:nvGrpSpPr>
        <p:grpSpPr>
          <a:xfrm>
            <a:off x="6592150" y="2109022"/>
            <a:ext cx="252559" cy="231893"/>
            <a:chOff x="5233525" y="4954450"/>
            <a:chExt cx="538275" cy="516350"/>
          </a:xfrm>
        </p:grpSpPr>
        <p:sp>
          <p:nvSpPr>
            <p:cNvPr id="479" name="Google Shape;479;p43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3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3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3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3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3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3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3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3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3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3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0" name="Google Shape;490;p43"/>
          <p:cNvGrpSpPr/>
          <p:nvPr/>
        </p:nvGrpSpPr>
        <p:grpSpPr>
          <a:xfrm>
            <a:off x="3472856" y="2109024"/>
            <a:ext cx="257133" cy="223697"/>
            <a:chOff x="4556450" y="4963575"/>
            <a:chExt cx="548025" cy="498100"/>
          </a:xfrm>
        </p:grpSpPr>
        <p:sp>
          <p:nvSpPr>
            <p:cNvPr id="491" name="Google Shape;491;p43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3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3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3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3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6" name="Google Shape;496;p43"/>
          <p:cNvSpPr/>
          <p:nvPr/>
        </p:nvSpPr>
        <p:spPr>
          <a:xfrm>
            <a:off x="3516204" y="726862"/>
            <a:ext cx="206250" cy="197462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4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02" name="Google Shape;502;p4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3" name="Google Shape;503;p44"/>
          <p:cNvGrpSpPr/>
          <p:nvPr/>
        </p:nvGrpSpPr>
        <p:grpSpPr>
          <a:xfrm>
            <a:off x="1156584" y="1319399"/>
            <a:ext cx="3315545" cy="2980739"/>
            <a:chOff x="3778727" y="4460423"/>
            <a:chExt cx="720160" cy="647438"/>
          </a:xfrm>
        </p:grpSpPr>
        <p:sp>
          <p:nvSpPr>
            <p:cNvPr id="504" name="Google Shape;504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</a:t>
              </a:r>
              <a:endParaRPr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5" name="Google Shape;505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LOYALTY</a:t>
              </a:r>
              <a:endParaRPr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6" name="Google Shape;506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AWARENESS</a:t>
              </a:r>
              <a:endParaRPr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7" name="Google Shape;507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</a:t>
              </a:r>
              <a:endParaRPr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8" name="Google Shape;508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DISCOVERY</a:t>
              </a:r>
              <a:endParaRPr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9" name="Google Shape;509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INTENT</a:t>
              </a:r>
              <a:endParaRPr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0" name="Google Shape;510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511" name="Google Shape;511;p44"/>
          <p:cNvCxnSpPr/>
          <p:nvPr/>
        </p:nvCxnSpPr>
        <p:spPr>
          <a:xfrm>
            <a:off x="4398703" y="1812949"/>
            <a:ext cx="971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2" name="Google Shape;512;p44"/>
          <p:cNvSpPr txBox="1"/>
          <p:nvPr/>
        </p:nvSpPr>
        <p:spPr>
          <a:xfrm>
            <a:off x="5426481" y="1654854"/>
            <a:ext cx="2560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513" name="Google Shape;513;p44"/>
          <p:cNvCxnSpPr/>
          <p:nvPr/>
        </p:nvCxnSpPr>
        <p:spPr>
          <a:xfrm>
            <a:off x="4255655" y="2255509"/>
            <a:ext cx="11142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4" name="Google Shape;514;p44"/>
          <p:cNvSpPr txBox="1"/>
          <p:nvPr/>
        </p:nvSpPr>
        <p:spPr>
          <a:xfrm>
            <a:off x="5426481" y="2097405"/>
            <a:ext cx="2560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515" name="Google Shape;515;p44"/>
          <p:cNvCxnSpPr/>
          <p:nvPr/>
        </p:nvCxnSpPr>
        <p:spPr>
          <a:xfrm>
            <a:off x="4052374" y="2698070"/>
            <a:ext cx="13173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6" name="Google Shape;516;p44"/>
          <p:cNvSpPr txBox="1"/>
          <p:nvPr/>
        </p:nvSpPr>
        <p:spPr>
          <a:xfrm>
            <a:off x="5426481" y="2539957"/>
            <a:ext cx="2560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517" name="Google Shape;517;p44"/>
          <p:cNvCxnSpPr/>
          <p:nvPr/>
        </p:nvCxnSpPr>
        <p:spPr>
          <a:xfrm>
            <a:off x="3879209" y="3140608"/>
            <a:ext cx="1490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8" name="Google Shape;518;p44"/>
          <p:cNvSpPr txBox="1"/>
          <p:nvPr/>
        </p:nvSpPr>
        <p:spPr>
          <a:xfrm>
            <a:off x="5426481" y="2982508"/>
            <a:ext cx="2560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519" name="Google Shape;519;p44"/>
          <p:cNvCxnSpPr/>
          <p:nvPr/>
        </p:nvCxnSpPr>
        <p:spPr>
          <a:xfrm>
            <a:off x="3690975" y="3583168"/>
            <a:ext cx="16788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0" name="Google Shape;520;p44"/>
          <p:cNvSpPr txBox="1"/>
          <p:nvPr/>
        </p:nvSpPr>
        <p:spPr>
          <a:xfrm>
            <a:off x="5426481" y="3425059"/>
            <a:ext cx="2560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521" name="Google Shape;521;p44"/>
          <p:cNvCxnSpPr/>
          <p:nvPr/>
        </p:nvCxnSpPr>
        <p:spPr>
          <a:xfrm>
            <a:off x="3495228" y="4025706"/>
            <a:ext cx="18669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2" name="Google Shape;522;p44"/>
          <p:cNvSpPr txBox="1"/>
          <p:nvPr/>
        </p:nvSpPr>
        <p:spPr>
          <a:xfrm>
            <a:off x="5426481" y="3867611"/>
            <a:ext cx="2560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5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28" name="Google Shape;528;p4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9" name="Google Shape;529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0" name="Google Shape;530;p45"/>
          <p:cNvSpPr txBox="1"/>
          <p:nvPr/>
        </p:nvSpPr>
        <p:spPr>
          <a:xfrm>
            <a:off x="860325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Imani</a:t>
            </a:r>
            <a:r>
              <a:rPr b="1" lang="en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Jackson</a:t>
            </a:r>
            <a:b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</a:b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JOB TITLE</a:t>
            </a:r>
            <a:endParaRPr sz="8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id="531" name="Google Shape;53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2" name="Google Shape;532;p45"/>
          <p:cNvSpPr txBox="1"/>
          <p:nvPr/>
        </p:nvSpPr>
        <p:spPr>
          <a:xfrm>
            <a:off x="2840050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Marcos</a:t>
            </a:r>
            <a:r>
              <a:rPr b="1" lang="en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Galán</a:t>
            </a:r>
            <a:b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</a:b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JOB TITLE</a:t>
            </a:r>
            <a:endParaRPr sz="8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id="533" name="Google Shape;533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4" name="Google Shape;534;p45"/>
          <p:cNvSpPr txBox="1"/>
          <p:nvPr/>
        </p:nvSpPr>
        <p:spPr>
          <a:xfrm>
            <a:off x="4819775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Ixchel Valdía</a:t>
            </a:r>
            <a:b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</a:b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JOB TITLE</a:t>
            </a:r>
            <a:endParaRPr sz="8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id="535" name="Google Shape;535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6" name="Google Shape;536;p45"/>
          <p:cNvSpPr txBox="1"/>
          <p:nvPr/>
        </p:nvSpPr>
        <p:spPr>
          <a:xfrm>
            <a:off x="6799500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Nils Årud</a:t>
            </a:r>
            <a:b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</a:b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JOB TITLE</a:t>
            </a:r>
            <a:endParaRPr sz="8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COMPETITOR MATRIX</a:t>
            </a:r>
            <a:endParaRPr sz="1200">
              <a:solidFill>
                <a:schemeClr val="lt2"/>
              </a:solidFill>
            </a:endParaRPr>
          </a:p>
        </p:txBody>
      </p:sp>
      <p:grpSp>
        <p:nvGrpSpPr>
          <p:cNvPr id="542" name="Google Shape;542;p46"/>
          <p:cNvGrpSpPr/>
          <p:nvPr/>
        </p:nvGrpSpPr>
        <p:grpSpPr>
          <a:xfrm>
            <a:off x="805050" y="673975"/>
            <a:ext cx="7533900" cy="3795151"/>
            <a:chOff x="394391" y="467100"/>
            <a:chExt cx="8355218" cy="4194000"/>
          </a:xfrm>
        </p:grpSpPr>
        <p:cxnSp>
          <p:nvCxnSpPr>
            <p:cNvPr id="543" name="Google Shape;543;p46"/>
            <p:cNvCxnSpPr/>
            <p:nvPr/>
          </p:nvCxnSpPr>
          <p:spPr>
            <a:xfrm>
              <a:off x="394391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6"/>
            <p:cNvCxnSpPr/>
            <p:nvPr/>
          </p:nvCxnSpPr>
          <p:spPr>
            <a:xfrm>
              <a:off x="576026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6"/>
            <p:cNvCxnSpPr/>
            <p:nvPr/>
          </p:nvCxnSpPr>
          <p:spPr>
            <a:xfrm>
              <a:off x="757661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6"/>
            <p:cNvCxnSpPr/>
            <p:nvPr/>
          </p:nvCxnSpPr>
          <p:spPr>
            <a:xfrm>
              <a:off x="93929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6"/>
            <p:cNvCxnSpPr/>
            <p:nvPr/>
          </p:nvCxnSpPr>
          <p:spPr>
            <a:xfrm>
              <a:off x="112093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6"/>
            <p:cNvCxnSpPr/>
            <p:nvPr/>
          </p:nvCxnSpPr>
          <p:spPr>
            <a:xfrm>
              <a:off x="1302564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6"/>
            <p:cNvCxnSpPr/>
            <p:nvPr/>
          </p:nvCxnSpPr>
          <p:spPr>
            <a:xfrm>
              <a:off x="1484199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6"/>
            <p:cNvCxnSpPr/>
            <p:nvPr/>
          </p:nvCxnSpPr>
          <p:spPr>
            <a:xfrm>
              <a:off x="1665834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6"/>
            <p:cNvCxnSpPr/>
            <p:nvPr/>
          </p:nvCxnSpPr>
          <p:spPr>
            <a:xfrm>
              <a:off x="184746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6"/>
            <p:cNvCxnSpPr/>
            <p:nvPr/>
          </p:nvCxnSpPr>
          <p:spPr>
            <a:xfrm>
              <a:off x="202910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6"/>
            <p:cNvCxnSpPr/>
            <p:nvPr/>
          </p:nvCxnSpPr>
          <p:spPr>
            <a:xfrm>
              <a:off x="2210737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6"/>
            <p:cNvCxnSpPr/>
            <p:nvPr/>
          </p:nvCxnSpPr>
          <p:spPr>
            <a:xfrm>
              <a:off x="2392372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6"/>
            <p:cNvCxnSpPr/>
            <p:nvPr/>
          </p:nvCxnSpPr>
          <p:spPr>
            <a:xfrm>
              <a:off x="2574007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6"/>
            <p:cNvCxnSpPr/>
            <p:nvPr/>
          </p:nvCxnSpPr>
          <p:spPr>
            <a:xfrm>
              <a:off x="2755641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6"/>
            <p:cNvCxnSpPr/>
            <p:nvPr/>
          </p:nvCxnSpPr>
          <p:spPr>
            <a:xfrm>
              <a:off x="2937276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6"/>
            <p:cNvCxnSpPr/>
            <p:nvPr/>
          </p:nvCxnSpPr>
          <p:spPr>
            <a:xfrm>
              <a:off x="311891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6"/>
            <p:cNvCxnSpPr/>
            <p:nvPr/>
          </p:nvCxnSpPr>
          <p:spPr>
            <a:xfrm>
              <a:off x="330054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6"/>
            <p:cNvCxnSpPr/>
            <p:nvPr/>
          </p:nvCxnSpPr>
          <p:spPr>
            <a:xfrm>
              <a:off x="348218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6"/>
            <p:cNvCxnSpPr/>
            <p:nvPr/>
          </p:nvCxnSpPr>
          <p:spPr>
            <a:xfrm>
              <a:off x="3663814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6"/>
            <p:cNvCxnSpPr/>
            <p:nvPr/>
          </p:nvCxnSpPr>
          <p:spPr>
            <a:xfrm>
              <a:off x="3845449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6"/>
            <p:cNvCxnSpPr/>
            <p:nvPr/>
          </p:nvCxnSpPr>
          <p:spPr>
            <a:xfrm>
              <a:off x="402708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6"/>
            <p:cNvCxnSpPr/>
            <p:nvPr/>
          </p:nvCxnSpPr>
          <p:spPr>
            <a:xfrm>
              <a:off x="420871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6"/>
            <p:cNvCxnSpPr/>
            <p:nvPr/>
          </p:nvCxnSpPr>
          <p:spPr>
            <a:xfrm>
              <a:off x="4390352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6"/>
            <p:cNvCxnSpPr/>
            <p:nvPr/>
          </p:nvCxnSpPr>
          <p:spPr>
            <a:xfrm>
              <a:off x="475364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6"/>
            <p:cNvCxnSpPr/>
            <p:nvPr/>
          </p:nvCxnSpPr>
          <p:spPr>
            <a:xfrm>
              <a:off x="493528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6"/>
            <p:cNvCxnSpPr/>
            <p:nvPr/>
          </p:nvCxnSpPr>
          <p:spPr>
            <a:xfrm>
              <a:off x="5116917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6"/>
            <p:cNvCxnSpPr/>
            <p:nvPr/>
          </p:nvCxnSpPr>
          <p:spPr>
            <a:xfrm>
              <a:off x="5298552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6"/>
            <p:cNvCxnSpPr/>
            <p:nvPr/>
          </p:nvCxnSpPr>
          <p:spPr>
            <a:xfrm>
              <a:off x="5480187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6"/>
            <p:cNvCxnSpPr/>
            <p:nvPr/>
          </p:nvCxnSpPr>
          <p:spPr>
            <a:xfrm>
              <a:off x="5661821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6"/>
            <p:cNvCxnSpPr/>
            <p:nvPr/>
          </p:nvCxnSpPr>
          <p:spPr>
            <a:xfrm>
              <a:off x="5843456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6"/>
            <p:cNvCxnSpPr/>
            <p:nvPr/>
          </p:nvCxnSpPr>
          <p:spPr>
            <a:xfrm>
              <a:off x="602509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6"/>
            <p:cNvCxnSpPr/>
            <p:nvPr/>
          </p:nvCxnSpPr>
          <p:spPr>
            <a:xfrm>
              <a:off x="62067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6"/>
            <p:cNvCxnSpPr/>
            <p:nvPr/>
          </p:nvCxnSpPr>
          <p:spPr>
            <a:xfrm>
              <a:off x="638836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6"/>
            <p:cNvCxnSpPr/>
            <p:nvPr/>
          </p:nvCxnSpPr>
          <p:spPr>
            <a:xfrm>
              <a:off x="6569994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6"/>
            <p:cNvCxnSpPr/>
            <p:nvPr/>
          </p:nvCxnSpPr>
          <p:spPr>
            <a:xfrm>
              <a:off x="6751629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6"/>
            <p:cNvCxnSpPr/>
            <p:nvPr/>
          </p:nvCxnSpPr>
          <p:spPr>
            <a:xfrm>
              <a:off x="69332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6"/>
            <p:cNvCxnSpPr/>
            <p:nvPr/>
          </p:nvCxnSpPr>
          <p:spPr>
            <a:xfrm>
              <a:off x="711489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6"/>
            <p:cNvCxnSpPr/>
            <p:nvPr/>
          </p:nvCxnSpPr>
          <p:spPr>
            <a:xfrm>
              <a:off x="729653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>
              <a:off x="7478167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6"/>
            <p:cNvCxnSpPr/>
            <p:nvPr/>
          </p:nvCxnSpPr>
          <p:spPr>
            <a:xfrm>
              <a:off x="7659802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6"/>
            <p:cNvCxnSpPr/>
            <p:nvPr/>
          </p:nvCxnSpPr>
          <p:spPr>
            <a:xfrm>
              <a:off x="7841436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6"/>
            <p:cNvCxnSpPr/>
            <p:nvPr/>
          </p:nvCxnSpPr>
          <p:spPr>
            <a:xfrm>
              <a:off x="8023071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6"/>
            <p:cNvCxnSpPr/>
            <p:nvPr/>
          </p:nvCxnSpPr>
          <p:spPr>
            <a:xfrm>
              <a:off x="8204706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6"/>
            <p:cNvCxnSpPr/>
            <p:nvPr/>
          </p:nvCxnSpPr>
          <p:spPr>
            <a:xfrm>
              <a:off x="838634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6"/>
            <p:cNvCxnSpPr/>
            <p:nvPr/>
          </p:nvCxnSpPr>
          <p:spPr>
            <a:xfrm>
              <a:off x="85679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8749609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9" name="Google Shape;589;p4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0" name="Google Shape;590;p46"/>
          <p:cNvGrpSpPr/>
          <p:nvPr/>
        </p:nvGrpSpPr>
        <p:grpSpPr>
          <a:xfrm>
            <a:off x="668557" y="832125"/>
            <a:ext cx="7806419" cy="3478975"/>
            <a:chOff x="352633" y="642479"/>
            <a:chExt cx="4422900" cy="3858240"/>
          </a:xfrm>
        </p:grpSpPr>
        <p:cxnSp>
          <p:nvCxnSpPr>
            <p:cNvPr id="591" name="Google Shape;591;p46"/>
            <p:cNvCxnSpPr/>
            <p:nvPr/>
          </p:nvCxnSpPr>
          <p:spPr>
            <a:xfrm>
              <a:off x="2564083" y="-1568971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6"/>
            <p:cNvCxnSpPr/>
            <p:nvPr/>
          </p:nvCxnSpPr>
          <p:spPr>
            <a:xfrm>
              <a:off x="2564083" y="-1393596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6"/>
            <p:cNvCxnSpPr/>
            <p:nvPr/>
          </p:nvCxnSpPr>
          <p:spPr>
            <a:xfrm>
              <a:off x="2564083" y="-1218222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6"/>
            <p:cNvCxnSpPr/>
            <p:nvPr/>
          </p:nvCxnSpPr>
          <p:spPr>
            <a:xfrm>
              <a:off x="2564083" y="-1042847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6"/>
            <p:cNvCxnSpPr/>
            <p:nvPr/>
          </p:nvCxnSpPr>
          <p:spPr>
            <a:xfrm>
              <a:off x="2564083" y="-867473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6"/>
            <p:cNvCxnSpPr/>
            <p:nvPr/>
          </p:nvCxnSpPr>
          <p:spPr>
            <a:xfrm>
              <a:off x="2564083" y="-692098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6"/>
            <p:cNvCxnSpPr/>
            <p:nvPr/>
          </p:nvCxnSpPr>
          <p:spPr>
            <a:xfrm>
              <a:off x="2564083" y="-516724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6"/>
            <p:cNvCxnSpPr/>
            <p:nvPr/>
          </p:nvCxnSpPr>
          <p:spPr>
            <a:xfrm>
              <a:off x="2564083" y="-341349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6"/>
            <p:cNvCxnSpPr/>
            <p:nvPr/>
          </p:nvCxnSpPr>
          <p:spPr>
            <a:xfrm>
              <a:off x="2564083" y="-165975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6"/>
            <p:cNvCxnSpPr/>
            <p:nvPr/>
          </p:nvCxnSpPr>
          <p:spPr>
            <a:xfrm>
              <a:off x="2564083" y="9400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6"/>
            <p:cNvCxnSpPr/>
            <p:nvPr/>
          </p:nvCxnSpPr>
          <p:spPr>
            <a:xfrm>
              <a:off x="2564083" y="184775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6"/>
            <p:cNvCxnSpPr/>
            <p:nvPr/>
          </p:nvCxnSpPr>
          <p:spPr>
            <a:xfrm>
              <a:off x="2564083" y="535524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6"/>
            <p:cNvCxnSpPr/>
            <p:nvPr/>
          </p:nvCxnSpPr>
          <p:spPr>
            <a:xfrm>
              <a:off x="2564083" y="710898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6"/>
            <p:cNvCxnSpPr/>
            <p:nvPr/>
          </p:nvCxnSpPr>
          <p:spPr>
            <a:xfrm>
              <a:off x="2564083" y="886273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6"/>
            <p:cNvCxnSpPr/>
            <p:nvPr/>
          </p:nvCxnSpPr>
          <p:spPr>
            <a:xfrm>
              <a:off x="2564083" y="1061647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6"/>
            <p:cNvCxnSpPr/>
            <p:nvPr/>
          </p:nvCxnSpPr>
          <p:spPr>
            <a:xfrm>
              <a:off x="2564083" y="1237022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6"/>
            <p:cNvCxnSpPr/>
            <p:nvPr/>
          </p:nvCxnSpPr>
          <p:spPr>
            <a:xfrm>
              <a:off x="2564083" y="1412396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6"/>
            <p:cNvCxnSpPr/>
            <p:nvPr/>
          </p:nvCxnSpPr>
          <p:spPr>
            <a:xfrm>
              <a:off x="2564083" y="1587771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6"/>
            <p:cNvCxnSpPr/>
            <p:nvPr/>
          </p:nvCxnSpPr>
          <p:spPr>
            <a:xfrm>
              <a:off x="2564083" y="1763145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6"/>
            <p:cNvCxnSpPr/>
            <p:nvPr/>
          </p:nvCxnSpPr>
          <p:spPr>
            <a:xfrm>
              <a:off x="2564083" y="1938520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6"/>
            <p:cNvCxnSpPr/>
            <p:nvPr/>
          </p:nvCxnSpPr>
          <p:spPr>
            <a:xfrm>
              <a:off x="2564083" y="2113895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6"/>
            <p:cNvCxnSpPr/>
            <p:nvPr/>
          </p:nvCxnSpPr>
          <p:spPr>
            <a:xfrm>
              <a:off x="2564083" y="2289269"/>
              <a:ext cx="0" cy="4422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13" name="Google Shape;613;p46"/>
          <p:cNvCxnSpPr/>
          <p:nvPr/>
        </p:nvCxnSpPr>
        <p:spPr>
          <a:xfrm>
            <a:off x="4572002" y="673987"/>
            <a:ext cx="0" cy="37953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14" name="Google Shape;614;p46"/>
          <p:cNvCxnSpPr/>
          <p:nvPr/>
        </p:nvCxnSpPr>
        <p:spPr>
          <a:xfrm>
            <a:off x="870602" y="2571616"/>
            <a:ext cx="74028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15" name="Google Shape;615;p46"/>
          <p:cNvSpPr txBox="1"/>
          <p:nvPr/>
        </p:nvSpPr>
        <p:spPr>
          <a:xfrm rot="-5400000">
            <a:off x="-96345" y="2496979"/>
            <a:ext cx="1160100" cy="1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LOW VALUE 1</a:t>
            </a:r>
            <a:endParaRPr sz="8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16" name="Google Shape;616;p46"/>
          <p:cNvSpPr txBox="1"/>
          <p:nvPr/>
        </p:nvSpPr>
        <p:spPr>
          <a:xfrm rot="5400000">
            <a:off x="8080295" y="2497120"/>
            <a:ext cx="1160100" cy="1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HIGH</a:t>
            </a: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VALUE 1</a:t>
            </a:r>
            <a:endParaRPr sz="8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17" name="Google Shape;617;p46"/>
          <p:cNvSpPr txBox="1"/>
          <p:nvPr/>
        </p:nvSpPr>
        <p:spPr>
          <a:xfrm>
            <a:off x="3992050" y="4621612"/>
            <a:ext cx="1160100" cy="1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LOW VALUE 2</a:t>
            </a:r>
            <a:endParaRPr sz="8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18" name="Google Shape;618;p46"/>
          <p:cNvSpPr txBox="1"/>
          <p:nvPr/>
        </p:nvSpPr>
        <p:spPr>
          <a:xfrm>
            <a:off x="3992004" y="372525"/>
            <a:ext cx="1160100" cy="1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HIGH</a:t>
            </a:r>
            <a:r>
              <a:rPr lang="en" sz="800">
                <a:solidFill>
                  <a:schemeClr val="lt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VALUE 2</a:t>
            </a:r>
            <a:endParaRPr sz="800">
              <a:solidFill>
                <a:schemeClr val="lt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19" name="Google Shape;619;p46"/>
          <p:cNvSpPr/>
          <p:nvPr/>
        </p:nvSpPr>
        <p:spPr>
          <a:xfrm>
            <a:off x="6772879" y="997833"/>
            <a:ext cx="901800" cy="901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Our company</a:t>
            </a:r>
            <a:endParaRPr sz="8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20" name="Google Shape;620;p46"/>
          <p:cNvSpPr/>
          <p:nvPr/>
        </p:nvSpPr>
        <p:spPr>
          <a:xfrm>
            <a:off x="3272130" y="1420618"/>
            <a:ext cx="789900" cy="78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Competitor</a:t>
            </a:r>
            <a:endParaRPr sz="8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21" name="Google Shape;621;p46"/>
          <p:cNvSpPr/>
          <p:nvPr/>
        </p:nvSpPr>
        <p:spPr>
          <a:xfrm>
            <a:off x="1673563" y="3360350"/>
            <a:ext cx="7044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Competitor</a:t>
            </a:r>
            <a:endParaRPr sz="8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22" name="Google Shape;622;p46"/>
          <p:cNvSpPr/>
          <p:nvPr/>
        </p:nvSpPr>
        <p:spPr>
          <a:xfrm>
            <a:off x="5500425" y="2888200"/>
            <a:ext cx="7044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Competitor</a:t>
            </a:r>
            <a:endParaRPr sz="8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23" name="Google Shape;623;p46"/>
          <p:cNvSpPr/>
          <p:nvPr/>
        </p:nvSpPr>
        <p:spPr>
          <a:xfrm>
            <a:off x="6335463" y="3317548"/>
            <a:ext cx="789900" cy="789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Competitor</a:t>
            </a:r>
            <a:endParaRPr sz="8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24" name="Google Shape;624;p46"/>
          <p:cNvSpPr/>
          <p:nvPr/>
        </p:nvSpPr>
        <p:spPr>
          <a:xfrm>
            <a:off x="4726700" y="739125"/>
            <a:ext cx="7044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Competitor</a:t>
            </a:r>
            <a:endParaRPr sz="8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25" name="Google Shape;625;p46"/>
          <p:cNvSpPr/>
          <p:nvPr/>
        </p:nvSpPr>
        <p:spPr>
          <a:xfrm>
            <a:off x="1454116" y="1107142"/>
            <a:ext cx="421200" cy="421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Competitor</a:t>
            </a:r>
            <a:endParaRPr sz="8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7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31" name="Google Shape;631;p4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2" name="Google Shape;632;p47"/>
          <p:cNvGraphicFramePr/>
          <p:nvPr/>
        </p:nvGraphicFramePr>
        <p:xfrm>
          <a:off x="661650" y="13427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{72FD9CDE-CD98-4A3D-8BBD-CC91CFA4EDDA}</a:tableStyleId>
              </a:tblPr>
              <a:tblGrid>
                <a:gridCol w="865700"/>
                <a:gridCol w="992275"/>
                <a:gridCol w="992275"/>
                <a:gridCol w="992275"/>
                <a:gridCol w="992275"/>
                <a:gridCol w="992275"/>
                <a:gridCol w="992275"/>
                <a:gridCol w="992275"/>
              </a:tblGrid>
              <a:tr h="365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97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10:00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 - 10:45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11:00 - 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11:45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7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13:30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 - 14:15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14:30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 - 15:15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15:30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 - 16:15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" name="Google Shape;637;p48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38" name="Google Shape;638;p4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2" name="Google Shape;652;p48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53" name="Google Shape;653;p4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8" name="Google Shape;658;p48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59" name="Google Shape;659;p4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4" name="Google Shape;664;p48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8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6" name="Google Shape;666;p48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667" name="Google Shape;667;p4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1" name="Google Shape;671;p48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2" name="Google Shape;672;p48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673" name="Google Shape;673;p4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48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681" name="Google Shape;681;p4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5" name="Google Shape;685;p48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8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8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8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9" name="Google Shape;689;p48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690" name="Google Shape;690;p4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2" name="Google Shape;692;p48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693" name="Google Shape;693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48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696" name="Google Shape;696;p4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48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00" name="Google Shape;700;p4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48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08" name="Google Shape;708;p4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48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15" name="Google Shape;715;p4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9" name="Google Shape;719;p48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0" name="Google Shape;720;p48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21" name="Google Shape;721;p4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24" name="Google Shape;724;p4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48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30" name="Google Shape;730;p4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48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33" name="Google Shape;733;p4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8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41" name="Google Shape;741;p4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" name="Google Shape;746;p48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47" name="Google Shape;747;p4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48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56" name="Google Shape;756;p4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8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61" name="Google Shape;761;p4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" name="Google Shape;765;p48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766" name="Google Shape;766;p4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48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771" name="Google Shape;771;p4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48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774" name="Google Shape;774;p4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48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777" name="Google Shape;777;p4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9" name="Google Shape;779;p48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0" name="Google Shape;780;p48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781" name="Google Shape;781;p4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48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784" name="Google Shape;784;p4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2" name="Google Shape;792;p48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8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4" name="Google Shape;794;p48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795" name="Google Shape;795;p4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7" name="Google Shape;797;p48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8" name="Google Shape;798;p48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799" name="Google Shape;799;p4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48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02" name="Google Shape;802;p4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48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07" name="Google Shape;807;p4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0" name="Google Shape;810;p48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1" name="Google Shape;811;p48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12" name="Google Shape;812;p4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48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19" name="Google Shape;819;p4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" name="Google Shape;828;p48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29" name="Google Shape;829;p4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48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33" name="Google Shape;833;p4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48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37" name="Google Shape;837;p4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2" name="Google Shape;842;p48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43" name="Google Shape;843;p4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48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46" name="Google Shape;846;p4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48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54" name="Google Shape;854;p4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8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61" name="Google Shape;861;p4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48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64" name="Google Shape;864;p4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8" name="Google Shape;868;p48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48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48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48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2" name="Google Shape;872;p48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873" name="Google Shape;873;p4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48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882" name="Google Shape;882;p4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48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885" name="Google Shape;885;p4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48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892" name="Google Shape;892;p4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48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00" name="Google Shape;900;p4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48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04" name="Google Shape;904;p4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48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11" name="Google Shape;911;p4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4" name="Google Shape;914;p48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15" name="Google Shape;915;p4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48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19" name="Google Shape;919;p4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4" name="Google Shape;924;p48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25" name="Google Shape;925;p4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48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53" name="Google Shape;953;p4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6" name="Google Shape;976;p48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977" name="Google Shape;977;p4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1" name="Google Shape;991;p48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992" name="Google Shape;992;p4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5" name="Google Shape;995;p48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996" name="Google Shape;996;p4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48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03" name="Google Shape;1003;p4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1" name="Google Shape;1011;p48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12" name="Google Shape;1012;p4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5" name="Google Shape;1015;p48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16" name="Google Shape;1016;p4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1" name="Google Shape;1021;p48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22" name="Google Shape;1022;p4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9" name="Google Shape;1029;p48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30" name="Google Shape;1030;p4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6" name="Google Shape;1036;p48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37" name="Google Shape;1037;p4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6" name="Google Shape;1046;p48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47" name="Google Shape;1047;p4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8" name="Google Shape;1058;p48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59" name="Google Shape;1059;p4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4" name="Google Shape;1064;p48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065" name="Google Shape;1065;p4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2" name="Google Shape;1072;p48"/>
          <p:cNvGrpSpPr/>
          <p:nvPr/>
        </p:nvGrpSpPr>
        <p:grpSpPr>
          <a:xfrm>
            <a:off x="7243894" y="2184400"/>
            <a:ext cx="433992" cy="422729"/>
            <a:chOff x="5916675" y="927975"/>
            <a:chExt cx="516350" cy="502950"/>
          </a:xfrm>
        </p:grpSpPr>
        <p:sp>
          <p:nvSpPr>
            <p:cNvPr id="1073" name="Google Shape;1073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5" name="Google Shape;1075;p48"/>
          <p:cNvGrpSpPr/>
          <p:nvPr/>
        </p:nvGrpSpPr>
        <p:grpSpPr>
          <a:xfrm>
            <a:off x="6359914" y="2890302"/>
            <a:ext cx="1079481" cy="1051467"/>
            <a:chOff x="5916675" y="927975"/>
            <a:chExt cx="516350" cy="502950"/>
          </a:xfrm>
        </p:grpSpPr>
        <p:sp>
          <p:nvSpPr>
            <p:cNvPr id="1076" name="Google Shape;1076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48"/>
          <p:cNvGrpSpPr/>
          <p:nvPr/>
        </p:nvGrpSpPr>
        <p:grpSpPr>
          <a:xfrm>
            <a:off x="6360057" y="2184400"/>
            <a:ext cx="433992" cy="422729"/>
            <a:chOff x="5916675" y="927975"/>
            <a:chExt cx="516350" cy="502950"/>
          </a:xfrm>
        </p:grpSpPr>
        <p:sp>
          <p:nvSpPr>
            <p:cNvPr id="1079" name="Google Shape;1079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1" name="Google Shape;1081;p48"/>
          <p:cNvSpPr/>
          <p:nvPr/>
        </p:nvSpPr>
        <p:spPr>
          <a:xfrm>
            <a:off x="7436055" y="2420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48"/>
          <p:cNvSpPr/>
          <p:nvPr/>
        </p:nvSpPr>
        <p:spPr>
          <a:xfrm>
            <a:off x="6552218" y="2420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48"/>
          <p:cNvSpPr/>
          <p:nvPr/>
        </p:nvSpPr>
        <p:spPr>
          <a:xfrm>
            <a:off x="6837753" y="3478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4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5" name="Google Shape;1085;p48"/>
          <p:cNvSpPr txBox="1"/>
          <p:nvPr>
            <p:ph idx="4294967295" type="body"/>
          </p:nvPr>
        </p:nvSpPr>
        <p:spPr>
          <a:xfrm>
            <a:off x="6248575" y="4071173"/>
            <a:ext cx="20829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icons at </a:t>
            </a:r>
            <a:r>
              <a:rPr lang="en" sz="9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  <p:sp>
        <p:nvSpPr>
          <p:cNvPr id="1086" name="Google Shape;1086;p48"/>
          <p:cNvSpPr txBox="1"/>
          <p:nvPr>
            <p:ph idx="4294967295" type="body"/>
          </p:nvPr>
        </p:nvSpPr>
        <p:spPr>
          <a:xfrm>
            <a:off x="6248575" y="693075"/>
            <a:ext cx="20829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SlidesCarnival icons are editable shapes. </a:t>
            </a:r>
            <a:br>
              <a:rPr lang="en" sz="900">
                <a:solidFill>
                  <a:schemeClr val="lt1"/>
                </a:solidFill>
              </a:rPr>
            </a:br>
            <a:br>
              <a:rPr lang="en" sz="900">
                <a:solidFill>
                  <a:schemeClr val="lt1"/>
                </a:solidFill>
              </a:rPr>
            </a:br>
            <a:r>
              <a:rPr lang="en" sz="900">
                <a:solidFill>
                  <a:schemeClr val="lt1"/>
                </a:solidFill>
              </a:rPr>
              <a:t>This means that you can:</a:t>
            </a:r>
            <a:endParaRPr sz="900">
              <a:solidFill>
                <a:schemeClr val="lt1"/>
              </a:solidFill>
            </a:endParaRPr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▫"/>
            </a:pPr>
            <a:r>
              <a:rPr lang="en" sz="900">
                <a:solidFill>
                  <a:schemeClr val="lt1"/>
                </a:solidFill>
              </a:rPr>
              <a:t>Resize them without losing quality.</a:t>
            </a:r>
            <a:endParaRPr sz="900">
              <a:solidFill>
                <a:schemeClr val="lt1"/>
              </a:solidFill>
            </a:endParaRPr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▫"/>
            </a:pPr>
            <a:r>
              <a:rPr lang="en" sz="900">
                <a:solidFill>
                  <a:schemeClr val="lt1"/>
                </a:solidFill>
              </a:rPr>
              <a:t>Change fill color and opacity.</a:t>
            </a:r>
            <a:endParaRPr sz="900">
              <a:solidFill>
                <a:schemeClr val="lt1"/>
              </a:solidFill>
            </a:endParaRPr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▫"/>
            </a:pPr>
            <a:r>
              <a:rPr lang="en" sz="900">
                <a:solidFill>
                  <a:schemeClr val="lt1"/>
                </a:solidFill>
              </a:rPr>
              <a:t>Change line color, width and style.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Isn’t that nice? :)</a:t>
            </a:r>
            <a:br>
              <a:rPr lang="en" sz="900">
                <a:solidFill>
                  <a:schemeClr val="lt1"/>
                </a:solidFill>
              </a:rPr>
            </a:br>
            <a:br>
              <a:rPr lang="en" sz="900">
                <a:solidFill>
                  <a:schemeClr val="lt1"/>
                </a:solidFill>
              </a:rPr>
            </a:br>
            <a:r>
              <a:rPr lang="en" sz="900">
                <a:solidFill>
                  <a:schemeClr val="lt1"/>
                </a:solidFill>
              </a:rPr>
              <a:t>Examples:</a:t>
            </a:r>
            <a:endParaRPr sz="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1" name="Google Shape;1091;p49"/>
          <p:cNvGrpSpPr/>
          <p:nvPr/>
        </p:nvGrpSpPr>
        <p:grpSpPr>
          <a:xfrm>
            <a:off x="3058888" y="1397727"/>
            <a:ext cx="445718" cy="445753"/>
            <a:chOff x="3706812" y="-601900"/>
            <a:chExt cx="4792662" cy="4787899"/>
          </a:xfrm>
        </p:grpSpPr>
        <p:sp>
          <p:nvSpPr>
            <p:cNvPr id="1092" name="Google Shape;1092;p49"/>
            <p:cNvSpPr/>
            <p:nvPr/>
          </p:nvSpPr>
          <p:spPr>
            <a:xfrm>
              <a:off x="5913437" y="241752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4137025" y="2504838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4014787" y="-5796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3706812" y="71890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7170737" y="55538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6045200" y="-60190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49"/>
          <p:cNvGrpSpPr/>
          <p:nvPr/>
        </p:nvGrpSpPr>
        <p:grpSpPr>
          <a:xfrm>
            <a:off x="1779393" y="1397757"/>
            <a:ext cx="443331" cy="445437"/>
            <a:chOff x="1400175" y="-310871"/>
            <a:chExt cx="4473575" cy="4476750"/>
          </a:xfrm>
        </p:grpSpPr>
        <p:sp>
          <p:nvSpPr>
            <p:cNvPr id="1099" name="Google Shape;1099;p49"/>
            <p:cNvSpPr/>
            <p:nvPr/>
          </p:nvSpPr>
          <p:spPr>
            <a:xfrm>
              <a:off x="1400175" y="1603654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3314700" y="2032279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3741737" y="-307696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1400175" y="-310871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49"/>
          <p:cNvGrpSpPr/>
          <p:nvPr/>
        </p:nvGrpSpPr>
        <p:grpSpPr>
          <a:xfrm>
            <a:off x="1138046" y="1397771"/>
            <a:ext cx="446045" cy="445465"/>
            <a:chOff x="1649412" y="-789116"/>
            <a:chExt cx="5011737" cy="5016500"/>
          </a:xfrm>
        </p:grpSpPr>
        <p:sp>
          <p:nvSpPr>
            <p:cNvPr id="1104" name="Google Shape;1104;p49"/>
            <p:cNvSpPr/>
            <p:nvPr/>
          </p:nvSpPr>
          <p:spPr>
            <a:xfrm>
              <a:off x="2008187" y="2309684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4271962" y="-784354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1649412" y="-789116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49"/>
          <p:cNvGrpSpPr/>
          <p:nvPr/>
        </p:nvGrpSpPr>
        <p:grpSpPr>
          <a:xfrm>
            <a:off x="2418397" y="1398024"/>
            <a:ext cx="444870" cy="445286"/>
            <a:chOff x="1301750" y="-824954"/>
            <a:chExt cx="5095875" cy="5100637"/>
          </a:xfrm>
        </p:grpSpPr>
        <p:sp>
          <p:nvSpPr>
            <p:cNvPr id="1108" name="Google Shape;1108;p49"/>
            <p:cNvSpPr/>
            <p:nvPr/>
          </p:nvSpPr>
          <p:spPr>
            <a:xfrm>
              <a:off x="1301750" y="800646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2387600" y="2658021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4546600" y="1045121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3962400" y="-82019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1466850" y="-824954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3" name="Google Shape;1113;p49"/>
          <p:cNvGrpSpPr/>
          <p:nvPr/>
        </p:nvGrpSpPr>
        <p:grpSpPr>
          <a:xfrm>
            <a:off x="4341570" y="1397933"/>
            <a:ext cx="445621" cy="445591"/>
            <a:chOff x="5732756" y="2436072"/>
            <a:chExt cx="719905" cy="719856"/>
          </a:xfrm>
        </p:grpSpPr>
        <p:sp>
          <p:nvSpPr>
            <p:cNvPr id="1114" name="Google Shape;1114;p49"/>
            <p:cNvSpPr/>
            <p:nvPr/>
          </p:nvSpPr>
          <p:spPr>
            <a:xfrm>
              <a:off x="5732756" y="2436072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6094186" y="2436072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5787732" y="2878746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49"/>
          <p:cNvGrpSpPr/>
          <p:nvPr/>
        </p:nvGrpSpPr>
        <p:grpSpPr>
          <a:xfrm>
            <a:off x="4982887" y="1397927"/>
            <a:ext cx="445627" cy="445604"/>
            <a:chOff x="6768809" y="2436062"/>
            <a:chExt cx="719915" cy="719877"/>
          </a:xfrm>
        </p:grpSpPr>
        <p:sp>
          <p:nvSpPr>
            <p:cNvPr id="1118" name="Google Shape;1118;p49"/>
            <p:cNvSpPr/>
            <p:nvPr/>
          </p:nvSpPr>
          <p:spPr>
            <a:xfrm>
              <a:off x="6768809" y="2436751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6768809" y="2755829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7129915" y="243606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7088567" y="2797378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9"/>
          <p:cNvGrpSpPr/>
          <p:nvPr/>
        </p:nvGrpSpPr>
        <p:grpSpPr>
          <a:xfrm>
            <a:off x="5624209" y="1397956"/>
            <a:ext cx="445753" cy="445545"/>
            <a:chOff x="7804870" y="2436109"/>
            <a:chExt cx="720118" cy="719782"/>
          </a:xfrm>
        </p:grpSpPr>
        <p:sp>
          <p:nvSpPr>
            <p:cNvPr id="1123" name="Google Shape;1123;p49"/>
            <p:cNvSpPr/>
            <p:nvPr/>
          </p:nvSpPr>
          <p:spPr>
            <a:xfrm>
              <a:off x="7804870" y="2676638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7823833" y="2436109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8277575" y="2686782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8166284" y="2436109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7965147" y="2937004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49"/>
          <p:cNvGrpSpPr/>
          <p:nvPr/>
        </p:nvGrpSpPr>
        <p:grpSpPr>
          <a:xfrm>
            <a:off x="6265657" y="1397725"/>
            <a:ext cx="446293" cy="446006"/>
            <a:chOff x="8841135" y="2435737"/>
            <a:chExt cx="720990" cy="720527"/>
          </a:xfrm>
        </p:grpSpPr>
        <p:sp>
          <p:nvSpPr>
            <p:cNvPr id="1129" name="Google Shape;1129;p49"/>
            <p:cNvSpPr/>
            <p:nvPr/>
          </p:nvSpPr>
          <p:spPr>
            <a:xfrm>
              <a:off x="8841135" y="2628541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8899694" y="2892171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8889742" y="2435737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9198969" y="2435737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9351499" y="2614885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9168648" y="2882681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5" name="Google Shape;1135;p49"/>
          <p:cNvGrpSpPr/>
          <p:nvPr/>
        </p:nvGrpSpPr>
        <p:grpSpPr>
          <a:xfrm>
            <a:off x="3699655" y="1397657"/>
            <a:ext cx="445260" cy="445260"/>
            <a:chOff x="4103687" y="75493"/>
            <a:chExt cx="3986212" cy="3986211"/>
          </a:xfrm>
        </p:grpSpPr>
        <p:sp>
          <p:nvSpPr>
            <p:cNvPr id="1136" name="Google Shape;1136;p49"/>
            <p:cNvSpPr/>
            <p:nvPr/>
          </p:nvSpPr>
          <p:spPr>
            <a:xfrm>
              <a:off x="4103687" y="75493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5837237" y="75493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49"/>
          <p:cNvGrpSpPr/>
          <p:nvPr/>
        </p:nvGrpSpPr>
        <p:grpSpPr>
          <a:xfrm>
            <a:off x="6907645" y="1397961"/>
            <a:ext cx="445803" cy="445535"/>
            <a:chOff x="9878272" y="2436117"/>
            <a:chExt cx="720199" cy="719767"/>
          </a:xfrm>
        </p:grpSpPr>
        <p:sp>
          <p:nvSpPr>
            <p:cNvPr id="1139" name="Google Shape;1139;p49"/>
            <p:cNvSpPr/>
            <p:nvPr/>
          </p:nvSpPr>
          <p:spPr>
            <a:xfrm>
              <a:off x="10056560" y="2717329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9878272" y="2545062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9994853" y="2436117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49"/>
          <p:cNvGrpSpPr/>
          <p:nvPr/>
        </p:nvGrpSpPr>
        <p:grpSpPr>
          <a:xfrm>
            <a:off x="7549143" y="1397878"/>
            <a:ext cx="445700" cy="445701"/>
            <a:chOff x="10914618" y="2435984"/>
            <a:chExt cx="720033" cy="720033"/>
          </a:xfrm>
        </p:grpSpPr>
        <p:sp>
          <p:nvSpPr>
            <p:cNvPr id="1143" name="Google Shape;1143;p49"/>
            <p:cNvSpPr/>
            <p:nvPr/>
          </p:nvSpPr>
          <p:spPr>
            <a:xfrm>
              <a:off x="11401733" y="2709379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10914618" y="2766278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11136202" y="2435984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10917856" y="2470216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11069819" y="2862730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11263647" y="2509999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49"/>
          <p:cNvGrpSpPr/>
          <p:nvPr/>
        </p:nvGrpSpPr>
        <p:grpSpPr>
          <a:xfrm>
            <a:off x="1772664" y="766857"/>
            <a:ext cx="361521" cy="445816"/>
            <a:chOff x="1582665" y="887971"/>
            <a:chExt cx="584040" cy="720220"/>
          </a:xfrm>
        </p:grpSpPr>
        <p:sp>
          <p:nvSpPr>
            <p:cNvPr id="1150" name="Google Shape;1150;p49"/>
            <p:cNvSpPr/>
            <p:nvPr/>
          </p:nvSpPr>
          <p:spPr>
            <a:xfrm>
              <a:off x="1638485" y="1448551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1590507" y="1312144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1582665" y="1175967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1665934" y="887971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9"/>
            <p:cNvSpPr/>
            <p:nvPr/>
          </p:nvSpPr>
          <p:spPr>
            <a:xfrm>
              <a:off x="1639639" y="1039560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5" name="Google Shape;1155;p49"/>
          <p:cNvGrpSpPr/>
          <p:nvPr/>
        </p:nvGrpSpPr>
        <p:grpSpPr>
          <a:xfrm>
            <a:off x="2374048" y="766878"/>
            <a:ext cx="379481" cy="445796"/>
            <a:chOff x="2554206" y="888003"/>
            <a:chExt cx="613055" cy="720187"/>
          </a:xfrm>
        </p:grpSpPr>
        <p:sp>
          <p:nvSpPr>
            <p:cNvPr id="1156" name="Google Shape;1156;p49"/>
            <p:cNvSpPr/>
            <p:nvPr/>
          </p:nvSpPr>
          <p:spPr>
            <a:xfrm flipH="1">
              <a:off x="2721847" y="888003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 flipH="1">
              <a:off x="2554206" y="949322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9"/>
            <p:cNvSpPr/>
            <p:nvPr/>
          </p:nvSpPr>
          <p:spPr>
            <a:xfrm flipH="1">
              <a:off x="2750903" y="1249823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49"/>
          <p:cNvGrpSpPr/>
          <p:nvPr/>
        </p:nvGrpSpPr>
        <p:grpSpPr>
          <a:xfrm>
            <a:off x="6922223" y="721218"/>
            <a:ext cx="460705" cy="491455"/>
            <a:chOff x="9901824" y="814241"/>
            <a:chExt cx="744273" cy="793950"/>
          </a:xfrm>
        </p:grpSpPr>
        <p:grpSp>
          <p:nvGrpSpPr>
            <p:cNvPr id="1160" name="Google Shape;1160;p49"/>
            <p:cNvGrpSpPr/>
            <p:nvPr/>
          </p:nvGrpSpPr>
          <p:grpSpPr>
            <a:xfrm>
              <a:off x="9901824" y="814241"/>
              <a:ext cx="744273" cy="793950"/>
              <a:chOff x="9901824" y="814241"/>
              <a:chExt cx="744273" cy="793950"/>
            </a:xfrm>
          </p:grpSpPr>
          <p:sp>
            <p:nvSpPr>
              <p:cNvPr id="1161" name="Google Shape;1161;p49"/>
              <p:cNvSpPr/>
              <p:nvPr/>
            </p:nvSpPr>
            <p:spPr>
              <a:xfrm>
                <a:off x="10463799" y="92069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49"/>
              <p:cNvSpPr/>
              <p:nvPr/>
            </p:nvSpPr>
            <p:spPr>
              <a:xfrm>
                <a:off x="10546077" y="118038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49"/>
              <p:cNvSpPr/>
              <p:nvPr/>
            </p:nvSpPr>
            <p:spPr>
              <a:xfrm>
                <a:off x="10463799" y="137643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49"/>
              <p:cNvSpPr/>
              <p:nvPr/>
            </p:nvSpPr>
            <p:spPr>
              <a:xfrm>
                <a:off x="10008275" y="137710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49"/>
              <p:cNvSpPr/>
              <p:nvPr/>
            </p:nvSpPr>
            <p:spPr>
              <a:xfrm>
                <a:off x="9901824" y="118083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49"/>
              <p:cNvSpPr/>
              <p:nvPr/>
            </p:nvSpPr>
            <p:spPr>
              <a:xfrm>
                <a:off x="10008275" y="92113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49"/>
              <p:cNvSpPr/>
              <p:nvPr/>
            </p:nvSpPr>
            <p:spPr>
              <a:xfrm>
                <a:off x="10267751" y="81424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49"/>
              <p:cNvSpPr/>
              <p:nvPr/>
            </p:nvSpPr>
            <p:spPr>
              <a:xfrm>
                <a:off x="10183698" y="150639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49"/>
              <p:cNvSpPr/>
              <p:nvPr/>
            </p:nvSpPr>
            <p:spPr>
              <a:xfrm>
                <a:off x="10188356" y="1544763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49"/>
              <p:cNvSpPr/>
              <p:nvPr/>
            </p:nvSpPr>
            <p:spPr>
              <a:xfrm>
                <a:off x="10212751" y="158246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1" name="Google Shape;1171;p49"/>
            <p:cNvSpPr/>
            <p:nvPr/>
          </p:nvSpPr>
          <p:spPr>
            <a:xfrm>
              <a:off x="10047751" y="1097446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10063053" y="957728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10276400" y="957728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10280392" y="1095672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10116279" y="1222083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10276400" y="1222083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9"/>
          <p:cNvGrpSpPr/>
          <p:nvPr/>
        </p:nvGrpSpPr>
        <p:grpSpPr>
          <a:xfrm>
            <a:off x="2993392" y="767044"/>
            <a:ext cx="369868" cy="445629"/>
            <a:chOff x="3554761" y="888272"/>
            <a:chExt cx="597525" cy="719918"/>
          </a:xfrm>
        </p:grpSpPr>
        <p:sp>
          <p:nvSpPr>
            <p:cNvPr id="1178" name="Google Shape;1178;p49"/>
            <p:cNvSpPr/>
            <p:nvPr/>
          </p:nvSpPr>
          <p:spPr>
            <a:xfrm>
              <a:off x="3615879" y="1253494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3554761" y="1041097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3860350" y="1003838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3644023" y="888272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2" name="Google Shape;1182;p49"/>
          <p:cNvGrpSpPr/>
          <p:nvPr/>
        </p:nvGrpSpPr>
        <p:grpSpPr>
          <a:xfrm>
            <a:off x="3603122" y="766832"/>
            <a:ext cx="370755" cy="445841"/>
            <a:chOff x="4539787" y="887930"/>
            <a:chExt cx="598958" cy="720261"/>
          </a:xfrm>
        </p:grpSpPr>
        <p:sp>
          <p:nvSpPr>
            <p:cNvPr id="1183" name="Google Shape;1183;p49"/>
            <p:cNvSpPr/>
            <p:nvPr/>
          </p:nvSpPr>
          <p:spPr>
            <a:xfrm>
              <a:off x="4849480" y="887930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4599335" y="889667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4539787" y="1153118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4854479" y="1149212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4661491" y="1247301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49"/>
          <p:cNvGrpSpPr/>
          <p:nvPr/>
        </p:nvGrpSpPr>
        <p:grpSpPr>
          <a:xfrm>
            <a:off x="4213740" y="766940"/>
            <a:ext cx="366917" cy="445733"/>
            <a:chOff x="5526246" y="888105"/>
            <a:chExt cx="592758" cy="720086"/>
          </a:xfrm>
        </p:grpSpPr>
        <p:sp>
          <p:nvSpPr>
            <p:cNvPr id="1189" name="Google Shape;1189;p49"/>
            <p:cNvSpPr/>
            <p:nvPr/>
          </p:nvSpPr>
          <p:spPr>
            <a:xfrm>
              <a:off x="5632379" y="888105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5835019" y="918609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5837907" y="1203713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5725035" y="1256074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5526246" y="1235658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5530337" y="1007479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9"/>
          <p:cNvGrpSpPr/>
          <p:nvPr/>
        </p:nvGrpSpPr>
        <p:grpSpPr>
          <a:xfrm>
            <a:off x="1168508" y="766934"/>
            <a:ext cx="364294" cy="445740"/>
            <a:chOff x="606645" y="888094"/>
            <a:chExt cx="588520" cy="720096"/>
          </a:xfrm>
        </p:grpSpPr>
        <p:sp>
          <p:nvSpPr>
            <p:cNvPr id="1196" name="Google Shape;1196;p49"/>
            <p:cNvSpPr/>
            <p:nvPr/>
          </p:nvSpPr>
          <p:spPr>
            <a:xfrm>
              <a:off x="659316" y="1394367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606645" y="1231363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661721" y="1068358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683367" y="888094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49"/>
          <p:cNvGrpSpPr/>
          <p:nvPr/>
        </p:nvGrpSpPr>
        <p:grpSpPr>
          <a:xfrm>
            <a:off x="7622791" y="766911"/>
            <a:ext cx="298405" cy="445762"/>
            <a:chOff x="11033597" y="888058"/>
            <a:chExt cx="482075" cy="720133"/>
          </a:xfrm>
        </p:grpSpPr>
        <p:sp>
          <p:nvSpPr>
            <p:cNvPr id="1201" name="Google Shape;1201;p49"/>
            <p:cNvSpPr/>
            <p:nvPr/>
          </p:nvSpPr>
          <p:spPr>
            <a:xfrm>
              <a:off x="11033597" y="1291267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11142821" y="888058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11052228" y="1453343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11051762" y="1128491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49"/>
          <p:cNvGrpSpPr/>
          <p:nvPr/>
        </p:nvGrpSpPr>
        <p:grpSpPr>
          <a:xfrm>
            <a:off x="6221656" y="721218"/>
            <a:ext cx="460705" cy="491455"/>
            <a:chOff x="8770051" y="814241"/>
            <a:chExt cx="744273" cy="793950"/>
          </a:xfrm>
        </p:grpSpPr>
        <p:sp>
          <p:nvSpPr>
            <p:cNvPr id="1206" name="Google Shape;1206;p49"/>
            <p:cNvSpPr/>
            <p:nvPr/>
          </p:nvSpPr>
          <p:spPr>
            <a:xfrm>
              <a:off x="8968558" y="1279824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8960465" y="956259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8930121" y="1066656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8930847" y="1173240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9031006" y="1386408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1" name="Google Shape;1211;p49"/>
            <p:cNvGrpSpPr/>
            <p:nvPr/>
          </p:nvGrpSpPr>
          <p:grpSpPr>
            <a:xfrm>
              <a:off x="8770051" y="814241"/>
              <a:ext cx="744273" cy="793950"/>
              <a:chOff x="6565437" y="1464899"/>
              <a:chExt cx="744273" cy="793950"/>
            </a:xfrm>
          </p:grpSpPr>
          <p:sp>
            <p:nvSpPr>
              <p:cNvPr id="1212" name="Google Shape;1212;p49"/>
              <p:cNvSpPr/>
              <p:nvPr/>
            </p:nvSpPr>
            <p:spPr>
              <a:xfrm>
                <a:off x="7127411" y="1571351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49"/>
              <p:cNvSpPr/>
              <p:nvPr/>
            </p:nvSpPr>
            <p:spPr>
              <a:xfrm>
                <a:off x="7209689" y="1831047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49"/>
              <p:cNvSpPr/>
              <p:nvPr/>
            </p:nvSpPr>
            <p:spPr>
              <a:xfrm>
                <a:off x="7127411" y="2027096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49"/>
              <p:cNvSpPr/>
              <p:nvPr/>
            </p:nvSpPr>
            <p:spPr>
              <a:xfrm>
                <a:off x="6671888" y="2027761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49"/>
              <p:cNvSpPr/>
              <p:nvPr/>
            </p:nvSpPr>
            <p:spPr>
              <a:xfrm>
                <a:off x="6565437" y="1831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49"/>
              <p:cNvSpPr/>
              <p:nvPr/>
            </p:nvSpPr>
            <p:spPr>
              <a:xfrm>
                <a:off x="6671888" y="1571794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49"/>
              <p:cNvSpPr/>
              <p:nvPr/>
            </p:nvSpPr>
            <p:spPr>
              <a:xfrm>
                <a:off x="6931363" y="1464899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49"/>
              <p:cNvSpPr/>
              <p:nvPr/>
            </p:nvSpPr>
            <p:spPr>
              <a:xfrm>
                <a:off x="6847311" y="2157055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49"/>
              <p:cNvSpPr/>
              <p:nvPr/>
            </p:nvSpPr>
            <p:spPr>
              <a:xfrm>
                <a:off x="6851968" y="2195422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49"/>
              <p:cNvSpPr/>
              <p:nvPr/>
            </p:nvSpPr>
            <p:spPr>
              <a:xfrm>
                <a:off x="6876364" y="2233123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2" name="Google Shape;1222;p49"/>
          <p:cNvGrpSpPr/>
          <p:nvPr/>
        </p:nvGrpSpPr>
        <p:grpSpPr>
          <a:xfrm>
            <a:off x="4820520" y="721218"/>
            <a:ext cx="460705" cy="491455"/>
            <a:chOff x="6506504" y="814241"/>
            <a:chExt cx="744273" cy="793950"/>
          </a:xfrm>
        </p:grpSpPr>
        <p:sp>
          <p:nvSpPr>
            <p:cNvPr id="1223" name="Google Shape;1223;p49"/>
            <p:cNvSpPr/>
            <p:nvPr/>
          </p:nvSpPr>
          <p:spPr>
            <a:xfrm>
              <a:off x="6666683" y="956284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6664423" y="1136832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6727642" y="1316886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6" name="Google Shape;1226;p49"/>
            <p:cNvGrpSpPr/>
            <p:nvPr/>
          </p:nvGrpSpPr>
          <p:grpSpPr>
            <a:xfrm>
              <a:off x="6506504" y="814241"/>
              <a:ext cx="744273" cy="793950"/>
              <a:chOff x="6565437" y="1464899"/>
              <a:chExt cx="744273" cy="793950"/>
            </a:xfrm>
          </p:grpSpPr>
          <p:sp>
            <p:nvSpPr>
              <p:cNvPr id="1227" name="Google Shape;1227;p49"/>
              <p:cNvSpPr/>
              <p:nvPr/>
            </p:nvSpPr>
            <p:spPr>
              <a:xfrm>
                <a:off x="7127411" y="1571351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49"/>
              <p:cNvSpPr/>
              <p:nvPr/>
            </p:nvSpPr>
            <p:spPr>
              <a:xfrm>
                <a:off x="7209689" y="1831047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49"/>
              <p:cNvSpPr/>
              <p:nvPr/>
            </p:nvSpPr>
            <p:spPr>
              <a:xfrm>
                <a:off x="7127411" y="2027096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49"/>
              <p:cNvSpPr/>
              <p:nvPr/>
            </p:nvSpPr>
            <p:spPr>
              <a:xfrm>
                <a:off x="6671888" y="2027761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49"/>
              <p:cNvSpPr/>
              <p:nvPr/>
            </p:nvSpPr>
            <p:spPr>
              <a:xfrm>
                <a:off x="6565437" y="1831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49"/>
              <p:cNvSpPr/>
              <p:nvPr/>
            </p:nvSpPr>
            <p:spPr>
              <a:xfrm>
                <a:off x="6671888" y="1571794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49"/>
              <p:cNvSpPr/>
              <p:nvPr/>
            </p:nvSpPr>
            <p:spPr>
              <a:xfrm>
                <a:off x="6931363" y="1464899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49"/>
              <p:cNvSpPr/>
              <p:nvPr/>
            </p:nvSpPr>
            <p:spPr>
              <a:xfrm>
                <a:off x="6847311" y="2157055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49"/>
              <p:cNvSpPr/>
              <p:nvPr/>
            </p:nvSpPr>
            <p:spPr>
              <a:xfrm>
                <a:off x="6851968" y="2195422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49"/>
              <p:cNvSpPr/>
              <p:nvPr/>
            </p:nvSpPr>
            <p:spPr>
              <a:xfrm>
                <a:off x="6876364" y="2233123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7" name="Google Shape;1237;p49"/>
          <p:cNvGrpSpPr/>
          <p:nvPr/>
        </p:nvGrpSpPr>
        <p:grpSpPr>
          <a:xfrm>
            <a:off x="5521088" y="721218"/>
            <a:ext cx="460705" cy="491455"/>
            <a:chOff x="7638277" y="814241"/>
            <a:chExt cx="744273" cy="793950"/>
          </a:xfrm>
        </p:grpSpPr>
        <p:sp>
          <p:nvSpPr>
            <p:cNvPr id="1238" name="Google Shape;1238;p49"/>
            <p:cNvSpPr/>
            <p:nvPr/>
          </p:nvSpPr>
          <p:spPr>
            <a:xfrm>
              <a:off x="8012931" y="956284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7789628" y="956334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8012931" y="1218159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7804733" y="1218159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2" name="Google Shape;1242;p49"/>
            <p:cNvGrpSpPr/>
            <p:nvPr/>
          </p:nvGrpSpPr>
          <p:grpSpPr>
            <a:xfrm>
              <a:off x="7638277" y="814241"/>
              <a:ext cx="744273" cy="793950"/>
              <a:chOff x="6565437" y="1464899"/>
              <a:chExt cx="744273" cy="793950"/>
            </a:xfrm>
          </p:grpSpPr>
          <p:sp>
            <p:nvSpPr>
              <p:cNvPr id="1243" name="Google Shape;1243;p49"/>
              <p:cNvSpPr/>
              <p:nvPr/>
            </p:nvSpPr>
            <p:spPr>
              <a:xfrm>
                <a:off x="7127411" y="1571351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49"/>
              <p:cNvSpPr/>
              <p:nvPr/>
            </p:nvSpPr>
            <p:spPr>
              <a:xfrm>
                <a:off x="7209689" y="1831047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49"/>
              <p:cNvSpPr/>
              <p:nvPr/>
            </p:nvSpPr>
            <p:spPr>
              <a:xfrm>
                <a:off x="7127411" y="2027096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49"/>
              <p:cNvSpPr/>
              <p:nvPr/>
            </p:nvSpPr>
            <p:spPr>
              <a:xfrm>
                <a:off x="6671888" y="2027761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49"/>
              <p:cNvSpPr/>
              <p:nvPr/>
            </p:nvSpPr>
            <p:spPr>
              <a:xfrm>
                <a:off x="6565437" y="1831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49"/>
              <p:cNvSpPr/>
              <p:nvPr/>
            </p:nvSpPr>
            <p:spPr>
              <a:xfrm>
                <a:off x="6671888" y="1571794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49"/>
              <p:cNvSpPr/>
              <p:nvPr/>
            </p:nvSpPr>
            <p:spPr>
              <a:xfrm>
                <a:off x="6931363" y="1464899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49"/>
              <p:cNvSpPr/>
              <p:nvPr/>
            </p:nvSpPr>
            <p:spPr>
              <a:xfrm>
                <a:off x="6847311" y="2157055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49"/>
              <p:cNvSpPr/>
              <p:nvPr/>
            </p:nvSpPr>
            <p:spPr>
              <a:xfrm>
                <a:off x="6851968" y="2195422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49"/>
              <p:cNvSpPr/>
              <p:nvPr/>
            </p:nvSpPr>
            <p:spPr>
              <a:xfrm>
                <a:off x="6876364" y="2233123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3" name="Google Shape;1253;p49"/>
          <p:cNvGrpSpPr/>
          <p:nvPr/>
        </p:nvGrpSpPr>
        <p:grpSpPr>
          <a:xfrm>
            <a:off x="3061198" y="2682173"/>
            <a:ext cx="445779" cy="400764"/>
            <a:chOff x="3778727" y="3968016"/>
            <a:chExt cx="720160" cy="647438"/>
          </a:xfrm>
        </p:grpSpPr>
        <p:sp>
          <p:nvSpPr>
            <p:cNvPr id="1254" name="Google Shape;1254;p49"/>
            <p:cNvSpPr/>
            <p:nvPr/>
          </p:nvSpPr>
          <p:spPr>
            <a:xfrm>
              <a:off x="3957011" y="4409821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4002092" y="4507321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3780312" y="4026607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3868662" y="4217988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3824940" y="4122297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3912610" y="4313678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3778727" y="3968016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49"/>
          <p:cNvGrpSpPr/>
          <p:nvPr/>
        </p:nvGrpSpPr>
        <p:grpSpPr>
          <a:xfrm>
            <a:off x="1138083" y="2667248"/>
            <a:ext cx="445680" cy="430613"/>
            <a:chOff x="557494" y="3943905"/>
            <a:chExt cx="720000" cy="695660"/>
          </a:xfrm>
        </p:grpSpPr>
        <p:sp>
          <p:nvSpPr>
            <p:cNvPr id="1262" name="Google Shape;1262;p49"/>
            <p:cNvSpPr/>
            <p:nvPr/>
          </p:nvSpPr>
          <p:spPr>
            <a:xfrm>
              <a:off x="557494" y="3943905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651816" y="4237675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564298" y="4047588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739569" y="4428695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49"/>
          <p:cNvGrpSpPr/>
          <p:nvPr/>
        </p:nvGrpSpPr>
        <p:grpSpPr>
          <a:xfrm>
            <a:off x="4343305" y="2659659"/>
            <a:ext cx="445833" cy="445792"/>
            <a:chOff x="5926265" y="3931644"/>
            <a:chExt cx="720246" cy="720181"/>
          </a:xfrm>
        </p:grpSpPr>
        <p:sp>
          <p:nvSpPr>
            <p:cNvPr id="1267" name="Google Shape;1267;p49"/>
            <p:cNvSpPr/>
            <p:nvPr/>
          </p:nvSpPr>
          <p:spPr>
            <a:xfrm>
              <a:off x="5926265" y="3931644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5926265" y="4296205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6290862" y="4296205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6290862" y="3931644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1" name="Google Shape;1271;p49"/>
          <p:cNvGrpSpPr/>
          <p:nvPr/>
        </p:nvGrpSpPr>
        <p:grpSpPr>
          <a:xfrm>
            <a:off x="1779066" y="2679213"/>
            <a:ext cx="445680" cy="406684"/>
            <a:chOff x="1631150" y="3963234"/>
            <a:chExt cx="720000" cy="657002"/>
          </a:xfrm>
        </p:grpSpPr>
        <p:sp>
          <p:nvSpPr>
            <p:cNvPr id="1272" name="Google Shape;1272;p49"/>
            <p:cNvSpPr/>
            <p:nvPr/>
          </p:nvSpPr>
          <p:spPr>
            <a:xfrm>
              <a:off x="1631150" y="3963234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1846141" y="4464896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1776241" y="4321879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1639308" y="4039143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1708546" y="4181721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49"/>
          <p:cNvGrpSpPr/>
          <p:nvPr/>
        </p:nvGrpSpPr>
        <p:grpSpPr>
          <a:xfrm>
            <a:off x="2420095" y="2678629"/>
            <a:ext cx="445680" cy="407853"/>
            <a:chOff x="2704878" y="3962290"/>
            <a:chExt cx="720000" cy="658889"/>
          </a:xfrm>
        </p:grpSpPr>
        <p:sp>
          <p:nvSpPr>
            <p:cNvPr id="1278" name="Google Shape;1278;p49"/>
            <p:cNvSpPr/>
            <p:nvPr/>
          </p:nvSpPr>
          <p:spPr>
            <a:xfrm>
              <a:off x="2704878" y="3962290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2824150" y="4257325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2939432" y="4493753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2882012" y="4375650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2710863" y="4024227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2768061" y="4141886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49"/>
          <p:cNvGrpSpPr/>
          <p:nvPr/>
        </p:nvGrpSpPr>
        <p:grpSpPr>
          <a:xfrm>
            <a:off x="3702366" y="2680587"/>
            <a:ext cx="445549" cy="403935"/>
            <a:chOff x="4852681" y="3965454"/>
            <a:chExt cx="719788" cy="652561"/>
          </a:xfrm>
        </p:grpSpPr>
        <p:sp>
          <p:nvSpPr>
            <p:cNvPr id="1285" name="Google Shape;1285;p49"/>
            <p:cNvSpPr/>
            <p:nvPr/>
          </p:nvSpPr>
          <p:spPr>
            <a:xfrm>
              <a:off x="5209000" y="4246819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4852681" y="4246819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5044529" y="3965454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49"/>
          <p:cNvGrpSpPr/>
          <p:nvPr/>
        </p:nvGrpSpPr>
        <p:grpSpPr>
          <a:xfrm>
            <a:off x="4984527" y="2671024"/>
            <a:ext cx="445818" cy="423063"/>
            <a:chOff x="7000306" y="3950004"/>
            <a:chExt cx="720224" cy="683463"/>
          </a:xfrm>
        </p:grpSpPr>
        <p:sp>
          <p:nvSpPr>
            <p:cNvPr id="1289" name="Google Shape;1289;p49"/>
            <p:cNvSpPr/>
            <p:nvPr/>
          </p:nvSpPr>
          <p:spPr>
            <a:xfrm>
              <a:off x="7360523" y="4087992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7359894" y="4304384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7079935" y="4304384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7000306" y="4087992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7228925" y="3950004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4" name="Google Shape;1294;p49"/>
          <p:cNvGrpSpPr/>
          <p:nvPr/>
        </p:nvGrpSpPr>
        <p:grpSpPr>
          <a:xfrm>
            <a:off x="5625735" y="2668821"/>
            <a:ext cx="445779" cy="427468"/>
            <a:chOff x="8074325" y="3946445"/>
            <a:chExt cx="720160" cy="690579"/>
          </a:xfrm>
        </p:grpSpPr>
        <p:sp>
          <p:nvSpPr>
            <p:cNvPr id="1295" name="Google Shape;1295;p49"/>
            <p:cNvSpPr/>
            <p:nvPr/>
          </p:nvSpPr>
          <p:spPr>
            <a:xfrm>
              <a:off x="8177523" y="4291846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8434850" y="3946445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8434850" y="4171301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8434850" y="4291846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8074325" y="4171301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8177523" y="3946445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49"/>
          <p:cNvGrpSpPr/>
          <p:nvPr/>
        </p:nvGrpSpPr>
        <p:grpSpPr>
          <a:xfrm>
            <a:off x="6908080" y="2682770"/>
            <a:ext cx="445629" cy="399565"/>
            <a:chOff x="9878975" y="3932835"/>
            <a:chExt cx="719918" cy="645502"/>
          </a:xfrm>
        </p:grpSpPr>
        <p:sp>
          <p:nvSpPr>
            <p:cNvPr id="1302" name="Google Shape;1302;p49"/>
            <p:cNvSpPr/>
            <p:nvPr/>
          </p:nvSpPr>
          <p:spPr>
            <a:xfrm>
              <a:off x="10225338" y="4216303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10067759" y="3932835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9878975" y="4216303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49"/>
          <p:cNvGrpSpPr/>
          <p:nvPr/>
        </p:nvGrpSpPr>
        <p:grpSpPr>
          <a:xfrm>
            <a:off x="7549097" y="2671571"/>
            <a:ext cx="445785" cy="421964"/>
            <a:chOff x="10914544" y="3914742"/>
            <a:chExt cx="720170" cy="681687"/>
          </a:xfrm>
        </p:grpSpPr>
        <p:sp>
          <p:nvSpPr>
            <p:cNvPr id="1306" name="Google Shape;1306;p49"/>
            <p:cNvSpPr/>
            <p:nvPr/>
          </p:nvSpPr>
          <p:spPr>
            <a:xfrm>
              <a:off x="10914544" y="3914742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10933187" y="4266889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11285615" y="4203950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11222808" y="3914742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49"/>
          <p:cNvGrpSpPr/>
          <p:nvPr/>
        </p:nvGrpSpPr>
        <p:grpSpPr>
          <a:xfrm>
            <a:off x="6266887" y="2679685"/>
            <a:ext cx="445805" cy="405735"/>
            <a:chOff x="8843122" y="3927851"/>
            <a:chExt cx="720202" cy="655469"/>
          </a:xfrm>
        </p:grpSpPr>
        <p:sp>
          <p:nvSpPr>
            <p:cNvPr id="1311" name="Google Shape;1311;p49"/>
            <p:cNvSpPr/>
            <p:nvPr/>
          </p:nvSpPr>
          <p:spPr>
            <a:xfrm>
              <a:off x="8843122" y="4171964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9232824" y="4171964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9108305" y="4366960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8990881" y="3927851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8988924" y="4133407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9232824" y="4134881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7" name="Google Shape;1317;p49"/>
          <p:cNvGrpSpPr/>
          <p:nvPr/>
        </p:nvGrpSpPr>
        <p:grpSpPr>
          <a:xfrm>
            <a:off x="3069757" y="2054447"/>
            <a:ext cx="445812" cy="394518"/>
            <a:chOff x="1510757" y="2856116"/>
            <a:chExt cx="720214" cy="637347"/>
          </a:xfrm>
        </p:grpSpPr>
        <p:sp>
          <p:nvSpPr>
            <p:cNvPr id="1318" name="Google Shape;1318;p49"/>
            <p:cNvSpPr/>
            <p:nvPr/>
          </p:nvSpPr>
          <p:spPr>
            <a:xfrm>
              <a:off x="1774546" y="3106314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2000650" y="3057328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1774546" y="2856116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1951107" y="2874552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1858610" y="3341237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1521825" y="3057328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1510757" y="2865598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49"/>
          <p:cNvGrpSpPr/>
          <p:nvPr/>
        </p:nvGrpSpPr>
        <p:grpSpPr>
          <a:xfrm>
            <a:off x="3761148" y="2071967"/>
            <a:ext cx="445767" cy="359478"/>
            <a:chOff x="2595501" y="2884420"/>
            <a:chExt cx="720141" cy="580739"/>
          </a:xfrm>
        </p:grpSpPr>
        <p:sp>
          <p:nvSpPr>
            <p:cNvPr id="1326" name="Google Shape;1326;p49"/>
            <p:cNvSpPr/>
            <p:nvPr/>
          </p:nvSpPr>
          <p:spPr>
            <a:xfrm>
              <a:off x="2595501" y="2900502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2903528" y="3190872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2635397" y="3127884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2966382" y="2884420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49"/>
          <p:cNvGrpSpPr/>
          <p:nvPr/>
        </p:nvGrpSpPr>
        <p:grpSpPr>
          <a:xfrm>
            <a:off x="5143819" y="2028935"/>
            <a:ext cx="443879" cy="445541"/>
            <a:chOff x="4764809" y="2814902"/>
            <a:chExt cx="717090" cy="719775"/>
          </a:xfrm>
        </p:grpSpPr>
        <p:sp>
          <p:nvSpPr>
            <p:cNvPr id="1331" name="Google Shape;1331;p49"/>
            <p:cNvSpPr/>
            <p:nvPr/>
          </p:nvSpPr>
          <p:spPr>
            <a:xfrm>
              <a:off x="5143387" y="2863070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4783248" y="3048892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4764809" y="2814902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4" name="Google Shape;1334;p49"/>
          <p:cNvGrpSpPr/>
          <p:nvPr/>
        </p:nvGrpSpPr>
        <p:grpSpPr>
          <a:xfrm>
            <a:off x="4452495" y="2057900"/>
            <a:ext cx="445746" cy="387612"/>
            <a:chOff x="3680173" y="2861695"/>
            <a:chExt cx="720106" cy="626190"/>
          </a:xfrm>
        </p:grpSpPr>
        <p:sp>
          <p:nvSpPr>
            <p:cNvPr id="1335" name="Google Shape;1335;p49"/>
            <p:cNvSpPr/>
            <p:nvPr/>
          </p:nvSpPr>
          <p:spPr>
            <a:xfrm>
              <a:off x="3680173" y="2863081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3743529" y="3038857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4061000" y="2861695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49"/>
          <p:cNvGrpSpPr/>
          <p:nvPr/>
        </p:nvGrpSpPr>
        <p:grpSpPr>
          <a:xfrm>
            <a:off x="6524582" y="2028896"/>
            <a:ext cx="443283" cy="445620"/>
            <a:chOff x="6931035" y="2814838"/>
            <a:chExt cx="716128" cy="719903"/>
          </a:xfrm>
        </p:grpSpPr>
        <p:sp>
          <p:nvSpPr>
            <p:cNvPr id="1339" name="Google Shape;1339;p49"/>
            <p:cNvSpPr/>
            <p:nvPr/>
          </p:nvSpPr>
          <p:spPr>
            <a:xfrm>
              <a:off x="7304099" y="3060801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6931035" y="3060801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7175631" y="281483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7175631" y="3189373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3" name="Google Shape;1343;p49"/>
          <p:cNvGrpSpPr/>
          <p:nvPr/>
        </p:nvGrpSpPr>
        <p:grpSpPr>
          <a:xfrm>
            <a:off x="5833276" y="2028848"/>
            <a:ext cx="445727" cy="445714"/>
            <a:chOff x="5846429" y="2814762"/>
            <a:chExt cx="720076" cy="720055"/>
          </a:xfrm>
        </p:grpSpPr>
        <p:sp>
          <p:nvSpPr>
            <p:cNvPr id="1344" name="Google Shape;1344;p49"/>
            <p:cNvSpPr/>
            <p:nvPr/>
          </p:nvSpPr>
          <p:spPr>
            <a:xfrm>
              <a:off x="6207893" y="2814762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5846429" y="2817371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5849043" y="3111702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6143252" y="3176450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49"/>
          <p:cNvGrpSpPr/>
          <p:nvPr/>
        </p:nvGrpSpPr>
        <p:grpSpPr>
          <a:xfrm>
            <a:off x="2520481" y="2028793"/>
            <a:ext cx="303698" cy="445825"/>
            <a:chOff x="655600" y="2814673"/>
            <a:chExt cx="490627" cy="720234"/>
          </a:xfrm>
        </p:grpSpPr>
        <p:sp>
          <p:nvSpPr>
            <p:cNvPr id="1349" name="Google Shape;1349;p49"/>
            <p:cNvSpPr/>
            <p:nvPr/>
          </p:nvSpPr>
          <p:spPr>
            <a:xfrm>
              <a:off x="781315" y="3092259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850087" y="2814673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655600" y="2895191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673846" y="3285099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959159" y="3165933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49"/>
          <p:cNvGrpSpPr/>
          <p:nvPr/>
        </p:nvGrpSpPr>
        <p:grpSpPr>
          <a:xfrm>
            <a:off x="7213443" y="2028909"/>
            <a:ext cx="189785" cy="445592"/>
            <a:chOff x="8011692" y="2814860"/>
            <a:chExt cx="306600" cy="719859"/>
          </a:xfrm>
        </p:grpSpPr>
        <p:sp>
          <p:nvSpPr>
            <p:cNvPr id="1355" name="Google Shape;1355;p49"/>
            <p:cNvSpPr/>
            <p:nvPr/>
          </p:nvSpPr>
          <p:spPr>
            <a:xfrm>
              <a:off x="8011692" y="3515791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8011692" y="2814860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 txBox="1"/>
            <p:nvPr/>
          </p:nvSpPr>
          <p:spPr>
            <a:xfrm>
              <a:off x="8011692" y="3026027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 txBox="1"/>
            <p:nvPr/>
          </p:nvSpPr>
          <p:spPr>
            <a:xfrm>
              <a:off x="8011692" y="2862378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 txBox="1"/>
            <p:nvPr/>
          </p:nvSpPr>
          <p:spPr>
            <a:xfrm>
              <a:off x="8011692" y="3348987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 txBox="1"/>
            <p:nvPr/>
          </p:nvSpPr>
          <p:spPr>
            <a:xfrm>
              <a:off x="8011692" y="3187507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49"/>
          <p:cNvGrpSpPr/>
          <p:nvPr/>
        </p:nvGrpSpPr>
        <p:grpSpPr>
          <a:xfrm>
            <a:off x="7648230" y="2028659"/>
            <a:ext cx="246199" cy="445516"/>
            <a:chOff x="4556125" y="-2227263"/>
            <a:chExt cx="3081338" cy="5568950"/>
          </a:xfrm>
        </p:grpSpPr>
        <p:sp>
          <p:nvSpPr>
            <p:cNvPr id="1362" name="Google Shape;1362;p49"/>
            <p:cNvSpPr/>
            <p:nvPr/>
          </p:nvSpPr>
          <p:spPr>
            <a:xfrm>
              <a:off x="4756150" y="-2227263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4556125" y="-1500188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4556125" y="-68897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4556125" y="1238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4830762" y="16192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5078412" y="12096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6389687" y="9874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49"/>
          <p:cNvGrpSpPr/>
          <p:nvPr/>
        </p:nvGrpSpPr>
        <p:grpSpPr>
          <a:xfrm>
            <a:off x="1829253" y="2028859"/>
            <a:ext cx="445768" cy="445697"/>
            <a:chOff x="1674084" y="2845682"/>
            <a:chExt cx="720142" cy="720027"/>
          </a:xfrm>
        </p:grpSpPr>
        <p:sp>
          <p:nvSpPr>
            <p:cNvPr id="1370" name="Google Shape;1370;p49"/>
            <p:cNvSpPr/>
            <p:nvPr/>
          </p:nvSpPr>
          <p:spPr>
            <a:xfrm>
              <a:off x="1674084" y="2985652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1674084" y="3165349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1861110" y="2845682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2040679" y="2845682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1674084" y="3345355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1674084" y="2845682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1995010" y="3384770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2220560" y="2845682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2214346" y="3031585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1814198" y="3384770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2214346" y="3211281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2174890" y="3390978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49"/>
          <p:cNvGrpSpPr/>
          <p:nvPr/>
        </p:nvGrpSpPr>
        <p:grpSpPr>
          <a:xfrm>
            <a:off x="1138094" y="2028821"/>
            <a:ext cx="445578" cy="445773"/>
            <a:chOff x="557511" y="2845620"/>
            <a:chExt cx="719836" cy="720150"/>
          </a:xfrm>
        </p:grpSpPr>
        <p:sp>
          <p:nvSpPr>
            <p:cNvPr id="1383" name="Google Shape;1383;p49"/>
            <p:cNvSpPr/>
            <p:nvPr/>
          </p:nvSpPr>
          <p:spPr>
            <a:xfrm>
              <a:off x="557511" y="2845620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929646" y="2845620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557511" y="3131106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842804" y="3218897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49"/>
          <p:cNvGrpSpPr/>
          <p:nvPr/>
        </p:nvGrpSpPr>
        <p:grpSpPr>
          <a:xfrm>
            <a:off x="1081977" y="3312756"/>
            <a:ext cx="445905" cy="400522"/>
            <a:chOff x="1147762" y="-3262577"/>
            <a:chExt cx="5137150" cy="4619626"/>
          </a:xfrm>
        </p:grpSpPr>
        <p:sp>
          <p:nvSpPr>
            <p:cNvPr id="1388" name="Google Shape;1388;p49"/>
            <p:cNvSpPr/>
            <p:nvPr/>
          </p:nvSpPr>
          <p:spPr>
            <a:xfrm>
              <a:off x="1147762" y="-1968764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2617787" y="-87497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2449512" y="-326257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49"/>
          <p:cNvGrpSpPr/>
          <p:nvPr/>
        </p:nvGrpSpPr>
        <p:grpSpPr>
          <a:xfrm>
            <a:off x="1879306" y="3306410"/>
            <a:ext cx="445901" cy="413282"/>
            <a:chOff x="1570037" y="-2877832"/>
            <a:chExt cx="4943475" cy="4576762"/>
          </a:xfrm>
        </p:grpSpPr>
        <p:sp>
          <p:nvSpPr>
            <p:cNvPr id="1392" name="Google Shape;1392;p49"/>
            <p:cNvSpPr/>
            <p:nvPr/>
          </p:nvSpPr>
          <p:spPr>
            <a:xfrm>
              <a:off x="4814887" y="-934732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2355850" y="-55257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2636837" y="-2776232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1570037" y="-1056969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3101975" y="-2877832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4019550" y="-125107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49"/>
          <p:cNvGrpSpPr/>
          <p:nvPr/>
        </p:nvGrpSpPr>
        <p:grpSpPr>
          <a:xfrm>
            <a:off x="4364629" y="3290511"/>
            <a:ext cx="441332" cy="445721"/>
            <a:chOff x="5770007" y="4874390"/>
            <a:chExt cx="712976" cy="720067"/>
          </a:xfrm>
        </p:grpSpPr>
        <p:sp>
          <p:nvSpPr>
            <p:cNvPr id="1399" name="Google Shape;1399;p49"/>
            <p:cNvSpPr/>
            <p:nvPr/>
          </p:nvSpPr>
          <p:spPr>
            <a:xfrm>
              <a:off x="6229483" y="4874390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5770007" y="4874390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6229483" y="5339157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5770007" y="5339157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6011100" y="4919987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6011100" y="5384754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5814051" y="5118809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6273756" y="5119504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1407;p49"/>
          <p:cNvGrpSpPr/>
          <p:nvPr/>
        </p:nvGrpSpPr>
        <p:grpSpPr>
          <a:xfrm>
            <a:off x="5157420" y="3312981"/>
            <a:ext cx="445651" cy="400824"/>
            <a:chOff x="7050768" y="4910690"/>
            <a:chExt cx="719953" cy="647534"/>
          </a:xfrm>
        </p:grpSpPr>
        <p:sp>
          <p:nvSpPr>
            <p:cNvPr id="1408" name="Google Shape;1408;p49"/>
            <p:cNvSpPr/>
            <p:nvPr/>
          </p:nvSpPr>
          <p:spPr>
            <a:xfrm>
              <a:off x="7465241" y="4910690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7189726" y="4910690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7465241" y="5389324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7602721" y="5150192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7050768" y="5150192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7189726" y="5389324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7134476" y="5039781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7351783" y="4948973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7548579" y="5279283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7548579" y="5040335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7134476" y="5279283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7351783" y="5427608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0" name="Google Shape;1420;p49"/>
          <p:cNvGrpSpPr/>
          <p:nvPr/>
        </p:nvGrpSpPr>
        <p:grpSpPr>
          <a:xfrm>
            <a:off x="6751936" y="3313051"/>
            <a:ext cx="445681" cy="400651"/>
            <a:chOff x="9626723" y="4910804"/>
            <a:chExt cx="720002" cy="647256"/>
          </a:xfrm>
        </p:grpSpPr>
        <p:sp>
          <p:nvSpPr>
            <p:cNvPr id="1421" name="Google Shape;1421;p49"/>
            <p:cNvSpPr/>
            <p:nvPr/>
          </p:nvSpPr>
          <p:spPr>
            <a:xfrm>
              <a:off x="10040990" y="4910804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9765139" y="4910804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10040990" y="5389760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10178425" y="5149987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9626723" y="5149987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9765139" y="5389760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10198227" y="5057299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10197835" y="5329080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9938649" y="5506602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9728084" y="5328687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9728084" y="5056710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9939237" y="4958327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3" name="Google Shape;1433;p49"/>
          <p:cNvGrpSpPr/>
          <p:nvPr/>
        </p:nvGrpSpPr>
        <p:grpSpPr>
          <a:xfrm>
            <a:off x="7549176" y="3290488"/>
            <a:ext cx="445582" cy="445743"/>
            <a:chOff x="10914672" y="4874352"/>
            <a:chExt cx="719842" cy="720102"/>
          </a:xfrm>
        </p:grpSpPr>
        <p:sp>
          <p:nvSpPr>
            <p:cNvPr id="1434" name="Google Shape;1434;p49"/>
            <p:cNvSpPr/>
            <p:nvPr/>
          </p:nvSpPr>
          <p:spPr>
            <a:xfrm>
              <a:off x="11420014" y="4874352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11420014" y="5379354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10914672" y="4874352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10914672" y="5379354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11595623" y="5094529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11138826" y="5555019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10925018" y="5098238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11135112" y="4884421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11578115" y="5335372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11135112" y="5537267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10918386" y="5094529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11375979" y="4878062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6" name="Google Shape;1446;p49"/>
          <p:cNvGrpSpPr/>
          <p:nvPr/>
        </p:nvGrpSpPr>
        <p:grpSpPr>
          <a:xfrm>
            <a:off x="5954636" y="3300752"/>
            <a:ext cx="445821" cy="425246"/>
            <a:chOff x="8338678" y="4890934"/>
            <a:chExt cx="720227" cy="686988"/>
          </a:xfrm>
        </p:grpSpPr>
        <p:sp>
          <p:nvSpPr>
            <p:cNvPr id="1447" name="Google Shape;1447;p49"/>
            <p:cNvSpPr/>
            <p:nvPr/>
          </p:nvSpPr>
          <p:spPr>
            <a:xfrm>
              <a:off x="8706181" y="4890934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8460817" y="4890934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8338678" y="5103016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8828754" y="5103016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8706181" y="5315098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8460817" y="5315098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3" name="Google Shape;1453;p49"/>
          <p:cNvGrpSpPr/>
          <p:nvPr/>
        </p:nvGrpSpPr>
        <p:grpSpPr>
          <a:xfrm>
            <a:off x="2676293" y="3355342"/>
            <a:ext cx="1336824" cy="316035"/>
            <a:chOff x="3042485" y="4979124"/>
            <a:chExt cx="2159652" cy="510557"/>
          </a:xfrm>
        </p:grpSpPr>
        <p:sp>
          <p:nvSpPr>
            <p:cNvPr id="1454" name="Google Shape;1454;p49"/>
            <p:cNvSpPr/>
            <p:nvPr/>
          </p:nvSpPr>
          <p:spPr>
            <a:xfrm>
              <a:off x="3042485" y="5254181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3317231" y="4979124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3591976" y="5254181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3866722" y="4979124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4141467" y="5254181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4417146" y="4979124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4691892" y="5254181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4966637" y="4979124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3210195" y="5147145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3485252" y="5147145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3760620" y="5147145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4035365" y="5147145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4310111" y="5147145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4585167" y="5147145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4859913" y="5147145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9" name="Google Shape;1469;p49"/>
          <p:cNvGrpSpPr/>
          <p:nvPr/>
        </p:nvGrpSpPr>
        <p:grpSpPr>
          <a:xfrm>
            <a:off x="1879183" y="3922678"/>
            <a:ext cx="445738" cy="442950"/>
            <a:chOff x="1442627" y="5101329"/>
            <a:chExt cx="594318" cy="590600"/>
          </a:xfrm>
        </p:grpSpPr>
        <p:sp>
          <p:nvSpPr>
            <p:cNvPr id="1470" name="Google Shape;1470;p49"/>
            <p:cNvSpPr/>
            <p:nvPr/>
          </p:nvSpPr>
          <p:spPr>
            <a:xfrm>
              <a:off x="1442627" y="51013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1442627" y="55065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1573731" y="55428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1573731" y="56037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4" name="Google Shape;1474;p49"/>
          <p:cNvGrpSpPr/>
          <p:nvPr/>
        </p:nvGrpSpPr>
        <p:grpSpPr>
          <a:xfrm>
            <a:off x="6788033" y="3921258"/>
            <a:ext cx="373053" cy="445791"/>
            <a:chOff x="8095060" y="5054990"/>
            <a:chExt cx="497404" cy="594389"/>
          </a:xfrm>
        </p:grpSpPr>
        <p:grpSp>
          <p:nvGrpSpPr>
            <p:cNvPr id="1475" name="Google Shape;1475;p49"/>
            <p:cNvGrpSpPr/>
            <p:nvPr/>
          </p:nvGrpSpPr>
          <p:grpSpPr>
            <a:xfrm>
              <a:off x="8095060" y="5359427"/>
              <a:ext cx="497404" cy="289951"/>
              <a:chOff x="8095060" y="5359427"/>
              <a:chExt cx="497404" cy="289951"/>
            </a:xfrm>
          </p:grpSpPr>
          <p:sp>
            <p:nvSpPr>
              <p:cNvPr id="1476" name="Google Shape;1476;p49"/>
              <p:cNvSpPr/>
              <p:nvPr/>
            </p:nvSpPr>
            <p:spPr>
              <a:xfrm>
                <a:off x="8095060" y="53594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49"/>
              <p:cNvSpPr/>
              <p:nvPr/>
            </p:nvSpPr>
            <p:spPr>
              <a:xfrm>
                <a:off x="8095060" y="54829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49"/>
              <p:cNvSpPr/>
              <p:nvPr/>
            </p:nvSpPr>
            <p:spPr>
              <a:xfrm>
                <a:off x="8343763" y="54829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9" name="Google Shape;1479;p49"/>
            <p:cNvGrpSpPr/>
            <p:nvPr/>
          </p:nvGrpSpPr>
          <p:grpSpPr>
            <a:xfrm>
              <a:off x="8095060" y="5258232"/>
              <a:ext cx="497404" cy="289312"/>
              <a:chOff x="8095060" y="5258232"/>
              <a:chExt cx="497404" cy="289312"/>
            </a:xfrm>
          </p:grpSpPr>
          <p:sp>
            <p:nvSpPr>
              <p:cNvPr id="1480" name="Google Shape;1480;p49"/>
              <p:cNvSpPr/>
              <p:nvPr/>
            </p:nvSpPr>
            <p:spPr>
              <a:xfrm>
                <a:off x="8095060" y="52582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49"/>
              <p:cNvSpPr/>
              <p:nvPr/>
            </p:nvSpPr>
            <p:spPr>
              <a:xfrm>
                <a:off x="8095060" y="53811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49"/>
              <p:cNvSpPr/>
              <p:nvPr/>
            </p:nvSpPr>
            <p:spPr>
              <a:xfrm>
                <a:off x="8343763" y="53811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3" name="Google Shape;1483;p49"/>
            <p:cNvGrpSpPr/>
            <p:nvPr/>
          </p:nvGrpSpPr>
          <p:grpSpPr>
            <a:xfrm>
              <a:off x="8095060" y="5156398"/>
              <a:ext cx="497404" cy="289312"/>
              <a:chOff x="8095060" y="5156398"/>
              <a:chExt cx="497404" cy="289312"/>
            </a:xfrm>
          </p:grpSpPr>
          <p:sp>
            <p:nvSpPr>
              <p:cNvPr id="1484" name="Google Shape;1484;p49"/>
              <p:cNvSpPr/>
              <p:nvPr/>
            </p:nvSpPr>
            <p:spPr>
              <a:xfrm>
                <a:off x="8095060" y="51563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49"/>
              <p:cNvSpPr/>
              <p:nvPr/>
            </p:nvSpPr>
            <p:spPr>
              <a:xfrm>
                <a:off x="8095060" y="52799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49"/>
              <p:cNvSpPr/>
              <p:nvPr/>
            </p:nvSpPr>
            <p:spPr>
              <a:xfrm>
                <a:off x="8343763" y="52799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7" name="Google Shape;1487;p49"/>
            <p:cNvGrpSpPr/>
            <p:nvPr/>
          </p:nvGrpSpPr>
          <p:grpSpPr>
            <a:xfrm>
              <a:off x="8095060" y="5054990"/>
              <a:ext cx="497404" cy="290164"/>
              <a:chOff x="8095060" y="5054990"/>
              <a:chExt cx="497404" cy="290164"/>
            </a:xfrm>
          </p:grpSpPr>
          <p:sp>
            <p:nvSpPr>
              <p:cNvPr id="1488" name="Google Shape;1488;p49"/>
              <p:cNvSpPr/>
              <p:nvPr/>
            </p:nvSpPr>
            <p:spPr>
              <a:xfrm>
                <a:off x="8095060" y="50549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49"/>
              <p:cNvSpPr/>
              <p:nvPr/>
            </p:nvSpPr>
            <p:spPr>
              <a:xfrm>
                <a:off x="8095060" y="51789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49"/>
              <p:cNvSpPr/>
              <p:nvPr/>
            </p:nvSpPr>
            <p:spPr>
              <a:xfrm>
                <a:off x="8343763" y="51789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1" name="Google Shape;1491;p49"/>
          <p:cNvGrpSpPr/>
          <p:nvPr/>
        </p:nvGrpSpPr>
        <p:grpSpPr>
          <a:xfrm>
            <a:off x="2870825" y="3921286"/>
            <a:ext cx="557162" cy="445734"/>
            <a:chOff x="4607809" y="5055027"/>
            <a:chExt cx="742883" cy="594312"/>
          </a:xfrm>
        </p:grpSpPr>
        <p:sp>
          <p:nvSpPr>
            <p:cNvPr id="1492" name="Google Shape;1492;p49"/>
            <p:cNvSpPr/>
            <p:nvPr/>
          </p:nvSpPr>
          <p:spPr>
            <a:xfrm>
              <a:off x="4607809" y="52146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9"/>
            <p:cNvSpPr/>
            <p:nvPr/>
          </p:nvSpPr>
          <p:spPr>
            <a:xfrm>
              <a:off x="4792974" y="51616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9"/>
            <p:cNvSpPr/>
            <p:nvPr/>
          </p:nvSpPr>
          <p:spPr>
            <a:xfrm>
              <a:off x="4978822" y="51080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9"/>
            <p:cNvSpPr/>
            <p:nvPr/>
          </p:nvSpPr>
          <p:spPr>
            <a:xfrm>
              <a:off x="5164499" y="50550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9"/>
            <p:cNvSpPr/>
            <p:nvPr/>
          </p:nvSpPr>
          <p:spPr>
            <a:xfrm>
              <a:off x="4607809" y="56157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9"/>
            <p:cNvSpPr/>
            <p:nvPr/>
          </p:nvSpPr>
          <p:spPr>
            <a:xfrm>
              <a:off x="4792974" y="56157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5112694" y="56157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4978822" y="56157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0" name="Google Shape;1500;p49"/>
          <p:cNvGrpSpPr/>
          <p:nvPr/>
        </p:nvGrpSpPr>
        <p:grpSpPr>
          <a:xfrm>
            <a:off x="3973890" y="3921343"/>
            <a:ext cx="1079865" cy="445620"/>
            <a:chOff x="2571250" y="5055111"/>
            <a:chExt cx="1439820" cy="594160"/>
          </a:xfrm>
        </p:grpSpPr>
        <p:sp>
          <p:nvSpPr>
            <p:cNvPr id="1501" name="Google Shape;1501;p49"/>
            <p:cNvSpPr/>
            <p:nvPr/>
          </p:nvSpPr>
          <p:spPr>
            <a:xfrm>
              <a:off x="2751485" y="50897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2765747" y="51042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2930895" y="51228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2945363" y="51373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9"/>
            <p:cNvSpPr/>
            <p:nvPr/>
          </p:nvSpPr>
          <p:spPr>
            <a:xfrm>
              <a:off x="3111130" y="51466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9"/>
            <p:cNvSpPr/>
            <p:nvPr/>
          </p:nvSpPr>
          <p:spPr>
            <a:xfrm>
              <a:off x="3125392" y="51611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9"/>
            <p:cNvSpPr/>
            <p:nvPr/>
          </p:nvSpPr>
          <p:spPr>
            <a:xfrm>
              <a:off x="3291159" y="51466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9"/>
            <p:cNvSpPr/>
            <p:nvPr/>
          </p:nvSpPr>
          <p:spPr>
            <a:xfrm>
              <a:off x="3305628" y="51611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9"/>
            <p:cNvSpPr/>
            <p:nvPr/>
          </p:nvSpPr>
          <p:spPr>
            <a:xfrm>
              <a:off x="3471189" y="51228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3485657" y="51373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3651425" y="50897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3665893" y="51042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3830834" y="50551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3845302" y="50696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2571250" y="50551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2585718" y="50696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9"/>
            <p:cNvSpPr/>
            <p:nvPr/>
          </p:nvSpPr>
          <p:spPr>
            <a:xfrm>
              <a:off x="2571250" y="55997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9"/>
            <p:cNvSpPr/>
            <p:nvPr/>
          </p:nvSpPr>
          <p:spPr>
            <a:xfrm>
              <a:off x="2751485" y="55997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9"/>
            <p:cNvSpPr/>
            <p:nvPr/>
          </p:nvSpPr>
          <p:spPr>
            <a:xfrm>
              <a:off x="2930895" y="55997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3111130" y="55997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9"/>
            <p:cNvSpPr/>
            <p:nvPr/>
          </p:nvSpPr>
          <p:spPr>
            <a:xfrm>
              <a:off x="3291159" y="55997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9"/>
            <p:cNvSpPr/>
            <p:nvPr/>
          </p:nvSpPr>
          <p:spPr>
            <a:xfrm>
              <a:off x="3409388" y="55997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9"/>
            <p:cNvSpPr/>
            <p:nvPr/>
          </p:nvSpPr>
          <p:spPr>
            <a:xfrm>
              <a:off x="3527616" y="55997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3645844" y="55997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5" name="Google Shape;1525;p49"/>
          <p:cNvGrpSpPr/>
          <p:nvPr/>
        </p:nvGrpSpPr>
        <p:grpSpPr>
          <a:xfrm>
            <a:off x="5599659" y="3921135"/>
            <a:ext cx="642470" cy="446036"/>
            <a:chOff x="6332670" y="5054346"/>
            <a:chExt cx="856627" cy="594715"/>
          </a:xfrm>
        </p:grpSpPr>
        <p:grpSp>
          <p:nvGrpSpPr>
            <p:cNvPr id="1526" name="Google Shape;1526;p49"/>
            <p:cNvGrpSpPr/>
            <p:nvPr/>
          </p:nvGrpSpPr>
          <p:grpSpPr>
            <a:xfrm>
              <a:off x="6392364" y="5054346"/>
              <a:ext cx="796933" cy="185801"/>
              <a:chOff x="3321050" y="-3881252"/>
              <a:chExt cx="6505573" cy="1508125"/>
            </a:xfrm>
          </p:grpSpPr>
          <p:sp>
            <p:nvSpPr>
              <p:cNvPr id="1527" name="Google Shape;1527;p49"/>
              <p:cNvSpPr/>
              <p:nvPr/>
            </p:nvSpPr>
            <p:spPr>
              <a:xfrm>
                <a:off x="3321050" y="-3881252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49"/>
              <p:cNvSpPr/>
              <p:nvPr/>
            </p:nvSpPr>
            <p:spPr>
              <a:xfrm>
                <a:off x="3321050" y="-3146240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9" name="Google Shape;1529;p49"/>
            <p:cNvGrpSpPr/>
            <p:nvPr/>
          </p:nvGrpSpPr>
          <p:grpSpPr>
            <a:xfrm flipH="1">
              <a:off x="6332670" y="5258803"/>
              <a:ext cx="796933" cy="185801"/>
              <a:chOff x="3321050" y="-3881252"/>
              <a:chExt cx="6505573" cy="1508125"/>
            </a:xfrm>
          </p:grpSpPr>
          <p:sp>
            <p:nvSpPr>
              <p:cNvPr id="1530" name="Google Shape;1530;p49"/>
              <p:cNvSpPr/>
              <p:nvPr/>
            </p:nvSpPr>
            <p:spPr>
              <a:xfrm>
                <a:off x="3321050" y="-3881252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49"/>
              <p:cNvSpPr/>
              <p:nvPr/>
            </p:nvSpPr>
            <p:spPr>
              <a:xfrm>
                <a:off x="3321050" y="-3146240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2" name="Google Shape;1532;p49"/>
            <p:cNvGrpSpPr/>
            <p:nvPr/>
          </p:nvGrpSpPr>
          <p:grpSpPr>
            <a:xfrm>
              <a:off x="6392364" y="5463260"/>
              <a:ext cx="796933" cy="185801"/>
              <a:chOff x="3321050" y="-3881252"/>
              <a:chExt cx="6505573" cy="1508125"/>
            </a:xfrm>
          </p:grpSpPr>
          <p:sp>
            <p:nvSpPr>
              <p:cNvPr id="1533" name="Google Shape;1533;p49"/>
              <p:cNvSpPr/>
              <p:nvPr/>
            </p:nvSpPr>
            <p:spPr>
              <a:xfrm>
                <a:off x="3321050" y="-3881252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49"/>
              <p:cNvSpPr/>
              <p:nvPr/>
            </p:nvSpPr>
            <p:spPr>
              <a:xfrm>
                <a:off x="3321050" y="-3146240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35" name="Google Shape;1535;p49"/>
          <p:cNvSpPr txBox="1"/>
          <p:nvPr>
            <p:ph type="title"/>
          </p:nvPr>
        </p:nvSpPr>
        <p:spPr>
          <a:xfrm>
            <a:off x="855300" y="0"/>
            <a:ext cx="7433400" cy="5487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DIAGRAMS AND INFOGRAPHICS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536" name="Google Shape;1536;p4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50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2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542" name="Google Shape;1542;p5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3" name="Google Shape;1543;p50"/>
          <p:cNvSpPr txBox="1"/>
          <p:nvPr>
            <p:ph idx="1" type="body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8" name="Google Shape;1548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9" name="Google Shape;1549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50" name="Google Shape;1550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51" name="Google Shape;1551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52" name="Google Shape;1552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3" name="Google Shape;1553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4" name="Google Shape;1554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55" name="Google Shape;1555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6" name="Google Shape;1556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7" name="Google Shape;1557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58" name="Google Shape;1558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9" name="Google Shape;1559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0" name="Google Shape;1560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61" name="Google Shape;1561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2" name="Google Shape;1562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ctrTitle"/>
          </p:nvPr>
        </p:nvSpPr>
        <p:spPr>
          <a:xfrm>
            <a:off x="2828225" y="1834888"/>
            <a:ext cx="3487500" cy="83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4" name="Google Shape;94;p16"/>
          <p:cNvSpPr txBox="1"/>
          <p:nvPr>
            <p:ph idx="1" type="subTitle"/>
          </p:nvPr>
        </p:nvSpPr>
        <p:spPr>
          <a:xfrm>
            <a:off x="2828225" y="2686913"/>
            <a:ext cx="3487500" cy="3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2776175" y="1075800"/>
            <a:ext cx="3591600" cy="299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4294967295" type="ctrTitle"/>
          </p:nvPr>
        </p:nvSpPr>
        <p:spPr>
          <a:xfrm>
            <a:off x="1860750" y="2827150"/>
            <a:ext cx="5422500" cy="71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BIG CONCEPT</a:t>
            </a:r>
            <a:endParaRPr sz="3600">
              <a:solidFill>
                <a:schemeClr val="accent5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13" name="Google Shape;113;p19"/>
          <p:cNvSpPr txBox="1"/>
          <p:nvPr>
            <p:ph idx="4294967295" type="subTitle"/>
          </p:nvPr>
        </p:nvSpPr>
        <p:spPr>
          <a:xfrm>
            <a:off x="1860700" y="3527400"/>
            <a:ext cx="5422500" cy="64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Bring the attention of your audience over a key concept using icons or illustrations</a:t>
            </a:r>
            <a:endParaRPr sz="1800">
              <a:solidFill>
                <a:schemeClr val="accent1"/>
              </a:solidFill>
            </a:endParaRPr>
          </a:p>
        </p:txBody>
      </p:sp>
      <p:grpSp>
        <p:nvGrpSpPr>
          <p:cNvPr id="114" name="Google Shape;114;p19"/>
          <p:cNvGrpSpPr/>
          <p:nvPr/>
        </p:nvGrpSpPr>
        <p:grpSpPr>
          <a:xfrm>
            <a:off x="4153318" y="861617"/>
            <a:ext cx="1175467" cy="1175417"/>
            <a:chOff x="6643075" y="3664250"/>
            <a:chExt cx="407950" cy="407975"/>
          </a:xfrm>
        </p:grpSpPr>
        <p:sp>
          <p:nvSpPr>
            <p:cNvPr id="115" name="Google Shape;115;p1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19"/>
          <p:cNvGrpSpPr/>
          <p:nvPr/>
        </p:nvGrpSpPr>
        <p:grpSpPr>
          <a:xfrm rot="-587436">
            <a:off x="4084097" y="2190458"/>
            <a:ext cx="483286" cy="483259"/>
            <a:chOff x="576250" y="4319400"/>
            <a:chExt cx="442075" cy="442050"/>
          </a:xfrm>
        </p:grpSpPr>
        <p:sp>
          <p:nvSpPr>
            <p:cNvPr id="118" name="Google Shape;118;p1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19"/>
          <p:cNvSpPr/>
          <p:nvPr/>
        </p:nvSpPr>
        <p:spPr>
          <a:xfrm>
            <a:off x="3871888" y="1133220"/>
            <a:ext cx="183741" cy="17544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 rot="2697368">
            <a:off x="5082636" y="2031362"/>
            <a:ext cx="278910" cy="26631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5303282" y="1879332"/>
            <a:ext cx="111710" cy="10670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 rot="1279603">
            <a:off x="3744591" y="1662371"/>
            <a:ext cx="111695" cy="10671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1041125" y="1342725"/>
            <a:ext cx="32994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3" name="Google Shape;133;p20"/>
          <p:cNvSpPr txBox="1"/>
          <p:nvPr>
            <p:ph idx="2" type="body"/>
          </p:nvPr>
        </p:nvSpPr>
        <p:spPr>
          <a:xfrm>
            <a:off x="4803420" y="1342725"/>
            <a:ext cx="32994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1041075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1" name="Google Shape;141;p21"/>
          <p:cNvSpPr txBox="1"/>
          <p:nvPr>
            <p:ph idx="2" type="body"/>
          </p:nvPr>
        </p:nvSpPr>
        <p:spPr>
          <a:xfrm>
            <a:off x="3472073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2" name="Google Shape;142;p21"/>
          <p:cNvSpPr txBox="1"/>
          <p:nvPr>
            <p:ph idx="3" type="body"/>
          </p:nvPr>
        </p:nvSpPr>
        <p:spPr>
          <a:xfrm>
            <a:off x="5903071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orfolk template">
  <a:themeElements>
    <a:clrScheme name="Custom 347">
      <a:dk1>
        <a:srgbClr val="334147"/>
      </a:dk1>
      <a:lt1>
        <a:srgbClr val="FFFFFF"/>
      </a:lt1>
      <a:dk2>
        <a:srgbClr val="89918C"/>
      </a:dk2>
      <a:lt2>
        <a:srgbClr val="F5F6F0"/>
      </a:lt2>
      <a:accent1>
        <a:srgbClr val="6EA7BB"/>
      </a:accent1>
      <a:accent2>
        <a:srgbClr val="4988A7"/>
      </a:accent2>
      <a:accent3>
        <a:srgbClr val="025766"/>
      </a:accent3>
      <a:accent4>
        <a:srgbClr val="F6D2A2"/>
      </a:accent4>
      <a:accent5>
        <a:srgbClr val="C59F72"/>
      </a:accent5>
      <a:accent6>
        <a:srgbClr val="997545"/>
      </a:accent6>
      <a:hlink>
        <a:srgbClr val="0257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