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Roboto Slab"/>
      <p:regular r:id="rId45"/>
      <p:bold r:id="rId46"/>
    </p:embeddedFont>
    <p:embeddedFont>
      <p:font typeface="Montserrat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0722C8C-2C90-424A-9468-0A487FB8FDEB}">
  <a:tblStyle styleId="{30722C8C-2C90-424A-9468-0A487FB8FD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4C78D66-EB8F-4335-84DC-DA64226AE9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obotoSlab-bold.fntdata"/><Relationship Id="rId45" Type="http://schemas.openxmlformats.org/officeDocument/2006/relationships/font" Target="fonts/RobotoSlab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.fntdata"/><Relationship Id="rId47" Type="http://schemas.openxmlformats.org/officeDocument/2006/relationships/font" Target="fonts/Montserrat-regular.fntdata"/><Relationship Id="rId49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2" name="Google Shape;1562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8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0" name="Google Shape;1570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6" name="Google Shape;1576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8" name="Google Shape;1608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9" name="Google Shape;1629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0" name="Google Shape;1640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9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1" name="Google Shape;1651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3" name="Google Shape;1663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9" name="Google Shape;148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5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7" name="Google Shape;1687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8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3" name="Google Shape;1713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4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6" name="Google Shape;1726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4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6" name="Google Shape;1736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3" name="Google Shape;1743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9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g7b02e73101_0_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1" name="Google Shape;1751;g7b02e73101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5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g7b02e73101_0_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7" name="Google Shape;1757;g7b02e73101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8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g7b02e73101_0_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0" name="Google Shape;1800;g7b02e73101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0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7b02e73101_0_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7b02e73101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8" name="Google Shape;149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7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7b02e73101_0_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7b02e73101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5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g7b02e73101_0_1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7" name="Google Shape;1857;g7b02e73101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5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g7b02e73101_0_2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7" name="Google Shape;1897;g7b02e73101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g7b02e73101_0_2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3" name="Google Shape;1923;g7b02e73101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5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g7b02e73101_0_2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7" name="Google Shape;1937;g7b02e73101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5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g7b02e73101_0_3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7" name="Google Shape;2027;g7b02e73101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4" name="Google Shape;2034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8031983501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2" name="Google Shape;2322;g803198350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0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1" name="Google Shape;2771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2" name="Google Shape;2772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6" name="Shape 2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7" name="Google Shape;2777;g709a9ce2f3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8" name="Google Shape;2778;g709a9ce2f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2" name="Google Shape;1512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8" name="Google Shape;151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3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5" name="Google Shape;1545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3425" y="1746975"/>
            <a:ext cx="4545900" cy="168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12" name="Google Shape;12;p2"/>
            <p:cNvSpPr/>
            <p:nvPr/>
          </p:nvSpPr>
          <p:spPr>
            <a:xfrm>
              <a:off x="3440674" y="4575559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73433" y="-4550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567964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0" y="4003045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720337" y="-4550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46891" y="4003045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867228" y="567964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867228" y="4003045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145436" y="4003045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292327" y="2858018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718882" y="3430531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7986" y="1140477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573433" y="-4550"/>
            <a:ext cx="8570402" cy="5152509"/>
            <a:chOff x="573433" y="-4550"/>
            <a:chExt cx="8570402" cy="5152509"/>
          </a:xfrm>
        </p:grpSpPr>
        <p:sp>
          <p:nvSpPr>
            <p:cNvPr id="30" name="Google Shape;30;p2"/>
            <p:cNvSpPr/>
            <p:nvPr/>
          </p:nvSpPr>
          <p:spPr>
            <a:xfrm>
              <a:off x="573433" y="4575559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146891" y="567964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867228" y="-4550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867228" y="4575559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14120" y="567964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571990" y="4003045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292327" y="567964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292327" y="2285504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292327" y="4003045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718882" y="1712991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857986" y="3430531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718882" y="2858018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46" name="Google Shape;46;p2"/>
            <p:cNvSpPr/>
            <p:nvPr/>
          </p:nvSpPr>
          <p:spPr>
            <a:xfrm>
              <a:off x="0" y="-4550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720337" y="567964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146891" y="4575559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293783" y="4003045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014120" y="4575559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440674" y="-4550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145436" y="567964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292327" y="3430531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718882" y="4003045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857986" y="567964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857986" y="2285504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63" name="Google Shape;63;p2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0" y="4575559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720337" y="4003045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146891" y="-4550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293783" y="-4550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293783" y="4575559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014120" y="4003045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571990" y="567964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292327" y="1140477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718882" y="2285504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857986" y="4003045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" name="Google Shape;83;p2"/>
          <p:cNvGrpSpPr/>
          <p:nvPr/>
        </p:nvGrpSpPr>
        <p:grpSpPr>
          <a:xfrm>
            <a:off x="573433" y="-4550"/>
            <a:ext cx="8570402" cy="5152509"/>
            <a:chOff x="573433" y="-4550"/>
            <a:chExt cx="8570402" cy="5152509"/>
          </a:xfrm>
        </p:grpSpPr>
        <p:sp>
          <p:nvSpPr>
            <p:cNvPr id="84" name="Google Shape;84;p2"/>
            <p:cNvSpPr/>
            <p:nvPr/>
          </p:nvSpPr>
          <p:spPr>
            <a:xfrm>
              <a:off x="573433" y="567964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293783" y="567964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014120" y="-4550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440674" y="567964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292327" y="1712991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718882" y="567964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857986" y="2858018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" name="Google Shape;98;p2"/>
          <p:cNvGrpSpPr/>
          <p:nvPr/>
        </p:nvGrpSpPr>
        <p:grpSpPr>
          <a:xfrm>
            <a:off x="573433" y="-4550"/>
            <a:ext cx="8570402" cy="5152509"/>
            <a:chOff x="573433" y="-4550"/>
            <a:chExt cx="8570402" cy="5152509"/>
          </a:xfrm>
        </p:grpSpPr>
        <p:sp>
          <p:nvSpPr>
            <p:cNvPr id="99" name="Google Shape;99;p2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73433" y="4003045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20337" y="4575559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440674" y="4003045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718882" y="1140477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857986" y="1712991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66" name="Google Shape;566;p11"/>
            <p:cNvSpPr/>
            <p:nvPr/>
          </p:nvSpPr>
          <p:spPr>
            <a:xfrm>
              <a:off x="3440674" y="4575559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73433" y="-4550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0" y="567964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0" y="4003045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1720337" y="-4550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4" name="Google Shape;574;p11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75" name="Google Shape;575;p11"/>
            <p:cNvSpPr/>
            <p:nvPr/>
          </p:nvSpPr>
          <p:spPr>
            <a:xfrm>
              <a:off x="573433" y="4575559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0" y="2285504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2867228" y="-4550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2867228" y="4575559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1" name="Google Shape;581;p11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82" name="Google Shape;582;p11"/>
            <p:cNvSpPr/>
            <p:nvPr/>
          </p:nvSpPr>
          <p:spPr>
            <a:xfrm>
              <a:off x="0" y="-4550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0" y="3430531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1146891" y="4575559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4014120" y="4575559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3440674" y="-4550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0" name="Google Shape;590;p11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91" name="Google Shape;591;p11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0" y="4575559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1146891" y="-4550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2293783" y="-4550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2293783" y="4575559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1" name="Google Shape;601;p11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602" name="Google Shape;602;p11"/>
            <p:cNvSpPr/>
            <p:nvPr/>
          </p:nvSpPr>
          <p:spPr>
            <a:xfrm>
              <a:off x="0" y="1712991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0" y="2858018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4014120" y="-4550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9" name="Google Shape;609;p11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610" name="Google Shape;610;p11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0" y="1140477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1720337" y="4575559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7" name="Google Shape;617;p11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CUSTOM"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oogle Shape;619;p12"/>
          <p:cNvGrpSpPr/>
          <p:nvPr/>
        </p:nvGrpSpPr>
        <p:grpSpPr>
          <a:xfrm>
            <a:off x="0" y="-4550"/>
            <a:ext cx="9176770" cy="5171054"/>
            <a:chOff x="0" y="-4550"/>
            <a:chExt cx="9176770" cy="5171054"/>
          </a:xfrm>
        </p:grpSpPr>
        <p:sp>
          <p:nvSpPr>
            <p:cNvPr id="620" name="Google Shape;620;p12"/>
            <p:cNvSpPr/>
            <p:nvPr/>
          </p:nvSpPr>
          <p:spPr>
            <a:xfrm>
              <a:off x="287749" y="-4550"/>
              <a:ext cx="287700" cy="28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12"/>
            <p:cNvSpPr/>
            <p:nvPr/>
          </p:nvSpPr>
          <p:spPr>
            <a:xfrm>
              <a:off x="0" y="282737"/>
              <a:ext cx="287700" cy="28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12"/>
            <p:cNvSpPr/>
            <p:nvPr/>
          </p:nvSpPr>
          <p:spPr>
            <a:xfrm>
              <a:off x="0" y="2006461"/>
              <a:ext cx="287700" cy="28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12"/>
            <p:cNvSpPr/>
            <p:nvPr/>
          </p:nvSpPr>
          <p:spPr>
            <a:xfrm>
              <a:off x="863265" y="-4550"/>
              <a:ext cx="287700" cy="28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12"/>
            <p:cNvSpPr/>
            <p:nvPr/>
          </p:nvSpPr>
          <p:spPr>
            <a:xfrm rot="10800000">
              <a:off x="7162521" y="-4420"/>
              <a:ext cx="287700" cy="28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12"/>
            <p:cNvSpPr/>
            <p:nvPr/>
          </p:nvSpPr>
          <p:spPr>
            <a:xfrm rot="10800000">
              <a:off x="8889052" y="2006592"/>
              <a:ext cx="287700" cy="28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12"/>
            <p:cNvSpPr/>
            <p:nvPr/>
          </p:nvSpPr>
          <p:spPr>
            <a:xfrm rot="10800000">
              <a:off x="8889052" y="282868"/>
              <a:ext cx="287700" cy="28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12"/>
            <p:cNvSpPr/>
            <p:nvPr/>
          </p:nvSpPr>
          <p:spPr>
            <a:xfrm rot="10800000">
              <a:off x="6019317" y="-4420"/>
              <a:ext cx="287700" cy="28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12"/>
            <p:cNvSpPr/>
            <p:nvPr/>
          </p:nvSpPr>
          <p:spPr>
            <a:xfrm>
              <a:off x="1726530" y="4879274"/>
              <a:ext cx="287700" cy="28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12"/>
            <p:cNvSpPr/>
            <p:nvPr/>
          </p:nvSpPr>
          <p:spPr>
            <a:xfrm>
              <a:off x="0" y="2868262"/>
              <a:ext cx="287700" cy="28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12"/>
            <p:cNvSpPr/>
            <p:nvPr/>
          </p:nvSpPr>
          <p:spPr>
            <a:xfrm>
              <a:off x="0" y="4591986"/>
              <a:ext cx="287700" cy="28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12"/>
            <p:cNvSpPr/>
            <p:nvPr/>
          </p:nvSpPr>
          <p:spPr>
            <a:xfrm>
              <a:off x="2869735" y="4879274"/>
              <a:ext cx="287700" cy="28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12"/>
            <p:cNvSpPr/>
            <p:nvPr/>
          </p:nvSpPr>
          <p:spPr>
            <a:xfrm flipH="1" rot="10800000">
              <a:off x="4876124" y="4879404"/>
              <a:ext cx="287700" cy="28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12"/>
            <p:cNvSpPr/>
            <p:nvPr/>
          </p:nvSpPr>
          <p:spPr>
            <a:xfrm flipH="1" rot="10800000">
              <a:off x="5451640" y="4879404"/>
              <a:ext cx="287700" cy="28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12"/>
            <p:cNvSpPr/>
            <p:nvPr/>
          </p:nvSpPr>
          <p:spPr>
            <a:xfrm flipH="1" rot="10800000">
              <a:off x="8889070" y="3442967"/>
              <a:ext cx="287700" cy="28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12"/>
            <p:cNvSpPr/>
            <p:nvPr/>
          </p:nvSpPr>
          <p:spPr>
            <a:xfrm flipH="1" rot="10800000">
              <a:off x="8889070" y="2868393"/>
              <a:ext cx="287700" cy="28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6" name="Google Shape;636;p12"/>
          <p:cNvGrpSpPr/>
          <p:nvPr/>
        </p:nvGrpSpPr>
        <p:grpSpPr>
          <a:xfrm>
            <a:off x="0" y="-4550"/>
            <a:ext cx="9176770" cy="5171054"/>
            <a:chOff x="0" y="-4550"/>
            <a:chExt cx="9176770" cy="5171054"/>
          </a:xfrm>
        </p:grpSpPr>
        <p:sp>
          <p:nvSpPr>
            <p:cNvPr id="637" name="Google Shape;637;p12"/>
            <p:cNvSpPr/>
            <p:nvPr/>
          </p:nvSpPr>
          <p:spPr>
            <a:xfrm>
              <a:off x="0" y="-4550"/>
              <a:ext cx="287700" cy="28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12"/>
            <p:cNvSpPr/>
            <p:nvPr/>
          </p:nvSpPr>
          <p:spPr>
            <a:xfrm>
              <a:off x="0" y="1719174"/>
              <a:ext cx="287700" cy="28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12"/>
            <p:cNvSpPr/>
            <p:nvPr/>
          </p:nvSpPr>
          <p:spPr>
            <a:xfrm>
              <a:off x="1726530" y="-4550"/>
              <a:ext cx="287700" cy="28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12"/>
            <p:cNvSpPr/>
            <p:nvPr/>
          </p:nvSpPr>
          <p:spPr>
            <a:xfrm>
              <a:off x="4012940" y="-4550"/>
              <a:ext cx="287700" cy="28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12"/>
            <p:cNvSpPr/>
            <p:nvPr/>
          </p:nvSpPr>
          <p:spPr>
            <a:xfrm rot="10800000">
              <a:off x="8889052" y="2293879"/>
              <a:ext cx="287700" cy="28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12"/>
            <p:cNvSpPr/>
            <p:nvPr/>
          </p:nvSpPr>
          <p:spPr>
            <a:xfrm rot="10800000">
              <a:off x="8889052" y="570155"/>
              <a:ext cx="287700" cy="28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12"/>
            <p:cNvSpPr/>
            <p:nvPr/>
          </p:nvSpPr>
          <p:spPr>
            <a:xfrm rot="10800000">
              <a:off x="8313541" y="-4420"/>
              <a:ext cx="287700" cy="28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12"/>
            <p:cNvSpPr/>
            <p:nvPr/>
          </p:nvSpPr>
          <p:spPr>
            <a:xfrm rot="10800000">
              <a:off x="6874766" y="-4420"/>
              <a:ext cx="287700" cy="28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12"/>
            <p:cNvSpPr/>
            <p:nvPr/>
          </p:nvSpPr>
          <p:spPr>
            <a:xfrm rot="10800000">
              <a:off x="5159959" y="-4420"/>
              <a:ext cx="287700" cy="28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12"/>
            <p:cNvSpPr/>
            <p:nvPr/>
          </p:nvSpPr>
          <p:spPr>
            <a:xfrm>
              <a:off x="0" y="2580975"/>
              <a:ext cx="287700" cy="28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12"/>
            <p:cNvSpPr/>
            <p:nvPr/>
          </p:nvSpPr>
          <p:spPr>
            <a:xfrm>
              <a:off x="0" y="4304699"/>
              <a:ext cx="287700" cy="28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12"/>
            <p:cNvSpPr/>
            <p:nvPr/>
          </p:nvSpPr>
          <p:spPr>
            <a:xfrm>
              <a:off x="575510" y="4879274"/>
              <a:ext cx="287700" cy="28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12"/>
            <p:cNvSpPr/>
            <p:nvPr/>
          </p:nvSpPr>
          <p:spPr>
            <a:xfrm>
              <a:off x="2014285" y="4879274"/>
              <a:ext cx="287700" cy="28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3729092" y="4879274"/>
              <a:ext cx="287700" cy="28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12"/>
            <p:cNvSpPr/>
            <p:nvPr/>
          </p:nvSpPr>
          <p:spPr>
            <a:xfrm flipH="1" rot="10800000">
              <a:off x="4588375" y="4879404"/>
              <a:ext cx="287700" cy="28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12"/>
            <p:cNvSpPr/>
            <p:nvPr/>
          </p:nvSpPr>
          <p:spPr>
            <a:xfrm flipH="1" rot="10800000">
              <a:off x="6314905" y="4879404"/>
              <a:ext cx="287700" cy="28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12"/>
            <p:cNvSpPr/>
            <p:nvPr/>
          </p:nvSpPr>
          <p:spPr>
            <a:xfrm flipH="1" rot="10800000">
              <a:off x="8889070" y="4304829"/>
              <a:ext cx="287700" cy="28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12"/>
            <p:cNvSpPr/>
            <p:nvPr/>
          </p:nvSpPr>
          <p:spPr>
            <a:xfrm flipH="1" rot="10800000">
              <a:off x="8601315" y="4879404"/>
              <a:ext cx="287700" cy="28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5" name="Google Shape;655;p12"/>
          <p:cNvGrpSpPr/>
          <p:nvPr/>
        </p:nvGrpSpPr>
        <p:grpSpPr>
          <a:xfrm>
            <a:off x="0" y="-4550"/>
            <a:ext cx="9176770" cy="5171054"/>
            <a:chOff x="0" y="-4550"/>
            <a:chExt cx="9176770" cy="5171054"/>
          </a:xfrm>
        </p:grpSpPr>
        <p:sp>
          <p:nvSpPr>
            <p:cNvPr id="656" name="Google Shape;656;p12"/>
            <p:cNvSpPr/>
            <p:nvPr/>
          </p:nvSpPr>
          <p:spPr>
            <a:xfrm>
              <a:off x="3729092" y="-4550"/>
              <a:ext cx="287700" cy="28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12"/>
            <p:cNvSpPr/>
            <p:nvPr/>
          </p:nvSpPr>
          <p:spPr>
            <a:xfrm>
              <a:off x="0" y="2293749"/>
              <a:ext cx="287700" cy="28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12"/>
            <p:cNvSpPr/>
            <p:nvPr/>
          </p:nvSpPr>
          <p:spPr>
            <a:xfrm>
              <a:off x="575510" y="-4550"/>
              <a:ext cx="287700" cy="28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12"/>
            <p:cNvSpPr/>
            <p:nvPr/>
          </p:nvSpPr>
          <p:spPr>
            <a:xfrm>
              <a:off x="1151020" y="-4550"/>
              <a:ext cx="287700" cy="28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12"/>
            <p:cNvSpPr/>
            <p:nvPr/>
          </p:nvSpPr>
          <p:spPr>
            <a:xfrm>
              <a:off x="2581980" y="-4550"/>
              <a:ext cx="287700" cy="28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12"/>
            <p:cNvSpPr/>
            <p:nvPr/>
          </p:nvSpPr>
          <p:spPr>
            <a:xfrm>
              <a:off x="3157490" y="-4550"/>
              <a:ext cx="287700" cy="28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12"/>
            <p:cNvSpPr/>
            <p:nvPr/>
          </p:nvSpPr>
          <p:spPr>
            <a:xfrm rot="10800000">
              <a:off x="8889052" y="-4420"/>
              <a:ext cx="287700" cy="28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12"/>
            <p:cNvSpPr/>
            <p:nvPr/>
          </p:nvSpPr>
          <p:spPr>
            <a:xfrm rot="10800000">
              <a:off x="7738031" y="-4420"/>
              <a:ext cx="287700" cy="28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12"/>
            <p:cNvSpPr/>
            <p:nvPr/>
          </p:nvSpPr>
          <p:spPr>
            <a:xfrm rot="10800000">
              <a:off x="6594827" y="-4420"/>
              <a:ext cx="287700" cy="28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12"/>
            <p:cNvSpPr/>
            <p:nvPr/>
          </p:nvSpPr>
          <p:spPr>
            <a:xfrm rot="10800000">
              <a:off x="4588357" y="-4420"/>
              <a:ext cx="287700" cy="28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12"/>
            <p:cNvSpPr/>
            <p:nvPr/>
          </p:nvSpPr>
          <p:spPr>
            <a:xfrm>
              <a:off x="0" y="4879274"/>
              <a:ext cx="287700" cy="28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12"/>
            <p:cNvSpPr/>
            <p:nvPr/>
          </p:nvSpPr>
          <p:spPr>
            <a:xfrm>
              <a:off x="1151020" y="4879274"/>
              <a:ext cx="287700" cy="28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12"/>
            <p:cNvSpPr/>
            <p:nvPr/>
          </p:nvSpPr>
          <p:spPr>
            <a:xfrm>
              <a:off x="2294225" y="4879274"/>
              <a:ext cx="287700" cy="28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12"/>
            <p:cNvSpPr/>
            <p:nvPr/>
          </p:nvSpPr>
          <p:spPr>
            <a:xfrm>
              <a:off x="4300695" y="4879274"/>
              <a:ext cx="287700" cy="28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12"/>
            <p:cNvSpPr/>
            <p:nvPr/>
          </p:nvSpPr>
          <p:spPr>
            <a:xfrm flipH="1" rot="10800000">
              <a:off x="8317467" y="4879404"/>
              <a:ext cx="287700" cy="28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12"/>
            <p:cNvSpPr/>
            <p:nvPr/>
          </p:nvSpPr>
          <p:spPr>
            <a:xfrm flipH="1" rot="10800000">
              <a:off x="5163885" y="4879404"/>
              <a:ext cx="287700" cy="28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12"/>
            <p:cNvSpPr/>
            <p:nvPr/>
          </p:nvSpPr>
          <p:spPr>
            <a:xfrm flipH="1" rot="10800000">
              <a:off x="5739395" y="4879404"/>
              <a:ext cx="287700" cy="28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12"/>
            <p:cNvSpPr/>
            <p:nvPr/>
          </p:nvSpPr>
          <p:spPr>
            <a:xfrm flipH="1" rot="10800000">
              <a:off x="7170355" y="4879404"/>
              <a:ext cx="287700" cy="28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12"/>
            <p:cNvSpPr/>
            <p:nvPr/>
          </p:nvSpPr>
          <p:spPr>
            <a:xfrm flipH="1" rot="10800000">
              <a:off x="7745865" y="4879404"/>
              <a:ext cx="287700" cy="28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12"/>
            <p:cNvSpPr/>
            <p:nvPr/>
          </p:nvSpPr>
          <p:spPr>
            <a:xfrm flipH="1" rot="10800000">
              <a:off x="8889070" y="4592117"/>
              <a:ext cx="287700" cy="28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12"/>
            <p:cNvSpPr/>
            <p:nvPr/>
          </p:nvSpPr>
          <p:spPr>
            <a:xfrm flipH="1" rot="10800000">
              <a:off x="8889070" y="2581105"/>
              <a:ext cx="287700" cy="28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7" name="Google Shape;677;p12"/>
          <p:cNvGrpSpPr/>
          <p:nvPr/>
        </p:nvGrpSpPr>
        <p:grpSpPr>
          <a:xfrm>
            <a:off x="0" y="-4550"/>
            <a:ext cx="9176770" cy="5171054"/>
            <a:chOff x="0" y="-4550"/>
            <a:chExt cx="9176770" cy="5171054"/>
          </a:xfrm>
        </p:grpSpPr>
        <p:sp>
          <p:nvSpPr>
            <p:cNvPr id="678" name="Google Shape;678;p12"/>
            <p:cNvSpPr/>
            <p:nvPr/>
          </p:nvSpPr>
          <p:spPr>
            <a:xfrm>
              <a:off x="0" y="857312"/>
              <a:ext cx="287700" cy="287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0" y="1431887"/>
              <a:ext cx="287700" cy="287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12"/>
            <p:cNvSpPr/>
            <p:nvPr/>
          </p:nvSpPr>
          <p:spPr>
            <a:xfrm>
              <a:off x="2014285" y="-4550"/>
              <a:ext cx="287700" cy="287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12"/>
            <p:cNvSpPr/>
            <p:nvPr/>
          </p:nvSpPr>
          <p:spPr>
            <a:xfrm>
              <a:off x="4300695" y="-4550"/>
              <a:ext cx="287700" cy="287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12"/>
            <p:cNvSpPr/>
            <p:nvPr/>
          </p:nvSpPr>
          <p:spPr>
            <a:xfrm rot="10800000">
              <a:off x="8889052" y="1432017"/>
              <a:ext cx="287700" cy="287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12"/>
            <p:cNvSpPr/>
            <p:nvPr/>
          </p:nvSpPr>
          <p:spPr>
            <a:xfrm rot="10800000">
              <a:off x="8889052" y="857442"/>
              <a:ext cx="287700" cy="287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12"/>
            <p:cNvSpPr/>
            <p:nvPr/>
          </p:nvSpPr>
          <p:spPr>
            <a:xfrm rot="10800000">
              <a:off x="6307072" y="-4420"/>
              <a:ext cx="287700" cy="287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12"/>
            <p:cNvSpPr/>
            <p:nvPr/>
          </p:nvSpPr>
          <p:spPr>
            <a:xfrm rot="10800000">
              <a:off x="5447714" y="-4420"/>
              <a:ext cx="287700" cy="287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12"/>
            <p:cNvSpPr/>
            <p:nvPr/>
          </p:nvSpPr>
          <p:spPr>
            <a:xfrm>
              <a:off x="0" y="3442837"/>
              <a:ext cx="287700" cy="287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12"/>
            <p:cNvSpPr/>
            <p:nvPr/>
          </p:nvSpPr>
          <p:spPr>
            <a:xfrm>
              <a:off x="0" y="4017412"/>
              <a:ext cx="287700" cy="287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12"/>
            <p:cNvSpPr/>
            <p:nvPr/>
          </p:nvSpPr>
          <p:spPr>
            <a:xfrm>
              <a:off x="2581980" y="4879274"/>
              <a:ext cx="287700" cy="287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12"/>
            <p:cNvSpPr/>
            <p:nvPr/>
          </p:nvSpPr>
          <p:spPr>
            <a:xfrm>
              <a:off x="3441337" y="4879274"/>
              <a:ext cx="287700" cy="287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12"/>
            <p:cNvSpPr/>
            <p:nvPr/>
          </p:nvSpPr>
          <p:spPr>
            <a:xfrm flipH="1" rot="10800000">
              <a:off x="6602660" y="4879404"/>
              <a:ext cx="287700" cy="287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12"/>
            <p:cNvSpPr/>
            <p:nvPr/>
          </p:nvSpPr>
          <p:spPr>
            <a:xfrm flipH="1" rot="10800000">
              <a:off x="8889070" y="4879404"/>
              <a:ext cx="287700" cy="287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12"/>
            <p:cNvSpPr/>
            <p:nvPr/>
          </p:nvSpPr>
          <p:spPr>
            <a:xfrm flipH="1" rot="10800000">
              <a:off x="8889070" y="3155680"/>
              <a:ext cx="287700" cy="287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3" name="Google Shape;693;p12"/>
          <p:cNvGrpSpPr/>
          <p:nvPr/>
        </p:nvGrpSpPr>
        <p:grpSpPr>
          <a:xfrm>
            <a:off x="0" y="-4550"/>
            <a:ext cx="9176770" cy="5171054"/>
            <a:chOff x="0" y="-4550"/>
            <a:chExt cx="9176770" cy="5171054"/>
          </a:xfrm>
        </p:grpSpPr>
        <p:sp>
          <p:nvSpPr>
            <p:cNvPr id="694" name="Google Shape;694;p12"/>
            <p:cNvSpPr/>
            <p:nvPr/>
          </p:nvSpPr>
          <p:spPr>
            <a:xfrm>
              <a:off x="0" y="570025"/>
              <a:ext cx="287700" cy="28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12"/>
            <p:cNvSpPr/>
            <p:nvPr/>
          </p:nvSpPr>
          <p:spPr>
            <a:xfrm>
              <a:off x="3441337" y="-4550"/>
              <a:ext cx="287700" cy="28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12"/>
            <p:cNvSpPr/>
            <p:nvPr/>
          </p:nvSpPr>
          <p:spPr>
            <a:xfrm>
              <a:off x="2294225" y="-4550"/>
              <a:ext cx="287700" cy="28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12"/>
            <p:cNvSpPr/>
            <p:nvPr/>
          </p:nvSpPr>
          <p:spPr>
            <a:xfrm rot="10800000">
              <a:off x="4876112" y="-4420"/>
              <a:ext cx="287700" cy="28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12"/>
            <p:cNvSpPr/>
            <p:nvPr/>
          </p:nvSpPr>
          <p:spPr>
            <a:xfrm rot="10800000">
              <a:off x="8889052" y="1719304"/>
              <a:ext cx="287700" cy="28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12"/>
            <p:cNvSpPr/>
            <p:nvPr/>
          </p:nvSpPr>
          <p:spPr>
            <a:xfrm rot="10800000">
              <a:off x="8025786" y="-4420"/>
              <a:ext cx="287700" cy="28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12"/>
            <p:cNvSpPr/>
            <p:nvPr/>
          </p:nvSpPr>
          <p:spPr>
            <a:xfrm rot="10800000">
              <a:off x="5731562" y="-4420"/>
              <a:ext cx="287700" cy="28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12"/>
            <p:cNvSpPr/>
            <p:nvPr/>
          </p:nvSpPr>
          <p:spPr>
            <a:xfrm>
              <a:off x="4012940" y="4879274"/>
              <a:ext cx="287700" cy="28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12"/>
            <p:cNvSpPr/>
            <p:nvPr/>
          </p:nvSpPr>
          <p:spPr>
            <a:xfrm>
              <a:off x="0" y="3155550"/>
              <a:ext cx="287700" cy="28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12"/>
            <p:cNvSpPr/>
            <p:nvPr/>
          </p:nvSpPr>
          <p:spPr>
            <a:xfrm>
              <a:off x="863265" y="4879274"/>
              <a:ext cx="287700" cy="28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12"/>
            <p:cNvSpPr/>
            <p:nvPr/>
          </p:nvSpPr>
          <p:spPr>
            <a:xfrm>
              <a:off x="3157490" y="4879274"/>
              <a:ext cx="287700" cy="28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12"/>
            <p:cNvSpPr/>
            <p:nvPr/>
          </p:nvSpPr>
          <p:spPr>
            <a:xfrm flipH="1" rot="10800000">
              <a:off x="8029712" y="4879404"/>
              <a:ext cx="287700" cy="28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12"/>
            <p:cNvSpPr/>
            <p:nvPr/>
          </p:nvSpPr>
          <p:spPr>
            <a:xfrm flipH="1" rot="10800000">
              <a:off x="8889070" y="3730255"/>
              <a:ext cx="287700" cy="28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12"/>
            <p:cNvSpPr/>
            <p:nvPr/>
          </p:nvSpPr>
          <p:spPr>
            <a:xfrm flipH="1" rot="10800000">
              <a:off x="6882600" y="4879404"/>
              <a:ext cx="287700" cy="28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8" name="Google Shape;708;p12"/>
          <p:cNvSpPr txBox="1"/>
          <p:nvPr>
            <p:ph idx="12" type="sldNum"/>
          </p:nvPr>
        </p:nvSpPr>
        <p:spPr>
          <a:xfrm>
            <a:off x="287750" y="4304700"/>
            <a:ext cx="8601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09" name="Google Shape;709;p12"/>
          <p:cNvGrpSpPr/>
          <p:nvPr/>
        </p:nvGrpSpPr>
        <p:grpSpPr>
          <a:xfrm>
            <a:off x="0" y="-4550"/>
            <a:ext cx="9176770" cy="5171054"/>
            <a:chOff x="0" y="-4550"/>
            <a:chExt cx="9176770" cy="5171054"/>
          </a:xfrm>
        </p:grpSpPr>
        <p:sp>
          <p:nvSpPr>
            <p:cNvPr id="710" name="Google Shape;710;p12"/>
            <p:cNvSpPr/>
            <p:nvPr/>
          </p:nvSpPr>
          <p:spPr>
            <a:xfrm rot="10800000">
              <a:off x="8601303" y="-4420"/>
              <a:ext cx="287700" cy="287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12"/>
            <p:cNvSpPr/>
            <p:nvPr/>
          </p:nvSpPr>
          <p:spPr>
            <a:xfrm rot="10800000">
              <a:off x="8889052" y="1144730"/>
              <a:ext cx="287700" cy="287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12"/>
            <p:cNvSpPr/>
            <p:nvPr/>
          </p:nvSpPr>
          <p:spPr>
            <a:xfrm rot="10800000">
              <a:off x="7450276" y="-4420"/>
              <a:ext cx="287700" cy="287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12"/>
            <p:cNvSpPr/>
            <p:nvPr/>
          </p:nvSpPr>
          <p:spPr>
            <a:xfrm>
              <a:off x="287749" y="4879274"/>
              <a:ext cx="287700" cy="287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12"/>
            <p:cNvSpPr/>
            <p:nvPr/>
          </p:nvSpPr>
          <p:spPr>
            <a:xfrm>
              <a:off x="0" y="3730124"/>
              <a:ext cx="287700" cy="287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12"/>
            <p:cNvSpPr/>
            <p:nvPr/>
          </p:nvSpPr>
          <p:spPr>
            <a:xfrm>
              <a:off x="1438775" y="4879274"/>
              <a:ext cx="287700" cy="287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12"/>
            <p:cNvSpPr/>
            <p:nvPr/>
          </p:nvSpPr>
          <p:spPr>
            <a:xfrm flipH="1" rot="10800000">
              <a:off x="6027150" y="4879404"/>
              <a:ext cx="287700" cy="287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12"/>
            <p:cNvSpPr/>
            <p:nvPr/>
          </p:nvSpPr>
          <p:spPr>
            <a:xfrm flipH="1" rot="10800000">
              <a:off x="7458110" y="4879404"/>
              <a:ext cx="287700" cy="287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12"/>
            <p:cNvSpPr/>
            <p:nvPr/>
          </p:nvSpPr>
          <p:spPr>
            <a:xfrm flipH="1" rot="10800000">
              <a:off x="8889070" y="4017542"/>
              <a:ext cx="287700" cy="287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12"/>
            <p:cNvSpPr/>
            <p:nvPr/>
          </p:nvSpPr>
          <p:spPr>
            <a:xfrm>
              <a:off x="0" y="1144599"/>
              <a:ext cx="287700" cy="287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12"/>
            <p:cNvSpPr/>
            <p:nvPr/>
          </p:nvSpPr>
          <p:spPr>
            <a:xfrm>
              <a:off x="1438775" y="-4550"/>
              <a:ext cx="287700" cy="287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12"/>
            <p:cNvSpPr/>
            <p:nvPr/>
          </p:nvSpPr>
          <p:spPr>
            <a:xfrm>
              <a:off x="2869735" y="-4550"/>
              <a:ext cx="287700" cy="287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 mosaic">
  <p:cSld name="BLANK_2"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24" name="Google Shape;724;p13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725" name="Google Shape;725;p13"/>
            <p:cNvSpPr/>
            <p:nvPr/>
          </p:nvSpPr>
          <p:spPr>
            <a:xfrm>
              <a:off x="3440674" y="4575559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573433" y="-4550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573433" y="3430531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0" y="567964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0" y="4003045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1720337" y="-4550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1720337" y="3430531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1146891" y="1712991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1146891" y="4003045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2867228" y="567964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2867228" y="4003045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2293783" y="1712991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4014120" y="1140477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3440674" y="1712991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5145436" y="1140477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5145436" y="4003045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4571990" y="2858018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6292327" y="2858018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5718882" y="3430531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6857986" y="1140477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0" name="Google Shape;750;p13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751" name="Google Shape;751;p13"/>
            <p:cNvSpPr/>
            <p:nvPr/>
          </p:nvSpPr>
          <p:spPr>
            <a:xfrm>
              <a:off x="573433" y="1140477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573433" y="4575559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0" y="2285504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1720337" y="2285504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1146891" y="567964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1146891" y="2858018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2867228" y="-4550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2867228" y="2858018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2867228" y="4575559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2293783" y="3430531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4014120" y="567964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4014120" y="2285504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4014120" y="3430531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4571990" y="1712991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4571990" y="4003045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6292327" y="567964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6292327" y="2285504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6292327" y="4003045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5718882" y="1712991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6857986" y="3430531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5718882" y="2858018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5" name="Google Shape;775;p13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776" name="Google Shape;776;p13"/>
            <p:cNvSpPr/>
            <p:nvPr/>
          </p:nvSpPr>
          <p:spPr>
            <a:xfrm>
              <a:off x="573433" y="1712991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0" y="-4550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0" y="3430531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1720337" y="567964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1146891" y="2285504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1146891" y="4575559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2867228" y="1140477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2867228" y="2285504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2293783" y="4003045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4014120" y="4575559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13"/>
            <p:cNvSpPr/>
            <p:nvPr/>
          </p:nvSpPr>
          <p:spPr>
            <a:xfrm>
              <a:off x="3440674" y="-4550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3440674" y="2858018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5145436" y="567964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5145436" y="2285504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4571990" y="1140477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13"/>
            <p:cNvSpPr/>
            <p:nvPr/>
          </p:nvSpPr>
          <p:spPr>
            <a:xfrm>
              <a:off x="6292327" y="3430531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13"/>
            <p:cNvSpPr/>
            <p:nvPr/>
          </p:nvSpPr>
          <p:spPr>
            <a:xfrm>
              <a:off x="5718882" y="4003045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13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13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13"/>
            <p:cNvSpPr/>
            <p:nvPr/>
          </p:nvSpPr>
          <p:spPr>
            <a:xfrm>
              <a:off x="6857986" y="567964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13"/>
            <p:cNvSpPr/>
            <p:nvPr/>
          </p:nvSpPr>
          <p:spPr>
            <a:xfrm>
              <a:off x="6857986" y="2285504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13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13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13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0" name="Google Shape;800;p13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801" name="Google Shape;801;p13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13"/>
            <p:cNvSpPr/>
            <p:nvPr/>
          </p:nvSpPr>
          <p:spPr>
            <a:xfrm>
              <a:off x="573433" y="2858018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13"/>
            <p:cNvSpPr/>
            <p:nvPr/>
          </p:nvSpPr>
          <p:spPr>
            <a:xfrm>
              <a:off x="0" y="4575559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13"/>
            <p:cNvSpPr/>
            <p:nvPr/>
          </p:nvSpPr>
          <p:spPr>
            <a:xfrm>
              <a:off x="1720337" y="2858018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13"/>
            <p:cNvSpPr/>
            <p:nvPr/>
          </p:nvSpPr>
          <p:spPr>
            <a:xfrm>
              <a:off x="1720337" y="4003045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13"/>
            <p:cNvSpPr/>
            <p:nvPr/>
          </p:nvSpPr>
          <p:spPr>
            <a:xfrm>
              <a:off x="1146891" y="-4550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13"/>
            <p:cNvSpPr/>
            <p:nvPr/>
          </p:nvSpPr>
          <p:spPr>
            <a:xfrm>
              <a:off x="2867228" y="3430531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13"/>
            <p:cNvSpPr/>
            <p:nvPr/>
          </p:nvSpPr>
          <p:spPr>
            <a:xfrm>
              <a:off x="2293783" y="-4550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13"/>
            <p:cNvSpPr/>
            <p:nvPr/>
          </p:nvSpPr>
          <p:spPr>
            <a:xfrm>
              <a:off x="2293783" y="4575559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13"/>
            <p:cNvSpPr/>
            <p:nvPr/>
          </p:nvSpPr>
          <p:spPr>
            <a:xfrm>
              <a:off x="4014120" y="4003045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13"/>
            <p:cNvSpPr/>
            <p:nvPr/>
          </p:nvSpPr>
          <p:spPr>
            <a:xfrm>
              <a:off x="3440674" y="2285504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13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13"/>
            <p:cNvSpPr/>
            <p:nvPr/>
          </p:nvSpPr>
          <p:spPr>
            <a:xfrm>
              <a:off x="5145436" y="1712991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13"/>
            <p:cNvSpPr/>
            <p:nvPr/>
          </p:nvSpPr>
          <p:spPr>
            <a:xfrm>
              <a:off x="4571990" y="567964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13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13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13"/>
            <p:cNvSpPr/>
            <p:nvPr/>
          </p:nvSpPr>
          <p:spPr>
            <a:xfrm>
              <a:off x="6292327" y="1140477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13"/>
            <p:cNvSpPr/>
            <p:nvPr/>
          </p:nvSpPr>
          <p:spPr>
            <a:xfrm>
              <a:off x="5718882" y="2285504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13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13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13"/>
            <p:cNvSpPr/>
            <p:nvPr/>
          </p:nvSpPr>
          <p:spPr>
            <a:xfrm>
              <a:off x="6857986" y="4003045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13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13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13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13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6" name="Google Shape;826;p13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827" name="Google Shape;827;p13"/>
            <p:cNvSpPr/>
            <p:nvPr/>
          </p:nvSpPr>
          <p:spPr>
            <a:xfrm>
              <a:off x="573433" y="567964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13"/>
            <p:cNvSpPr/>
            <p:nvPr/>
          </p:nvSpPr>
          <p:spPr>
            <a:xfrm>
              <a:off x="0" y="1712991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13"/>
            <p:cNvSpPr/>
            <p:nvPr/>
          </p:nvSpPr>
          <p:spPr>
            <a:xfrm>
              <a:off x="0" y="2858018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13"/>
            <p:cNvSpPr/>
            <p:nvPr/>
          </p:nvSpPr>
          <p:spPr>
            <a:xfrm>
              <a:off x="1720337" y="1140477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13"/>
            <p:cNvSpPr/>
            <p:nvPr/>
          </p:nvSpPr>
          <p:spPr>
            <a:xfrm>
              <a:off x="1146891" y="3430531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13"/>
            <p:cNvSpPr/>
            <p:nvPr/>
          </p:nvSpPr>
          <p:spPr>
            <a:xfrm>
              <a:off x="2293783" y="567964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13"/>
            <p:cNvSpPr/>
            <p:nvPr/>
          </p:nvSpPr>
          <p:spPr>
            <a:xfrm>
              <a:off x="2293783" y="2285504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13"/>
            <p:cNvSpPr/>
            <p:nvPr/>
          </p:nvSpPr>
          <p:spPr>
            <a:xfrm>
              <a:off x="4014120" y="-4550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13"/>
            <p:cNvSpPr/>
            <p:nvPr/>
          </p:nvSpPr>
          <p:spPr>
            <a:xfrm>
              <a:off x="4014120" y="1712991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13"/>
            <p:cNvSpPr/>
            <p:nvPr/>
          </p:nvSpPr>
          <p:spPr>
            <a:xfrm>
              <a:off x="3440674" y="567964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3440674" y="3430531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5145436" y="3430531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4571990" y="2285504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13"/>
            <p:cNvSpPr/>
            <p:nvPr/>
          </p:nvSpPr>
          <p:spPr>
            <a:xfrm>
              <a:off x="6292327" y="1712991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5718882" y="567964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13"/>
            <p:cNvSpPr/>
            <p:nvPr/>
          </p:nvSpPr>
          <p:spPr>
            <a:xfrm>
              <a:off x="6857986" y="2858018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13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13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0" name="Google Shape;850;p13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851" name="Google Shape;851;p13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573433" y="2285504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573433" y="4003045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0" y="1140477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1720337" y="1712991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1720337" y="4575559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1146891" y="1140477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867228" y="1712991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293783" y="1140477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293783" y="2858018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4014120" y="2858018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3440674" y="1140477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3440674" y="4003045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5145436" y="2858018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4571990" y="3430531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13"/>
            <p:cNvSpPr/>
            <p:nvPr/>
          </p:nvSpPr>
          <p:spPr>
            <a:xfrm>
              <a:off x="5718882" y="1140477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13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13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6857986" y="1712991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13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13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 mosaic small">
  <p:cSld name="BLANK_1"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14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876" name="Google Shape;876;p14"/>
            <p:cNvGrpSpPr/>
            <p:nvPr/>
          </p:nvGrpSpPr>
          <p:grpSpPr>
            <a:xfrm>
              <a:off x="0" y="-4550"/>
              <a:ext cx="4588377" cy="2585529"/>
              <a:chOff x="0" y="-4550"/>
              <a:chExt cx="9143835" cy="5152509"/>
            </a:xfrm>
          </p:grpSpPr>
          <p:sp>
            <p:nvSpPr>
              <p:cNvPr id="877" name="Google Shape;877;p14"/>
              <p:cNvSpPr/>
              <p:nvPr/>
            </p:nvSpPr>
            <p:spPr>
              <a:xfrm>
                <a:off x="3440674" y="4575559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14"/>
              <p:cNvSpPr/>
              <p:nvPr/>
            </p:nvSpPr>
            <p:spPr>
              <a:xfrm>
                <a:off x="573433" y="-4550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14"/>
              <p:cNvSpPr/>
              <p:nvPr/>
            </p:nvSpPr>
            <p:spPr>
              <a:xfrm>
                <a:off x="573433" y="3430531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14"/>
              <p:cNvSpPr/>
              <p:nvPr/>
            </p:nvSpPr>
            <p:spPr>
              <a:xfrm>
                <a:off x="0" y="567964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14"/>
              <p:cNvSpPr/>
              <p:nvPr/>
            </p:nvSpPr>
            <p:spPr>
              <a:xfrm>
                <a:off x="0" y="4003045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14"/>
              <p:cNvSpPr/>
              <p:nvPr/>
            </p:nvSpPr>
            <p:spPr>
              <a:xfrm>
                <a:off x="1720337" y="-4550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14"/>
              <p:cNvSpPr/>
              <p:nvPr/>
            </p:nvSpPr>
            <p:spPr>
              <a:xfrm>
                <a:off x="1720337" y="3430531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14"/>
              <p:cNvSpPr/>
              <p:nvPr/>
            </p:nvSpPr>
            <p:spPr>
              <a:xfrm>
                <a:off x="1146891" y="1712991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14"/>
              <p:cNvSpPr/>
              <p:nvPr/>
            </p:nvSpPr>
            <p:spPr>
              <a:xfrm>
                <a:off x="1146891" y="4003045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14"/>
              <p:cNvSpPr/>
              <p:nvPr/>
            </p:nvSpPr>
            <p:spPr>
              <a:xfrm>
                <a:off x="2867228" y="567964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14"/>
              <p:cNvSpPr/>
              <p:nvPr/>
            </p:nvSpPr>
            <p:spPr>
              <a:xfrm>
                <a:off x="2867228" y="4003045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14"/>
              <p:cNvSpPr/>
              <p:nvPr/>
            </p:nvSpPr>
            <p:spPr>
              <a:xfrm>
                <a:off x="2293783" y="1712991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14"/>
              <p:cNvSpPr/>
              <p:nvPr/>
            </p:nvSpPr>
            <p:spPr>
              <a:xfrm>
                <a:off x="4014120" y="1140477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14"/>
              <p:cNvSpPr/>
              <p:nvPr/>
            </p:nvSpPr>
            <p:spPr>
              <a:xfrm>
                <a:off x="3440674" y="1712991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14"/>
              <p:cNvSpPr/>
              <p:nvPr/>
            </p:nvSpPr>
            <p:spPr>
              <a:xfrm>
                <a:off x="5145436" y="1140477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14"/>
              <p:cNvSpPr/>
              <p:nvPr/>
            </p:nvSpPr>
            <p:spPr>
              <a:xfrm>
                <a:off x="5145436" y="4003045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14"/>
              <p:cNvSpPr/>
              <p:nvPr/>
            </p:nvSpPr>
            <p:spPr>
              <a:xfrm>
                <a:off x="4571990" y="2858018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14"/>
              <p:cNvSpPr/>
              <p:nvPr/>
            </p:nvSpPr>
            <p:spPr>
              <a:xfrm>
                <a:off x="6292327" y="2858018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14"/>
              <p:cNvSpPr/>
              <p:nvPr/>
            </p:nvSpPr>
            <p:spPr>
              <a:xfrm>
                <a:off x="5718882" y="3430531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14"/>
              <p:cNvSpPr/>
              <p:nvPr/>
            </p:nvSpPr>
            <p:spPr>
              <a:xfrm>
                <a:off x="5718882" y="4575559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7" name="Google Shape;897;p14"/>
              <p:cNvSpPr/>
              <p:nvPr/>
            </p:nvSpPr>
            <p:spPr>
              <a:xfrm>
                <a:off x="7431431" y="2858018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8" name="Google Shape;898;p14"/>
              <p:cNvSpPr/>
              <p:nvPr/>
            </p:nvSpPr>
            <p:spPr>
              <a:xfrm>
                <a:off x="6857986" y="1140477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9" name="Google Shape;899;p14"/>
              <p:cNvSpPr/>
              <p:nvPr/>
            </p:nvSpPr>
            <p:spPr>
              <a:xfrm>
                <a:off x="8570535" y="2858018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0" name="Google Shape;900;p14"/>
              <p:cNvSpPr/>
              <p:nvPr/>
            </p:nvSpPr>
            <p:spPr>
              <a:xfrm>
                <a:off x="8570535" y="4003045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1" name="Google Shape;901;p14"/>
              <p:cNvSpPr/>
              <p:nvPr/>
            </p:nvSpPr>
            <p:spPr>
              <a:xfrm>
                <a:off x="7997090" y="1712991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02" name="Google Shape;902;p14"/>
            <p:cNvGrpSpPr/>
            <p:nvPr/>
          </p:nvGrpSpPr>
          <p:grpSpPr>
            <a:xfrm rot="10800000">
              <a:off x="4588375" y="-4550"/>
              <a:ext cx="4588377" cy="2585529"/>
              <a:chOff x="0" y="-4550"/>
              <a:chExt cx="9143835" cy="5152509"/>
            </a:xfrm>
          </p:grpSpPr>
          <p:sp>
            <p:nvSpPr>
              <p:cNvPr id="903" name="Google Shape;903;p14"/>
              <p:cNvSpPr/>
              <p:nvPr/>
            </p:nvSpPr>
            <p:spPr>
              <a:xfrm>
                <a:off x="3440674" y="4575559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14"/>
              <p:cNvSpPr/>
              <p:nvPr/>
            </p:nvSpPr>
            <p:spPr>
              <a:xfrm>
                <a:off x="573433" y="-4550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14"/>
              <p:cNvSpPr/>
              <p:nvPr/>
            </p:nvSpPr>
            <p:spPr>
              <a:xfrm>
                <a:off x="573433" y="3430531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14"/>
              <p:cNvSpPr/>
              <p:nvPr/>
            </p:nvSpPr>
            <p:spPr>
              <a:xfrm>
                <a:off x="0" y="567964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14"/>
              <p:cNvSpPr/>
              <p:nvPr/>
            </p:nvSpPr>
            <p:spPr>
              <a:xfrm>
                <a:off x="0" y="4003045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14"/>
              <p:cNvSpPr/>
              <p:nvPr/>
            </p:nvSpPr>
            <p:spPr>
              <a:xfrm>
                <a:off x="1720337" y="-4550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14"/>
              <p:cNvSpPr/>
              <p:nvPr/>
            </p:nvSpPr>
            <p:spPr>
              <a:xfrm>
                <a:off x="1720337" y="3430531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0" name="Google Shape;910;p14"/>
              <p:cNvSpPr/>
              <p:nvPr/>
            </p:nvSpPr>
            <p:spPr>
              <a:xfrm>
                <a:off x="1146891" y="1712991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p14"/>
              <p:cNvSpPr/>
              <p:nvPr/>
            </p:nvSpPr>
            <p:spPr>
              <a:xfrm>
                <a:off x="1146891" y="4003045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14"/>
              <p:cNvSpPr/>
              <p:nvPr/>
            </p:nvSpPr>
            <p:spPr>
              <a:xfrm>
                <a:off x="2867228" y="567964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3" name="Google Shape;913;p14"/>
              <p:cNvSpPr/>
              <p:nvPr/>
            </p:nvSpPr>
            <p:spPr>
              <a:xfrm>
                <a:off x="2867228" y="4003045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4" name="Google Shape;914;p14"/>
              <p:cNvSpPr/>
              <p:nvPr/>
            </p:nvSpPr>
            <p:spPr>
              <a:xfrm>
                <a:off x="2293783" y="1712991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5" name="Google Shape;915;p14"/>
              <p:cNvSpPr/>
              <p:nvPr/>
            </p:nvSpPr>
            <p:spPr>
              <a:xfrm>
                <a:off x="4014120" y="1140477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6" name="Google Shape;916;p14"/>
              <p:cNvSpPr/>
              <p:nvPr/>
            </p:nvSpPr>
            <p:spPr>
              <a:xfrm>
                <a:off x="3440674" y="1712991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14"/>
              <p:cNvSpPr/>
              <p:nvPr/>
            </p:nvSpPr>
            <p:spPr>
              <a:xfrm>
                <a:off x="5145436" y="1140477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14"/>
              <p:cNvSpPr/>
              <p:nvPr/>
            </p:nvSpPr>
            <p:spPr>
              <a:xfrm>
                <a:off x="5145436" y="4003045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14"/>
              <p:cNvSpPr/>
              <p:nvPr/>
            </p:nvSpPr>
            <p:spPr>
              <a:xfrm>
                <a:off x="4571990" y="2858018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0" name="Google Shape;920;p14"/>
              <p:cNvSpPr/>
              <p:nvPr/>
            </p:nvSpPr>
            <p:spPr>
              <a:xfrm>
                <a:off x="6292327" y="2858018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1" name="Google Shape;921;p14"/>
              <p:cNvSpPr/>
              <p:nvPr/>
            </p:nvSpPr>
            <p:spPr>
              <a:xfrm>
                <a:off x="5718882" y="3430531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14"/>
              <p:cNvSpPr/>
              <p:nvPr/>
            </p:nvSpPr>
            <p:spPr>
              <a:xfrm>
                <a:off x="5718882" y="4575559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3" name="Google Shape;923;p14"/>
              <p:cNvSpPr/>
              <p:nvPr/>
            </p:nvSpPr>
            <p:spPr>
              <a:xfrm>
                <a:off x="7431431" y="2858018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14"/>
              <p:cNvSpPr/>
              <p:nvPr/>
            </p:nvSpPr>
            <p:spPr>
              <a:xfrm>
                <a:off x="6857986" y="1140477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p14"/>
              <p:cNvSpPr/>
              <p:nvPr/>
            </p:nvSpPr>
            <p:spPr>
              <a:xfrm>
                <a:off x="8570535" y="2858018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p14"/>
              <p:cNvSpPr/>
              <p:nvPr/>
            </p:nvSpPr>
            <p:spPr>
              <a:xfrm>
                <a:off x="8570535" y="4003045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p14"/>
              <p:cNvSpPr/>
              <p:nvPr/>
            </p:nvSpPr>
            <p:spPr>
              <a:xfrm>
                <a:off x="7997090" y="1712991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28" name="Google Shape;928;p14"/>
            <p:cNvGrpSpPr/>
            <p:nvPr/>
          </p:nvGrpSpPr>
          <p:grpSpPr>
            <a:xfrm>
              <a:off x="0" y="2580975"/>
              <a:ext cx="4588377" cy="2585529"/>
              <a:chOff x="0" y="-4550"/>
              <a:chExt cx="9143835" cy="5152509"/>
            </a:xfrm>
          </p:grpSpPr>
          <p:sp>
            <p:nvSpPr>
              <p:cNvPr id="929" name="Google Shape;929;p14"/>
              <p:cNvSpPr/>
              <p:nvPr/>
            </p:nvSpPr>
            <p:spPr>
              <a:xfrm>
                <a:off x="3440674" y="4575559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14"/>
              <p:cNvSpPr/>
              <p:nvPr/>
            </p:nvSpPr>
            <p:spPr>
              <a:xfrm>
                <a:off x="573433" y="-4550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14"/>
              <p:cNvSpPr/>
              <p:nvPr/>
            </p:nvSpPr>
            <p:spPr>
              <a:xfrm>
                <a:off x="573433" y="3430531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p14"/>
              <p:cNvSpPr/>
              <p:nvPr/>
            </p:nvSpPr>
            <p:spPr>
              <a:xfrm>
                <a:off x="0" y="567964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3" name="Google Shape;933;p14"/>
              <p:cNvSpPr/>
              <p:nvPr/>
            </p:nvSpPr>
            <p:spPr>
              <a:xfrm>
                <a:off x="0" y="4003045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4" name="Google Shape;934;p14"/>
              <p:cNvSpPr/>
              <p:nvPr/>
            </p:nvSpPr>
            <p:spPr>
              <a:xfrm>
                <a:off x="1720337" y="-4550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14"/>
              <p:cNvSpPr/>
              <p:nvPr/>
            </p:nvSpPr>
            <p:spPr>
              <a:xfrm>
                <a:off x="1720337" y="3430531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6" name="Google Shape;936;p14"/>
              <p:cNvSpPr/>
              <p:nvPr/>
            </p:nvSpPr>
            <p:spPr>
              <a:xfrm>
                <a:off x="1146891" y="1712991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p14"/>
              <p:cNvSpPr/>
              <p:nvPr/>
            </p:nvSpPr>
            <p:spPr>
              <a:xfrm>
                <a:off x="1146891" y="4003045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Google Shape;938;p14"/>
              <p:cNvSpPr/>
              <p:nvPr/>
            </p:nvSpPr>
            <p:spPr>
              <a:xfrm>
                <a:off x="2867228" y="567964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" name="Google Shape;939;p14"/>
              <p:cNvSpPr/>
              <p:nvPr/>
            </p:nvSpPr>
            <p:spPr>
              <a:xfrm>
                <a:off x="2867228" y="4003045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" name="Google Shape;940;p14"/>
              <p:cNvSpPr/>
              <p:nvPr/>
            </p:nvSpPr>
            <p:spPr>
              <a:xfrm>
                <a:off x="2293783" y="1712991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14"/>
              <p:cNvSpPr/>
              <p:nvPr/>
            </p:nvSpPr>
            <p:spPr>
              <a:xfrm>
                <a:off x="4014120" y="1140477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" name="Google Shape;942;p14"/>
              <p:cNvSpPr/>
              <p:nvPr/>
            </p:nvSpPr>
            <p:spPr>
              <a:xfrm>
                <a:off x="3440674" y="1712991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" name="Google Shape;943;p14"/>
              <p:cNvSpPr/>
              <p:nvPr/>
            </p:nvSpPr>
            <p:spPr>
              <a:xfrm>
                <a:off x="5145436" y="1140477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Google Shape;944;p14"/>
              <p:cNvSpPr/>
              <p:nvPr/>
            </p:nvSpPr>
            <p:spPr>
              <a:xfrm>
                <a:off x="5145436" y="4003045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" name="Google Shape;945;p14"/>
              <p:cNvSpPr/>
              <p:nvPr/>
            </p:nvSpPr>
            <p:spPr>
              <a:xfrm>
                <a:off x="4571990" y="2858018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" name="Google Shape;946;p14"/>
              <p:cNvSpPr/>
              <p:nvPr/>
            </p:nvSpPr>
            <p:spPr>
              <a:xfrm>
                <a:off x="6292327" y="2858018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14"/>
              <p:cNvSpPr/>
              <p:nvPr/>
            </p:nvSpPr>
            <p:spPr>
              <a:xfrm>
                <a:off x="5718882" y="3430531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" name="Google Shape;948;p14"/>
              <p:cNvSpPr/>
              <p:nvPr/>
            </p:nvSpPr>
            <p:spPr>
              <a:xfrm>
                <a:off x="5718882" y="4575559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" name="Google Shape;949;p14"/>
              <p:cNvSpPr/>
              <p:nvPr/>
            </p:nvSpPr>
            <p:spPr>
              <a:xfrm>
                <a:off x="7431431" y="2858018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" name="Google Shape;950;p14"/>
              <p:cNvSpPr/>
              <p:nvPr/>
            </p:nvSpPr>
            <p:spPr>
              <a:xfrm>
                <a:off x="6857986" y="1140477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" name="Google Shape;951;p14"/>
              <p:cNvSpPr/>
              <p:nvPr/>
            </p:nvSpPr>
            <p:spPr>
              <a:xfrm>
                <a:off x="8570535" y="2858018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" name="Google Shape;952;p14"/>
              <p:cNvSpPr/>
              <p:nvPr/>
            </p:nvSpPr>
            <p:spPr>
              <a:xfrm>
                <a:off x="8570535" y="4003045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" name="Google Shape;953;p14"/>
              <p:cNvSpPr/>
              <p:nvPr/>
            </p:nvSpPr>
            <p:spPr>
              <a:xfrm>
                <a:off x="7997090" y="1712991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54" name="Google Shape;954;p14"/>
            <p:cNvGrpSpPr/>
            <p:nvPr/>
          </p:nvGrpSpPr>
          <p:grpSpPr>
            <a:xfrm flipH="1" rot="10800000">
              <a:off x="4588375" y="2580975"/>
              <a:ext cx="4588377" cy="2585529"/>
              <a:chOff x="0" y="-4550"/>
              <a:chExt cx="9143835" cy="5152509"/>
            </a:xfrm>
          </p:grpSpPr>
          <p:sp>
            <p:nvSpPr>
              <p:cNvPr id="955" name="Google Shape;955;p14"/>
              <p:cNvSpPr/>
              <p:nvPr/>
            </p:nvSpPr>
            <p:spPr>
              <a:xfrm>
                <a:off x="3440674" y="4575559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" name="Google Shape;956;p14"/>
              <p:cNvSpPr/>
              <p:nvPr/>
            </p:nvSpPr>
            <p:spPr>
              <a:xfrm>
                <a:off x="573433" y="-4550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" name="Google Shape;957;p14"/>
              <p:cNvSpPr/>
              <p:nvPr/>
            </p:nvSpPr>
            <p:spPr>
              <a:xfrm>
                <a:off x="573433" y="3430531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" name="Google Shape;958;p14"/>
              <p:cNvSpPr/>
              <p:nvPr/>
            </p:nvSpPr>
            <p:spPr>
              <a:xfrm>
                <a:off x="0" y="567964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" name="Google Shape;959;p14"/>
              <p:cNvSpPr/>
              <p:nvPr/>
            </p:nvSpPr>
            <p:spPr>
              <a:xfrm>
                <a:off x="0" y="4003045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" name="Google Shape;960;p14"/>
              <p:cNvSpPr/>
              <p:nvPr/>
            </p:nvSpPr>
            <p:spPr>
              <a:xfrm>
                <a:off x="1720337" y="-4550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" name="Google Shape;961;p14"/>
              <p:cNvSpPr/>
              <p:nvPr/>
            </p:nvSpPr>
            <p:spPr>
              <a:xfrm>
                <a:off x="1720337" y="3430531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" name="Google Shape;962;p14"/>
              <p:cNvSpPr/>
              <p:nvPr/>
            </p:nvSpPr>
            <p:spPr>
              <a:xfrm>
                <a:off x="1146891" y="1712991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3" name="Google Shape;963;p14"/>
              <p:cNvSpPr/>
              <p:nvPr/>
            </p:nvSpPr>
            <p:spPr>
              <a:xfrm>
                <a:off x="1146891" y="4003045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" name="Google Shape;964;p14"/>
              <p:cNvSpPr/>
              <p:nvPr/>
            </p:nvSpPr>
            <p:spPr>
              <a:xfrm>
                <a:off x="2867228" y="567964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Google Shape;965;p14"/>
              <p:cNvSpPr/>
              <p:nvPr/>
            </p:nvSpPr>
            <p:spPr>
              <a:xfrm>
                <a:off x="2867228" y="4003045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" name="Google Shape;966;p14"/>
              <p:cNvSpPr/>
              <p:nvPr/>
            </p:nvSpPr>
            <p:spPr>
              <a:xfrm>
                <a:off x="2293783" y="1712991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" name="Google Shape;967;p14"/>
              <p:cNvSpPr/>
              <p:nvPr/>
            </p:nvSpPr>
            <p:spPr>
              <a:xfrm>
                <a:off x="4014120" y="1140477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" name="Google Shape;968;p14"/>
              <p:cNvSpPr/>
              <p:nvPr/>
            </p:nvSpPr>
            <p:spPr>
              <a:xfrm>
                <a:off x="3440674" y="1712991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" name="Google Shape;969;p14"/>
              <p:cNvSpPr/>
              <p:nvPr/>
            </p:nvSpPr>
            <p:spPr>
              <a:xfrm>
                <a:off x="5145436" y="1140477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Google Shape;970;p14"/>
              <p:cNvSpPr/>
              <p:nvPr/>
            </p:nvSpPr>
            <p:spPr>
              <a:xfrm>
                <a:off x="5145436" y="4003045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14"/>
              <p:cNvSpPr/>
              <p:nvPr/>
            </p:nvSpPr>
            <p:spPr>
              <a:xfrm>
                <a:off x="4571990" y="2858018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" name="Google Shape;972;p14"/>
              <p:cNvSpPr/>
              <p:nvPr/>
            </p:nvSpPr>
            <p:spPr>
              <a:xfrm>
                <a:off x="6292327" y="2858018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p14"/>
              <p:cNvSpPr/>
              <p:nvPr/>
            </p:nvSpPr>
            <p:spPr>
              <a:xfrm>
                <a:off x="5718882" y="3430531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p14"/>
              <p:cNvSpPr/>
              <p:nvPr/>
            </p:nvSpPr>
            <p:spPr>
              <a:xfrm>
                <a:off x="5718882" y="4575559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" name="Google Shape;975;p14"/>
              <p:cNvSpPr/>
              <p:nvPr/>
            </p:nvSpPr>
            <p:spPr>
              <a:xfrm>
                <a:off x="7431431" y="2858018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" name="Google Shape;976;p14"/>
              <p:cNvSpPr/>
              <p:nvPr/>
            </p:nvSpPr>
            <p:spPr>
              <a:xfrm>
                <a:off x="6857986" y="1140477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" name="Google Shape;977;p14"/>
              <p:cNvSpPr/>
              <p:nvPr/>
            </p:nvSpPr>
            <p:spPr>
              <a:xfrm>
                <a:off x="8570535" y="2858018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" name="Google Shape;978;p14"/>
              <p:cNvSpPr/>
              <p:nvPr/>
            </p:nvSpPr>
            <p:spPr>
              <a:xfrm>
                <a:off x="8570535" y="4003045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" name="Google Shape;979;p14"/>
              <p:cNvSpPr/>
              <p:nvPr/>
            </p:nvSpPr>
            <p:spPr>
              <a:xfrm>
                <a:off x="7997090" y="1712991"/>
                <a:ext cx="573300" cy="57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80" name="Google Shape;980;p14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981" name="Google Shape;981;p14"/>
            <p:cNvGrpSpPr/>
            <p:nvPr/>
          </p:nvGrpSpPr>
          <p:grpSpPr>
            <a:xfrm>
              <a:off x="0" y="-4550"/>
              <a:ext cx="4588377" cy="2585529"/>
              <a:chOff x="0" y="-4550"/>
              <a:chExt cx="9143835" cy="5152509"/>
            </a:xfrm>
          </p:grpSpPr>
          <p:sp>
            <p:nvSpPr>
              <p:cNvPr id="982" name="Google Shape;982;p14"/>
              <p:cNvSpPr/>
              <p:nvPr/>
            </p:nvSpPr>
            <p:spPr>
              <a:xfrm>
                <a:off x="573433" y="1140477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" name="Google Shape;983;p14"/>
              <p:cNvSpPr/>
              <p:nvPr/>
            </p:nvSpPr>
            <p:spPr>
              <a:xfrm>
                <a:off x="573433" y="4575559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" name="Google Shape;984;p14"/>
              <p:cNvSpPr/>
              <p:nvPr/>
            </p:nvSpPr>
            <p:spPr>
              <a:xfrm>
                <a:off x="0" y="2285504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" name="Google Shape;985;p14"/>
              <p:cNvSpPr/>
              <p:nvPr/>
            </p:nvSpPr>
            <p:spPr>
              <a:xfrm>
                <a:off x="1720337" y="2285504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" name="Google Shape;986;p14"/>
              <p:cNvSpPr/>
              <p:nvPr/>
            </p:nvSpPr>
            <p:spPr>
              <a:xfrm>
                <a:off x="1146891" y="567964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" name="Google Shape;987;p14"/>
              <p:cNvSpPr/>
              <p:nvPr/>
            </p:nvSpPr>
            <p:spPr>
              <a:xfrm>
                <a:off x="1146891" y="2858018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" name="Google Shape;988;p14"/>
              <p:cNvSpPr/>
              <p:nvPr/>
            </p:nvSpPr>
            <p:spPr>
              <a:xfrm>
                <a:off x="2867228" y="-4550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" name="Google Shape;989;p14"/>
              <p:cNvSpPr/>
              <p:nvPr/>
            </p:nvSpPr>
            <p:spPr>
              <a:xfrm>
                <a:off x="2867228" y="2858018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0" name="Google Shape;990;p14"/>
              <p:cNvSpPr/>
              <p:nvPr/>
            </p:nvSpPr>
            <p:spPr>
              <a:xfrm>
                <a:off x="2867228" y="4575559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" name="Google Shape;991;p14"/>
              <p:cNvSpPr/>
              <p:nvPr/>
            </p:nvSpPr>
            <p:spPr>
              <a:xfrm>
                <a:off x="2293783" y="3430531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" name="Google Shape;992;p14"/>
              <p:cNvSpPr/>
              <p:nvPr/>
            </p:nvSpPr>
            <p:spPr>
              <a:xfrm>
                <a:off x="4014120" y="567964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" name="Google Shape;993;p14"/>
              <p:cNvSpPr/>
              <p:nvPr/>
            </p:nvSpPr>
            <p:spPr>
              <a:xfrm>
                <a:off x="4014120" y="2285504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14"/>
              <p:cNvSpPr/>
              <p:nvPr/>
            </p:nvSpPr>
            <p:spPr>
              <a:xfrm>
                <a:off x="4014120" y="3430531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" name="Google Shape;995;p14"/>
              <p:cNvSpPr/>
              <p:nvPr/>
            </p:nvSpPr>
            <p:spPr>
              <a:xfrm>
                <a:off x="4571990" y="1712991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4571990" y="4003045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" name="Google Shape;997;p14"/>
              <p:cNvSpPr/>
              <p:nvPr/>
            </p:nvSpPr>
            <p:spPr>
              <a:xfrm>
                <a:off x="6292327" y="567964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" name="Google Shape;998;p14"/>
              <p:cNvSpPr/>
              <p:nvPr/>
            </p:nvSpPr>
            <p:spPr>
              <a:xfrm>
                <a:off x="6292327" y="2285504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" name="Google Shape;999;p14"/>
              <p:cNvSpPr/>
              <p:nvPr/>
            </p:nvSpPr>
            <p:spPr>
              <a:xfrm>
                <a:off x="6292327" y="4003045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5718882" y="-4550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" name="Google Shape;1001;p14"/>
              <p:cNvSpPr/>
              <p:nvPr/>
            </p:nvSpPr>
            <p:spPr>
              <a:xfrm>
                <a:off x="5718882" y="1712991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" name="Google Shape;1002;p14"/>
              <p:cNvSpPr/>
              <p:nvPr/>
            </p:nvSpPr>
            <p:spPr>
              <a:xfrm>
                <a:off x="7431431" y="4003045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6857986" y="3430531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14"/>
              <p:cNvSpPr/>
              <p:nvPr/>
            </p:nvSpPr>
            <p:spPr>
              <a:xfrm>
                <a:off x="8570535" y="1712991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p14"/>
              <p:cNvSpPr/>
              <p:nvPr/>
            </p:nvSpPr>
            <p:spPr>
              <a:xfrm>
                <a:off x="5718882" y="2858018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06" name="Google Shape;1006;p14"/>
            <p:cNvGrpSpPr/>
            <p:nvPr/>
          </p:nvGrpSpPr>
          <p:grpSpPr>
            <a:xfrm rot="10800000">
              <a:off x="4588375" y="-4550"/>
              <a:ext cx="4588377" cy="2585529"/>
              <a:chOff x="0" y="-4550"/>
              <a:chExt cx="9143835" cy="5152509"/>
            </a:xfrm>
          </p:grpSpPr>
          <p:sp>
            <p:nvSpPr>
              <p:cNvPr id="1007" name="Google Shape;1007;p14"/>
              <p:cNvSpPr/>
              <p:nvPr/>
            </p:nvSpPr>
            <p:spPr>
              <a:xfrm>
                <a:off x="573433" y="1140477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" name="Google Shape;1008;p14"/>
              <p:cNvSpPr/>
              <p:nvPr/>
            </p:nvSpPr>
            <p:spPr>
              <a:xfrm>
                <a:off x="573433" y="4575559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0" y="2285504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Google Shape;1010;p14"/>
              <p:cNvSpPr/>
              <p:nvPr/>
            </p:nvSpPr>
            <p:spPr>
              <a:xfrm>
                <a:off x="1720337" y="2285504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" name="Google Shape;1011;p14"/>
              <p:cNvSpPr/>
              <p:nvPr/>
            </p:nvSpPr>
            <p:spPr>
              <a:xfrm>
                <a:off x="1146891" y="567964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1146891" y="2858018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" name="Google Shape;1013;p14"/>
              <p:cNvSpPr/>
              <p:nvPr/>
            </p:nvSpPr>
            <p:spPr>
              <a:xfrm>
                <a:off x="2867228" y="-4550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" name="Google Shape;1014;p14"/>
              <p:cNvSpPr/>
              <p:nvPr/>
            </p:nvSpPr>
            <p:spPr>
              <a:xfrm>
                <a:off x="2867228" y="2858018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p14"/>
              <p:cNvSpPr/>
              <p:nvPr/>
            </p:nvSpPr>
            <p:spPr>
              <a:xfrm>
                <a:off x="2867228" y="4575559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p14"/>
              <p:cNvSpPr/>
              <p:nvPr/>
            </p:nvSpPr>
            <p:spPr>
              <a:xfrm>
                <a:off x="2293783" y="3430531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7" name="Google Shape;1017;p14"/>
              <p:cNvSpPr/>
              <p:nvPr/>
            </p:nvSpPr>
            <p:spPr>
              <a:xfrm>
                <a:off x="4014120" y="567964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Google Shape;1018;p14"/>
              <p:cNvSpPr/>
              <p:nvPr/>
            </p:nvSpPr>
            <p:spPr>
              <a:xfrm>
                <a:off x="4014120" y="2285504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9" name="Google Shape;1019;p14"/>
              <p:cNvSpPr/>
              <p:nvPr/>
            </p:nvSpPr>
            <p:spPr>
              <a:xfrm>
                <a:off x="4014120" y="3430531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0" name="Google Shape;1020;p14"/>
              <p:cNvSpPr/>
              <p:nvPr/>
            </p:nvSpPr>
            <p:spPr>
              <a:xfrm>
                <a:off x="4571990" y="1712991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Google Shape;1021;p14"/>
              <p:cNvSpPr/>
              <p:nvPr/>
            </p:nvSpPr>
            <p:spPr>
              <a:xfrm>
                <a:off x="4571990" y="4003045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2" name="Google Shape;1022;p14"/>
              <p:cNvSpPr/>
              <p:nvPr/>
            </p:nvSpPr>
            <p:spPr>
              <a:xfrm>
                <a:off x="6292327" y="567964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3" name="Google Shape;1023;p14"/>
              <p:cNvSpPr/>
              <p:nvPr/>
            </p:nvSpPr>
            <p:spPr>
              <a:xfrm>
                <a:off x="6292327" y="2285504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14"/>
              <p:cNvSpPr/>
              <p:nvPr/>
            </p:nvSpPr>
            <p:spPr>
              <a:xfrm>
                <a:off x="6292327" y="4003045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5" name="Google Shape;1025;p14"/>
              <p:cNvSpPr/>
              <p:nvPr/>
            </p:nvSpPr>
            <p:spPr>
              <a:xfrm>
                <a:off x="5718882" y="-4550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6" name="Google Shape;1026;p14"/>
              <p:cNvSpPr/>
              <p:nvPr/>
            </p:nvSpPr>
            <p:spPr>
              <a:xfrm>
                <a:off x="5718882" y="1712991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7" name="Google Shape;1027;p14"/>
              <p:cNvSpPr/>
              <p:nvPr/>
            </p:nvSpPr>
            <p:spPr>
              <a:xfrm>
                <a:off x="7431431" y="4003045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Google Shape;1028;p14"/>
              <p:cNvSpPr/>
              <p:nvPr/>
            </p:nvSpPr>
            <p:spPr>
              <a:xfrm>
                <a:off x="6857986" y="3430531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Google Shape;1029;p14"/>
              <p:cNvSpPr/>
              <p:nvPr/>
            </p:nvSpPr>
            <p:spPr>
              <a:xfrm>
                <a:off x="8570535" y="1712991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0" name="Google Shape;1030;p14"/>
              <p:cNvSpPr/>
              <p:nvPr/>
            </p:nvSpPr>
            <p:spPr>
              <a:xfrm>
                <a:off x="5718882" y="2858018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1" name="Google Shape;1031;p14"/>
            <p:cNvGrpSpPr/>
            <p:nvPr/>
          </p:nvGrpSpPr>
          <p:grpSpPr>
            <a:xfrm>
              <a:off x="0" y="2580975"/>
              <a:ext cx="4588377" cy="2585529"/>
              <a:chOff x="0" y="-4550"/>
              <a:chExt cx="9143835" cy="5152509"/>
            </a:xfrm>
          </p:grpSpPr>
          <p:sp>
            <p:nvSpPr>
              <p:cNvPr id="1032" name="Google Shape;1032;p14"/>
              <p:cNvSpPr/>
              <p:nvPr/>
            </p:nvSpPr>
            <p:spPr>
              <a:xfrm>
                <a:off x="573433" y="1140477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14"/>
              <p:cNvSpPr/>
              <p:nvPr/>
            </p:nvSpPr>
            <p:spPr>
              <a:xfrm>
                <a:off x="573433" y="4575559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14"/>
              <p:cNvSpPr/>
              <p:nvPr/>
            </p:nvSpPr>
            <p:spPr>
              <a:xfrm>
                <a:off x="0" y="2285504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p14"/>
              <p:cNvSpPr/>
              <p:nvPr/>
            </p:nvSpPr>
            <p:spPr>
              <a:xfrm>
                <a:off x="1720337" y="2285504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14"/>
              <p:cNvSpPr/>
              <p:nvPr/>
            </p:nvSpPr>
            <p:spPr>
              <a:xfrm>
                <a:off x="1146891" y="567964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14"/>
              <p:cNvSpPr/>
              <p:nvPr/>
            </p:nvSpPr>
            <p:spPr>
              <a:xfrm>
                <a:off x="1146891" y="2858018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8" name="Google Shape;1038;p14"/>
              <p:cNvSpPr/>
              <p:nvPr/>
            </p:nvSpPr>
            <p:spPr>
              <a:xfrm>
                <a:off x="2867228" y="-4550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9" name="Google Shape;1039;p14"/>
              <p:cNvSpPr/>
              <p:nvPr/>
            </p:nvSpPr>
            <p:spPr>
              <a:xfrm>
                <a:off x="2867228" y="2858018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0" name="Google Shape;1040;p14"/>
              <p:cNvSpPr/>
              <p:nvPr/>
            </p:nvSpPr>
            <p:spPr>
              <a:xfrm>
                <a:off x="2867228" y="4575559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1" name="Google Shape;1041;p14"/>
              <p:cNvSpPr/>
              <p:nvPr/>
            </p:nvSpPr>
            <p:spPr>
              <a:xfrm>
                <a:off x="2293783" y="3430531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2" name="Google Shape;1042;p14"/>
              <p:cNvSpPr/>
              <p:nvPr/>
            </p:nvSpPr>
            <p:spPr>
              <a:xfrm>
                <a:off x="4014120" y="567964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3" name="Google Shape;1043;p14"/>
              <p:cNvSpPr/>
              <p:nvPr/>
            </p:nvSpPr>
            <p:spPr>
              <a:xfrm>
                <a:off x="4014120" y="2285504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4" name="Google Shape;1044;p14"/>
              <p:cNvSpPr/>
              <p:nvPr/>
            </p:nvSpPr>
            <p:spPr>
              <a:xfrm>
                <a:off x="4014120" y="3430531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p14"/>
              <p:cNvSpPr/>
              <p:nvPr/>
            </p:nvSpPr>
            <p:spPr>
              <a:xfrm>
                <a:off x="4571990" y="1712991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14"/>
              <p:cNvSpPr/>
              <p:nvPr/>
            </p:nvSpPr>
            <p:spPr>
              <a:xfrm>
                <a:off x="4571990" y="4003045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p14"/>
              <p:cNvSpPr/>
              <p:nvPr/>
            </p:nvSpPr>
            <p:spPr>
              <a:xfrm>
                <a:off x="6292327" y="567964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p14"/>
              <p:cNvSpPr/>
              <p:nvPr/>
            </p:nvSpPr>
            <p:spPr>
              <a:xfrm>
                <a:off x="6292327" y="2285504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Google Shape;1049;p14"/>
              <p:cNvSpPr/>
              <p:nvPr/>
            </p:nvSpPr>
            <p:spPr>
              <a:xfrm>
                <a:off x="6292327" y="4003045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14"/>
              <p:cNvSpPr/>
              <p:nvPr/>
            </p:nvSpPr>
            <p:spPr>
              <a:xfrm>
                <a:off x="5718882" y="-4550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14"/>
              <p:cNvSpPr/>
              <p:nvPr/>
            </p:nvSpPr>
            <p:spPr>
              <a:xfrm>
                <a:off x="5718882" y="1712991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14"/>
              <p:cNvSpPr/>
              <p:nvPr/>
            </p:nvSpPr>
            <p:spPr>
              <a:xfrm>
                <a:off x="7431431" y="4003045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14"/>
              <p:cNvSpPr/>
              <p:nvPr/>
            </p:nvSpPr>
            <p:spPr>
              <a:xfrm>
                <a:off x="6857986" y="3430531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14"/>
              <p:cNvSpPr/>
              <p:nvPr/>
            </p:nvSpPr>
            <p:spPr>
              <a:xfrm>
                <a:off x="8570535" y="1712991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14"/>
              <p:cNvSpPr/>
              <p:nvPr/>
            </p:nvSpPr>
            <p:spPr>
              <a:xfrm>
                <a:off x="5718882" y="2858018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56" name="Google Shape;1056;p14"/>
            <p:cNvGrpSpPr/>
            <p:nvPr/>
          </p:nvGrpSpPr>
          <p:grpSpPr>
            <a:xfrm flipH="1" rot="10800000">
              <a:off x="4588375" y="2580975"/>
              <a:ext cx="4588377" cy="2585529"/>
              <a:chOff x="0" y="-4550"/>
              <a:chExt cx="9143835" cy="5152509"/>
            </a:xfrm>
          </p:grpSpPr>
          <p:sp>
            <p:nvSpPr>
              <p:cNvPr id="1057" name="Google Shape;1057;p14"/>
              <p:cNvSpPr/>
              <p:nvPr/>
            </p:nvSpPr>
            <p:spPr>
              <a:xfrm>
                <a:off x="573433" y="1140477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8" name="Google Shape;1058;p14"/>
              <p:cNvSpPr/>
              <p:nvPr/>
            </p:nvSpPr>
            <p:spPr>
              <a:xfrm>
                <a:off x="573433" y="4575559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Google Shape;1059;p14"/>
              <p:cNvSpPr/>
              <p:nvPr/>
            </p:nvSpPr>
            <p:spPr>
              <a:xfrm>
                <a:off x="0" y="2285504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Google Shape;1060;p14"/>
              <p:cNvSpPr/>
              <p:nvPr/>
            </p:nvSpPr>
            <p:spPr>
              <a:xfrm>
                <a:off x="1720337" y="2285504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1" name="Google Shape;1061;p14"/>
              <p:cNvSpPr/>
              <p:nvPr/>
            </p:nvSpPr>
            <p:spPr>
              <a:xfrm>
                <a:off x="1146891" y="567964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2" name="Google Shape;1062;p14"/>
              <p:cNvSpPr/>
              <p:nvPr/>
            </p:nvSpPr>
            <p:spPr>
              <a:xfrm>
                <a:off x="1146891" y="2858018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3" name="Google Shape;1063;p14"/>
              <p:cNvSpPr/>
              <p:nvPr/>
            </p:nvSpPr>
            <p:spPr>
              <a:xfrm>
                <a:off x="2867228" y="-4550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4" name="Google Shape;1064;p14"/>
              <p:cNvSpPr/>
              <p:nvPr/>
            </p:nvSpPr>
            <p:spPr>
              <a:xfrm>
                <a:off x="2867228" y="2858018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5" name="Google Shape;1065;p14"/>
              <p:cNvSpPr/>
              <p:nvPr/>
            </p:nvSpPr>
            <p:spPr>
              <a:xfrm>
                <a:off x="2867228" y="4575559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6" name="Google Shape;1066;p14"/>
              <p:cNvSpPr/>
              <p:nvPr/>
            </p:nvSpPr>
            <p:spPr>
              <a:xfrm>
                <a:off x="2293783" y="3430531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7" name="Google Shape;1067;p14"/>
              <p:cNvSpPr/>
              <p:nvPr/>
            </p:nvSpPr>
            <p:spPr>
              <a:xfrm>
                <a:off x="4014120" y="567964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8" name="Google Shape;1068;p14"/>
              <p:cNvSpPr/>
              <p:nvPr/>
            </p:nvSpPr>
            <p:spPr>
              <a:xfrm>
                <a:off x="4014120" y="2285504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9" name="Google Shape;1069;p14"/>
              <p:cNvSpPr/>
              <p:nvPr/>
            </p:nvSpPr>
            <p:spPr>
              <a:xfrm>
                <a:off x="4014120" y="3430531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p14"/>
              <p:cNvSpPr/>
              <p:nvPr/>
            </p:nvSpPr>
            <p:spPr>
              <a:xfrm>
                <a:off x="4571990" y="1712991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1" name="Google Shape;1071;p14"/>
              <p:cNvSpPr/>
              <p:nvPr/>
            </p:nvSpPr>
            <p:spPr>
              <a:xfrm>
                <a:off x="4571990" y="4003045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p14"/>
              <p:cNvSpPr/>
              <p:nvPr/>
            </p:nvSpPr>
            <p:spPr>
              <a:xfrm>
                <a:off x="6292327" y="567964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3" name="Google Shape;1073;p14"/>
              <p:cNvSpPr/>
              <p:nvPr/>
            </p:nvSpPr>
            <p:spPr>
              <a:xfrm>
                <a:off x="6292327" y="2285504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4" name="Google Shape;1074;p14"/>
              <p:cNvSpPr/>
              <p:nvPr/>
            </p:nvSpPr>
            <p:spPr>
              <a:xfrm>
                <a:off x="6292327" y="4003045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5" name="Google Shape;1075;p14"/>
              <p:cNvSpPr/>
              <p:nvPr/>
            </p:nvSpPr>
            <p:spPr>
              <a:xfrm>
                <a:off x="5718882" y="-4550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6" name="Google Shape;1076;p14"/>
              <p:cNvSpPr/>
              <p:nvPr/>
            </p:nvSpPr>
            <p:spPr>
              <a:xfrm>
                <a:off x="5718882" y="1712991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7" name="Google Shape;1077;p14"/>
              <p:cNvSpPr/>
              <p:nvPr/>
            </p:nvSpPr>
            <p:spPr>
              <a:xfrm>
                <a:off x="7431431" y="4003045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8" name="Google Shape;1078;p14"/>
              <p:cNvSpPr/>
              <p:nvPr/>
            </p:nvSpPr>
            <p:spPr>
              <a:xfrm>
                <a:off x="6857986" y="3430531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9" name="Google Shape;1079;p14"/>
              <p:cNvSpPr/>
              <p:nvPr/>
            </p:nvSpPr>
            <p:spPr>
              <a:xfrm>
                <a:off x="8570535" y="1712991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0" name="Google Shape;1080;p14"/>
              <p:cNvSpPr/>
              <p:nvPr/>
            </p:nvSpPr>
            <p:spPr>
              <a:xfrm>
                <a:off x="5718882" y="2858018"/>
                <a:ext cx="573300" cy="57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81" name="Google Shape;1081;p14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1082" name="Google Shape;1082;p14"/>
            <p:cNvGrpSpPr/>
            <p:nvPr/>
          </p:nvGrpSpPr>
          <p:grpSpPr>
            <a:xfrm>
              <a:off x="0" y="-4550"/>
              <a:ext cx="4588377" cy="2585529"/>
              <a:chOff x="0" y="-4550"/>
              <a:chExt cx="9143835" cy="5152509"/>
            </a:xfrm>
          </p:grpSpPr>
          <p:sp>
            <p:nvSpPr>
              <p:cNvPr id="1083" name="Google Shape;1083;p14"/>
              <p:cNvSpPr/>
              <p:nvPr/>
            </p:nvSpPr>
            <p:spPr>
              <a:xfrm>
                <a:off x="573433" y="1712991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4" name="Google Shape;1084;p14"/>
              <p:cNvSpPr/>
              <p:nvPr/>
            </p:nvSpPr>
            <p:spPr>
              <a:xfrm>
                <a:off x="0" y="-4550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5" name="Google Shape;1085;p14"/>
              <p:cNvSpPr/>
              <p:nvPr/>
            </p:nvSpPr>
            <p:spPr>
              <a:xfrm>
                <a:off x="0" y="3430531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6" name="Google Shape;1086;p14"/>
              <p:cNvSpPr/>
              <p:nvPr/>
            </p:nvSpPr>
            <p:spPr>
              <a:xfrm>
                <a:off x="1720337" y="567964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7" name="Google Shape;1087;p14"/>
              <p:cNvSpPr/>
              <p:nvPr/>
            </p:nvSpPr>
            <p:spPr>
              <a:xfrm>
                <a:off x="1146891" y="2285504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p14"/>
              <p:cNvSpPr/>
              <p:nvPr/>
            </p:nvSpPr>
            <p:spPr>
              <a:xfrm>
                <a:off x="1146891" y="4575559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9" name="Google Shape;1089;p14"/>
              <p:cNvSpPr/>
              <p:nvPr/>
            </p:nvSpPr>
            <p:spPr>
              <a:xfrm>
                <a:off x="2867228" y="1140477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0" name="Google Shape;1090;p14"/>
              <p:cNvSpPr/>
              <p:nvPr/>
            </p:nvSpPr>
            <p:spPr>
              <a:xfrm>
                <a:off x="2867228" y="2285504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1" name="Google Shape;1091;p14"/>
              <p:cNvSpPr/>
              <p:nvPr/>
            </p:nvSpPr>
            <p:spPr>
              <a:xfrm>
                <a:off x="2293783" y="4003045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2" name="Google Shape;1092;p14"/>
              <p:cNvSpPr/>
              <p:nvPr/>
            </p:nvSpPr>
            <p:spPr>
              <a:xfrm>
                <a:off x="4014120" y="4575559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3" name="Google Shape;1093;p14"/>
              <p:cNvSpPr/>
              <p:nvPr/>
            </p:nvSpPr>
            <p:spPr>
              <a:xfrm>
                <a:off x="3440674" y="-4550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Google Shape;1094;p14"/>
              <p:cNvSpPr/>
              <p:nvPr/>
            </p:nvSpPr>
            <p:spPr>
              <a:xfrm>
                <a:off x="3440674" y="2858018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5" name="Google Shape;1095;p14"/>
              <p:cNvSpPr/>
              <p:nvPr/>
            </p:nvSpPr>
            <p:spPr>
              <a:xfrm>
                <a:off x="5145436" y="567964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6" name="Google Shape;1096;p14"/>
              <p:cNvSpPr/>
              <p:nvPr/>
            </p:nvSpPr>
            <p:spPr>
              <a:xfrm>
                <a:off x="5145436" y="2285504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7" name="Google Shape;1097;p14"/>
              <p:cNvSpPr/>
              <p:nvPr/>
            </p:nvSpPr>
            <p:spPr>
              <a:xfrm>
                <a:off x="4571990" y="1140477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8" name="Google Shape;1098;p14"/>
              <p:cNvSpPr/>
              <p:nvPr/>
            </p:nvSpPr>
            <p:spPr>
              <a:xfrm>
                <a:off x="6292327" y="3430531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9" name="Google Shape;1099;p14"/>
              <p:cNvSpPr/>
              <p:nvPr/>
            </p:nvSpPr>
            <p:spPr>
              <a:xfrm>
                <a:off x="5718882" y="4003045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Google Shape;1100;p14"/>
              <p:cNvSpPr/>
              <p:nvPr/>
            </p:nvSpPr>
            <p:spPr>
              <a:xfrm>
                <a:off x="7431431" y="1140477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1" name="Google Shape;1101;p14"/>
              <p:cNvSpPr/>
              <p:nvPr/>
            </p:nvSpPr>
            <p:spPr>
              <a:xfrm>
                <a:off x="7431431" y="4575559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2" name="Google Shape;1102;p14"/>
              <p:cNvSpPr/>
              <p:nvPr/>
            </p:nvSpPr>
            <p:spPr>
              <a:xfrm>
                <a:off x="6857986" y="567964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3" name="Google Shape;1103;p14"/>
              <p:cNvSpPr/>
              <p:nvPr/>
            </p:nvSpPr>
            <p:spPr>
              <a:xfrm>
                <a:off x="6857986" y="2285504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4" name="Google Shape;1104;p14"/>
              <p:cNvSpPr/>
              <p:nvPr/>
            </p:nvSpPr>
            <p:spPr>
              <a:xfrm>
                <a:off x="8570535" y="1140477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5" name="Google Shape;1105;p14"/>
              <p:cNvSpPr/>
              <p:nvPr/>
            </p:nvSpPr>
            <p:spPr>
              <a:xfrm>
                <a:off x="7997090" y="-4550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6" name="Google Shape;1106;p14"/>
              <p:cNvSpPr/>
              <p:nvPr/>
            </p:nvSpPr>
            <p:spPr>
              <a:xfrm>
                <a:off x="7997090" y="2285504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07" name="Google Shape;1107;p14"/>
            <p:cNvGrpSpPr/>
            <p:nvPr/>
          </p:nvGrpSpPr>
          <p:grpSpPr>
            <a:xfrm rot="10800000">
              <a:off x="4588375" y="-4550"/>
              <a:ext cx="4588377" cy="2585529"/>
              <a:chOff x="0" y="-4550"/>
              <a:chExt cx="9143835" cy="5152509"/>
            </a:xfrm>
          </p:grpSpPr>
          <p:sp>
            <p:nvSpPr>
              <p:cNvPr id="1108" name="Google Shape;1108;p14"/>
              <p:cNvSpPr/>
              <p:nvPr/>
            </p:nvSpPr>
            <p:spPr>
              <a:xfrm>
                <a:off x="573433" y="1712991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Google Shape;1109;p14"/>
              <p:cNvSpPr/>
              <p:nvPr/>
            </p:nvSpPr>
            <p:spPr>
              <a:xfrm>
                <a:off x="0" y="-4550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0" name="Google Shape;1110;p14"/>
              <p:cNvSpPr/>
              <p:nvPr/>
            </p:nvSpPr>
            <p:spPr>
              <a:xfrm>
                <a:off x="0" y="3430531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1" name="Google Shape;1111;p14"/>
              <p:cNvSpPr/>
              <p:nvPr/>
            </p:nvSpPr>
            <p:spPr>
              <a:xfrm>
                <a:off x="1720337" y="567964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2" name="Google Shape;1112;p14"/>
              <p:cNvSpPr/>
              <p:nvPr/>
            </p:nvSpPr>
            <p:spPr>
              <a:xfrm>
                <a:off x="1146891" y="2285504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p14"/>
              <p:cNvSpPr/>
              <p:nvPr/>
            </p:nvSpPr>
            <p:spPr>
              <a:xfrm>
                <a:off x="1146891" y="4575559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4" name="Google Shape;1114;p14"/>
              <p:cNvSpPr/>
              <p:nvPr/>
            </p:nvSpPr>
            <p:spPr>
              <a:xfrm>
                <a:off x="2867228" y="1140477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5" name="Google Shape;1115;p14"/>
              <p:cNvSpPr/>
              <p:nvPr/>
            </p:nvSpPr>
            <p:spPr>
              <a:xfrm>
                <a:off x="2867228" y="2285504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p14"/>
              <p:cNvSpPr/>
              <p:nvPr/>
            </p:nvSpPr>
            <p:spPr>
              <a:xfrm>
                <a:off x="2293783" y="4003045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7" name="Google Shape;1117;p14"/>
              <p:cNvSpPr/>
              <p:nvPr/>
            </p:nvSpPr>
            <p:spPr>
              <a:xfrm>
                <a:off x="4014120" y="4575559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8" name="Google Shape;1118;p14"/>
              <p:cNvSpPr/>
              <p:nvPr/>
            </p:nvSpPr>
            <p:spPr>
              <a:xfrm>
                <a:off x="3440674" y="-4550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14"/>
              <p:cNvSpPr/>
              <p:nvPr/>
            </p:nvSpPr>
            <p:spPr>
              <a:xfrm>
                <a:off x="3440674" y="2858018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Google Shape;1120;p14"/>
              <p:cNvSpPr/>
              <p:nvPr/>
            </p:nvSpPr>
            <p:spPr>
              <a:xfrm>
                <a:off x="5145436" y="567964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14"/>
              <p:cNvSpPr/>
              <p:nvPr/>
            </p:nvSpPr>
            <p:spPr>
              <a:xfrm>
                <a:off x="5145436" y="2285504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14"/>
              <p:cNvSpPr/>
              <p:nvPr/>
            </p:nvSpPr>
            <p:spPr>
              <a:xfrm>
                <a:off x="4571990" y="1140477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14"/>
              <p:cNvSpPr/>
              <p:nvPr/>
            </p:nvSpPr>
            <p:spPr>
              <a:xfrm>
                <a:off x="6292327" y="3430531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14"/>
              <p:cNvSpPr/>
              <p:nvPr/>
            </p:nvSpPr>
            <p:spPr>
              <a:xfrm>
                <a:off x="5718882" y="4003045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p14"/>
              <p:cNvSpPr/>
              <p:nvPr/>
            </p:nvSpPr>
            <p:spPr>
              <a:xfrm>
                <a:off x="7431431" y="1140477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p14"/>
              <p:cNvSpPr/>
              <p:nvPr/>
            </p:nvSpPr>
            <p:spPr>
              <a:xfrm>
                <a:off x="7431431" y="4575559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p14"/>
              <p:cNvSpPr/>
              <p:nvPr/>
            </p:nvSpPr>
            <p:spPr>
              <a:xfrm>
                <a:off x="6857986" y="567964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8" name="Google Shape;1128;p14"/>
              <p:cNvSpPr/>
              <p:nvPr/>
            </p:nvSpPr>
            <p:spPr>
              <a:xfrm>
                <a:off x="6857986" y="2285504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Google Shape;1129;p14"/>
              <p:cNvSpPr/>
              <p:nvPr/>
            </p:nvSpPr>
            <p:spPr>
              <a:xfrm>
                <a:off x="8570535" y="1140477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14"/>
              <p:cNvSpPr/>
              <p:nvPr/>
            </p:nvSpPr>
            <p:spPr>
              <a:xfrm>
                <a:off x="7997090" y="-4550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14"/>
              <p:cNvSpPr/>
              <p:nvPr/>
            </p:nvSpPr>
            <p:spPr>
              <a:xfrm>
                <a:off x="7997090" y="2285504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32" name="Google Shape;1132;p14"/>
            <p:cNvGrpSpPr/>
            <p:nvPr/>
          </p:nvGrpSpPr>
          <p:grpSpPr>
            <a:xfrm>
              <a:off x="0" y="2580975"/>
              <a:ext cx="4588377" cy="2585529"/>
              <a:chOff x="0" y="-4550"/>
              <a:chExt cx="9143835" cy="5152509"/>
            </a:xfrm>
          </p:grpSpPr>
          <p:sp>
            <p:nvSpPr>
              <p:cNvPr id="1133" name="Google Shape;1133;p14"/>
              <p:cNvSpPr/>
              <p:nvPr/>
            </p:nvSpPr>
            <p:spPr>
              <a:xfrm>
                <a:off x="573433" y="1712991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14"/>
              <p:cNvSpPr/>
              <p:nvPr/>
            </p:nvSpPr>
            <p:spPr>
              <a:xfrm>
                <a:off x="0" y="-4550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5" name="Google Shape;1135;p14"/>
              <p:cNvSpPr/>
              <p:nvPr/>
            </p:nvSpPr>
            <p:spPr>
              <a:xfrm>
                <a:off x="0" y="3430531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p14"/>
              <p:cNvSpPr/>
              <p:nvPr/>
            </p:nvSpPr>
            <p:spPr>
              <a:xfrm>
                <a:off x="1720337" y="567964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p14"/>
              <p:cNvSpPr/>
              <p:nvPr/>
            </p:nvSpPr>
            <p:spPr>
              <a:xfrm>
                <a:off x="1146891" y="2285504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8" name="Google Shape;1138;p14"/>
              <p:cNvSpPr/>
              <p:nvPr/>
            </p:nvSpPr>
            <p:spPr>
              <a:xfrm>
                <a:off x="1146891" y="4575559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p14"/>
              <p:cNvSpPr/>
              <p:nvPr/>
            </p:nvSpPr>
            <p:spPr>
              <a:xfrm>
                <a:off x="2867228" y="1140477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0" name="Google Shape;1140;p14"/>
              <p:cNvSpPr/>
              <p:nvPr/>
            </p:nvSpPr>
            <p:spPr>
              <a:xfrm>
                <a:off x="2867228" y="2285504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1" name="Google Shape;1141;p14"/>
              <p:cNvSpPr/>
              <p:nvPr/>
            </p:nvSpPr>
            <p:spPr>
              <a:xfrm>
                <a:off x="2293783" y="4003045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2" name="Google Shape;1142;p14"/>
              <p:cNvSpPr/>
              <p:nvPr/>
            </p:nvSpPr>
            <p:spPr>
              <a:xfrm>
                <a:off x="4014120" y="4575559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3" name="Google Shape;1143;p14"/>
              <p:cNvSpPr/>
              <p:nvPr/>
            </p:nvSpPr>
            <p:spPr>
              <a:xfrm>
                <a:off x="3440674" y="-4550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4" name="Google Shape;1144;p14"/>
              <p:cNvSpPr/>
              <p:nvPr/>
            </p:nvSpPr>
            <p:spPr>
              <a:xfrm>
                <a:off x="3440674" y="2858018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Google Shape;1145;p14"/>
              <p:cNvSpPr/>
              <p:nvPr/>
            </p:nvSpPr>
            <p:spPr>
              <a:xfrm>
                <a:off x="5145436" y="567964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6" name="Google Shape;1146;p14"/>
              <p:cNvSpPr/>
              <p:nvPr/>
            </p:nvSpPr>
            <p:spPr>
              <a:xfrm>
                <a:off x="5145436" y="2285504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p14"/>
              <p:cNvSpPr/>
              <p:nvPr/>
            </p:nvSpPr>
            <p:spPr>
              <a:xfrm>
                <a:off x="4571990" y="1140477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14"/>
              <p:cNvSpPr/>
              <p:nvPr/>
            </p:nvSpPr>
            <p:spPr>
              <a:xfrm>
                <a:off x="6292327" y="3430531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14"/>
              <p:cNvSpPr/>
              <p:nvPr/>
            </p:nvSpPr>
            <p:spPr>
              <a:xfrm>
                <a:off x="5718882" y="4003045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Google Shape;1150;p14"/>
              <p:cNvSpPr/>
              <p:nvPr/>
            </p:nvSpPr>
            <p:spPr>
              <a:xfrm>
                <a:off x="7431431" y="1140477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Google Shape;1151;p14"/>
              <p:cNvSpPr/>
              <p:nvPr/>
            </p:nvSpPr>
            <p:spPr>
              <a:xfrm>
                <a:off x="7431431" y="4575559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2" name="Google Shape;1152;p14"/>
              <p:cNvSpPr/>
              <p:nvPr/>
            </p:nvSpPr>
            <p:spPr>
              <a:xfrm>
                <a:off x="6857986" y="567964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3" name="Google Shape;1153;p14"/>
              <p:cNvSpPr/>
              <p:nvPr/>
            </p:nvSpPr>
            <p:spPr>
              <a:xfrm>
                <a:off x="6857986" y="2285504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4" name="Google Shape;1154;p14"/>
              <p:cNvSpPr/>
              <p:nvPr/>
            </p:nvSpPr>
            <p:spPr>
              <a:xfrm>
                <a:off x="8570535" y="1140477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5" name="Google Shape;1155;p14"/>
              <p:cNvSpPr/>
              <p:nvPr/>
            </p:nvSpPr>
            <p:spPr>
              <a:xfrm>
                <a:off x="7997090" y="-4550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6" name="Google Shape;1156;p14"/>
              <p:cNvSpPr/>
              <p:nvPr/>
            </p:nvSpPr>
            <p:spPr>
              <a:xfrm>
                <a:off x="7997090" y="2285504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57" name="Google Shape;1157;p14"/>
            <p:cNvGrpSpPr/>
            <p:nvPr/>
          </p:nvGrpSpPr>
          <p:grpSpPr>
            <a:xfrm flipH="1" rot="10800000">
              <a:off x="4588375" y="2580975"/>
              <a:ext cx="4588377" cy="2585529"/>
              <a:chOff x="0" y="-4550"/>
              <a:chExt cx="9143835" cy="5152509"/>
            </a:xfrm>
          </p:grpSpPr>
          <p:sp>
            <p:nvSpPr>
              <p:cNvPr id="1158" name="Google Shape;1158;p14"/>
              <p:cNvSpPr/>
              <p:nvPr/>
            </p:nvSpPr>
            <p:spPr>
              <a:xfrm>
                <a:off x="573433" y="1712991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9" name="Google Shape;1159;p14"/>
              <p:cNvSpPr/>
              <p:nvPr/>
            </p:nvSpPr>
            <p:spPr>
              <a:xfrm>
                <a:off x="0" y="-4550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0" name="Google Shape;1160;p14"/>
              <p:cNvSpPr/>
              <p:nvPr/>
            </p:nvSpPr>
            <p:spPr>
              <a:xfrm>
                <a:off x="0" y="3430531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1" name="Google Shape;1161;p14"/>
              <p:cNvSpPr/>
              <p:nvPr/>
            </p:nvSpPr>
            <p:spPr>
              <a:xfrm>
                <a:off x="1720337" y="567964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2" name="Google Shape;1162;p14"/>
              <p:cNvSpPr/>
              <p:nvPr/>
            </p:nvSpPr>
            <p:spPr>
              <a:xfrm>
                <a:off x="1146891" y="2285504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3" name="Google Shape;1163;p14"/>
              <p:cNvSpPr/>
              <p:nvPr/>
            </p:nvSpPr>
            <p:spPr>
              <a:xfrm>
                <a:off x="1146891" y="4575559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4" name="Google Shape;1164;p14"/>
              <p:cNvSpPr/>
              <p:nvPr/>
            </p:nvSpPr>
            <p:spPr>
              <a:xfrm>
                <a:off x="2867228" y="1140477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5" name="Google Shape;1165;p14"/>
              <p:cNvSpPr/>
              <p:nvPr/>
            </p:nvSpPr>
            <p:spPr>
              <a:xfrm>
                <a:off x="2867228" y="2285504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6" name="Google Shape;1166;p14"/>
              <p:cNvSpPr/>
              <p:nvPr/>
            </p:nvSpPr>
            <p:spPr>
              <a:xfrm>
                <a:off x="2293783" y="4003045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7" name="Google Shape;1167;p14"/>
              <p:cNvSpPr/>
              <p:nvPr/>
            </p:nvSpPr>
            <p:spPr>
              <a:xfrm>
                <a:off x="4014120" y="4575559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8" name="Google Shape;1168;p14"/>
              <p:cNvSpPr/>
              <p:nvPr/>
            </p:nvSpPr>
            <p:spPr>
              <a:xfrm>
                <a:off x="3440674" y="-4550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9" name="Google Shape;1169;p14"/>
              <p:cNvSpPr/>
              <p:nvPr/>
            </p:nvSpPr>
            <p:spPr>
              <a:xfrm>
                <a:off x="3440674" y="2858018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0" name="Google Shape;1170;p14"/>
              <p:cNvSpPr/>
              <p:nvPr/>
            </p:nvSpPr>
            <p:spPr>
              <a:xfrm>
                <a:off x="5145436" y="567964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1" name="Google Shape;1171;p14"/>
              <p:cNvSpPr/>
              <p:nvPr/>
            </p:nvSpPr>
            <p:spPr>
              <a:xfrm>
                <a:off x="5145436" y="2285504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2" name="Google Shape;1172;p14"/>
              <p:cNvSpPr/>
              <p:nvPr/>
            </p:nvSpPr>
            <p:spPr>
              <a:xfrm>
                <a:off x="4571990" y="1140477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3" name="Google Shape;1173;p14"/>
              <p:cNvSpPr/>
              <p:nvPr/>
            </p:nvSpPr>
            <p:spPr>
              <a:xfrm>
                <a:off x="6292327" y="3430531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4" name="Google Shape;1174;p14"/>
              <p:cNvSpPr/>
              <p:nvPr/>
            </p:nvSpPr>
            <p:spPr>
              <a:xfrm>
                <a:off x="5718882" y="4003045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5" name="Google Shape;1175;p14"/>
              <p:cNvSpPr/>
              <p:nvPr/>
            </p:nvSpPr>
            <p:spPr>
              <a:xfrm>
                <a:off x="7431431" y="1140477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6" name="Google Shape;1176;p14"/>
              <p:cNvSpPr/>
              <p:nvPr/>
            </p:nvSpPr>
            <p:spPr>
              <a:xfrm>
                <a:off x="7431431" y="4575559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7" name="Google Shape;1177;p14"/>
              <p:cNvSpPr/>
              <p:nvPr/>
            </p:nvSpPr>
            <p:spPr>
              <a:xfrm>
                <a:off x="6857986" y="567964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8" name="Google Shape;1178;p14"/>
              <p:cNvSpPr/>
              <p:nvPr/>
            </p:nvSpPr>
            <p:spPr>
              <a:xfrm>
                <a:off x="6857986" y="2285504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9" name="Google Shape;1179;p14"/>
              <p:cNvSpPr/>
              <p:nvPr/>
            </p:nvSpPr>
            <p:spPr>
              <a:xfrm>
                <a:off x="8570535" y="1140477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0" name="Google Shape;1180;p14"/>
              <p:cNvSpPr/>
              <p:nvPr/>
            </p:nvSpPr>
            <p:spPr>
              <a:xfrm>
                <a:off x="7997090" y="-4550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1" name="Google Shape;1181;p14"/>
              <p:cNvSpPr/>
              <p:nvPr/>
            </p:nvSpPr>
            <p:spPr>
              <a:xfrm>
                <a:off x="7997090" y="2285504"/>
                <a:ext cx="573300" cy="57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82" name="Google Shape;1182;p14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1183" name="Google Shape;1183;p14"/>
            <p:cNvGrpSpPr/>
            <p:nvPr/>
          </p:nvGrpSpPr>
          <p:grpSpPr>
            <a:xfrm>
              <a:off x="0" y="-4550"/>
              <a:ext cx="4588377" cy="2585529"/>
              <a:chOff x="0" y="-4550"/>
              <a:chExt cx="9143835" cy="5152509"/>
            </a:xfrm>
          </p:grpSpPr>
          <p:sp>
            <p:nvSpPr>
              <p:cNvPr id="1184" name="Google Shape;1184;p14"/>
              <p:cNvSpPr/>
              <p:nvPr/>
            </p:nvSpPr>
            <p:spPr>
              <a:xfrm>
                <a:off x="7431431" y="-4550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5" name="Google Shape;1185;p14"/>
              <p:cNvSpPr/>
              <p:nvPr/>
            </p:nvSpPr>
            <p:spPr>
              <a:xfrm>
                <a:off x="573433" y="2858018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6" name="Google Shape;1186;p14"/>
              <p:cNvSpPr/>
              <p:nvPr/>
            </p:nvSpPr>
            <p:spPr>
              <a:xfrm>
                <a:off x="0" y="4575559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7" name="Google Shape;1187;p14"/>
              <p:cNvSpPr/>
              <p:nvPr/>
            </p:nvSpPr>
            <p:spPr>
              <a:xfrm>
                <a:off x="1720337" y="2858018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8" name="Google Shape;1188;p14"/>
              <p:cNvSpPr/>
              <p:nvPr/>
            </p:nvSpPr>
            <p:spPr>
              <a:xfrm>
                <a:off x="1720337" y="4003045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9" name="Google Shape;1189;p14"/>
              <p:cNvSpPr/>
              <p:nvPr/>
            </p:nvSpPr>
            <p:spPr>
              <a:xfrm>
                <a:off x="1146891" y="-4550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0" name="Google Shape;1190;p14"/>
              <p:cNvSpPr/>
              <p:nvPr/>
            </p:nvSpPr>
            <p:spPr>
              <a:xfrm>
                <a:off x="2867228" y="3430531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1" name="Google Shape;1191;p14"/>
              <p:cNvSpPr/>
              <p:nvPr/>
            </p:nvSpPr>
            <p:spPr>
              <a:xfrm>
                <a:off x="2293783" y="-4550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2" name="Google Shape;1192;p14"/>
              <p:cNvSpPr/>
              <p:nvPr/>
            </p:nvSpPr>
            <p:spPr>
              <a:xfrm>
                <a:off x="2293783" y="4575559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3" name="Google Shape;1193;p14"/>
              <p:cNvSpPr/>
              <p:nvPr/>
            </p:nvSpPr>
            <p:spPr>
              <a:xfrm>
                <a:off x="4014120" y="4003045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4" name="Google Shape;1194;p14"/>
              <p:cNvSpPr/>
              <p:nvPr/>
            </p:nvSpPr>
            <p:spPr>
              <a:xfrm>
                <a:off x="3440674" y="2285504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5" name="Google Shape;1195;p14"/>
              <p:cNvSpPr/>
              <p:nvPr/>
            </p:nvSpPr>
            <p:spPr>
              <a:xfrm>
                <a:off x="5145436" y="-4550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6" name="Google Shape;1196;p14"/>
              <p:cNvSpPr/>
              <p:nvPr/>
            </p:nvSpPr>
            <p:spPr>
              <a:xfrm>
                <a:off x="5145436" y="1712991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7" name="Google Shape;1197;p14"/>
              <p:cNvSpPr/>
              <p:nvPr/>
            </p:nvSpPr>
            <p:spPr>
              <a:xfrm>
                <a:off x="4571990" y="567964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8" name="Google Shape;1198;p14"/>
              <p:cNvSpPr/>
              <p:nvPr/>
            </p:nvSpPr>
            <p:spPr>
              <a:xfrm>
                <a:off x="4571990" y="4575559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9" name="Google Shape;1199;p14"/>
              <p:cNvSpPr/>
              <p:nvPr/>
            </p:nvSpPr>
            <p:spPr>
              <a:xfrm>
                <a:off x="6292327" y="-4550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0" name="Google Shape;1200;p14"/>
              <p:cNvSpPr/>
              <p:nvPr/>
            </p:nvSpPr>
            <p:spPr>
              <a:xfrm>
                <a:off x="6292327" y="1140477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1" name="Google Shape;1201;p14"/>
              <p:cNvSpPr/>
              <p:nvPr/>
            </p:nvSpPr>
            <p:spPr>
              <a:xfrm>
                <a:off x="5718882" y="2285504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2" name="Google Shape;1202;p14"/>
              <p:cNvSpPr/>
              <p:nvPr/>
            </p:nvSpPr>
            <p:spPr>
              <a:xfrm>
                <a:off x="7431431" y="2285504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Google Shape;1203;p14"/>
              <p:cNvSpPr/>
              <p:nvPr/>
            </p:nvSpPr>
            <p:spPr>
              <a:xfrm>
                <a:off x="7431431" y="3430531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4" name="Google Shape;1204;p14"/>
              <p:cNvSpPr/>
              <p:nvPr/>
            </p:nvSpPr>
            <p:spPr>
              <a:xfrm>
                <a:off x="6857986" y="4003045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5" name="Google Shape;1205;p14"/>
              <p:cNvSpPr/>
              <p:nvPr/>
            </p:nvSpPr>
            <p:spPr>
              <a:xfrm>
                <a:off x="8570535" y="567964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6" name="Google Shape;1206;p14"/>
              <p:cNvSpPr/>
              <p:nvPr/>
            </p:nvSpPr>
            <p:spPr>
              <a:xfrm>
                <a:off x="8570535" y="4575559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7" name="Google Shape;1207;p14"/>
              <p:cNvSpPr/>
              <p:nvPr/>
            </p:nvSpPr>
            <p:spPr>
              <a:xfrm>
                <a:off x="7997090" y="1140477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8" name="Google Shape;1208;p14"/>
              <p:cNvSpPr/>
              <p:nvPr/>
            </p:nvSpPr>
            <p:spPr>
              <a:xfrm>
                <a:off x="7997090" y="2858018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09" name="Google Shape;1209;p14"/>
            <p:cNvGrpSpPr/>
            <p:nvPr/>
          </p:nvGrpSpPr>
          <p:grpSpPr>
            <a:xfrm rot="10800000">
              <a:off x="4588375" y="-4550"/>
              <a:ext cx="4588377" cy="2585529"/>
              <a:chOff x="0" y="-4550"/>
              <a:chExt cx="9143835" cy="5152509"/>
            </a:xfrm>
          </p:grpSpPr>
          <p:sp>
            <p:nvSpPr>
              <p:cNvPr id="1210" name="Google Shape;1210;p14"/>
              <p:cNvSpPr/>
              <p:nvPr/>
            </p:nvSpPr>
            <p:spPr>
              <a:xfrm>
                <a:off x="7431431" y="-4550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1" name="Google Shape;1211;p14"/>
              <p:cNvSpPr/>
              <p:nvPr/>
            </p:nvSpPr>
            <p:spPr>
              <a:xfrm>
                <a:off x="573433" y="2858018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2" name="Google Shape;1212;p14"/>
              <p:cNvSpPr/>
              <p:nvPr/>
            </p:nvSpPr>
            <p:spPr>
              <a:xfrm>
                <a:off x="0" y="4575559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3" name="Google Shape;1213;p14"/>
              <p:cNvSpPr/>
              <p:nvPr/>
            </p:nvSpPr>
            <p:spPr>
              <a:xfrm>
                <a:off x="1720337" y="2858018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4" name="Google Shape;1214;p14"/>
              <p:cNvSpPr/>
              <p:nvPr/>
            </p:nvSpPr>
            <p:spPr>
              <a:xfrm>
                <a:off x="1720337" y="4003045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5" name="Google Shape;1215;p14"/>
              <p:cNvSpPr/>
              <p:nvPr/>
            </p:nvSpPr>
            <p:spPr>
              <a:xfrm>
                <a:off x="1146891" y="-4550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6" name="Google Shape;1216;p14"/>
              <p:cNvSpPr/>
              <p:nvPr/>
            </p:nvSpPr>
            <p:spPr>
              <a:xfrm>
                <a:off x="2867228" y="3430531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7" name="Google Shape;1217;p14"/>
              <p:cNvSpPr/>
              <p:nvPr/>
            </p:nvSpPr>
            <p:spPr>
              <a:xfrm>
                <a:off x="2293783" y="-4550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8" name="Google Shape;1218;p14"/>
              <p:cNvSpPr/>
              <p:nvPr/>
            </p:nvSpPr>
            <p:spPr>
              <a:xfrm>
                <a:off x="2293783" y="4575559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9" name="Google Shape;1219;p14"/>
              <p:cNvSpPr/>
              <p:nvPr/>
            </p:nvSpPr>
            <p:spPr>
              <a:xfrm>
                <a:off x="4014120" y="4003045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0" name="Google Shape;1220;p14"/>
              <p:cNvSpPr/>
              <p:nvPr/>
            </p:nvSpPr>
            <p:spPr>
              <a:xfrm>
                <a:off x="3440674" y="2285504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1" name="Google Shape;1221;p14"/>
              <p:cNvSpPr/>
              <p:nvPr/>
            </p:nvSpPr>
            <p:spPr>
              <a:xfrm>
                <a:off x="5145436" y="-4550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2" name="Google Shape;1222;p14"/>
              <p:cNvSpPr/>
              <p:nvPr/>
            </p:nvSpPr>
            <p:spPr>
              <a:xfrm>
                <a:off x="5145436" y="1712991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3" name="Google Shape;1223;p14"/>
              <p:cNvSpPr/>
              <p:nvPr/>
            </p:nvSpPr>
            <p:spPr>
              <a:xfrm>
                <a:off x="4571990" y="567964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4" name="Google Shape;1224;p14"/>
              <p:cNvSpPr/>
              <p:nvPr/>
            </p:nvSpPr>
            <p:spPr>
              <a:xfrm>
                <a:off x="4571990" y="4575559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Google Shape;1225;p14"/>
              <p:cNvSpPr/>
              <p:nvPr/>
            </p:nvSpPr>
            <p:spPr>
              <a:xfrm>
                <a:off x="6292327" y="-4550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p14"/>
              <p:cNvSpPr/>
              <p:nvPr/>
            </p:nvSpPr>
            <p:spPr>
              <a:xfrm>
                <a:off x="6292327" y="1140477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14"/>
              <p:cNvSpPr/>
              <p:nvPr/>
            </p:nvSpPr>
            <p:spPr>
              <a:xfrm>
                <a:off x="5718882" y="2285504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14"/>
              <p:cNvSpPr/>
              <p:nvPr/>
            </p:nvSpPr>
            <p:spPr>
              <a:xfrm>
                <a:off x="7431431" y="2285504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14"/>
              <p:cNvSpPr/>
              <p:nvPr/>
            </p:nvSpPr>
            <p:spPr>
              <a:xfrm>
                <a:off x="7431431" y="3430531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14"/>
              <p:cNvSpPr/>
              <p:nvPr/>
            </p:nvSpPr>
            <p:spPr>
              <a:xfrm>
                <a:off x="6857986" y="4003045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1" name="Google Shape;1231;p14"/>
              <p:cNvSpPr/>
              <p:nvPr/>
            </p:nvSpPr>
            <p:spPr>
              <a:xfrm>
                <a:off x="8570535" y="567964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2" name="Google Shape;1232;p14"/>
              <p:cNvSpPr/>
              <p:nvPr/>
            </p:nvSpPr>
            <p:spPr>
              <a:xfrm>
                <a:off x="8570535" y="4575559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3" name="Google Shape;1233;p14"/>
              <p:cNvSpPr/>
              <p:nvPr/>
            </p:nvSpPr>
            <p:spPr>
              <a:xfrm>
                <a:off x="7997090" y="1140477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4" name="Google Shape;1234;p14"/>
              <p:cNvSpPr/>
              <p:nvPr/>
            </p:nvSpPr>
            <p:spPr>
              <a:xfrm>
                <a:off x="7997090" y="2858018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35" name="Google Shape;1235;p14"/>
            <p:cNvGrpSpPr/>
            <p:nvPr/>
          </p:nvGrpSpPr>
          <p:grpSpPr>
            <a:xfrm>
              <a:off x="0" y="2580975"/>
              <a:ext cx="4588377" cy="2585529"/>
              <a:chOff x="0" y="-4550"/>
              <a:chExt cx="9143835" cy="5152509"/>
            </a:xfrm>
          </p:grpSpPr>
          <p:sp>
            <p:nvSpPr>
              <p:cNvPr id="1236" name="Google Shape;1236;p14"/>
              <p:cNvSpPr/>
              <p:nvPr/>
            </p:nvSpPr>
            <p:spPr>
              <a:xfrm>
                <a:off x="7431431" y="-4550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7" name="Google Shape;1237;p14"/>
              <p:cNvSpPr/>
              <p:nvPr/>
            </p:nvSpPr>
            <p:spPr>
              <a:xfrm>
                <a:off x="573433" y="2858018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8" name="Google Shape;1238;p14"/>
              <p:cNvSpPr/>
              <p:nvPr/>
            </p:nvSpPr>
            <p:spPr>
              <a:xfrm>
                <a:off x="0" y="4575559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Google Shape;1239;p14"/>
              <p:cNvSpPr/>
              <p:nvPr/>
            </p:nvSpPr>
            <p:spPr>
              <a:xfrm>
                <a:off x="1720337" y="2858018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14"/>
              <p:cNvSpPr/>
              <p:nvPr/>
            </p:nvSpPr>
            <p:spPr>
              <a:xfrm>
                <a:off x="1720337" y="4003045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14"/>
              <p:cNvSpPr/>
              <p:nvPr/>
            </p:nvSpPr>
            <p:spPr>
              <a:xfrm>
                <a:off x="1146891" y="-4550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2" name="Google Shape;1242;p14"/>
              <p:cNvSpPr/>
              <p:nvPr/>
            </p:nvSpPr>
            <p:spPr>
              <a:xfrm>
                <a:off x="2867228" y="3430531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3" name="Google Shape;1243;p14"/>
              <p:cNvSpPr/>
              <p:nvPr/>
            </p:nvSpPr>
            <p:spPr>
              <a:xfrm>
                <a:off x="2293783" y="-4550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4" name="Google Shape;1244;p14"/>
              <p:cNvSpPr/>
              <p:nvPr/>
            </p:nvSpPr>
            <p:spPr>
              <a:xfrm>
                <a:off x="2293783" y="4575559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5" name="Google Shape;1245;p14"/>
              <p:cNvSpPr/>
              <p:nvPr/>
            </p:nvSpPr>
            <p:spPr>
              <a:xfrm>
                <a:off x="4014120" y="4003045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6" name="Google Shape;1246;p14"/>
              <p:cNvSpPr/>
              <p:nvPr/>
            </p:nvSpPr>
            <p:spPr>
              <a:xfrm>
                <a:off x="3440674" y="2285504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7" name="Google Shape;1247;p14"/>
              <p:cNvSpPr/>
              <p:nvPr/>
            </p:nvSpPr>
            <p:spPr>
              <a:xfrm>
                <a:off x="5145436" y="-4550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8" name="Google Shape;1248;p14"/>
              <p:cNvSpPr/>
              <p:nvPr/>
            </p:nvSpPr>
            <p:spPr>
              <a:xfrm>
                <a:off x="5145436" y="1712991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9" name="Google Shape;1249;p14"/>
              <p:cNvSpPr/>
              <p:nvPr/>
            </p:nvSpPr>
            <p:spPr>
              <a:xfrm>
                <a:off x="4571990" y="567964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0" name="Google Shape;1250;p14"/>
              <p:cNvSpPr/>
              <p:nvPr/>
            </p:nvSpPr>
            <p:spPr>
              <a:xfrm>
                <a:off x="4571990" y="4575559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1" name="Google Shape;1251;p14"/>
              <p:cNvSpPr/>
              <p:nvPr/>
            </p:nvSpPr>
            <p:spPr>
              <a:xfrm>
                <a:off x="6292327" y="-4550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2" name="Google Shape;1252;p14"/>
              <p:cNvSpPr/>
              <p:nvPr/>
            </p:nvSpPr>
            <p:spPr>
              <a:xfrm>
                <a:off x="6292327" y="1140477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3" name="Google Shape;1253;p14"/>
              <p:cNvSpPr/>
              <p:nvPr/>
            </p:nvSpPr>
            <p:spPr>
              <a:xfrm>
                <a:off x="5718882" y="2285504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4" name="Google Shape;1254;p14"/>
              <p:cNvSpPr/>
              <p:nvPr/>
            </p:nvSpPr>
            <p:spPr>
              <a:xfrm>
                <a:off x="7431431" y="2285504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5" name="Google Shape;1255;p14"/>
              <p:cNvSpPr/>
              <p:nvPr/>
            </p:nvSpPr>
            <p:spPr>
              <a:xfrm>
                <a:off x="7431431" y="3430531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p14"/>
              <p:cNvSpPr/>
              <p:nvPr/>
            </p:nvSpPr>
            <p:spPr>
              <a:xfrm>
                <a:off x="6857986" y="4003045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7" name="Google Shape;1257;p14"/>
              <p:cNvSpPr/>
              <p:nvPr/>
            </p:nvSpPr>
            <p:spPr>
              <a:xfrm>
                <a:off x="8570535" y="567964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8" name="Google Shape;1258;p14"/>
              <p:cNvSpPr/>
              <p:nvPr/>
            </p:nvSpPr>
            <p:spPr>
              <a:xfrm>
                <a:off x="8570535" y="4575559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9" name="Google Shape;1259;p14"/>
              <p:cNvSpPr/>
              <p:nvPr/>
            </p:nvSpPr>
            <p:spPr>
              <a:xfrm>
                <a:off x="7997090" y="1140477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0" name="Google Shape;1260;p14"/>
              <p:cNvSpPr/>
              <p:nvPr/>
            </p:nvSpPr>
            <p:spPr>
              <a:xfrm>
                <a:off x="7997090" y="2858018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61" name="Google Shape;1261;p14"/>
            <p:cNvGrpSpPr/>
            <p:nvPr/>
          </p:nvGrpSpPr>
          <p:grpSpPr>
            <a:xfrm flipH="1" rot="10800000">
              <a:off x="4588375" y="2580975"/>
              <a:ext cx="4588377" cy="2585529"/>
              <a:chOff x="0" y="-4550"/>
              <a:chExt cx="9143835" cy="5152509"/>
            </a:xfrm>
          </p:grpSpPr>
          <p:sp>
            <p:nvSpPr>
              <p:cNvPr id="1262" name="Google Shape;1262;p14"/>
              <p:cNvSpPr/>
              <p:nvPr/>
            </p:nvSpPr>
            <p:spPr>
              <a:xfrm>
                <a:off x="7431431" y="-4550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3" name="Google Shape;1263;p14"/>
              <p:cNvSpPr/>
              <p:nvPr/>
            </p:nvSpPr>
            <p:spPr>
              <a:xfrm>
                <a:off x="573433" y="2858018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4" name="Google Shape;1264;p14"/>
              <p:cNvSpPr/>
              <p:nvPr/>
            </p:nvSpPr>
            <p:spPr>
              <a:xfrm>
                <a:off x="0" y="4575559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5" name="Google Shape;1265;p14"/>
              <p:cNvSpPr/>
              <p:nvPr/>
            </p:nvSpPr>
            <p:spPr>
              <a:xfrm>
                <a:off x="1720337" y="2858018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6" name="Google Shape;1266;p14"/>
              <p:cNvSpPr/>
              <p:nvPr/>
            </p:nvSpPr>
            <p:spPr>
              <a:xfrm>
                <a:off x="1720337" y="4003045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7" name="Google Shape;1267;p14"/>
              <p:cNvSpPr/>
              <p:nvPr/>
            </p:nvSpPr>
            <p:spPr>
              <a:xfrm>
                <a:off x="1146891" y="-4550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8" name="Google Shape;1268;p14"/>
              <p:cNvSpPr/>
              <p:nvPr/>
            </p:nvSpPr>
            <p:spPr>
              <a:xfrm>
                <a:off x="2867228" y="3430531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p14"/>
              <p:cNvSpPr/>
              <p:nvPr/>
            </p:nvSpPr>
            <p:spPr>
              <a:xfrm>
                <a:off x="2293783" y="-4550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14"/>
              <p:cNvSpPr/>
              <p:nvPr/>
            </p:nvSpPr>
            <p:spPr>
              <a:xfrm>
                <a:off x="2293783" y="4575559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p14"/>
              <p:cNvSpPr/>
              <p:nvPr/>
            </p:nvSpPr>
            <p:spPr>
              <a:xfrm>
                <a:off x="4014120" y="4003045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2" name="Google Shape;1272;p14"/>
              <p:cNvSpPr/>
              <p:nvPr/>
            </p:nvSpPr>
            <p:spPr>
              <a:xfrm>
                <a:off x="3440674" y="2285504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3" name="Google Shape;1273;p14"/>
              <p:cNvSpPr/>
              <p:nvPr/>
            </p:nvSpPr>
            <p:spPr>
              <a:xfrm>
                <a:off x="5145436" y="-4550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4" name="Google Shape;1274;p14"/>
              <p:cNvSpPr/>
              <p:nvPr/>
            </p:nvSpPr>
            <p:spPr>
              <a:xfrm>
                <a:off x="5145436" y="1712991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5" name="Google Shape;1275;p14"/>
              <p:cNvSpPr/>
              <p:nvPr/>
            </p:nvSpPr>
            <p:spPr>
              <a:xfrm>
                <a:off x="4571990" y="567964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p14"/>
              <p:cNvSpPr/>
              <p:nvPr/>
            </p:nvSpPr>
            <p:spPr>
              <a:xfrm>
                <a:off x="4571990" y="4575559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14"/>
              <p:cNvSpPr/>
              <p:nvPr/>
            </p:nvSpPr>
            <p:spPr>
              <a:xfrm>
                <a:off x="6292327" y="-4550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14"/>
              <p:cNvSpPr/>
              <p:nvPr/>
            </p:nvSpPr>
            <p:spPr>
              <a:xfrm>
                <a:off x="6292327" y="1140477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14"/>
              <p:cNvSpPr/>
              <p:nvPr/>
            </p:nvSpPr>
            <p:spPr>
              <a:xfrm>
                <a:off x="5718882" y="2285504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p14"/>
              <p:cNvSpPr/>
              <p:nvPr/>
            </p:nvSpPr>
            <p:spPr>
              <a:xfrm>
                <a:off x="7431431" y="2285504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14"/>
              <p:cNvSpPr/>
              <p:nvPr/>
            </p:nvSpPr>
            <p:spPr>
              <a:xfrm>
                <a:off x="7431431" y="3430531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14"/>
              <p:cNvSpPr/>
              <p:nvPr/>
            </p:nvSpPr>
            <p:spPr>
              <a:xfrm>
                <a:off x="6857986" y="4003045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3" name="Google Shape;1283;p14"/>
              <p:cNvSpPr/>
              <p:nvPr/>
            </p:nvSpPr>
            <p:spPr>
              <a:xfrm>
                <a:off x="8570535" y="567964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14"/>
              <p:cNvSpPr/>
              <p:nvPr/>
            </p:nvSpPr>
            <p:spPr>
              <a:xfrm>
                <a:off x="8570535" y="4575559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5" name="Google Shape;1285;p14"/>
              <p:cNvSpPr/>
              <p:nvPr/>
            </p:nvSpPr>
            <p:spPr>
              <a:xfrm>
                <a:off x="7997090" y="1140477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6" name="Google Shape;1286;p14"/>
              <p:cNvSpPr/>
              <p:nvPr/>
            </p:nvSpPr>
            <p:spPr>
              <a:xfrm>
                <a:off x="7997090" y="2858018"/>
                <a:ext cx="573300" cy="57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87" name="Google Shape;1287;p14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1288" name="Google Shape;1288;p14"/>
            <p:cNvGrpSpPr/>
            <p:nvPr/>
          </p:nvGrpSpPr>
          <p:grpSpPr>
            <a:xfrm>
              <a:off x="0" y="-4550"/>
              <a:ext cx="4588377" cy="2585529"/>
              <a:chOff x="0" y="-4550"/>
              <a:chExt cx="9143835" cy="5152509"/>
            </a:xfrm>
          </p:grpSpPr>
          <p:sp>
            <p:nvSpPr>
              <p:cNvPr id="1289" name="Google Shape;1289;p14"/>
              <p:cNvSpPr/>
              <p:nvPr/>
            </p:nvSpPr>
            <p:spPr>
              <a:xfrm>
                <a:off x="573433" y="567964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0" name="Google Shape;1290;p14"/>
              <p:cNvSpPr/>
              <p:nvPr/>
            </p:nvSpPr>
            <p:spPr>
              <a:xfrm>
                <a:off x="0" y="1712991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1" name="Google Shape;1291;p14"/>
              <p:cNvSpPr/>
              <p:nvPr/>
            </p:nvSpPr>
            <p:spPr>
              <a:xfrm>
                <a:off x="0" y="2858018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2" name="Google Shape;1292;p14"/>
              <p:cNvSpPr/>
              <p:nvPr/>
            </p:nvSpPr>
            <p:spPr>
              <a:xfrm>
                <a:off x="1720337" y="1140477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3" name="Google Shape;1293;p14"/>
              <p:cNvSpPr/>
              <p:nvPr/>
            </p:nvSpPr>
            <p:spPr>
              <a:xfrm>
                <a:off x="1146891" y="3430531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4" name="Google Shape;1294;p14"/>
              <p:cNvSpPr/>
              <p:nvPr/>
            </p:nvSpPr>
            <p:spPr>
              <a:xfrm>
                <a:off x="2293783" y="567964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5" name="Google Shape;1295;p14"/>
              <p:cNvSpPr/>
              <p:nvPr/>
            </p:nvSpPr>
            <p:spPr>
              <a:xfrm>
                <a:off x="2293783" y="2285504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6" name="Google Shape;1296;p14"/>
              <p:cNvSpPr/>
              <p:nvPr/>
            </p:nvSpPr>
            <p:spPr>
              <a:xfrm>
                <a:off x="4014120" y="-4550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7" name="Google Shape;1297;p14"/>
              <p:cNvSpPr/>
              <p:nvPr/>
            </p:nvSpPr>
            <p:spPr>
              <a:xfrm>
                <a:off x="4014120" y="1712991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8" name="Google Shape;1298;p14"/>
              <p:cNvSpPr/>
              <p:nvPr/>
            </p:nvSpPr>
            <p:spPr>
              <a:xfrm>
                <a:off x="3440674" y="567964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9" name="Google Shape;1299;p14"/>
              <p:cNvSpPr/>
              <p:nvPr/>
            </p:nvSpPr>
            <p:spPr>
              <a:xfrm>
                <a:off x="3440674" y="3430531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0" name="Google Shape;1300;p14"/>
              <p:cNvSpPr/>
              <p:nvPr/>
            </p:nvSpPr>
            <p:spPr>
              <a:xfrm>
                <a:off x="5145436" y="3430531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1" name="Google Shape;1301;p14"/>
              <p:cNvSpPr/>
              <p:nvPr/>
            </p:nvSpPr>
            <p:spPr>
              <a:xfrm>
                <a:off x="5145436" y="4575559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2" name="Google Shape;1302;p14"/>
              <p:cNvSpPr/>
              <p:nvPr/>
            </p:nvSpPr>
            <p:spPr>
              <a:xfrm>
                <a:off x="4571990" y="2285504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3" name="Google Shape;1303;p14"/>
              <p:cNvSpPr/>
              <p:nvPr/>
            </p:nvSpPr>
            <p:spPr>
              <a:xfrm>
                <a:off x="6292327" y="1712991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4" name="Google Shape;1304;p14"/>
              <p:cNvSpPr/>
              <p:nvPr/>
            </p:nvSpPr>
            <p:spPr>
              <a:xfrm>
                <a:off x="5718882" y="567964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5" name="Google Shape;1305;p14"/>
              <p:cNvSpPr/>
              <p:nvPr/>
            </p:nvSpPr>
            <p:spPr>
              <a:xfrm>
                <a:off x="7431431" y="1712991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6" name="Google Shape;1306;p14"/>
              <p:cNvSpPr/>
              <p:nvPr/>
            </p:nvSpPr>
            <p:spPr>
              <a:xfrm>
                <a:off x="6857986" y="2858018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7" name="Google Shape;1307;p14"/>
              <p:cNvSpPr/>
              <p:nvPr/>
            </p:nvSpPr>
            <p:spPr>
              <a:xfrm>
                <a:off x="6857986" y="4575559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8" name="Google Shape;1308;p14"/>
              <p:cNvSpPr/>
              <p:nvPr/>
            </p:nvSpPr>
            <p:spPr>
              <a:xfrm>
                <a:off x="8570535" y="-4550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9" name="Google Shape;1309;p14"/>
              <p:cNvSpPr/>
              <p:nvPr/>
            </p:nvSpPr>
            <p:spPr>
              <a:xfrm>
                <a:off x="8570535" y="3430531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0" name="Google Shape;1310;p14"/>
              <p:cNvSpPr/>
              <p:nvPr/>
            </p:nvSpPr>
            <p:spPr>
              <a:xfrm>
                <a:off x="7997090" y="567964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1" name="Google Shape;1311;p14"/>
              <p:cNvSpPr/>
              <p:nvPr/>
            </p:nvSpPr>
            <p:spPr>
              <a:xfrm>
                <a:off x="7997090" y="4003045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12" name="Google Shape;1312;p14"/>
            <p:cNvGrpSpPr/>
            <p:nvPr/>
          </p:nvGrpSpPr>
          <p:grpSpPr>
            <a:xfrm rot="10800000">
              <a:off x="4588375" y="-4550"/>
              <a:ext cx="4588377" cy="2585529"/>
              <a:chOff x="0" y="-4550"/>
              <a:chExt cx="9143835" cy="5152509"/>
            </a:xfrm>
          </p:grpSpPr>
          <p:sp>
            <p:nvSpPr>
              <p:cNvPr id="1313" name="Google Shape;1313;p14"/>
              <p:cNvSpPr/>
              <p:nvPr/>
            </p:nvSpPr>
            <p:spPr>
              <a:xfrm>
                <a:off x="573433" y="567964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4" name="Google Shape;1314;p14"/>
              <p:cNvSpPr/>
              <p:nvPr/>
            </p:nvSpPr>
            <p:spPr>
              <a:xfrm>
                <a:off x="0" y="1712991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5" name="Google Shape;1315;p14"/>
              <p:cNvSpPr/>
              <p:nvPr/>
            </p:nvSpPr>
            <p:spPr>
              <a:xfrm>
                <a:off x="0" y="2858018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6" name="Google Shape;1316;p14"/>
              <p:cNvSpPr/>
              <p:nvPr/>
            </p:nvSpPr>
            <p:spPr>
              <a:xfrm>
                <a:off x="1720337" y="1140477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7" name="Google Shape;1317;p14"/>
              <p:cNvSpPr/>
              <p:nvPr/>
            </p:nvSpPr>
            <p:spPr>
              <a:xfrm>
                <a:off x="1146891" y="3430531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8" name="Google Shape;1318;p14"/>
              <p:cNvSpPr/>
              <p:nvPr/>
            </p:nvSpPr>
            <p:spPr>
              <a:xfrm>
                <a:off x="2293783" y="567964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9" name="Google Shape;1319;p14"/>
              <p:cNvSpPr/>
              <p:nvPr/>
            </p:nvSpPr>
            <p:spPr>
              <a:xfrm>
                <a:off x="2293783" y="2285504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0" name="Google Shape;1320;p14"/>
              <p:cNvSpPr/>
              <p:nvPr/>
            </p:nvSpPr>
            <p:spPr>
              <a:xfrm>
                <a:off x="4014120" y="-4550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1" name="Google Shape;1321;p14"/>
              <p:cNvSpPr/>
              <p:nvPr/>
            </p:nvSpPr>
            <p:spPr>
              <a:xfrm>
                <a:off x="4014120" y="1712991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2" name="Google Shape;1322;p14"/>
              <p:cNvSpPr/>
              <p:nvPr/>
            </p:nvSpPr>
            <p:spPr>
              <a:xfrm>
                <a:off x="3440674" y="567964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3" name="Google Shape;1323;p14"/>
              <p:cNvSpPr/>
              <p:nvPr/>
            </p:nvSpPr>
            <p:spPr>
              <a:xfrm>
                <a:off x="3440674" y="3430531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4" name="Google Shape;1324;p14"/>
              <p:cNvSpPr/>
              <p:nvPr/>
            </p:nvSpPr>
            <p:spPr>
              <a:xfrm>
                <a:off x="5145436" y="3430531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5" name="Google Shape;1325;p14"/>
              <p:cNvSpPr/>
              <p:nvPr/>
            </p:nvSpPr>
            <p:spPr>
              <a:xfrm>
                <a:off x="5145436" y="4575559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6" name="Google Shape;1326;p14"/>
              <p:cNvSpPr/>
              <p:nvPr/>
            </p:nvSpPr>
            <p:spPr>
              <a:xfrm>
                <a:off x="4571990" y="2285504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7" name="Google Shape;1327;p14"/>
              <p:cNvSpPr/>
              <p:nvPr/>
            </p:nvSpPr>
            <p:spPr>
              <a:xfrm>
                <a:off x="6292327" y="1712991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8" name="Google Shape;1328;p14"/>
              <p:cNvSpPr/>
              <p:nvPr/>
            </p:nvSpPr>
            <p:spPr>
              <a:xfrm>
                <a:off x="5718882" y="567964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9" name="Google Shape;1329;p14"/>
              <p:cNvSpPr/>
              <p:nvPr/>
            </p:nvSpPr>
            <p:spPr>
              <a:xfrm>
                <a:off x="7431431" y="1712991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0" name="Google Shape;1330;p14"/>
              <p:cNvSpPr/>
              <p:nvPr/>
            </p:nvSpPr>
            <p:spPr>
              <a:xfrm>
                <a:off x="6857986" y="2858018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1" name="Google Shape;1331;p14"/>
              <p:cNvSpPr/>
              <p:nvPr/>
            </p:nvSpPr>
            <p:spPr>
              <a:xfrm>
                <a:off x="6857986" y="4575559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2" name="Google Shape;1332;p14"/>
              <p:cNvSpPr/>
              <p:nvPr/>
            </p:nvSpPr>
            <p:spPr>
              <a:xfrm>
                <a:off x="8570535" y="-4550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3" name="Google Shape;1333;p14"/>
              <p:cNvSpPr/>
              <p:nvPr/>
            </p:nvSpPr>
            <p:spPr>
              <a:xfrm>
                <a:off x="8570535" y="3430531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4" name="Google Shape;1334;p14"/>
              <p:cNvSpPr/>
              <p:nvPr/>
            </p:nvSpPr>
            <p:spPr>
              <a:xfrm>
                <a:off x="7997090" y="567964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5" name="Google Shape;1335;p14"/>
              <p:cNvSpPr/>
              <p:nvPr/>
            </p:nvSpPr>
            <p:spPr>
              <a:xfrm>
                <a:off x="7997090" y="4003045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36" name="Google Shape;1336;p14"/>
            <p:cNvGrpSpPr/>
            <p:nvPr/>
          </p:nvGrpSpPr>
          <p:grpSpPr>
            <a:xfrm>
              <a:off x="0" y="2580975"/>
              <a:ext cx="4588377" cy="2585529"/>
              <a:chOff x="0" y="-4550"/>
              <a:chExt cx="9143835" cy="5152509"/>
            </a:xfrm>
          </p:grpSpPr>
          <p:sp>
            <p:nvSpPr>
              <p:cNvPr id="1337" name="Google Shape;1337;p14"/>
              <p:cNvSpPr/>
              <p:nvPr/>
            </p:nvSpPr>
            <p:spPr>
              <a:xfrm>
                <a:off x="573433" y="567964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8" name="Google Shape;1338;p14"/>
              <p:cNvSpPr/>
              <p:nvPr/>
            </p:nvSpPr>
            <p:spPr>
              <a:xfrm>
                <a:off x="0" y="1712991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9" name="Google Shape;1339;p14"/>
              <p:cNvSpPr/>
              <p:nvPr/>
            </p:nvSpPr>
            <p:spPr>
              <a:xfrm>
                <a:off x="0" y="2858018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0" name="Google Shape;1340;p14"/>
              <p:cNvSpPr/>
              <p:nvPr/>
            </p:nvSpPr>
            <p:spPr>
              <a:xfrm>
                <a:off x="1720337" y="1140477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1" name="Google Shape;1341;p14"/>
              <p:cNvSpPr/>
              <p:nvPr/>
            </p:nvSpPr>
            <p:spPr>
              <a:xfrm>
                <a:off x="1146891" y="3430531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2" name="Google Shape;1342;p14"/>
              <p:cNvSpPr/>
              <p:nvPr/>
            </p:nvSpPr>
            <p:spPr>
              <a:xfrm>
                <a:off x="2293783" y="567964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3" name="Google Shape;1343;p14"/>
              <p:cNvSpPr/>
              <p:nvPr/>
            </p:nvSpPr>
            <p:spPr>
              <a:xfrm>
                <a:off x="2293783" y="2285504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4" name="Google Shape;1344;p14"/>
              <p:cNvSpPr/>
              <p:nvPr/>
            </p:nvSpPr>
            <p:spPr>
              <a:xfrm>
                <a:off x="4014120" y="-4550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5" name="Google Shape;1345;p14"/>
              <p:cNvSpPr/>
              <p:nvPr/>
            </p:nvSpPr>
            <p:spPr>
              <a:xfrm>
                <a:off x="4014120" y="1712991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6" name="Google Shape;1346;p14"/>
              <p:cNvSpPr/>
              <p:nvPr/>
            </p:nvSpPr>
            <p:spPr>
              <a:xfrm>
                <a:off x="3440674" y="567964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7" name="Google Shape;1347;p14"/>
              <p:cNvSpPr/>
              <p:nvPr/>
            </p:nvSpPr>
            <p:spPr>
              <a:xfrm>
                <a:off x="3440674" y="3430531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8" name="Google Shape;1348;p14"/>
              <p:cNvSpPr/>
              <p:nvPr/>
            </p:nvSpPr>
            <p:spPr>
              <a:xfrm>
                <a:off x="5145436" y="3430531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9" name="Google Shape;1349;p14"/>
              <p:cNvSpPr/>
              <p:nvPr/>
            </p:nvSpPr>
            <p:spPr>
              <a:xfrm>
                <a:off x="5145436" y="4575559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0" name="Google Shape;1350;p14"/>
              <p:cNvSpPr/>
              <p:nvPr/>
            </p:nvSpPr>
            <p:spPr>
              <a:xfrm>
                <a:off x="4571990" y="2285504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1" name="Google Shape;1351;p14"/>
              <p:cNvSpPr/>
              <p:nvPr/>
            </p:nvSpPr>
            <p:spPr>
              <a:xfrm>
                <a:off x="6292327" y="1712991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2" name="Google Shape;1352;p14"/>
              <p:cNvSpPr/>
              <p:nvPr/>
            </p:nvSpPr>
            <p:spPr>
              <a:xfrm>
                <a:off x="5718882" y="567964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3" name="Google Shape;1353;p14"/>
              <p:cNvSpPr/>
              <p:nvPr/>
            </p:nvSpPr>
            <p:spPr>
              <a:xfrm>
                <a:off x="7431431" y="1712991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4" name="Google Shape;1354;p14"/>
              <p:cNvSpPr/>
              <p:nvPr/>
            </p:nvSpPr>
            <p:spPr>
              <a:xfrm>
                <a:off x="6857986" y="2858018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5" name="Google Shape;1355;p14"/>
              <p:cNvSpPr/>
              <p:nvPr/>
            </p:nvSpPr>
            <p:spPr>
              <a:xfrm>
                <a:off x="6857986" y="4575559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6" name="Google Shape;1356;p14"/>
              <p:cNvSpPr/>
              <p:nvPr/>
            </p:nvSpPr>
            <p:spPr>
              <a:xfrm>
                <a:off x="8570535" y="-4550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7" name="Google Shape;1357;p14"/>
              <p:cNvSpPr/>
              <p:nvPr/>
            </p:nvSpPr>
            <p:spPr>
              <a:xfrm>
                <a:off x="8570535" y="3430531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8" name="Google Shape;1358;p14"/>
              <p:cNvSpPr/>
              <p:nvPr/>
            </p:nvSpPr>
            <p:spPr>
              <a:xfrm>
                <a:off x="7997090" y="567964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9" name="Google Shape;1359;p14"/>
              <p:cNvSpPr/>
              <p:nvPr/>
            </p:nvSpPr>
            <p:spPr>
              <a:xfrm>
                <a:off x="7997090" y="4003045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60" name="Google Shape;1360;p14"/>
            <p:cNvGrpSpPr/>
            <p:nvPr/>
          </p:nvGrpSpPr>
          <p:grpSpPr>
            <a:xfrm flipH="1" rot="10800000">
              <a:off x="4588375" y="2580975"/>
              <a:ext cx="4588377" cy="2585529"/>
              <a:chOff x="0" y="-4550"/>
              <a:chExt cx="9143835" cy="5152509"/>
            </a:xfrm>
          </p:grpSpPr>
          <p:sp>
            <p:nvSpPr>
              <p:cNvPr id="1361" name="Google Shape;1361;p14"/>
              <p:cNvSpPr/>
              <p:nvPr/>
            </p:nvSpPr>
            <p:spPr>
              <a:xfrm>
                <a:off x="573433" y="567964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2" name="Google Shape;1362;p14"/>
              <p:cNvSpPr/>
              <p:nvPr/>
            </p:nvSpPr>
            <p:spPr>
              <a:xfrm>
                <a:off x="0" y="1712991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3" name="Google Shape;1363;p14"/>
              <p:cNvSpPr/>
              <p:nvPr/>
            </p:nvSpPr>
            <p:spPr>
              <a:xfrm>
                <a:off x="0" y="2858018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4" name="Google Shape;1364;p14"/>
              <p:cNvSpPr/>
              <p:nvPr/>
            </p:nvSpPr>
            <p:spPr>
              <a:xfrm>
                <a:off x="1720337" y="1140477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5" name="Google Shape;1365;p14"/>
              <p:cNvSpPr/>
              <p:nvPr/>
            </p:nvSpPr>
            <p:spPr>
              <a:xfrm>
                <a:off x="1146891" y="3430531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6" name="Google Shape;1366;p14"/>
              <p:cNvSpPr/>
              <p:nvPr/>
            </p:nvSpPr>
            <p:spPr>
              <a:xfrm>
                <a:off x="2293783" y="567964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7" name="Google Shape;1367;p14"/>
              <p:cNvSpPr/>
              <p:nvPr/>
            </p:nvSpPr>
            <p:spPr>
              <a:xfrm>
                <a:off x="2293783" y="2285504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8" name="Google Shape;1368;p14"/>
              <p:cNvSpPr/>
              <p:nvPr/>
            </p:nvSpPr>
            <p:spPr>
              <a:xfrm>
                <a:off x="4014120" y="-4550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9" name="Google Shape;1369;p14"/>
              <p:cNvSpPr/>
              <p:nvPr/>
            </p:nvSpPr>
            <p:spPr>
              <a:xfrm>
                <a:off x="4014120" y="1712991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0" name="Google Shape;1370;p14"/>
              <p:cNvSpPr/>
              <p:nvPr/>
            </p:nvSpPr>
            <p:spPr>
              <a:xfrm>
                <a:off x="3440674" y="567964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1" name="Google Shape;1371;p14"/>
              <p:cNvSpPr/>
              <p:nvPr/>
            </p:nvSpPr>
            <p:spPr>
              <a:xfrm>
                <a:off x="3440674" y="3430531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2" name="Google Shape;1372;p14"/>
              <p:cNvSpPr/>
              <p:nvPr/>
            </p:nvSpPr>
            <p:spPr>
              <a:xfrm>
                <a:off x="5145436" y="3430531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3" name="Google Shape;1373;p14"/>
              <p:cNvSpPr/>
              <p:nvPr/>
            </p:nvSpPr>
            <p:spPr>
              <a:xfrm>
                <a:off x="5145436" y="4575559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4" name="Google Shape;1374;p14"/>
              <p:cNvSpPr/>
              <p:nvPr/>
            </p:nvSpPr>
            <p:spPr>
              <a:xfrm>
                <a:off x="4571990" y="2285504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5" name="Google Shape;1375;p14"/>
              <p:cNvSpPr/>
              <p:nvPr/>
            </p:nvSpPr>
            <p:spPr>
              <a:xfrm>
                <a:off x="6292327" y="1712991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6" name="Google Shape;1376;p14"/>
              <p:cNvSpPr/>
              <p:nvPr/>
            </p:nvSpPr>
            <p:spPr>
              <a:xfrm>
                <a:off x="5718882" y="567964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7" name="Google Shape;1377;p14"/>
              <p:cNvSpPr/>
              <p:nvPr/>
            </p:nvSpPr>
            <p:spPr>
              <a:xfrm>
                <a:off x="7431431" y="1712991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8" name="Google Shape;1378;p14"/>
              <p:cNvSpPr/>
              <p:nvPr/>
            </p:nvSpPr>
            <p:spPr>
              <a:xfrm>
                <a:off x="6857986" y="2858018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9" name="Google Shape;1379;p14"/>
              <p:cNvSpPr/>
              <p:nvPr/>
            </p:nvSpPr>
            <p:spPr>
              <a:xfrm>
                <a:off x="6857986" y="4575559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0" name="Google Shape;1380;p14"/>
              <p:cNvSpPr/>
              <p:nvPr/>
            </p:nvSpPr>
            <p:spPr>
              <a:xfrm>
                <a:off x="8570535" y="-4550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1" name="Google Shape;1381;p14"/>
              <p:cNvSpPr/>
              <p:nvPr/>
            </p:nvSpPr>
            <p:spPr>
              <a:xfrm>
                <a:off x="8570535" y="3430531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2" name="Google Shape;1382;p14"/>
              <p:cNvSpPr/>
              <p:nvPr/>
            </p:nvSpPr>
            <p:spPr>
              <a:xfrm>
                <a:off x="7997090" y="567964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3" name="Google Shape;1383;p14"/>
              <p:cNvSpPr/>
              <p:nvPr/>
            </p:nvSpPr>
            <p:spPr>
              <a:xfrm>
                <a:off x="7997090" y="4003045"/>
                <a:ext cx="573300" cy="57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84" name="Google Shape;1384;p14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1385" name="Google Shape;1385;p14"/>
            <p:cNvGrpSpPr/>
            <p:nvPr/>
          </p:nvGrpSpPr>
          <p:grpSpPr>
            <a:xfrm>
              <a:off x="0" y="-4550"/>
              <a:ext cx="4588377" cy="2585529"/>
              <a:chOff x="0" y="-4550"/>
              <a:chExt cx="9143835" cy="5152509"/>
            </a:xfrm>
          </p:grpSpPr>
          <p:sp>
            <p:nvSpPr>
              <p:cNvPr id="1386" name="Google Shape;1386;p14"/>
              <p:cNvSpPr/>
              <p:nvPr/>
            </p:nvSpPr>
            <p:spPr>
              <a:xfrm>
                <a:off x="7997090" y="4575559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7" name="Google Shape;1387;p14"/>
              <p:cNvSpPr/>
              <p:nvPr/>
            </p:nvSpPr>
            <p:spPr>
              <a:xfrm>
                <a:off x="573433" y="2285504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8" name="Google Shape;1388;p14"/>
              <p:cNvSpPr/>
              <p:nvPr/>
            </p:nvSpPr>
            <p:spPr>
              <a:xfrm>
                <a:off x="573433" y="4003045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9" name="Google Shape;1389;p14"/>
              <p:cNvSpPr/>
              <p:nvPr/>
            </p:nvSpPr>
            <p:spPr>
              <a:xfrm>
                <a:off x="0" y="1140477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0" name="Google Shape;1390;p14"/>
              <p:cNvSpPr/>
              <p:nvPr/>
            </p:nvSpPr>
            <p:spPr>
              <a:xfrm>
                <a:off x="1720337" y="1712991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1" name="Google Shape;1391;p14"/>
              <p:cNvSpPr/>
              <p:nvPr/>
            </p:nvSpPr>
            <p:spPr>
              <a:xfrm>
                <a:off x="1720337" y="4575559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2" name="Google Shape;1392;p14"/>
              <p:cNvSpPr/>
              <p:nvPr/>
            </p:nvSpPr>
            <p:spPr>
              <a:xfrm>
                <a:off x="1146891" y="1140477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3" name="Google Shape;1393;p14"/>
              <p:cNvSpPr/>
              <p:nvPr/>
            </p:nvSpPr>
            <p:spPr>
              <a:xfrm>
                <a:off x="2867228" y="1712991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4" name="Google Shape;1394;p14"/>
              <p:cNvSpPr/>
              <p:nvPr/>
            </p:nvSpPr>
            <p:spPr>
              <a:xfrm>
                <a:off x="2293783" y="1140477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5" name="Google Shape;1395;p14"/>
              <p:cNvSpPr/>
              <p:nvPr/>
            </p:nvSpPr>
            <p:spPr>
              <a:xfrm>
                <a:off x="2293783" y="2858018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6" name="Google Shape;1396;p14"/>
              <p:cNvSpPr/>
              <p:nvPr/>
            </p:nvSpPr>
            <p:spPr>
              <a:xfrm>
                <a:off x="4014120" y="2858018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7" name="Google Shape;1397;p14"/>
              <p:cNvSpPr/>
              <p:nvPr/>
            </p:nvSpPr>
            <p:spPr>
              <a:xfrm>
                <a:off x="3440674" y="1140477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8" name="Google Shape;1398;p14"/>
              <p:cNvSpPr/>
              <p:nvPr/>
            </p:nvSpPr>
            <p:spPr>
              <a:xfrm>
                <a:off x="3440674" y="4003045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9" name="Google Shape;1399;p14"/>
              <p:cNvSpPr/>
              <p:nvPr/>
            </p:nvSpPr>
            <p:spPr>
              <a:xfrm>
                <a:off x="5145436" y="2858018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0" name="Google Shape;1400;p14"/>
              <p:cNvSpPr/>
              <p:nvPr/>
            </p:nvSpPr>
            <p:spPr>
              <a:xfrm>
                <a:off x="4571990" y="3430531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1" name="Google Shape;1401;p14"/>
              <p:cNvSpPr/>
              <p:nvPr/>
            </p:nvSpPr>
            <p:spPr>
              <a:xfrm>
                <a:off x="6292327" y="4575559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2" name="Google Shape;1402;p14"/>
              <p:cNvSpPr/>
              <p:nvPr/>
            </p:nvSpPr>
            <p:spPr>
              <a:xfrm>
                <a:off x="5718882" y="1140477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3" name="Google Shape;1403;p14"/>
              <p:cNvSpPr/>
              <p:nvPr/>
            </p:nvSpPr>
            <p:spPr>
              <a:xfrm>
                <a:off x="7431431" y="567964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4" name="Google Shape;1404;p14"/>
              <p:cNvSpPr/>
              <p:nvPr/>
            </p:nvSpPr>
            <p:spPr>
              <a:xfrm>
                <a:off x="6857986" y="-4550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5" name="Google Shape;1405;p14"/>
              <p:cNvSpPr/>
              <p:nvPr/>
            </p:nvSpPr>
            <p:spPr>
              <a:xfrm>
                <a:off x="6857986" y="1712991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6" name="Google Shape;1406;p14"/>
              <p:cNvSpPr/>
              <p:nvPr/>
            </p:nvSpPr>
            <p:spPr>
              <a:xfrm>
                <a:off x="8570535" y="2285504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7" name="Google Shape;1407;p14"/>
              <p:cNvSpPr/>
              <p:nvPr/>
            </p:nvSpPr>
            <p:spPr>
              <a:xfrm>
                <a:off x="7997090" y="3430531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8" name="Google Shape;1408;p14"/>
              <p:cNvSpPr/>
              <p:nvPr/>
            </p:nvSpPr>
            <p:spPr>
              <a:xfrm>
                <a:off x="4571990" y="-4550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09" name="Google Shape;1409;p14"/>
            <p:cNvGrpSpPr/>
            <p:nvPr/>
          </p:nvGrpSpPr>
          <p:grpSpPr>
            <a:xfrm rot="10800000">
              <a:off x="4588375" y="-4550"/>
              <a:ext cx="4588377" cy="2585529"/>
              <a:chOff x="0" y="-4550"/>
              <a:chExt cx="9143835" cy="5152509"/>
            </a:xfrm>
          </p:grpSpPr>
          <p:sp>
            <p:nvSpPr>
              <p:cNvPr id="1410" name="Google Shape;1410;p14"/>
              <p:cNvSpPr/>
              <p:nvPr/>
            </p:nvSpPr>
            <p:spPr>
              <a:xfrm>
                <a:off x="7997090" y="4575559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1" name="Google Shape;1411;p14"/>
              <p:cNvSpPr/>
              <p:nvPr/>
            </p:nvSpPr>
            <p:spPr>
              <a:xfrm>
                <a:off x="573433" y="2285504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2" name="Google Shape;1412;p14"/>
              <p:cNvSpPr/>
              <p:nvPr/>
            </p:nvSpPr>
            <p:spPr>
              <a:xfrm>
                <a:off x="573433" y="4003045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3" name="Google Shape;1413;p14"/>
              <p:cNvSpPr/>
              <p:nvPr/>
            </p:nvSpPr>
            <p:spPr>
              <a:xfrm>
                <a:off x="0" y="1140477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4" name="Google Shape;1414;p14"/>
              <p:cNvSpPr/>
              <p:nvPr/>
            </p:nvSpPr>
            <p:spPr>
              <a:xfrm>
                <a:off x="1720337" y="1712991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5" name="Google Shape;1415;p14"/>
              <p:cNvSpPr/>
              <p:nvPr/>
            </p:nvSpPr>
            <p:spPr>
              <a:xfrm>
                <a:off x="1720337" y="4575559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6" name="Google Shape;1416;p14"/>
              <p:cNvSpPr/>
              <p:nvPr/>
            </p:nvSpPr>
            <p:spPr>
              <a:xfrm>
                <a:off x="1146891" y="1140477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7" name="Google Shape;1417;p14"/>
              <p:cNvSpPr/>
              <p:nvPr/>
            </p:nvSpPr>
            <p:spPr>
              <a:xfrm>
                <a:off x="2867228" y="1712991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8" name="Google Shape;1418;p14"/>
              <p:cNvSpPr/>
              <p:nvPr/>
            </p:nvSpPr>
            <p:spPr>
              <a:xfrm>
                <a:off x="2293783" y="1140477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9" name="Google Shape;1419;p14"/>
              <p:cNvSpPr/>
              <p:nvPr/>
            </p:nvSpPr>
            <p:spPr>
              <a:xfrm>
                <a:off x="2293783" y="2858018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0" name="Google Shape;1420;p14"/>
              <p:cNvSpPr/>
              <p:nvPr/>
            </p:nvSpPr>
            <p:spPr>
              <a:xfrm>
                <a:off x="4014120" y="2858018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1" name="Google Shape;1421;p14"/>
              <p:cNvSpPr/>
              <p:nvPr/>
            </p:nvSpPr>
            <p:spPr>
              <a:xfrm>
                <a:off x="3440674" y="1140477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2" name="Google Shape;1422;p14"/>
              <p:cNvSpPr/>
              <p:nvPr/>
            </p:nvSpPr>
            <p:spPr>
              <a:xfrm>
                <a:off x="3440674" y="4003045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3" name="Google Shape;1423;p14"/>
              <p:cNvSpPr/>
              <p:nvPr/>
            </p:nvSpPr>
            <p:spPr>
              <a:xfrm>
                <a:off x="5145436" y="2858018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4" name="Google Shape;1424;p14"/>
              <p:cNvSpPr/>
              <p:nvPr/>
            </p:nvSpPr>
            <p:spPr>
              <a:xfrm>
                <a:off x="4571990" y="3430531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5" name="Google Shape;1425;p14"/>
              <p:cNvSpPr/>
              <p:nvPr/>
            </p:nvSpPr>
            <p:spPr>
              <a:xfrm>
                <a:off x="6292327" y="4575559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6" name="Google Shape;1426;p14"/>
              <p:cNvSpPr/>
              <p:nvPr/>
            </p:nvSpPr>
            <p:spPr>
              <a:xfrm>
                <a:off x="5718882" y="1140477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7" name="Google Shape;1427;p14"/>
              <p:cNvSpPr/>
              <p:nvPr/>
            </p:nvSpPr>
            <p:spPr>
              <a:xfrm>
                <a:off x="7431431" y="567964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8" name="Google Shape;1428;p14"/>
              <p:cNvSpPr/>
              <p:nvPr/>
            </p:nvSpPr>
            <p:spPr>
              <a:xfrm>
                <a:off x="6857986" y="-4550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9" name="Google Shape;1429;p14"/>
              <p:cNvSpPr/>
              <p:nvPr/>
            </p:nvSpPr>
            <p:spPr>
              <a:xfrm>
                <a:off x="6857986" y="1712991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0" name="Google Shape;1430;p14"/>
              <p:cNvSpPr/>
              <p:nvPr/>
            </p:nvSpPr>
            <p:spPr>
              <a:xfrm>
                <a:off x="8570535" y="2285504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1" name="Google Shape;1431;p14"/>
              <p:cNvSpPr/>
              <p:nvPr/>
            </p:nvSpPr>
            <p:spPr>
              <a:xfrm>
                <a:off x="7997090" y="3430531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2" name="Google Shape;1432;p14"/>
              <p:cNvSpPr/>
              <p:nvPr/>
            </p:nvSpPr>
            <p:spPr>
              <a:xfrm>
                <a:off x="4571990" y="-4550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33" name="Google Shape;1433;p14"/>
            <p:cNvGrpSpPr/>
            <p:nvPr/>
          </p:nvGrpSpPr>
          <p:grpSpPr>
            <a:xfrm>
              <a:off x="0" y="2580975"/>
              <a:ext cx="4588377" cy="2585529"/>
              <a:chOff x="0" y="-4550"/>
              <a:chExt cx="9143835" cy="5152509"/>
            </a:xfrm>
          </p:grpSpPr>
          <p:sp>
            <p:nvSpPr>
              <p:cNvPr id="1434" name="Google Shape;1434;p14"/>
              <p:cNvSpPr/>
              <p:nvPr/>
            </p:nvSpPr>
            <p:spPr>
              <a:xfrm>
                <a:off x="7997090" y="4575559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5" name="Google Shape;1435;p14"/>
              <p:cNvSpPr/>
              <p:nvPr/>
            </p:nvSpPr>
            <p:spPr>
              <a:xfrm>
                <a:off x="573433" y="2285504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6" name="Google Shape;1436;p14"/>
              <p:cNvSpPr/>
              <p:nvPr/>
            </p:nvSpPr>
            <p:spPr>
              <a:xfrm>
                <a:off x="573433" y="4003045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7" name="Google Shape;1437;p14"/>
              <p:cNvSpPr/>
              <p:nvPr/>
            </p:nvSpPr>
            <p:spPr>
              <a:xfrm>
                <a:off x="0" y="1140477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8" name="Google Shape;1438;p14"/>
              <p:cNvSpPr/>
              <p:nvPr/>
            </p:nvSpPr>
            <p:spPr>
              <a:xfrm>
                <a:off x="1720337" y="1712991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9" name="Google Shape;1439;p14"/>
              <p:cNvSpPr/>
              <p:nvPr/>
            </p:nvSpPr>
            <p:spPr>
              <a:xfrm>
                <a:off x="1720337" y="4575559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0" name="Google Shape;1440;p14"/>
              <p:cNvSpPr/>
              <p:nvPr/>
            </p:nvSpPr>
            <p:spPr>
              <a:xfrm>
                <a:off x="1146891" y="1140477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1" name="Google Shape;1441;p14"/>
              <p:cNvSpPr/>
              <p:nvPr/>
            </p:nvSpPr>
            <p:spPr>
              <a:xfrm>
                <a:off x="2867228" y="1712991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2" name="Google Shape;1442;p14"/>
              <p:cNvSpPr/>
              <p:nvPr/>
            </p:nvSpPr>
            <p:spPr>
              <a:xfrm>
                <a:off x="2293783" y="1140477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3" name="Google Shape;1443;p14"/>
              <p:cNvSpPr/>
              <p:nvPr/>
            </p:nvSpPr>
            <p:spPr>
              <a:xfrm>
                <a:off x="2293783" y="2858018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4" name="Google Shape;1444;p14"/>
              <p:cNvSpPr/>
              <p:nvPr/>
            </p:nvSpPr>
            <p:spPr>
              <a:xfrm>
                <a:off x="4014120" y="2858018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5" name="Google Shape;1445;p14"/>
              <p:cNvSpPr/>
              <p:nvPr/>
            </p:nvSpPr>
            <p:spPr>
              <a:xfrm>
                <a:off x="3440674" y="1140477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6" name="Google Shape;1446;p14"/>
              <p:cNvSpPr/>
              <p:nvPr/>
            </p:nvSpPr>
            <p:spPr>
              <a:xfrm>
                <a:off x="3440674" y="4003045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7" name="Google Shape;1447;p14"/>
              <p:cNvSpPr/>
              <p:nvPr/>
            </p:nvSpPr>
            <p:spPr>
              <a:xfrm>
                <a:off x="5145436" y="2858018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8" name="Google Shape;1448;p14"/>
              <p:cNvSpPr/>
              <p:nvPr/>
            </p:nvSpPr>
            <p:spPr>
              <a:xfrm>
                <a:off x="4571990" y="3430531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9" name="Google Shape;1449;p14"/>
              <p:cNvSpPr/>
              <p:nvPr/>
            </p:nvSpPr>
            <p:spPr>
              <a:xfrm>
                <a:off x="6292327" y="4575559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0" name="Google Shape;1450;p14"/>
              <p:cNvSpPr/>
              <p:nvPr/>
            </p:nvSpPr>
            <p:spPr>
              <a:xfrm>
                <a:off x="5718882" y="1140477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1" name="Google Shape;1451;p14"/>
              <p:cNvSpPr/>
              <p:nvPr/>
            </p:nvSpPr>
            <p:spPr>
              <a:xfrm>
                <a:off x="7431431" y="567964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2" name="Google Shape;1452;p14"/>
              <p:cNvSpPr/>
              <p:nvPr/>
            </p:nvSpPr>
            <p:spPr>
              <a:xfrm>
                <a:off x="6857986" y="-4550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3" name="Google Shape;1453;p14"/>
              <p:cNvSpPr/>
              <p:nvPr/>
            </p:nvSpPr>
            <p:spPr>
              <a:xfrm>
                <a:off x="6857986" y="1712991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4" name="Google Shape;1454;p14"/>
              <p:cNvSpPr/>
              <p:nvPr/>
            </p:nvSpPr>
            <p:spPr>
              <a:xfrm>
                <a:off x="8570535" y="2285504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5" name="Google Shape;1455;p14"/>
              <p:cNvSpPr/>
              <p:nvPr/>
            </p:nvSpPr>
            <p:spPr>
              <a:xfrm>
                <a:off x="7997090" y="3430531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6" name="Google Shape;1456;p14"/>
              <p:cNvSpPr/>
              <p:nvPr/>
            </p:nvSpPr>
            <p:spPr>
              <a:xfrm>
                <a:off x="4571990" y="-4550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57" name="Google Shape;1457;p14"/>
            <p:cNvGrpSpPr/>
            <p:nvPr/>
          </p:nvGrpSpPr>
          <p:grpSpPr>
            <a:xfrm flipH="1" rot="10800000">
              <a:off x="4588375" y="2580975"/>
              <a:ext cx="4588377" cy="2585529"/>
              <a:chOff x="0" y="-4550"/>
              <a:chExt cx="9143835" cy="5152509"/>
            </a:xfrm>
          </p:grpSpPr>
          <p:sp>
            <p:nvSpPr>
              <p:cNvPr id="1458" name="Google Shape;1458;p14"/>
              <p:cNvSpPr/>
              <p:nvPr/>
            </p:nvSpPr>
            <p:spPr>
              <a:xfrm>
                <a:off x="7997090" y="4575559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9" name="Google Shape;1459;p14"/>
              <p:cNvSpPr/>
              <p:nvPr/>
            </p:nvSpPr>
            <p:spPr>
              <a:xfrm>
                <a:off x="573433" y="2285504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0" name="Google Shape;1460;p14"/>
              <p:cNvSpPr/>
              <p:nvPr/>
            </p:nvSpPr>
            <p:spPr>
              <a:xfrm>
                <a:off x="573433" y="4003045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1" name="Google Shape;1461;p14"/>
              <p:cNvSpPr/>
              <p:nvPr/>
            </p:nvSpPr>
            <p:spPr>
              <a:xfrm>
                <a:off x="0" y="1140477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2" name="Google Shape;1462;p14"/>
              <p:cNvSpPr/>
              <p:nvPr/>
            </p:nvSpPr>
            <p:spPr>
              <a:xfrm>
                <a:off x="1720337" y="1712991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3" name="Google Shape;1463;p14"/>
              <p:cNvSpPr/>
              <p:nvPr/>
            </p:nvSpPr>
            <p:spPr>
              <a:xfrm>
                <a:off x="1720337" y="4575559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4" name="Google Shape;1464;p14"/>
              <p:cNvSpPr/>
              <p:nvPr/>
            </p:nvSpPr>
            <p:spPr>
              <a:xfrm>
                <a:off x="1146891" y="1140477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5" name="Google Shape;1465;p14"/>
              <p:cNvSpPr/>
              <p:nvPr/>
            </p:nvSpPr>
            <p:spPr>
              <a:xfrm>
                <a:off x="2867228" y="1712991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6" name="Google Shape;1466;p14"/>
              <p:cNvSpPr/>
              <p:nvPr/>
            </p:nvSpPr>
            <p:spPr>
              <a:xfrm>
                <a:off x="2293783" y="1140477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7" name="Google Shape;1467;p14"/>
              <p:cNvSpPr/>
              <p:nvPr/>
            </p:nvSpPr>
            <p:spPr>
              <a:xfrm>
                <a:off x="2293783" y="2858018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8" name="Google Shape;1468;p14"/>
              <p:cNvSpPr/>
              <p:nvPr/>
            </p:nvSpPr>
            <p:spPr>
              <a:xfrm>
                <a:off x="4014120" y="2858018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9" name="Google Shape;1469;p14"/>
              <p:cNvSpPr/>
              <p:nvPr/>
            </p:nvSpPr>
            <p:spPr>
              <a:xfrm>
                <a:off x="3440674" y="1140477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0" name="Google Shape;1470;p14"/>
              <p:cNvSpPr/>
              <p:nvPr/>
            </p:nvSpPr>
            <p:spPr>
              <a:xfrm>
                <a:off x="3440674" y="4003045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1" name="Google Shape;1471;p14"/>
              <p:cNvSpPr/>
              <p:nvPr/>
            </p:nvSpPr>
            <p:spPr>
              <a:xfrm>
                <a:off x="5145436" y="2858018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2" name="Google Shape;1472;p14"/>
              <p:cNvSpPr/>
              <p:nvPr/>
            </p:nvSpPr>
            <p:spPr>
              <a:xfrm>
                <a:off x="4571990" y="3430531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3" name="Google Shape;1473;p14"/>
              <p:cNvSpPr/>
              <p:nvPr/>
            </p:nvSpPr>
            <p:spPr>
              <a:xfrm>
                <a:off x="6292327" y="4575559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4" name="Google Shape;1474;p14"/>
              <p:cNvSpPr/>
              <p:nvPr/>
            </p:nvSpPr>
            <p:spPr>
              <a:xfrm>
                <a:off x="5718882" y="1140477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5" name="Google Shape;1475;p14"/>
              <p:cNvSpPr/>
              <p:nvPr/>
            </p:nvSpPr>
            <p:spPr>
              <a:xfrm>
                <a:off x="7431431" y="567964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6" name="Google Shape;1476;p14"/>
              <p:cNvSpPr/>
              <p:nvPr/>
            </p:nvSpPr>
            <p:spPr>
              <a:xfrm>
                <a:off x="6857986" y="-4550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7" name="Google Shape;1477;p14"/>
              <p:cNvSpPr/>
              <p:nvPr/>
            </p:nvSpPr>
            <p:spPr>
              <a:xfrm>
                <a:off x="6857986" y="1712991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8" name="Google Shape;1478;p14"/>
              <p:cNvSpPr/>
              <p:nvPr/>
            </p:nvSpPr>
            <p:spPr>
              <a:xfrm>
                <a:off x="8570535" y="2285504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9" name="Google Shape;1479;p14"/>
              <p:cNvSpPr/>
              <p:nvPr/>
            </p:nvSpPr>
            <p:spPr>
              <a:xfrm>
                <a:off x="7997090" y="3430531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0" name="Google Shape;1480;p14"/>
              <p:cNvSpPr/>
              <p:nvPr/>
            </p:nvSpPr>
            <p:spPr>
              <a:xfrm>
                <a:off x="4571990" y="-4550"/>
                <a:ext cx="573300" cy="57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81" name="Google Shape;1481;p14"/>
          <p:cNvSpPr txBox="1"/>
          <p:nvPr>
            <p:ph idx="12" type="sldNum"/>
          </p:nvPr>
        </p:nvSpPr>
        <p:spPr>
          <a:xfrm>
            <a:off x="8890850" y="4878850"/>
            <a:ext cx="285900" cy="28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3"/>
          <p:cNvGrpSpPr/>
          <p:nvPr/>
        </p:nvGrpSpPr>
        <p:grpSpPr>
          <a:xfrm>
            <a:off x="4571990" y="1140477"/>
            <a:ext cx="4571845" cy="4007481"/>
            <a:chOff x="4571990" y="1140477"/>
            <a:chExt cx="4571845" cy="4007481"/>
          </a:xfrm>
        </p:grpSpPr>
        <p:sp>
          <p:nvSpPr>
            <p:cNvPr id="113" name="Google Shape;113;p3"/>
            <p:cNvSpPr/>
            <p:nvPr/>
          </p:nvSpPr>
          <p:spPr>
            <a:xfrm>
              <a:off x="5145436" y="1140477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145436" y="4003045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571990" y="2858018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6292327" y="2858018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718882" y="3430531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6857986" y="1140477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" name="Google Shape;124;p3"/>
          <p:cNvGrpSpPr/>
          <p:nvPr/>
        </p:nvGrpSpPr>
        <p:grpSpPr>
          <a:xfrm>
            <a:off x="4571990" y="-4550"/>
            <a:ext cx="4571845" cy="4579995"/>
            <a:chOff x="4571990" y="-4550"/>
            <a:chExt cx="4571845" cy="4579995"/>
          </a:xfrm>
        </p:grpSpPr>
        <p:sp>
          <p:nvSpPr>
            <p:cNvPr id="125" name="Google Shape;125;p3"/>
            <p:cNvSpPr/>
            <p:nvPr/>
          </p:nvSpPr>
          <p:spPr>
            <a:xfrm>
              <a:off x="4571990" y="1712991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571990" y="4003045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6292327" y="567964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6292327" y="2285504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6292327" y="4003045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718882" y="1712991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6857986" y="3430531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718882" y="2858018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" name="Google Shape;136;p3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137" name="Google Shape;137;p3"/>
            <p:cNvSpPr/>
            <p:nvPr/>
          </p:nvSpPr>
          <p:spPr>
            <a:xfrm>
              <a:off x="5145436" y="567964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145436" y="2285504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4571990" y="1140477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6292327" y="3430531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718882" y="4003045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857986" y="567964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6857986" y="2285504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" name="Google Shape;149;p3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150" name="Google Shape;150;p3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5145436" y="1712991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4571990" y="567964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6292327" y="1140477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5718882" y="2285504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857986" y="4003045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" name="Google Shape;165;p3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166" name="Google Shape;166;p3"/>
            <p:cNvSpPr/>
            <p:nvPr/>
          </p:nvSpPr>
          <p:spPr>
            <a:xfrm>
              <a:off x="5145436" y="3430531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4571990" y="2285504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92327" y="1712991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5718882" y="567964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857986" y="2858018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" name="Google Shape;178;p3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179" name="Google Shape;179;p3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5145436" y="2858018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4571990" y="3430531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718882" y="1140477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6857986" y="1712991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0" name="Google Shape;190;p3"/>
          <p:cNvSpPr txBox="1"/>
          <p:nvPr>
            <p:ph type="ctrTitle"/>
          </p:nvPr>
        </p:nvSpPr>
        <p:spPr>
          <a:xfrm>
            <a:off x="543900" y="2489091"/>
            <a:ext cx="3438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1" name="Google Shape;191;p3"/>
          <p:cNvSpPr txBox="1"/>
          <p:nvPr>
            <p:ph idx="1" type="subTitle"/>
          </p:nvPr>
        </p:nvSpPr>
        <p:spPr>
          <a:xfrm>
            <a:off x="543900" y="3593393"/>
            <a:ext cx="3438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4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194" name="Google Shape;194;p4"/>
            <p:cNvSpPr/>
            <p:nvPr/>
          </p:nvSpPr>
          <p:spPr>
            <a:xfrm>
              <a:off x="3440674" y="4575559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573433" y="-4550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73433" y="3430531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0" y="567964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0" y="4003045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1720337" y="-4550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1146891" y="4003045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2867228" y="567964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2867228" y="4003045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5145436" y="4003045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209" name="Google Shape;209;p4"/>
            <p:cNvSpPr/>
            <p:nvPr/>
          </p:nvSpPr>
          <p:spPr>
            <a:xfrm>
              <a:off x="573433" y="1140477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573433" y="4575559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0" y="2285504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146891" y="567964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867228" y="-4550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2867228" y="4575559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4014120" y="567964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4571990" y="4003045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6292327" y="567964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6292327" y="4003045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" name="Google Shape;222;p4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223" name="Google Shape;223;p4"/>
            <p:cNvSpPr/>
            <p:nvPr/>
          </p:nvSpPr>
          <p:spPr>
            <a:xfrm>
              <a:off x="573433" y="1712991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0" y="-4550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0" y="3430531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1720337" y="567964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1146891" y="4575559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93783" y="4003045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4014120" y="4575559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3440674" y="-4550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5145436" y="567964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5718882" y="4003045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6857986" y="567964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8" name="Google Shape;238;p4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239" name="Google Shape;239;p4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573433" y="2858018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0" y="4575559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1720337" y="4003045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1146891" y="-4550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2293783" y="-4550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2293783" y="4575559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4014120" y="4003045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4571990" y="567964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6857986" y="4003045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6" name="Google Shape;256;p4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257" name="Google Shape;257;p4"/>
            <p:cNvSpPr/>
            <p:nvPr/>
          </p:nvSpPr>
          <p:spPr>
            <a:xfrm>
              <a:off x="573433" y="567964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0" y="1712991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0" y="2858018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2293783" y="567964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4014120" y="-4550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3440674" y="567964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5718882" y="567964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0" name="Google Shape;270;p4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271" name="Google Shape;271;p4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573433" y="2285504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573433" y="4003045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0" y="1140477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1720337" y="4575559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3440674" y="4003045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3" name="Google Shape;283;p4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4013594" y="-4550"/>
            <a:ext cx="1143300" cy="114330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4"/>
          <p:cNvSpPr txBox="1"/>
          <p:nvPr/>
        </p:nvSpPr>
        <p:spPr>
          <a:xfrm>
            <a:off x="3593400" y="-6081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b="1" sz="96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86" name="Google Shape;286;p4"/>
          <p:cNvSpPr txBox="1"/>
          <p:nvPr>
            <p:ph idx="1" type="body"/>
          </p:nvPr>
        </p:nvSpPr>
        <p:spPr>
          <a:xfrm>
            <a:off x="1758025" y="1702750"/>
            <a:ext cx="5628000" cy="173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▪"/>
              <a:defRPr i="1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□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5"/>
          <p:cNvGrpSpPr/>
          <p:nvPr/>
        </p:nvGrpSpPr>
        <p:grpSpPr>
          <a:xfrm>
            <a:off x="7431431" y="1712991"/>
            <a:ext cx="1712404" cy="2862454"/>
            <a:chOff x="7431431" y="1712991"/>
            <a:chExt cx="1712404" cy="2862454"/>
          </a:xfrm>
        </p:grpSpPr>
        <p:sp>
          <p:nvSpPr>
            <p:cNvPr id="289" name="Google Shape;289;p5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3" name="Google Shape;293;p5"/>
          <p:cNvGrpSpPr/>
          <p:nvPr/>
        </p:nvGrpSpPr>
        <p:grpSpPr>
          <a:xfrm>
            <a:off x="7431431" y="1712991"/>
            <a:ext cx="1712404" cy="2862454"/>
            <a:chOff x="7431431" y="1712991"/>
            <a:chExt cx="1712404" cy="2862454"/>
          </a:xfrm>
        </p:grpSpPr>
        <p:sp>
          <p:nvSpPr>
            <p:cNvPr id="294" name="Google Shape;294;p5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" name="Google Shape;296;p5"/>
          <p:cNvGrpSpPr/>
          <p:nvPr/>
        </p:nvGrpSpPr>
        <p:grpSpPr>
          <a:xfrm>
            <a:off x="7431431" y="-4550"/>
            <a:ext cx="1712404" cy="5152509"/>
            <a:chOff x="7431431" y="-4550"/>
            <a:chExt cx="1712404" cy="5152509"/>
          </a:xfrm>
        </p:grpSpPr>
        <p:sp>
          <p:nvSpPr>
            <p:cNvPr id="297" name="Google Shape;297;p5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2" name="Google Shape;302;p5"/>
          <p:cNvGrpSpPr/>
          <p:nvPr/>
        </p:nvGrpSpPr>
        <p:grpSpPr>
          <a:xfrm>
            <a:off x="7431431" y="-4550"/>
            <a:ext cx="1712404" cy="5152509"/>
            <a:chOff x="7431431" y="-4550"/>
            <a:chExt cx="1712404" cy="5152509"/>
          </a:xfrm>
        </p:grpSpPr>
        <p:sp>
          <p:nvSpPr>
            <p:cNvPr id="303" name="Google Shape;303;p5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0" name="Google Shape;310;p5"/>
          <p:cNvGrpSpPr/>
          <p:nvPr/>
        </p:nvGrpSpPr>
        <p:grpSpPr>
          <a:xfrm>
            <a:off x="7431431" y="-4550"/>
            <a:ext cx="1712404" cy="4579995"/>
            <a:chOff x="7431431" y="-4550"/>
            <a:chExt cx="1712404" cy="4579995"/>
          </a:xfrm>
        </p:grpSpPr>
        <p:sp>
          <p:nvSpPr>
            <p:cNvPr id="311" name="Google Shape;311;p5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6" name="Google Shape;316;p5"/>
          <p:cNvGrpSpPr/>
          <p:nvPr/>
        </p:nvGrpSpPr>
        <p:grpSpPr>
          <a:xfrm>
            <a:off x="7431431" y="567964"/>
            <a:ext cx="1712404" cy="4579995"/>
            <a:chOff x="7431431" y="567964"/>
            <a:chExt cx="1712404" cy="4579995"/>
          </a:xfrm>
        </p:grpSpPr>
        <p:sp>
          <p:nvSpPr>
            <p:cNvPr id="317" name="Google Shape;317;p5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1" name="Google Shape;321;p5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2" name="Google Shape;322;p5"/>
          <p:cNvSpPr txBox="1"/>
          <p:nvPr>
            <p:ph idx="1" type="body"/>
          </p:nvPr>
        </p:nvSpPr>
        <p:spPr>
          <a:xfrm>
            <a:off x="457200" y="1504950"/>
            <a:ext cx="6408300" cy="32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/>
        </p:txBody>
      </p:sp>
      <p:sp>
        <p:nvSpPr>
          <p:cNvPr id="323" name="Google Shape;323;p5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half">
  <p:cSld name="TITLE_AND_BODY_1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6"/>
          <p:cNvGrpSpPr/>
          <p:nvPr/>
        </p:nvGrpSpPr>
        <p:grpSpPr>
          <a:xfrm>
            <a:off x="4571990" y="1140477"/>
            <a:ext cx="4571845" cy="4007481"/>
            <a:chOff x="4571990" y="1140477"/>
            <a:chExt cx="4571845" cy="4007481"/>
          </a:xfrm>
        </p:grpSpPr>
        <p:sp>
          <p:nvSpPr>
            <p:cNvPr id="326" name="Google Shape;326;p6"/>
            <p:cNvSpPr/>
            <p:nvPr/>
          </p:nvSpPr>
          <p:spPr>
            <a:xfrm>
              <a:off x="5145436" y="1140477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5145436" y="4003045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4571990" y="2858018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6292327" y="2858018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5718882" y="3430531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57986" y="1140477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7" name="Google Shape;337;p6"/>
          <p:cNvGrpSpPr/>
          <p:nvPr/>
        </p:nvGrpSpPr>
        <p:grpSpPr>
          <a:xfrm>
            <a:off x="4571990" y="-4550"/>
            <a:ext cx="4571845" cy="4579995"/>
            <a:chOff x="4571990" y="-4550"/>
            <a:chExt cx="4571845" cy="4579995"/>
          </a:xfrm>
        </p:grpSpPr>
        <p:sp>
          <p:nvSpPr>
            <p:cNvPr id="338" name="Google Shape;338;p6"/>
            <p:cNvSpPr/>
            <p:nvPr/>
          </p:nvSpPr>
          <p:spPr>
            <a:xfrm>
              <a:off x="4571990" y="1712991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571990" y="4003045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292327" y="567964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292327" y="2285504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292327" y="4003045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5718882" y="1712991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857986" y="3430531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5718882" y="2858018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9" name="Google Shape;349;p6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350" name="Google Shape;350;p6"/>
            <p:cNvSpPr/>
            <p:nvPr/>
          </p:nvSpPr>
          <p:spPr>
            <a:xfrm>
              <a:off x="5145436" y="567964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5145436" y="2285504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571990" y="1140477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292327" y="3430531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5718882" y="4003045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857986" y="567964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6857986" y="2285504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2" name="Google Shape;362;p6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363" name="Google Shape;363;p6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5145436" y="1712991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4571990" y="567964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6292327" y="1140477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5718882" y="2285504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6857986" y="4003045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8" name="Google Shape;378;p6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379" name="Google Shape;379;p6"/>
            <p:cNvSpPr/>
            <p:nvPr/>
          </p:nvSpPr>
          <p:spPr>
            <a:xfrm>
              <a:off x="5145436" y="3430531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4571990" y="2285504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6292327" y="1712991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5718882" y="567964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6857986" y="2858018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1" name="Google Shape;391;p6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392" name="Google Shape;392;p6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5145436" y="2858018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4571990" y="3430531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5718882" y="1140477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6857986" y="1712991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3" name="Google Shape;403;p6"/>
          <p:cNvSpPr txBox="1"/>
          <p:nvPr>
            <p:ph type="title"/>
          </p:nvPr>
        </p:nvSpPr>
        <p:spPr>
          <a:xfrm>
            <a:off x="457200" y="510775"/>
            <a:ext cx="3541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4" name="Google Shape;404;p6"/>
          <p:cNvSpPr txBox="1"/>
          <p:nvPr>
            <p:ph idx="1" type="body"/>
          </p:nvPr>
        </p:nvSpPr>
        <p:spPr>
          <a:xfrm>
            <a:off x="457200" y="1504950"/>
            <a:ext cx="3541200" cy="32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/>
        </p:txBody>
      </p:sp>
      <p:sp>
        <p:nvSpPr>
          <p:cNvPr id="405" name="Google Shape;405;p6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7"/>
          <p:cNvGrpSpPr/>
          <p:nvPr/>
        </p:nvGrpSpPr>
        <p:grpSpPr>
          <a:xfrm>
            <a:off x="7431431" y="1712991"/>
            <a:ext cx="1712404" cy="2862454"/>
            <a:chOff x="7431431" y="1712991"/>
            <a:chExt cx="1712404" cy="2862454"/>
          </a:xfrm>
        </p:grpSpPr>
        <p:sp>
          <p:nvSpPr>
            <p:cNvPr id="408" name="Google Shape;408;p7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2" name="Google Shape;412;p7"/>
          <p:cNvGrpSpPr/>
          <p:nvPr/>
        </p:nvGrpSpPr>
        <p:grpSpPr>
          <a:xfrm>
            <a:off x="7431431" y="1712991"/>
            <a:ext cx="1712404" cy="2862454"/>
            <a:chOff x="7431431" y="1712991"/>
            <a:chExt cx="1712404" cy="2862454"/>
          </a:xfrm>
        </p:grpSpPr>
        <p:sp>
          <p:nvSpPr>
            <p:cNvPr id="413" name="Google Shape;413;p7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5" name="Google Shape;415;p7"/>
          <p:cNvGrpSpPr/>
          <p:nvPr/>
        </p:nvGrpSpPr>
        <p:grpSpPr>
          <a:xfrm>
            <a:off x="7431431" y="-4550"/>
            <a:ext cx="1712404" cy="5152509"/>
            <a:chOff x="7431431" y="-4550"/>
            <a:chExt cx="1712404" cy="5152509"/>
          </a:xfrm>
        </p:grpSpPr>
        <p:sp>
          <p:nvSpPr>
            <p:cNvPr id="416" name="Google Shape;416;p7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1" name="Google Shape;421;p7"/>
          <p:cNvGrpSpPr/>
          <p:nvPr/>
        </p:nvGrpSpPr>
        <p:grpSpPr>
          <a:xfrm>
            <a:off x="7431431" y="-4550"/>
            <a:ext cx="1712404" cy="5152509"/>
            <a:chOff x="7431431" y="-4550"/>
            <a:chExt cx="1712404" cy="5152509"/>
          </a:xfrm>
        </p:grpSpPr>
        <p:sp>
          <p:nvSpPr>
            <p:cNvPr id="422" name="Google Shape;422;p7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9" name="Google Shape;429;p7"/>
          <p:cNvGrpSpPr/>
          <p:nvPr/>
        </p:nvGrpSpPr>
        <p:grpSpPr>
          <a:xfrm>
            <a:off x="7431431" y="-4550"/>
            <a:ext cx="1712404" cy="4579995"/>
            <a:chOff x="7431431" y="-4550"/>
            <a:chExt cx="1712404" cy="4579995"/>
          </a:xfrm>
        </p:grpSpPr>
        <p:sp>
          <p:nvSpPr>
            <p:cNvPr id="430" name="Google Shape;430;p7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5" name="Google Shape;435;p7"/>
          <p:cNvGrpSpPr/>
          <p:nvPr/>
        </p:nvGrpSpPr>
        <p:grpSpPr>
          <a:xfrm>
            <a:off x="7431431" y="567964"/>
            <a:ext cx="1712404" cy="4579995"/>
            <a:chOff x="7431431" y="567964"/>
            <a:chExt cx="1712404" cy="4579995"/>
          </a:xfrm>
        </p:grpSpPr>
        <p:sp>
          <p:nvSpPr>
            <p:cNvPr id="436" name="Google Shape;436;p7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0" name="Google Shape;440;p7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41" name="Google Shape;441;p7"/>
          <p:cNvSpPr txBox="1"/>
          <p:nvPr>
            <p:ph idx="1" type="body"/>
          </p:nvPr>
        </p:nvSpPr>
        <p:spPr>
          <a:xfrm>
            <a:off x="457200" y="1559025"/>
            <a:ext cx="3110400" cy="30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/>
        </p:txBody>
      </p:sp>
      <p:sp>
        <p:nvSpPr>
          <p:cNvPr id="442" name="Google Shape;442;p7"/>
          <p:cNvSpPr txBox="1"/>
          <p:nvPr>
            <p:ph idx="2" type="body"/>
          </p:nvPr>
        </p:nvSpPr>
        <p:spPr>
          <a:xfrm>
            <a:off x="3755024" y="1559025"/>
            <a:ext cx="3110400" cy="30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/>
        </p:txBody>
      </p:sp>
      <p:sp>
        <p:nvSpPr>
          <p:cNvPr id="443" name="Google Shape;443;p7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8"/>
          <p:cNvGrpSpPr/>
          <p:nvPr/>
        </p:nvGrpSpPr>
        <p:grpSpPr>
          <a:xfrm>
            <a:off x="7997090" y="1712991"/>
            <a:ext cx="1146746" cy="2862454"/>
            <a:chOff x="7997090" y="1712991"/>
            <a:chExt cx="1146746" cy="2862454"/>
          </a:xfrm>
        </p:grpSpPr>
        <p:sp>
          <p:nvSpPr>
            <p:cNvPr id="446" name="Google Shape;446;p8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9" name="Google Shape;449;p8"/>
          <p:cNvGrpSpPr/>
          <p:nvPr/>
        </p:nvGrpSpPr>
        <p:grpSpPr>
          <a:xfrm>
            <a:off x="7997090" y="-4550"/>
            <a:ext cx="1146746" cy="2862454"/>
            <a:chOff x="7997090" y="-4550"/>
            <a:chExt cx="1146746" cy="2862454"/>
          </a:xfrm>
        </p:grpSpPr>
        <p:sp>
          <p:nvSpPr>
            <p:cNvPr id="450" name="Google Shape;450;p8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3" name="Google Shape;453;p8"/>
          <p:cNvGrpSpPr/>
          <p:nvPr/>
        </p:nvGrpSpPr>
        <p:grpSpPr>
          <a:xfrm>
            <a:off x="7997090" y="567964"/>
            <a:ext cx="1146746" cy="4579995"/>
            <a:chOff x="7997090" y="567964"/>
            <a:chExt cx="1146746" cy="4579995"/>
          </a:xfrm>
        </p:grpSpPr>
        <p:sp>
          <p:nvSpPr>
            <p:cNvPr id="454" name="Google Shape;454;p8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8" name="Google Shape;458;p8"/>
          <p:cNvGrpSpPr/>
          <p:nvPr/>
        </p:nvGrpSpPr>
        <p:grpSpPr>
          <a:xfrm>
            <a:off x="7997090" y="-4550"/>
            <a:ext cx="1146746" cy="4579995"/>
            <a:chOff x="7997090" y="-4550"/>
            <a:chExt cx="1146746" cy="4579995"/>
          </a:xfrm>
        </p:grpSpPr>
        <p:sp>
          <p:nvSpPr>
            <p:cNvPr id="459" name="Google Shape;459;p8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3" name="Google Shape;463;p8"/>
          <p:cNvGrpSpPr/>
          <p:nvPr/>
        </p:nvGrpSpPr>
        <p:grpSpPr>
          <a:xfrm>
            <a:off x="7997090" y="2285504"/>
            <a:ext cx="1146746" cy="2862454"/>
            <a:chOff x="7997090" y="2285504"/>
            <a:chExt cx="1146746" cy="2862454"/>
          </a:xfrm>
        </p:grpSpPr>
        <p:sp>
          <p:nvSpPr>
            <p:cNvPr id="464" name="Google Shape;464;p8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7" name="Google Shape;467;p8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68" name="Google Shape;468;p8"/>
          <p:cNvSpPr txBox="1"/>
          <p:nvPr>
            <p:ph idx="1" type="body"/>
          </p:nvPr>
        </p:nvSpPr>
        <p:spPr>
          <a:xfrm>
            <a:off x="457200" y="1559025"/>
            <a:ext cx="2247600" cy="30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469" name="Google Shape;469;p8"/>
          <p:cNvSpPr txBox="1"/>
          <p:nvPr>
            <p:ph idx="2" type="body"/>
          </p:nvPr>
        </p:nvSpPr>
        <p:spPr>
          <a:xfrm>
            <a:off x="2819925" y="1559025"/>
            <a:ext cx="2247600" cy="30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470" name="Google Shape;470;p8"/>
          <p:cNvSpPr txBox="1"/>
          <p:nvPr>
            <p:ph idx="3" type="body"/>
          </p:nvPr>
        </p:nvSpPr>
        <p:spPr>
          <a:xfrm>
            <a:off x="5182650" y="1559025"/>
            <a:ext cx="2247600" cy="30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471" name="Google Shape;471;p8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2" name="Google Shape;472;p8"/>
          <p:cNvSpPr/>
          <p:nvPr/>
        </p:nvSpPr>
        <p:spPr>
          <a:xfrm>
            <a:off x="8570535" y="1712991"/>
            <a:ext cx="573300" cy="57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9"/>
          <p:cNvGrpSpPr/>
          <p:nvPr/>
        </p:nvGrpSpPr>
        <p:grpSpPr>
          <a:xfrm>
            <a:off x="7431431" y="1712991"/>
            <a:ext cx="1712404" cy="2862454"/>
            <a:chOff x="7431431" y="1712991"/>
            <a:chExt cx="1712404" cy="2862454"/>
          </a:xfrm>
        </p:grpSpPr>
        <p:sp>
          <p:nvSpPr>
            <p:cNvPr id="475" name="Google Shape;475;p9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9" name="Google Shape;479;p9"/>
          <p:cNvGrpSpPr/>
          <p:nvPr/>
        </p:nvGrpSpPr>
        <p:grpSpPr>
          <a:xfrm>
            <a:off x="7431431" y="1712991"/>
            <a:ext cx="1712404" cy="2862454"/>
            <a:chOff x="7431431" y="1712991"/>
            <a:chExt cx="1712404" cy="2862454"/>
          </a:xfrm>
        </p:grpSpPr>
        <p:sp>
          <p:nvSpPr>
            <p:cNvPr id="480" name="Google Shape;480;p9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2" name="Google Shape;482;p9"/>
          <p:cNvGrpSpPr/>
          <p:nvPr/>
        </p:nvGrpSpPr>
        <p:grpSpPr>
          <a:xfrm>
            <a:off x="7431431" y="-4550"/>
            <a:ext cx="1712404" cy="5152509"/>
            <a:chOff x="7431431" y="-4550"/>
            <a:chExt cx="1712404" cy="5152509"/>
          </a:xfrm>
        </p:grpSpPr>
        <p:sp>
          <p:nvSpPr>
            <p:cNvPr id="483" name="Google Shape;483;p9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8" name="Google Shape;488;p9"/>
          <p:cNvGrpSpPr/>
          <p:nvPr/>
        </p:nvGrpSpPr>
        <p:grpSpPr>
          <a:xfrm>
            <a:off x="7431431" y="-4550"/>
            <a:ext cx="1712404" cy="5152509"/>
            <a:chOff x="7431431" y="-4550"/>
            <a:chExt cx="1712404" cy="5152509"/>
          </a:xfrm>
        </p:grpSpPr>
        <p:sp>
          <p:nvSpPr>
            <p:cNvPr id="489" name="Google Shape;489;p9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6" name="Google Shape;496;p9"/>
          <p:cNvGrpSpPr/>
          <p:nvPr/>
        </p:nvGrpSpPr>
        <p:grpSpPr>
          <a:xfrm>
            <a:off x="7431431" y="-4550"/>
            <a:ext cx="1712404" cy="4579995"/>
            <a:chOff x="7431431" y="-4550"/>
            <a:chExt cx="1712404" cy="4579995"/>
          </a:xfrm>
        </p:grpSpPr>
        <p:sp>
          <p:nvSpPr>
            <p:cNvPr id="497" name="Google Shape;497;p9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2" name="Google Shape;502;p9"/>
          <p:cNvGrpSpPr/>
          <p:nvPr/>
        </p:nvGrpSpPr>
        <p:grpSpPr>
          <a:xfrm>
            <a:off x="7431431" y="567964"/>
            <a:ext cx="1712404" cy="4579995"/>
            <a:chOff x="7431431" y="567964"/>
            <a:chExt cx="1712404" cy="4579995"/>
          </a:xfrm>
        </p:grpSpPr>
        <p:sp>
          <p:nvSpPr>
            <p:cNvPr id="503" name="Google Shape;503;p9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7" name="Google Shape;507;p9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08" name="Google Shape;508;p9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10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11" name="Google Shape;511;p10"/>
            <p:cNvSpPr/>
            <p:nvPr/>
          </p:nvSpPr>
          <p:spPr>
            <a:xfrm>
              <a:off x="3440674" y="4575559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0"/>
            <p:cNvSpPr/>
            <p:nvPr/>
          </p:nvSpPr>
          <p:spPr>
            <a:xfrm>
              <a:off x="573433" y="-4550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0"/>
            <p:cNvSpPr/>
            <p:nvPr/>
          </p:nvSpPr>
          <p:spPr>
            <a:xfrm>
              <a:off x="0" y="567964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0"/>
            <p:cNvSpPr/>
            <p:nvPr/>
          </p:nvSpPr>
          <p:spPr>
            <a:xfrm>
              <a:off x="0" y="4003045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0"/>
            <p:cNvSpPr/>
            <p:nvPr/>
          </p:nvSpPr>
          <p:spPr>
            <a:xfrm>
              <a:off x="1720337" y="-4550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0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0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0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9" name="Google Shape;519;p10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20" name="Google Shape;520;p10"/>
            <p:cNvSpPr/>
            <p:nvPr/>
          </p:nvSpPr>
          <p:spPr>
            <a:xfrm>
              <a:off x="573433" y="4575559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0"/>
            <p:cNvSpPr/>
            <p:nvPr/>
          </p:nvSpPr>
          <p:spPr>
            <a:xfrm>
              <a:off x="0" y="2285504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0"/>
            <p:cNvSpPr/>
            <p:nvPr/>
          </p:nvSpPr>
          <p:spPr>
            <a:xfrm>
              <a:off x="2867228" y="-4550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0"/>
            <p:cNvSpPr/>
            <p:nvPr/>
          </p:nvSpPr>
          <p:spPr>
            <a:xfrm>
              <a:off x="2867228" y="4575559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0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0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6" name="Google Shape;526;p10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27" name="Google Shape;527;p10"/>
            <p:cNvSpPr/>
            <p:nvPr/>
          </p:nvSpPr>
          <p:spPr>
            <a:xfrm>
              <a:off x="0" y="-4550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0"/>
            <p:cNvSpPr/>
            <p:nvPr/>
          </p:nvSpPr>
          <p:spPr>
            <a:xfrm>
              <a:off x="0" y="3430531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0"/>
            <p:cNvSpPr/>
            <p:nvPr/>
          </p:nvSpPr>
          <p:spPr>
            <a:xfrm>
              <a:off x="1146891" y="4575559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0"/>
            <p:cNvSpPr/>
            <p:nvPr/>
          </p:nvSpPr>
          <p:spPr>
            <a:xfrm>
              <a:off x="4014120" y="4575559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0"/>
            <p:cNvSpPr/>
            <p:nvPr/>
          </p:nvSpPr>
          <p:spPr>
            <a:xfrm>
              <a:off x="3440674" y="-4550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0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10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10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5" name="Google Shape;535;p10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36" name="Google Shape;536;p10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0" y="4575559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1146891" y="-4550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2293783" y="-4550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2293783" y="4575559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0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0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0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0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10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6" name="Google Shape;546;p10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47" name="Google Shape;547;p10"/>
            <p:cNvSpPr/>
            <p:nvPr/>
          </p:nvSpPr>
          <p:spPr>
            <a:xfrm>
              <a:off x="0" y="1712991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0"/>
            <p:cNvSpPr/>
            <p:nvPr/>
          </p:nvSpPr>
          <p:spPr>
            <a:xfrm>
              <a:off x="0" y="2858018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0"/>
            <p:cNvSpPr/>
            <p:nvPr/>
          </p:nvSpPr>
          <p:spPr>
            <a:xfrm>
              <a:off x="4014120" y="-4550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10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0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0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10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4" name="Google Shape;554;p10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55" name="Google Shape;555;p10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10"/>
            <p:cNvSpPr/>
            <p:nvPr/>
          </p:nvSpPr>
          <p:spPr>
            <a:xfrm>
              <a:off x="0" y="1140477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0"/>
            <p:cNvSpPr/>
            <p:nvPr/>
          </p:nvSpPr>
          <p:spPr>
            <a:xfrm>
              <a:off x="1720337" y="4575559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0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10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10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10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2" name="Google Shape;562;p10"/>
          <p:cNvSpPr txBox="1"/>
          <p:nvPr>
            <p:ph idx="1" type="body"/>
          </p:nvPr>
        </p:nvSpPr>
        <p:spPr>
          <a:xfrm>
            <a:off x="573425" y="4036375"/>
            <a:ext cx="7997100" cy="5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563" name="Google Shape;563;p10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lab"/>
              <a:buNone/>
              <a:defRPr sz="3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lab"/>
              <a:buNone/>
              <a:defRPr sz="3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lab"/>
              <a:buNone/>
              <a:defRPr sz="3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lab"/>
              <a:buNone/>
              <a:defRPr sz="3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lab"/>
              <a:buNone/>
              <a:defRPr sz="3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lab"/>
              <a:buNone/>
              <a:defRPr sz="3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lab"/>
              <a:buNone/>
              <a:defRPr sz="3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lab"/>
              <a:buNone/>
              <a:defRPr sz="3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lab"/>
              <a:buNone/>
              <a:defRPr sz="3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504950"/>
            <a:ext cx="6408300" cy="3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uli"/>
              <a:buChar char="□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uli"/>
              <a:buChar char="▫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▫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▫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▫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▫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▫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▫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creativecommons.org/licenses/by/4.0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roboto-slab" TargetMode="External"/><Relationship Id="rId4" Type="http://schemas.openxmlformats.org/officeDocument/2006/relationships/hyperlink" Target="https://www.fontsquirrel.com/fonts/muli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jpg"/><Relationship Id="rId4" Type="http://schemas.openxmlformats.org/officeDocument/2006/relationships/image" Target="../media/image10.jpg"/><Relationship Id="rId5" Type="http://schemas.openxmlformats.org/officeDocument/2006/relationships/image" Target="../media/image9.jpg"/><Relationship Id="rId6" Type="http://schemas.openxmlformats.org/officeDocument/2006/relationships/image" Target="../media/image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5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15"/>
          <p:cNvSpPr txBox="1"/>
          <p:nvPr>
            <p:ph type="ctrTitle"/>
          </p:nvPr>
        </p:nvSpPr>
        <p:spPr>
          <a:xfrm>
            <a:off x="573425" y="1746975"/>
            <a:ext cx="4545900" cy="168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24"/>
          <p:cNvSpPr txBox="1"/>
          <p:nvPr>
            <p:ph type="title"/>
          </p:nvPr>
        </p:nvSpPr>
        <p:spPr>
          <a:xfrm>
            <a:off x="457200" y="510775"/>
            <a:ext cx="3541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565" name="Google Shape;1565;p24"/>
          <p:cNvSpPr txBox="1"/>
          <p:nvPr>
            <p:ph idx="1" type="body"/>
          </p:nvPr>
        </p:nvSpPr>
        <p:spPr>
          <a:xfrm>
            <a:off x="457200" y="1504950"/>
            <a:ext cx="3541200" cy="32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descr="photo-1491497895121-1334fc14d8c9" id="1566" name="Google Shape;1566;p24"/>
          <p:cNvPicPr preferRelativeResize="0"/>
          <p:nvPr/>
        </p:nvPicPr>
        <p:blipFill rotWithShape="1">
          <a:blip r:embed="rId3">
            <a:alphaModFix/>
          </a:blip>
          <a:srcRect b="0" l="7177" r="7177" t="0"/>
          <a:stretch/>
        </p:blipFill>
        <p:spPr>
          <a:xfrm>
            <a:off x="5149325" y="573975"/>
            <a:ext cx="3421250" cy="399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7" name="Google Shape;1567;p24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25"/>
          <p:cNvSpPr txBox="1"/>
          <p:nvPr>
            <p:ph idx="4294967295" type="title"/>
          </p:nvPr>
        </p:nvSpPr>
        <p:spPr>
          <a:xfrm>
            <a:off x="585450" y="565225"/>
            <a:ext cx="8005800" cy="40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FFFFFF"/>
                </a:solidFill>
              </a:rPr>
              <a:t>Want big impact?</a:t>
            </a:r>
            <a:endParaRPr b="0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Use big image.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573" name="Google Shape;1573;p25"/>
          <p:cNvSpPr txBox="1"/>
          <p:nvPr>
            <p:ph idx="12" type="sldNum"/>
          </p:nvPr>
        </p:nvSpPr>
        <p:spPr>
          <a:xfrm>
            <a:off x="287750" y="4304700"/>
            <a:ext cx="8601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p26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579" name="Google Shape;1579;p26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0" name="Google Shape;1580;p26"/>
          <p:cNvSpPr txBox="1"/>
          <p:nvPr/>
        </p:nvSpPr>
        <p:spPr>
          <a:xfrm>
            <a:off x="2778984" y="2437460"/>
            <a:ext cx="14436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Vestibulum nec congue tempus</a:t>
            </a:r>
            <a:endParaRPr sz="1200"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581" name="Google Shape;1581;p26"/>
          <p:cNvSpPr/>
          <p:nvPr/>
        </p:nvSpPr>
        <p:spPr>
          <a:xfrm rot="1800047">
            <a:off x="2152227" y="1468572"/>
            <a:ext cx="2690936" cy="2690936"/>
          </a:xfrm>
          <a:prstGeom prst="blockArc">
            <a:avLst>
              <a:gd fmla="val 14414370" name="adj1"/>
              <a:gd fmla="val 20635" name="adj2"/>
              <a:gd fmla="val 19389" name="adj3"/>
            </a:avLst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endParaRPr/>
          </a:p>
        </p:txBody>
      </p:sp>
      <p:sp>
        <p:nvSpPr>
          <p:cNvPr id="1582" name="Google Shape;1582;p26"/>
          <p:cNvSpPr/>
          <p:nvPr/>
        </p:nvSpPr>
        <p:spPr>
          <a:xfrm rot="1800047">
            <a:off x="2153043" y="1467434"/>
            <a:ext cx="2690936" cy="2690936"/>
          </a:xfrm>
          <a:prstGeom prst="blockArc">
            <a:avLst>
              <a:gd fmla="val 14414370" name="adj1"/>
              <a:gd fmla="val 21507196" name="adj2"/>
              <a:gd fmla="val 9337" name="adj3"/>
            </a:avLst>
          </a:prstGeom>
          <a:solidFill>
            <a:srgbClr val="DFE954"/>
          </a:solidFill>
          <a:ln cap="flat" cmpd="sng" w="9525">
            <a:solidFill>
              <a:srgbClr val="DFE954"/>
            </a:solidFill>
            <a:prstDash val="solid"/>
            <a:round/>
            <a:headEnd len="sm" w="sm" type="none"/>
            <a:tailEnd len="sm" w="sm" type="none"/>
          </a:ln>
          <a:effectLst>
            <a:outerShdw blurRad="85725" rotWithShape="0" algn="bl" dir="5400000" dist="9525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3" name="Google Shape;1583;p26"/>
          <p:cNvSpPr/>
          <p:nvPr/>
        </p:nvSpPr>
        <p:spPr>
          <a:xfrm flipH="1" rot="-1800047">
            <a:off x="2154339" y="1468572"/>
            <a:ext cx="2690936" cy="2690936"/>
          </a:xfrm>
          <a:prstGeom prst="blockArc">
            <a:avLst>
              <a:gd fmla="val 14388565" name="adj1"/>
              <a:gd fmla="val 6447" name="adj2"/>
              <a:gd fmla="val 19407" name="adj3"/>
            </a:avLst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4" name="Google Shape;1584;p26"/>
          <p:cNvSpPr/>
          <p:nvPr/>
        </p:nvSpPr>
        <p:spPr>
          <a:xfrm flipH="1" rot="-9000757">
            <a:off x="2153337" y="1466946"/>
            <a:ext cx="2690226" cy="2690226"/>
          </a:xfrm>
          <a:prstGeom prst="blockArc">
            <a:avLst>
              <a:gd fmla="val 14344287" name="adj1"/>
              <a:gd fmla="val 104576" name="adj2"/>
              <a:gd fmla="val 19394" name="adj3"/>
            </a:avLst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5" name="Google Shape;1585;p26"/>
          <p:cNvSpPr/>
          <p:nvPr/>
        </p:nvSpPr>
        <p:spPr>
          <a:xfrm flipH="1" rot="-1800047">
            <a:off x="2155156" y="1467434"/>
            <a:ext cx="2690936" cy="2690936"/>
          </a:xfrm>
          <a:prstGeom prst="blockArc">
            <a:avLst>
              <a:gd fmla="val 14348563" name="adj1"/>
              <a:gd fmla="val 21472873" name="adj2"/>
              <a:gd fmla="val 9381" name="adj3"/>
            </a:avLst>
          </a:prstGeom>
          <a:solidFill>
            <a:srgbClr val="50B883"/>
          </a:solidFill>
          <a:ln cap="flat" cmpd="sng" w="9525">
            <a:solidFill>
              <a:srgbClr val="50B883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6" name="Google Shape;1586;p26"/>
          <p:cNvSpPr/>
          <p:nvPr/>
        </p:nvSpPr>
        <p:spPr>
          <a:xfrm flipH="1" rot="-9000757">
            <a:off x="2154153" y="1465808"/>
            <a:ext cx="2690226" cy="2690226"/>
          </a:xfrm>
          <a:prstGeom prst="blockArc">
            <a:avLst>
              <a:gd fmla="val 14316164" name="adj1"/>
              <a:gd fmla="val 21500011" name="adj2"/>
              <a:gd fmla="val 9143" name="adj3"/>
            </a:avLst>
          </a:prstGeom>
          <a:solidFill>
            <a:srgbClr val="9ED155"/>
          </a:solidFill>
          <a:ln cap="flat" cmpd="sng" w="9525">
            <a:solidFill>
              <a:srgbClr val="9ED155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7" name="Google Shape;1587;p26"/>
          <p:cNvSpPr/>
          <p:nvPr/>
        </p:nvSpPr>
        <p:spPr>
          <a:xfrm rot="6359841">
            <a:off x="2249001" y="3223999"/>
            <a:ext cx="363580" cy="363580"/>
          </a:xfrm>
          <a:prstGeom prst="rtTriangle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8" name="Google Shape;1588;p26"/>
          <p:cNvSpPr/>
          <p:nvPr/>
        </p:nvSpPr>
        <p:spPr>
          <a:xfrm rot="-1027861">
            <a:off x="4419074" y="3230832"/>
            <a:ext cx="312672" cy="312672"/>
          </a:xfrm>
          <a:prstGeom prst="rtTriangle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9" name="Google Shape;1589;p26"/>
          <p:cNvSpPr/>
          <p:nvPr/>
        </p:nvSpPr>
        <p:spPr>
          <a:xfrm rot="-8100000">
            <a:off x="3320678" y="1401940"/>
            <a:ext cx="363170" cy="363170"/>
          </a:xfrm>
          <a:prstGeom prst="rtTriangle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90" name="Google Shape;1590;p26"/>
          <p:cNvGrpSpPr/>
          <p:nvPr/>
        </p:nvGrpSpPr>
        <p:grpSpPr>
          <a:xfrm>
            <a:off x="614036" y="1696124"/>
            <a:ext cx="1931633" cy="669600"/>
            <a:chOff x="1680836" y="1315124"/>
            <a:chExt cx="1931633" cy="669600"/>
          </a:xfrm>
        </p:grpSpPr>
        <p:cxnSp>
          <p:nvCxnSpPr>
            <p:cNvPr id="1591" name="Google Shape;1591;p26"/>
            <p:cNvCxnSpPr/>
            <p:nvPr/>
          </p:nvCxnSpPr>
          <p:spPr>
            <a:xfrm>
              <a:off x="3178969" y="1638300"/>
              <a:ext cx="433500" cy="252300"/>
            </a:xfrm>
            <a:prstGeom prst="straightConnector1">
              <a:avLst/>
            </a:prstGeom>
            <a:noFill/>
            <a:ln cap="flat" cmpd="sng" w="19050">
              <a:solidFill>
                <a:srgbClr val="50B883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1592" name="Google Shape;1592;p26"/>
            <p:cNvSpPr txBox="1"/>
            <p:nvPr/>
          </p:nvSpPr>
          <p:spPr>
            <a:xfrm>
              <a:off x="1680836" y="1315124"/>
              <a:ext cx="1495200" cy="669600"/>
            </a:xfrm>
            <a:prstGeom prst="rect">
              <a:avLst/>
            </a:prstGeom>
            <a:noFill/>
            <a:ln cap="flat" cmpd="sng" w="9525">
              <a:solidFill>
                <a:srgbClr val="50B88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266D78"/>
                  </a:solidFill>
                  <a:latin typeface="Muli"/>
                  <a:ea typeface="Muli"/>
                  <a:cs typeface="Muli"/>
                  <a:sym typeface="Muli"/>
                </a:rPr>
                <a:t>PHASE 3</a:t>
              </a:r>
              <a:endParaRPr sz="8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266D78"/>
                  </a:solidFill>
                  <a:latin typeface="Muli"/>
                  <a:ea typeface="Muli"/>
                  <a:cs typeface="Muli"/>
                  <a:sym typeface="Muli"/>
                </a:rPr>
                <a:t>Vestibulum nec congue tempus lorem ipsum</a:t>
              </a:r>
              <a:endParaRPr b="1" sz="8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1593" name="Google Shape;1593;p26"/>
          <p:cNvGrpSpPr/>
          <p:nvPr/>
        </p:nvGrpSpPr>
        <p:grpSpPr>
          <a:xfrm>
            <a:off x="4450519" y="1696124"/>
            <a:ext cx="1940006" cy="669600"/>
            <a:chOff x="5517319" y="1315124"/>
            <a:chExt cx="1940006" cy="669600"/>
          </a:xfrm>
        </p:grpSpPr>
        <p:cxnSp>
          <p:nvCxnSpPr>
            <p:cNvPr id="1594" name="Google Shape;1594;p26"/>
            <p:cNvCxnSpPr/>
            <p:nvPr/>
          </p:nvCxnSpPr>
          <p:spPr>
            <a:xfrm flipH="1">
              <a:off x="5517319" y="1638300"/>
              <a:ext cx="433500" cy="252300"/>
            </a:xfrm>
            <a:prstGeom prst="straightConnector1">
              <a:avLst/>
            </a:prstGeom>
            <a:noFill/>
            <a:ln cap="flat" cmpd="sng" w="19050">
              <a:solidFill>
                <a:srgbClr val="DFE954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1595" name="Google Shape;1595;p26"/>
            <p:cNvSpPr txBox="1"/>
            <p:nvPr/>
          </p:nvSpPr>
          <p:spPr>
            <a:xfrm>
              <a:off x="5962125" y="1315124"/>
              <a:ext cx="1495200" cy="669600"/>
            </a:xfrm>
            <a:prstGeom prst="rect">
              <a:avLst/>
            </a:prstGeom>
            <a:noFill/>
            <a:ln cap="flat" cmpd="sng" w="9525">
              <a:solidFill>
                <a:srgbClr val="DFE9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266D78"/>
                  </a:solidFill>
                  <a:latin typeface="Muli"/>
                  <a:ea typeface="Muli"/>
                  <a:cs typeface="Muli"/>
                  <a:sym typeface="Muli"/>
                </a:rPr>
                <a:t>PHASE 1</a:t>
              </a:r>
              <a:endParaRPr sz="8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266D78"/>
                  </a:solidFill>
                  <a:latin typeface="Muli"/>
                  <a:ea typeface="Muli"/>
                  <a:cs typeface="Muli"/>
                  <a:sym typeface="Muli"/>
                </a:rPr>
                <a:t>Vestibulum nec congue tempus lorem ipsum</a:t>
              </a:r>
              <a:endParaRPr b="1" sz="8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2741426" y="3916140"/>
            <a:ext cx="1495200" cy="1143796"/>
            <a:chOff x="3808226" y="3535140"/>
            <a:chExt cx="1495200" cy="1143796"/>
          </a:xfrm>
        </p:grpSpPr>
        <p:cxnSp>
          <p:nvCxnSpPr>
            <p:cNvPr id="1597" name="Google Shape;1597;p26"/>
            <p:cNvCxnSpPr/>
            <p:nvPr/>
          </p:nvCxnSpPr>
          <p:spPr>
            <a:xfrm rot="10800000">
              <a:off x="4556399" y="3535140"/>
              <a:ext cx="0" cy="460500"/>
            </a:xfrm>
            <a:prstGeom prst="straightConnector1">
              <a:avLst/>
            </a:prstGeom>
            <a:noFill/>
            <a:ln cap="flat" cmpd="sng" w="19050">
              <a:solidFill>
                <a:srgbClr val="9ED155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1598" name="Google Shape;1598;p26"/>
            <p:cNvSpPr txBox="1"/>
            <p:nvPr/>
          </p:nvSpPr>
          <p:spPr>
            <a:xfrm>
              <a:off x="3808226" y="4009336"/>
              <a:ext cx="1495200" cy="669600"/>
            </a:xfrm>
            <a:prstGeom prst="rect">
              <a:avLst/>
            </a:prstGeom>
            <a:noFill/>
            <a:ln cap="flat" cmpd="sng" w="9525">
              <a:solidFill>
                <a:srgbClr val="9ED15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266D78"/>
                  </a:solidFill>
                  <a:latin typeface="Muli"/>
                  <a:ea typeface="Muli"/>
                  <a:cs typeface="Muli"/>
                  <a:sym typeface="Muli"/>
                </a:rPr>
                <a:t>PHASE 2</a:t>
              </a:r>
              <a:endParaRPr sz="8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266D78"/>
                  </a:solidFill>
                  <a:latin typeface="Muli"/>
                  <a:ea typeface="Muli"/>
                  <a:cs typeface="Muli"/>
                  <a:sym typeface="Muli"/>
                </a:rPr>
                <a:t>Vestibulum nec congue tempus lorem ipsum</a:t>
              </a:r>
              <a:endParaRPr b="1" sz="8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27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604" name="Google Shape;1604;p27"/>
          <p:cNvGraphicFramePr/>
          <p:nvPr/>
        </p:nvGraphicFramePr>
        <p:xfrm>
          <a:off x="5738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{30722C8C-2C90-424A-9468-0A487FB8FDEB}</a:tableStyleId>
              </a:tblPr>
              <a:tblGrid>
                <a:gridCol w="1566700"/>
                <a:gridCol w="1566700"/>
                <a:gridCol w="1566700"/>
                <a:gridCol w="1566700"/>
              </a:tblGrid>
              <a:tr h="74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A</a:t>
                      </a:r>
                      <a:endParaRPr sz="12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</a:t>
                      </a:r>
                      <a:endParaRPr sz="12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</a:t>
                      </a:r>
                      <a:endParaRPr sz="12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745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Yellow</a:t>
                      </a:r>
                      <a:endParaRPr sz="12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b="1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</a:t>
                      </a:r>
                      <a:endParaRPr b="1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 b="1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745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Blue</a:t>
                      </a:r>
                      <a:endParaRPr sz="12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30</a:t>
                      </a:r>
                      <a:endParaRPr b="1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</a:t>
                      </a:r>
                      <a:endParaRPr b="1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b="1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745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Orange</a:t>
                      </a:r>
                      <a:endParaRPr sz="12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 b="1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24</a:t>
                      </a:r>
                      <a:endParaRPr b="1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16</a:t>
                      </a:r>
                      <a:endParaRPr b="1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605" name="Google Shape;1605;p27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28"/>
          <p:cNvSpPr/>
          <p:nvPr/>
        </p:nvSpPr>
        <p:spPr>
          <a:xfrm>
            <a:off x="789550" y="921100"/>
            <a:ext cx="7621667" cy="3630794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1" name="Google Shape;1611;p28"/>
          <p:cNvSpPr txBox="1"/>
          <p:nvPr>
            <p:ph idx="4294967295" type="title"/>
          </p:nvPr>
        </p:nvSpPr>
        <p:spPr>
          <a:xfrm>
            <a:off x="287750" y="293925"/>
            <a:ext cx="8601300" cy="62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Maps</a:t>
            </a:r>
            <a:endParaRPr sz="2400"/>
          </a:p>
        </p:txBody>
      </p:sp>
      <p:sp>
        <p:nvSpPr>
          <p:cNvPr id="1612" name="Google Shape;1612;p28"/>
          <p:cNvSpPr/>
          <p:nvPr/>
        </p:nvSpPr>
        <p:spPr>
          <a:xfrm>
            <a:off x="2200637" y="1711582"/>
            <a:ext cx="7215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our office</a:t>
            </a:r>
            <a:endParaRPr sz="1000"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13" name="Google Shape;1613;p28"/>
          <p:cNvSpPr txBox="1"/>
          <p:nvPr>
            <p:ph idx="12" type="sldNum"/>
          </p:nvPr>
        </p:nvSpPr>
        <p:spPr>
          <a:xfrm>
            <a:off x="287750" y="4304700"/>
            <a:ext cx="8601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4" name="Google Shape;1614;p28"/>
          <p:cNvSpPr/>
          <p:nvPr/>
        </p:nvSpPr>
        <p:spPr>
          <a:xfrm>
            <a:off x="1322625" y="2046100"/>
            <a:ext cx="282600" cy="282600"/>
          </a:xfrm>
          <a:prstGeom prst="mathMultiply">
            <a:avLst>
              <a:gd fmla="val 23520" name="adj1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5" name="Google Shape;1615;p28"/>
          <p:cNvSpPr/>
          <p:nvPr/>
        </p:nvSpPr>
        <p:spPr>
          <a:xfrm>
            <a:off x="2878350" y="3521100"/>
            <a:ext cx="282600" cy="282600"/>
          </a:xfrm>
          <a:prstGeom prst="mathMultiply">
            <a:avLst>
              <a:gd fmla="val 23520" name="adj1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6" name="Google Shape;1616;p28"/>
          <p:cNvSpPr/>
          <p:nvPr/>
        </p:nvSpPr>
        <p:spPr>
          <a:xfrm>
            <a:off x="3877000" y="1819600"/>
            <a:ext cx="282600" cy="282600"/>
          </a:xfrm>
          <a:prstGeom prst="mathMultiply">
            <a:avLst>
              <a:gd fmla="val 23520" name="adj1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7" name="Google Shape;1617;p28"/>
          <p:cNvSpPr/>
          <p:nvPr/>
        </p:nvSpPr>
        <p:spPr>
          <a:xfrm>
            <a:off x="4526800" y="3803700"/>
            <a:ext cx="282600" cy="282600"/>
          </a:xfrm>
          <a:prstGeom prst="mathMultiply">
            <a:avLst>
              <a:gd fmla="val 23520" name="adj1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8" name="Google Shape;1618;p28"/>
          <p:cNvSpPr/>
          <p:nvPr/>
        </p:nvSpPr>
        <p:spPr>
          <a:xfrm>
            <a:off x="7120950" y="3887900"/>
            <a:ext cx="282600" cy="282600"/>
          </a:xfrm>
          <a:prstGeom prst="mathMultiply">
            <a:avLst>
              <a:gd fmla="val 23520" name="adj1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9" name="Google Shape;1619;p28"/>
          <p:cNvSpPr/>
          <p:nvPr/>
        </p:nvSpPr>
        <p:spPr>
          <a:xfrm>
            <a:off x="6595100" y="2265500"/>
            <a:ext cx="282600" cy="282600"/>
          </a:xfrm>
          <a:prstGeom prst="mathMultiply">
            <a:avLst>
              <a:gd fmla="val 23520" name="adj1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29"/>
          <p:cNvSpPr txBox="1"/>
          <p:nvPr>
            <p:ph idx="4294967295" type="ctrTitle"/>
          </p:nvPr>
        </p:nvSpPr>
        <p:spPr>
          <a:xfrm>
            <a:off x="1390450" y="1811950"/>
            <a:ext cx="6363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89,526,124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1625" name="Google Shape;1625;p29"/>
          <p:cNvSpPr txBox="1"/>
          <p:nvPr>
            <p:ph idx="4294967295" type="subTitle"/>
          </p:nvPr>
        </p:nvSpPr>
        <p:spPr>
          <a:xfrm>
            <a:off x="1390450" y="2840054"/>
            <a:ext cx="6363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Whoa! That’s a big number, aren’t you proud?</a:t>
            </a:r>
            <a:endParaRPr sz="1800"/>
          </a:p>
        </p:txBody>
      </p:sp>
      <p:sp>
        <p:nvSpPr>
          <p:cNvPr id="1626" name="Google Shape;1626;p29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0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30"/>
          <p:cNvSpPr txBox="1"/>
          <p:nvPr>
            <p:ph idx="4294967295" type="ctrTitle"/>
          </p:nvPr>
        </p:nvSpPr>
        <p:spPr>
          <a:xfrm>
            <a:off x="685800" y="6480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89,526,124$</a:t>
            </a:r>
            <a:endParaRPr sz="3600"/>
          </a:p>
        </p:txBody>
      </p:sp>
      <p:sp>
        <p:nvSpPr>
          <p:cNvPr id="1632" name="Google Shape;1632;p30"/>
          <p:cNvSpPr txBox="1"/>
          <p:nvPr>
            <p:ph idx="4294967295" type="subTitle"/>
          </p:nvPr>
        </p:nvSpPr>
        <p:spPr>
          <a:xfrm>
            <a:off x="685800" y="12589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1633" name="Google Shape;1633;p30"/>
          <p:cNvSpPr txBox="1"/>
          <p:nvPr>
            <p:ph idx="4294967295" type="ctrTitle"/>
          </p:nvPr>
        </p:nvSpPr>
        <p:spPr>
          <a:xfrm>
            <a:off x="685800" y="31245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100%</a:t>
            </a:r>
            <a:endParaRPr sz="3600"/>
          </a:p>
        </p:txBody>
      </p:sp>
      <p:sp>
        <p:nvSpPr>
          <p:cNvPr id="1634" name="Google Shape;1634;p30"/>
          <p:cNvSpPr txBox="1"/>
          <p:nvPr>
            <p:ph idx="4294967295" type="subTitle"/>
          </p:nvPr>
        </p:nvSpPr>
        <p:spPr>
          <a:xfrm>
            <a:off x="685800" y="37354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1635" name="Google Shape;1635;p30"/>
          <p:cNvSpPr txBox="1"/>
          <p:nvPr>
            <p:ph idx="4294967295" type="ctrTitle"/>
          </p:nvPr>
        </p:nvSpPr>
        <p:spPr>
          <a:xfrm>
            <a:off x="685800" y="18862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185,244 users</a:t>
            </a:r>
            <a:endParaRPr sz="3600"/>
          </a:p>
        </p:txBody>
      </p:sp>
      <p:sp>
        <p:nvSpPr>
          <p:cNvPr id="1636" name="Google Shape;1636;p30"/>
          <p:cNvSpPr txBox="1"/>
          <p:nvPr>
            <p:ph idx="4294967295" type="subTitle"/>
          </p:nvPr>
        </p:nvSpPr>
        <p:spPr>
          <a:xfrm>
            <a:off x="685800" y="24971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1637" name="Google Shape;1637;p30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31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643" name="Google Shape;1643;p31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4" name="Google Shape;1644;p31"/>
          <p:cNvSpPr/>
          <p:nvPr/>
        </p:nvSpPr>
        <p:spPr>
          <a:xfrm>
            <a:off x="549600" y="2190750"/>
            <a:ext cx="1631700" cy="1538700"/>
          </a:xfrm>
          <a:prstGeom prst="rect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first</a:t>
            </a:r>
            <a:endParaRPr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45" name="Google Shape;1645;p31"/>
          <p:cNvSpPr/>
          <p:nvPr/>
        </p:nvSpPr>
        <p:spPr>
          <a:xfrm>
            <a:off x="5233848" y="2190752"/>
            <a:ext cx="1631700" cy="15387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last</a:t>
            </a:r>
            <a:endParaRPr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46" name="Google Shape;1646;p31"/>
          <p:cNvSpPr/>
          <p:nvPr/>
        </p:nvSpPr>
        <p:spPr>
          <a:xfrm>
            <a:off x="2891724" y="2190753"/>
            <a:ext cx="1631700" cy="1538700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second</a:t>
            </a:r>
            <a:endParaRPr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647" name="Google Shape;1647;p31"/>
          <p:cNvCxnSpPr>
            <a:stCxn id="1644" idx="3"/>
            <a:endCxn id="1646" idx="1"/>
          </p:cNvCxnSpPr>
          <p:nvPr/>
        </p:nvCxnSpPr>
        <p:spPr>
          <a:xfrm>
            <a:off x="2181300" y="2960100"/>
            <a:ext cx="710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lg" w="lg" type="diamond"/>
            <a:tailEnd len="lg" w="lg" type="diamond"/>
          </a:ln>
        </p:spPr>
      </p:cxnSp>
      <p:cxnSp>
        <p:nvCxnSpPr>
          <p:cNvPr id="1648" name="Google Shape;1648;p31"/>
          <p:cNvCxnSpPr>
            <a:stCxn id="1646" idx="3"/>
            <a:endCxn id="1645" idx="1"/>
          </p:cNvCxnSpPr>
          <p:nvPr/>
        </p:nvCxnSpPr>
        <p:spPr>
          <a:xfrm>
            <a:off x="4523424" y="2960103"/>
            <a:ext cx="710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lg" w="lg" type="diamond"/>
            <a:tailEnd len="lg" w="lg" type="diamon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2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32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1654" name="Google Shape;1654;p32"/>
          <p:cNvSpPr txBox="1"/>
          <p:nvPr>
            <p:ph idx="1" type="body"/>
          </p:nvPr>
        </p:nvSpPr>
        <p:spPr>
          <a:xfrm>
            <a:off x="457200" y="1559025"/>
            <a:ext cx="2247600" cy="15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655" name="Google Shape;1655;p32"/>
          <p:cNvSpPr txBox="1"/>
          <p:nvPr>
            <p:ph idx="2" type="body"/>
          </p:nvPr>
        </p:nvSpPr>
        <p:spPr>
          <a:xfrm>
            <a:off x="2819925" y="1559025"/>
            <a:ext cx="2247600" cy="15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656" name="Google Shape;1656;p32"/>
          <p:cNvSpPr txBox="1"/>
          <p:nvPr>
            <p:ph idx="3" type="body"/>
          </p:nvPr>
        </p:nvSpPr>
        <p:spPr>
          <a:xfrm>
            <a:off x="5182650" y="1559025"/>
            <a:ext cx="2247600" cy="15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657" name="Google Shape;1657;p32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58" name="Google Shape;1658;p32"/>
          <p:cNvSpPr txBox="1"/>
          <p:nvPr>
            <p:ph idx="1" type="body"/>
          </p:nvPr>
        </p:nvSpPr>
        <p:spPr>
          <a:xfrm>
            <a:off x="457200" y="3083025"/>
            <a:ext cx="2247600" cy="15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659" name="Google Shape;1659;p32"/>
          <p:cNvSpPr txBox="1"/>
          <p:nvPr>
            <p:ph idx="2" type="body"/>
          </p:nvPr>
        </p:nvSpPr>
        <p:spPr>
          <a:xfrm>
            <a:off x="2819925" y="3083025"/>
            <a:ext cx="2247600" cy="15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660" name="Google Shape;1660;p32"/>
          <p:cNvSpPr txBox="1"/>
          <p:nvPr>
            <p:ph idx="3" type="body"/>
          </p:nvPr>
        </p:nvSpPr>
        <p:spPr>
          <a:xfrm>
            <a:off x="5182650" y="3083025"/>
            <a:ext cx="2247600" cy="15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4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p33"/>
          <p:cNvSpPr txBox="1"/>
          <p:nvPr>
            <p:ph idx="1" type="body"/>
          </p:nvPr>
        </p:nvSpPr>
        <p:spPr>
          <a:xfrm>
            <a:off x="573425" y="4036375"/>
            <a:ext cx="7997100" cy="5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6D78"/>
                </a:solidFill>
              </a:rPr>
              <a:t>You can insert graphs from Excel or Google Sheets</a:t>
            </a:r>
            <a:endParaRPr>
              <a:solidFill>
                <a:srgbClr val="266D78"/>
              </a:solidFill>
            </a:endParaRPr>
          </a:p>
        </p:txBody>
      </p:sp>
      <p:sp>
        <p:nvSpPr>
          <p:cNvPr id="1666" name="Google Shape;1666;p33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67" name="Google Shape;1667;p33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8" name="Google Shape;1668;p33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9" name="Google Shape;1669;p33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0" name="Google Shape;1670;p33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1" name="Google Shape;1671;p33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72" name="Google Shape;1672;p33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4000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3000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2000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1000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73" name="Google Shape;1673;p33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4" name="Google Shape;1674;p33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5" name="Google Shape;1675;p33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6" name="Google Shape;1676;p33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7" name="Google Shape;1677;p33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8" name="Google Shape;1678;p33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9" name="Google Shape;1679;p33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0" name="Google Shape;1680;p33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1" name="Google Shape;1681;p33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2" name="Google Shape;1682;p33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3" name="Google Shape;1683;p33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4" name="Google Shape;1684;p33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16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492" name="Google Shape;1492;p16"/>
          <p:cNvSpPr txBox="1"/>
          <p:nvPr>
            <p:ph idx="2" type="body"/>
          </p:nvPr>
        </p:nvSpPr>
        <p:spPr>
          <a:xfrm>
            <a:off x="3755025" y="1559025"/>
            <a:ext cx="3110400" cy="21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66D78"/>
                </a:solidFill>
              </a:rPr>
              <a:t>EDIT IN POWERPOINT®</a:t>
            </a:r>
            <a:endParaRPr sz="1200">
              <a:solidFill>
                <a:srgbClr val="266D78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66D78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266D78"/>
                </a:solidFill>
              </a:rPr>
              <a:t>"Download as PowerPoint template"</a:t>
            </a:r>
            <a:r>
              <a:rPr lang="en" sz="1200">
                <a:solidFill>
                  <a:srgbClr val="266D78"/>
                </a:solidFill>
              </a:rPr>
              <a:t>. You will get a .pptx file that you can edit in PowerPoint. </a:t>
            </a:r>
            <a:endParaRPr sz="1200">
              <a:solidFill>
                <a:srgbClr val="266D78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66D78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266D78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266D78"/>
                </a:solidFill>
              </a:rPr>
              <a:t>)</a:t>
            </a:r>
            <a:endParaRPr sz="1200">
              <a:solidFill>
                <a:srgbClr val="266D78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266D78"/>
              </a:solidFill>
            </a:endParaRPr>
          </a:p>
        </p:txBody>
      </p:sp>
      <p:sp>
        <p:nvSpPr>
          <p:cNvPr id="1493" name="Google Shape;1493;p16"/>
          <p:cNvSpPr txBox="1"/>
          <p:nvPr>
            <p:ph idx="1" type="body"/>
          </p:nvPr>
        </p:nvSpPr>
        <p:spPr>
          <a:xfrm>
            <a:off x="457200" y="1559025"/>
            <a:ext cx="3110400" cy="21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66D78"/>
                </a:solidFill>
              </a:rPr>
              <a:t>EDIT IN GOOGLE SLIDES</a:t>
            </a:r>
            <a:endParaRPr sz="1200">
              <a:solidFill>
                <a:srgbClr val="266D78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66D78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266D78"/>
                </a:solidFill>
              </a:rPr>
              <a:t>"Use as Google Slides Theme"</a:t>
            </a:r>
            <a:r>
              <a:rPr lang="en" sz="1200">
                <a:solidFill>
                  <a:srgbClr val="266D78"/>
                </a:solidFill>
              </a:rPr>
              <a:t>.</a:t>
            </a:r>
            <a:endParaRPr sz="1200">
              <a:solidFill>
                <a:srgbClr val="266D78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66D78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266D78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66D78"/>
                </a:solidFill>
              </a:rPr>
              <a:t>You have to be signed in to your Google account.</a:t>
            </a:r>
            <a:endParaRPr>
              <a:solidFill>
                <a:srgbClr val="266D78"/>
              </a:solidFill>
            </a:endParaRPr>
          </a:p>
        </p:txBody>
      </p:sp>
      <p:sp>
        <p:nvSpPr>
          <p:cNvPr id="1494" name="Google Shape;1494;p16"/>
          <p:cNvSpPr txBox="1"/>
          <p:nvPr>
            <p:ph idx="2" type="body"/>
          </p:nvPr>
        </p:nvSpPr>
        <p:spPr>
          <a:xfrm>
            <a:off x="457200" y="3677325"/>
            <a:ext cx="6408300" cy="11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3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3"/>
                </a:solidFill>
              </a:rPr>
              <a:t>This template is free to use under </a:t>
            </a:r>
            <a:r>
              <a:rPr lang="en" sz="1200" u="sng">
                <a:solidFill>
                  <a:schemeClr val="accent3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accent3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</a:endParaRPr>
          </a:p>
        </p:txBody>
      </p:sp>
      <p:sp>
        <p:nvSpPr>
          <p:cNvPr id="1495" name="Google Shape;1495;p16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8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34"/>
          <p:cNvSpPr txBox="1"/>
          <p:nvPr>
            <p:ph idx="1" type="body"/>
          </p:nvPr>
        </p:nvSpPr>
        <p:spPr>
          <a:xfrm>
            <a:off x="457200" y="1504950"/>
            <a:ext cx="3541200" cy="32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1690" name="Google Shape;1690;p34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1" name="Google Shape;1691;p34"/>
          <p:cNvSpPr txBox="1"/>
          <p:nvPr>
            <p:ph type="title"/>
          </p:nvPr>
        </p:nvSpPr>
        <p:spPr>
          <a:xfrm>
            <a:off x="457200" y="510775"/>
            <a:ext cx="3541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iPhone project</a:t>
            </a:r>
            <a:endParaRPr/>
          </a:p>
        </p:txBody>
      </p:sp>
      <p:grpSp>
        <p:nvGrpSpPr>
          <p:cNvPr id="1692" name="Google Shape;1692;p34"/>
          <p:cNvGrpSpPr/>
          <p:nvPr/>
        </p:nvGrpSpPr>
        <p:grpSpPr>
          <a:xfrm>
            <a:off x="5799100" y="373572"/>
            <a:ext cx="2119546" cy="4396359"/>
            <a:chOff x="2547150" y="238125"/>
            <a:chExt cx="2525675" cy="5238750"/>
          </a:xfrm>
        </p:grpSpPr>
        <p:sp>
          <p:nvSpPr>
            <p:cNvPr id="1693" name="Google Shape;1693;p34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34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34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34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97" name="Google Shape;1697;p34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845425" y="7560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35"/>
          <p:cNvSpPr txBox="1"/>
          <p:nvPr>
            <p:ph idx="1" type="body"/>
          </p:nvPr>
        </p:nvSpPr>
        <p:spPr>
          <a:xfrm>
            <a:off x="457200" y="1504950"/>
            <a:ext cx="3541200" cy="32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1703" name="Google Shape;1703;p35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4" name="Google Shape;1704;p35"/>
          <p:cNvSpPr txBox="1"/>
          <p:nvPr>
            <p:ph type="title"/>
          </p:nvPr>
        </p:nvSpPr>
        <p:spPr>
          <a:xfrm>
            <a:off x="457200" y="510775"/>
            <a:ext cx="3541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 project</a:t>
            </a:r>
            <a:endParaRPr/>
          </a:p>
        </p:txBody>
      </p:sp>
      <p:grpSp>
        <p:nvGrpSpPr>
          <p:cNvPr id="1705" name="Google Shape;1705;p35"/>
          <p:cNvGrpSpPr/>
          <p:nvPr/>
        </p:nvGrpSpPr>
        <p:grpSpPr>
          <a:xfrm>
            <a:off x="5490068" y="465959"/>
            <a:ext cx="2736410" cy="4222433"/>
            <a:chOff x="2112475" y="238125"/>
            <a:chExt cx="3395050" cy="5238750"/>
          </a:xfrm>
        </p:grpSpPr>
        <p:sp>
          <p:nvSpPr>
            <p:cNvPr id="1706" name="Google Shape;1706;p35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710" name="Google Shape;17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7654" y="8396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36"/>
          <p:cNvSpPr txBox="1"/>
          <p:nvPr>
            <p:ph idx="1" type="body"/>
          </p:nvPr>
        </p:nvSpPr>
        <p:spPr>
          <a:xfrm>
            <a:off x="457200" y="1504950"/>
            <a:ext cx="3541200" cy="32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1716" name="Google Shape;1716;p36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17" name="Google Shape;1717;p36"/>
          <p:cNvSpPr txBox="1"/>
          <p:nvPr>
            <p:ph type="title"/>
          </p:nvPr>
        </p:nvSpPr>
        <p:spPr>
          <a:xfrm>
            <a:off x="457200" y="510775"/>
            <a:ext cx="3541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 project</a:t>
            </a:r>
            <a:endParaRPr/>
          </a:p>
        </p:txBody>
      </p:sp>
      <p:grpSp>
        <p:nvGrpSpPr>
          <p:cNvPr id="1718" name="Google Shape;1718;p36"/>
          <p:cNvGrpSpPr/>
          <p:nvPr/>
        </p:nvGrpSpPr>
        <p:grpSpPr>
          <a:xfrm>
            <a:off x="4588896" y="1241129"/>
            <a:ext cx="4542205" cy="2661224"/>
            <a:chOff x="1177450" y="241631"/>
            <a:chExt cx="6173152" cy="3616776"/>
          </a:xfrm>
        </p:grpSpPr>
        <p:sp>
          <p:nvSpPr>
            <p:cNvPr id="1719" name="Google Shape;1719;p36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36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36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36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23" name="Google Shape;1723;p36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5096072" y="1387850"/>
            <a:ext cx="3530550" cy="2242675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7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p37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29" name="Google Shape;1729;p37"/>
          <p:cNvSpPr txBox="1"/>
          <p:nvPr>
            <p:ph idx="4294967295" type="ctrTitle"/>
          </p:nvPr>
        </p:nvSpPr>
        <p:spPr>
          <a:xfrm>
            <a:off x="1141750" y="1198272"/>
            <a:ext cx="4024200" cy="76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</a:t>
            </a:r>
            <a:r>
              <a:rPr lang="en" sz="6000"/>
              <a:t>!</a:t>
            </a:r>
            <a:endParaRPr sz="6000"/>
          </a:p>
        </p:txBody>
      </p:sp>
      <p:sp>
        <p:nvSpPr>
          <p:cNvPr id="1730" name="Google Shape;1730;p37"/>
          <p:cNvSpPr txBox="1"/>
          <p:nvPr>
            <p:ph idx="4294967295" type="subTitle"/>
          </p:nvPr>
        </p:nvSpPr>
        <p:spPr>
          <a:xfrm>
            <a:off x="1141750" y="1936647"/>
            <a:ext cx="4024200" cy="20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Any questions?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@username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mail@mail.me</a:t>
            </a:r>
            <a:endParaRPr/>
          </a:p>
        </p:txBody>
      </p:sp>
      <p:grpSp>
        <p:nvGrpSpPr>
          <p:cNvPr id="1731" name="Google Shape;1731;p37"/>
          <p:cNvGrpSpPr/>
          <p:nvPr/>
        </p:nvGrpSpPr>
        <p:grpSpPr>
          <a:xfrm>
            <a:off x="5292257" y="1331149"/>
            <a:ext cx="2350291" cy="2172779"/>
            <a:chOff x="5975075" y="2327500"/>
            <a:chExt cx="420100" cy="388350"/>
          </a:xfrm>
        </p:grpSpPr>
        <p:sp>
          <p:nvSpPr>
            <p:cNvPr id="1732" name="Google Shape;1732;p3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33" name="Google Shape;1733;p3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38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1739" name="Google Shape;1739;p38"/>
          <p:cNvSpPr txBox="1"/>
          <p:nvPr>
            <p:ph idx="1" type="body"/>
          </p:nvPr>
        </p:nvSpPr>
        <p:spPr>
          <a:xfrm>
            <a:off x="457200" y="1504950"/>
            <a:ext cx="6408300" cy="32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5FBBC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5FBBC5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Photographs by </a:t>
            </a:r>
            <a:r>
              <a:rPr lang="en" sz="2400" u="sng">
                <a:solidFill>
                  <a:srgbClr val="5FBBC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5FBBC5"/>
              </a:solidFill>
            </a:endParaRPr>
          </a:p>
        </p:txBody>
      </p:sp>
      <p:sp>
        <p:nvSpPr>
          <p:cNvPr id="1740" name="Google Shape;1740;p38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4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p39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1746" name="Google Shape;1746;p39"/>
          <p:cNvSpPr txBox="1"/>
          <p:nvPr>
            <p:ph idx="1" type="body"/>
          </p:nvPr>
        </p:nvSpPr>
        <p:spPr>
          <a:xfrm>
            <a:off x="457200" y="1200150"/>
            <a:ext cx="64083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This presentation uses the following typographies: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Titles: Roboto Slab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Body copy: Muli light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Download for free at: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https://www.fontsquirrel.com/fonts/roboto-slab</a:t>
            </a:r>
            <a:endParaRPr sz="16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https://www.fontsquirrel.com/fonts/muli</a:t>
            </a:r>
            <a:endParaRPr b="1" sz="1600">
              <a:solidFill>
                <a:schemeClr val="accent4"/>
              </a:solidFill>
            </a:endParaRPr>
          </a:p>
        </p:txBody>
      </p:sp>
      <p:sp>
        <p:nvSpPr>
          <p:cNvPr id="1747" name="Google Shape;1747;p39"/>
          <p:cNvSpPr txBox="1"/>
          <p:nvPr/>
        </p:nvSpPr>
        <p:spPr>
          <a:xfrm>
            <a:off x="316275" y="4324050"/>
            <a:ext cx="65493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3"/>
                </a:solidFill>
                <a:latin typeface="Muli"/>
                <a:ea typeface="Muli"/>
                <a:cs typeface="Muli"/>
                <a:sym typeface="Muli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3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3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48" name="Google Shape;1748;p39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2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p40"/>
          <p:cNvSpPr txBox="1"/>
          <p:nvPr>
            <p:ph type="ctrTitle"/>
          </p:nvPr>
        </p:nvSpPr>
        <p:spPr>
          <a:xfrm>
            <a:off x="543900" y="2489091"/>
            <a:ext cx="3438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accent3"/>
                </a:solidFill>
              </a:rPr>
              <a:t>2</a:t>
            </a:r>
            <a:r>
              <a:rPr b="1" lang="en" sz="7200">
                <a:solidFill>
                  <a:schemeClr val="accent3"/>
                </a:solidFill>
              </a:rPr>
              <a:t>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1754" name="Google Shape;1754;p40"/>
          <p:cNvSpPr txBox="1"/>
          <p:nvPr>
            <p:ph idx="1" type="subTitle"/>
          </p:nvPr>
        </p:nvSpPr>
        <p:spPr>
          <a:xfrm>
            <a:off x="543900" y="3593393"/>
            <a:ext cx="3438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8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p41"/>
          <p:cNvSpPr txBox="1"/>
          <p:nvPr>
            <p:ph idx="4294967295"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1760" name="Google Shape;1760;p41"/>
          <p:cNvSpPr/>
          <p:nvPr/>
        </p:nvSpPr>
        <p:spPr>
          <a:xfrm>
            <a:off x="7603713" y="2755950"/>
            <a:ext cx="8088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DEC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61" name="Google Shape;1761;p41"/>
          <p:cNvSpPr/>
          <p:nvPr/>
        </p:nvSpPr>
        <p:spPr>
          <a:xfrm>
            <a:off x="6954850" y="2755950"/>
            <a:ext cx="8088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NOV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62" name="Google Shape;1762;p41"/>
          <p:cNvSpPr/>
          <p:nvPr/>
        </p:nvSpPr>
        <p:spPr>
          <a:xfrm>
            <a:off x="6305987" y="2755950"/>
            <a:ext cx="8088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OCT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63" name="Google Shape;1763;p41"/>
          <p:cNvSpPr/>
          <p:nvPr/>
        </p:nvSpPr>
        <p:spPr>
          <a:xfrm>
            <a:off x="5657124" y="2755950"/>
            <a:ext cx="8088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SEP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64" name="Google Shape;1764;p41"/>
          <p:cNvSpPr/>
          <p:nvPr/>
        </p:nvSpPr>
        <p:spPr>
          <a:xfrm>
            <a:off x="5008261" y="2755950"/>
            <a:ext cx="8088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AUG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65" name="Google Shape;1765;p41"/>
          <p:cNvSpPr/>
          <p:nvPr/>
        </p:nvSpPr>
        <p:spPr>
          <a:xfrm>
            <a:off x="4359398" y="2755950"/>
            <a:ext cx="8088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JUL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66" name="Google Shape;1766;p41"/>
          <p:cNvSpPr/>
          <p:nvPr/>
        </p:nvSpPr>
        <p:spPr>
          <a:xfrm>
            <a:off x="3710535" y="2755950"/>
            <a:ext cx="8088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JUN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67" name="Google Shape;1767;p41"/>
          <p:cNvSpPr/>
          <p:nvPr/>
        </p:nvSpPr>
        <p:spPr>
          <a:xfrm>
            <a:off x="3061672" y="2755950"/>
            <a:ext cx="8088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MAY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68" name="Google Shape;1768;p41"/>
          <p:cNvSpPr/>
          <p:nvPr/>
        </p:nvSpPr>
        <p:spPr>
          <a:xfrm>
            <a:off x="2412809" y="2755950"/>
            <a:ext cx="8088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APR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69" name="Google Shape;1769;p41"/>
          <p:cNvSpPr/>
          <p:nvPr/>
        </p:nvSpPr>
        <p:spPr>
          <a:xfrm>
            <a:off x="1763946" y="2755950"/>
            <a:ext cx="8088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MAR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70" name="Google Shape;1770;p41"/>
          <p:cNvSpPr/>
          <p:nvPr/>
        </p:nvSpPr>
        <p:spPr>
          <a:xfrm>
            <a:off x="1115083" y="2755950"/>
            <a:ext cx="8088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FEB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71" name="Google Shape;1771;p41"/>
          <p:cNvSpPr/>
          <p:nvPr/>
        </p:nvSpPr>
        <p:spPr>
          <a:xfrm>
            <a:off x="466221" y="2755950"/>
            <a:ext cx="8088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JAN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72" name="Google Shape;1772;p41"/>
          <p:cNvSpPr/>
          <p:nvPr/>
        </p:nvSpPr>
        <p:spPr>
          <a:xfrm>
            <a:off x="0" y="2755950"/>
            <a:ext cx="6264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1773" name="Google Shape;1773;p41"/>
          <p:cNvCxnSpPr/>
          <p:nvPr/>
        </p:nvCxnSpPr>
        <p:spPr>
          <a:xfrm rot="10800000">
            <a:off x="755851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774" name="Google Shape;1774;p41"/>
          <p:cNvSpPr txBox="1"/>
          <p:nvPr/>
        </p:nvSpPr>
        <p:spPr>
          <a:xfrm>
            <a:off x="715526" y="1727200"/>
            <a:ext cx="1228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775" name="Google Shape;1775;p41"/>
          <p:cNvCxnSpPr/>
          <p:nvPr/>
        </p:nvCxnSpPr>
        <p:spPr>
          <a:xfrm rot="10800000">
            <a:off x="2054626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776" name="Google Shape;1776;p41"/>
          <p:cNvSpPr txBox="1"/>
          <p:nvPr/>
        </p:nvSpPr>
        <p:spPr>
          <a:xfrm>
            <a:off x="2015782" y="1727200"/>
            <a:ext cx="1228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777" name="Google Shape;1777;p41"/>
          <p:cNvCxnSpPr/>
          <p:nvPr/>
        </p:nvCxnSpPr>
        <p:spPr>
          <a:xfrm rot="10800000">
            <a:off x="3353400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778" name="Google Shape;1778;p41"/>
          <p:cNvSpPr txBox="1"/>
          <p:nvPr/>
        </p:nvSpPr>
        <p:spPr>
          <a:xfrm>
            <a:off x="3316038" y="1727200"/>
            <a:ext cx="1228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779" name="Google Shape;1779;p41"/>
          <p:cNvCxnSpPr/>
          <p:nvPr/>
        </p:nvCxnSpPr>
        <p:spPr>
          <a:xfrm rot="10800000">
            <a:off x="4652175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780" name="Google Shape;1780;p41"/>
          <p:cNvSpPr txBox="1"/>
          <p:nvPr/>
        </p:nvSpPr>
        <p:spPr>
          <a:xfrm>
            <a:off x="4616294" y="1727200"/>
            <a:ext cx="1228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781" name="Google Shape;1781;p41"/>
          <p:cNvCxnSpPr/>
          <p:nvPr/>
        </p:nvCxnSpPr>
        <p:spPr>
          <a:xfrm rot="10800000">
            <a:off x="5950950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782" name="Google Shape;1782;p41"/>
          <p:cNvSpPr txBox="1"/>
          <p:nvPr/>
        </p:nvSpPr>
        <p:spPr>
          <a:xfrm>
            <a:off x="5916550" y="1727200"/>
            <a:ext cx="1228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783" name="Google Shape;1783;p41"/>
          <p:cNvCxnSpPr/>
          <p:nvPr/>
        </p:nvCxnSpPr>
        <p:spPr>
          <a:xfrm rot="10800000">
            <a:off x="7249724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784" name="Google Shape;1784;p41"/>
          <p:cNvSpPr txBox="1"/>
          <p:nvPr/>
        </p:nvSpPr>
        <p:spPr>
          <a:xfrm>
            <a:off x="7216805" y="1727200"/>
            <a:ext cx="1228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785" name="Google Shape;1785;p41"/>
          <p:cNvCxnSpPr/>
          <p:nvPr/>
        </p:nvCxnSpPr>
        <p:spPr>
          <a:xfrm rot="10800000">
            <a:off x="1415213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786" name="Google Shape;1786;p41"/>
          <p:cNvSpPr txBox="1"/>
          <p:nvPr/>
        </p:nvSpPr>
        <p:spPr>
          <a:xfrm>
            <a:off x="1346266" y="3648150"/>
            <a:ext cx="1228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787" name="Google Shape;1787;p41"/>
          <p:cNvCxnSpPr/>
          <p:nvPr/>
        </p:nvCxnSpPr>
        <p:spPr>
          <a:xfrm rot="10800000">
            <a:off x="27139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788" name="Google Shape;1788;p41"/>
          <p:cNvSpPr txBox="1"/>
          <p:nvPr/>
        </p:nvSpPr>
        <p:spPr>
          <a:xfrm>
            <a:off x="2654046" y="3648150"/>
            <a:ext cx="1228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789" name="Google Shape;1789;p41"/>
          <p:cNvCxnSpPr/>
          <p:nvPr/>
        </p:nvCxnSpPr>
        <p:spPr>
          <a:xfrm rot="10800000">
            <a:off x="40127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790" name="Google Shape;1790;p41"/>
          <p:cNvSpPr txBox="1"/>
          <p:nvPr/>
        </p:nvSpPr>
        <p:spPr>
          <a:xfrm>
            <a:off x="3961825" y="3648150"/>
            <a:ext cx="1228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791" name="Google Shape;1791;p41"/>
          <p:cNvCxnSpPr/>
          <p:nvPr/>
        </p:nvCxnSpPr>
        <p:spPr>
          <a:xfrm rot="10800000">
            <a:off x="5311536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792" name="Google Shape;1792;p41"/>
          <p:cNvSpPr txBox="1"/>
          <p:nvPr/>
        </p:nvSpPr>
        <p:spPr>
          <a:xfrm>
            <a:off x="5269605" y="3648150"/>
            <a:ext cx="1228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793" name="Google Shape;1793;p41"/>
          <p:cNvCxnSpPr/>
          <p:nvPr/>
        </p:nvCxnSpPr>
        <p:spPr>
          <a:xfrm rot="10800000">
            <a:off x="6610311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794" name="Google Shape;1794;p41"/>
          <p:cNvSpPr txBox="1"/>
          <p:nvPr/>
        </p:nvSpPr>
        <p:spPr>
          <a:xfrm>
            <a:off x="6577385" y="3648150"/>
            <a:ext cx="1228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795" name="Google Shape;1795;p41"/>
          <p:cNvCxnSpPr/>
          <p:nvPr/>
        </p:nvCxnSpPr>
        <p:spPr>
          <a:xfrm rot="10800000">
            <a:off x="7909086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796" name="Google Shape;1796;p41"/>
          <p:cNvSpPr txBox="1"/>
          <p:nvPr/>
        </p:nvSpPr>
        <p:spPr>
          <a:xfrm>
            <a:off x="7871939" y="3648150"/>
            <a:ext cx="1017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97" name="Google Shape;1797;p41"/>
          <p:cNvSpPr txBox="1"/>
          <p:nvPr>
            <p:ph idx="12" type="sldNum"/>
          </p:nvPr>
        </p:nvSpPr>
        <p:spPr>
          <a:xfrm>
            <a:off x="287750" y="4883275"/>
            <a:ext cx="8601300" cy="2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p42"/>
          <p:cNvSpPr txBox="1"/>
          <p:nvPr>
            <p:ph idx="4294967295"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1803" name="Google Shape;1803;p42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4" name="Google Shape;1804;p42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05" name="Google Shape;1805;p42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1806" name="Google Shape;1806;p42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807" name="Google Shape;1807;p42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1808" name="Google Shape;1808;p42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1809" name="Google Shape;1809;p42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810" name="Google Shape;1810;p42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3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1811" name="Google Shape;1811;p42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1812" name="Google Shape;1812;p42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813" name="Google Shape;1813;p42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5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1814" name="Google Shape;1814;p42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1815" name="Google Shape;1815;p42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816" name="Google Shape;1816;p42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6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1817" name="Google Shape;1817;p42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1818" name="Google Shape;1818;p42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819" name="Google Shape;1819;p42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4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1820" name="Google Shape;1820;p42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1821" name="Google Shape;1821;p42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822" name="Google Shape;1822;p42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2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1823" name="Google Shape;1823;p42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24" name="Google Shape;1824;p42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25" name="Google Shape;1825;p42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26" name="Google Shape;1826;p42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27" name="Google Shape;1827;p42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28" name="Google Shape;1828;p42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29" name="Google Shape;1829;p42"/>
          <p:cNvSpPr txBox="1"/>
          <p:nvPr>
            <p:ph idx="12" type="sldNum"/>
          </p:nvPr>
        </p:nvSpPr>
        <p:spPr>
          <a:xfrm>
            <a:off x="287750" y="4890925"/>
            <a:ext cx="8601300" cy="27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3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p43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1835" name="Google Shape;1835;p43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836" name="Google Shape;1836;p43"/>
          <p:cNvGraphicFramePr/>
          <p:nvPr/>
        </p:nvGraphicFramePr>
        <p:xfrm>
          <a:off x="587825" y="1722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{30722C8C-2C90-424A-9468-0A487FB8FDEB}</a:tableStyleId>
              </a:tblPr>
              <a:tblGrid>
                <a:gridCol w="1128500"/>
                <a:gridCol w="387475"/>
                <a:gridCol w="387475"/>
                <a:gridCol w="387475"/>
                <a:gridCol w="387475"/>
                <a:gridCol w="387475"/>
                <a:gridCol w="387475"/>
                <a:gridCol w="387475"/>
                <a:gridCol w="387475"/>
                <a:gridCol w="387475"/>
                <a:gridCol w="387475"/>
                <a:gridCol w="387475"/>
                <a:gridCol w="387475"/>
                <a:gridCol w="387475"/>
                <a:gridCol w="387475"/>
              </a:tblGrid>
              <a:tr h="284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84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84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4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84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4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84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4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84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84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17"/>
          <p:cNvSpPr txBox="1"/>
          <p:nvPr>
            <p:ph idx="4294967295" type="ctrTitle"/>
          </p:nvPr>
        </p:nvSpPr>
        <p:spPr>
          <a:xfrm>
            <a:off x="1141750" y="1198272"/>
            <a:ext cx="4024200" cy="76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1501" name="Google Shape;1501;p17"/>
          <p:cNvSpPr txBox="1"/>
          <p:nvPr>
            <p:ph idx="4294967295" type="subTitle"/>
          </p:nvPr>
        </p:nvSpPr>
        <p:spPr>
          <a:xfrm>
            <a:off x="1141750" y="1936647"/>
            <a:ext cx="4024200" cy="20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I am Jayden Smith</a:t>
            </a:r>
            <a:endParaRPr b="1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pic>
        <p:nvPicPr>
          <p:cNvPr descr="photo-1434030216411-0b793f4b4173.jpg" id="1502" name="Google Shape;1502;p17"/>
          <p:cNvPicPr preferRelativeResize="0"/>
          <p:nvPr/>
        </p:nvPicPr>
        <p:blipFill rotWithShape="1">
          <a:blip r:embed="rId3">
            <a:alphaModFix/>
          </a:blip>
          <a:srcRect b="0" l="18064" r="11258" t="0"/>
          <a:stretch/>
        </p:blipFill>
        <p:spPr>
          <a:xfrm>
            <a:off x="5731325" y="563188"/>
            <a:ext cx="2839250" cy="401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3" name="Google Shape;1503;p17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0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p44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1842" name="Google Shape;1842;p44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43" name="Google Shape;1843;p44"/>
          <p:cNvSpPr/>
          <p:nvPr/>
        </p:nvSpPr>
        <p:spPr>
          <a:xfrm>
            <a:off x="531700" y="1719200"/>
            <a:ext cx="3309000" cy="124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STRENGTHS</a:t>
            </a:r>
            <a:endParaRPr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44" name="Google Shape;1844;p44"/>
          <p:cNvSpPr/>
          <p:nvPr/>
        </p:nvSpPr>
        <p:spPr>
          <a:xfrm>
            <a:off x="3977604" y="1719200"/>
            <a:ext cx="3309000" cy="124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WEAKNESSES</a:t>
            </a:r>
            <a:endParaRPr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45" name="Google Shape;1845;p44"/>
          <p:cNvSpPr/>
          <p:nvPr/>
        </p:nvSpPr>
        <p:spPr>
          <a:xfrm>
            <a:off x="531700" y="3102577"/>
            <a:ext cx="3309000" cy="124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OPPORTUNITIES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46" name="Google Shape;1846;p44"/>
          <p:cNvSpPr/>
          <p:nvPr/>
        </p:nvSpPr>
        <p:spPr>
          <a:xfrm>
            <a:off x="3977604" y="3102577"/>
            <a:ext cx="3309000" cy="124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THREATS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47" name="Google Shape;1847;p44"/>
          <p:cNvSpPr/>
          <p:nvPr/>
        </p:nvSpPr>
        <p:spPr>
          <a:xfrm>
            <a:off x="2890842" y="2014196"/>
            <a:ext cx="1901400" cy="1901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8" name="Google Shape;1848;p44"/>
          <p:cNvSpPr/>
          <p:nvPr/>
        </p:nvSpPr>
        <p:spPr>
          <a:xfrm rot="5400000">
            <a:off x="3028014" y="2014196"/>
            <a:ext cx="1901400" cy="1901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9" name="Google Shape;1849;p44"/>
          <p:cNvSpPr/>
          <p:nvPr/>
        </p:nvSpPr>
        <p:spPr>
          <a:xfrm rot="10800000">
            <a:off x="3028014" y="2152435"/>
            <a:ext cx="1901400" cy="1901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0" name="Google Shape;1850;p44"/>
          <p:cNvSpPr/>
          <p:nvPr/>
        </p:nvSpPr>
        <p:spPr>
          <a:xfrm rot="-5400000">
            <a:off x="2890842" y="2152435"/>
            <a:ext cx="1901400" cy="1901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1" name="Google Shape;1851;p44"/>
          <p:cNvSpPr/>
          <p:nvPr/>
        </p:nvSpPr>
        <p:spPr>
          <a:xfrm>
            <a:off x="3328610" y="2410831"/>
            <a:ext cx="258966" cy="35515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S</a:t>
            </a:r>
          </a:p>
        </p:txBody>
      </p:sp>
      <p:sp>
        <p:nvSpPr>
          <p:cNvPr id="1852" name="Google Shape;1852;p44"/>
          <p:cNvSpPr/>
          <p:nvPr/>
        </p:nvSpPr>
        <p:spPr>
          <a:xfrm>
            <a:off x="4127581" y="2416904"/>
            <a:ext cx="506271" cy="34544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W</a:t>
            </a:r>
          </a:p>
        </p:txBody>
      </p:sp>
      <p:sp>
        <p:nvSpPr>
          <p:cNvPr id="1853" name="Google Shape;1853;p44"/>
          <p:cNvSpPr/>
          <p:nvPr/>
        </p:nvSpPr>
        <p:spPr>
          <a:xfrm>
            <a:off x="3301402" y="3281194"/>
            <a:ext cx="313383" cy="35515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O</a:t>
            </a:r>
          </a:p>
        </p:txBody>
      </p:sp>
      <p:sp>
        <p:nvSpPr>
          <p:cNvPr id="1854" name="Google Shape;1854;p44"/>
          <p:cNvSpPr/>
          <p:nvPr/>
        </p:nvSpPr>
        <p:spPr>
          <a:xfrm>
            <a:off x="4217466" y="3287267"/>
            <a:ext cx="308038" cy="34544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8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p45"/>
          <p:cNvSpPr txBox="1"/>
          <p:nvPr>
            <p:ph idx="4294967295" type="title"/>
          </p:nvPr>
        </p:nvSpPr>
        <p:spPr>
          <a:xfrm>
            <a:off x="262200" y="0"/>
            <a:ext cx="8619600" cy="298500"/>
          </a:xfrm>
          <a:prstGeom prst="rect">
            <a:avLst/>
          </a:prstGeom>
          <a:effectLst>
            <a:outerShdw blurRad="28575" rotWithShape="0" algn="bl" dir="5400000" dist="9525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Business Model Canvas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860" name="Google Shape;1860;p45"/>
          <p:cNvSpPr txBox="1"/>
          <p:nvPr/>
        </p:nvSpPr>
        <p:spPr>
          <a:xfrm>
            <a:off x="1981786" y="298500"/>
            <a:ext cx="1726800" cy="1649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Activities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61" name="Google Shape;1861;p45"/>
          <p:cNvSpPr txBox="1"/>
          <p:nvPr/>
        </p:nvSpPr>
        <p:spPr>
          <a:xfrm>
            <a:off x="1981786" y="1948188"/>
            <a:ext cx="1726800" cy="1649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Resources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62" name="Google Shape;1862;p45"/>
          <p:cNvSpPr txBox="1"/>
          <p:nvPr/>
        </p:nvSpPr>
        <p:spPr>
          <a:xfrm>
            <a:off x="3708597" y="298500"/>
            <a:ext cx="1726800" cy="3299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Value Propositions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63" name="Google Shape;1863;p45"/>
          <p:cNvSpPr txBox="1"/>
          <p:nvPr/>
        </p:nvSpPr>
        <p:spPr>
          <a:xfrm>
            <a:off x="5435408" y="298500"/>
            <a:ext cx="1726800" cy="1649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Customer Relationships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64" name="Google Shape;1864;p45"/>
          <p:cNvSpPr txBox="1"/>
          <p:nvPr/>
        </p:nvSpPr>
        <p:spPr>
          <a:xfrm>
            <a:off x="5435408" y="1948188"/>
            <a:ext cx="1726800" cy="1649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Channels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65" name="Google Shape;1865;p45"/>
          <p:cNvSpPr txBox="1"/>
          <p:nvPr/>
        </p:nvSpPr>
        <p:spPr>
          <a:xfrm>
            <a:off x="7162219" y="298500"/>
            <a:ext cx="1726800" cy="3299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Customer Segments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66" name="Google Shape;1866;p45"/>
          <p:cNvSpPr txBox="1"/>
          <p:nvPr/>
        </p:nvSpPr>
        <p:spPr>
          <a:xfrm>
            <a:off x="254975" y="298500"/>
            <a:ext cx="1726800" cy="3299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Partners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67" name="Google Shape;1867;p45"/>
          <p:cNvSpPr txBox="1"/>
          <p:nvPr/>
        </p:nvSpPr>
        <p:spPr>
          <a:xfrm>
            <a:off x="254975" y="3597876"/>
            <a:ext cx="4317000" cy="12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Cost Structure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68" name="Google Shape;1868;p45"/>
          <p:cNvSpPr txBox="1"/>
          <p:nvPr/>
        </p:nvSpPr>
        <p:spPr>
          <a:xfrm>
            <a:off x="4572002" y="3597876"/>
            <a:ext cx="4317000" cy="12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Revenue Streams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69" name="Google Shape;1869;p45"/>
          <p:cNvSpPr/>
          <p:nvPr/>
        </p:nvSpPr>
        <p:spPr>
          <a:xfrm>
            <a:off x="4279420" y="3676712"/>
            <a:ext cx="216278" cy="222051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70" name="Google Shape;1870;p45"/>
          <p:cNvSpPr/>
          <p:nvPr/>
        </p:nvSpPr>
        <p:spPr>
          <a:xfrm>
            <a:off x="6870131" y="377409"/>
            <a:ext cx="215633" cy="199910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71" name="Google Shape;1871;p45"/>
          <p:cNvSpPr/>
          <p:nvPr/>
        </p:nvSpPr>
        <p:spPr>
          <a:xfrm>
            <a:off x="1697907" y="377319"/>
            <a:ext cx="207449" cy="214226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72" name="Google Shape;1872;p45"/>
          <p:cNvSpPr/>
          <p:nvPr/>
        </p:nvSpPr>
        <p:spPr>
          <a:xfrm>
            <a:off x="8615357" y="377407"/>
            <a:ext cx="197356" cy="214880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873" name="Google Shape;1873;p45"/>
          <p:cNvGrpSpPr/>
          <p:nvPr/>
        </p:nvGrpSpPr>
        <p:grpSpPr>
          <a:xfrm>
            <a:off x="8568836" y="3676599"/>
            <a:ext cx="233910" cy="177116"/>
            <a:chOff x="4610450" y="3703750"/>
            <a:chExt cx="453050" cy="332175"/>
          </a:xfrm>
        </p:grpSpPr>
        <p:sp>
          <p:nvSpPr>
            <p:cNvPr id="1874" name="Google Shape;1874;p45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75" name="Google Shape;1875;p45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76" name="Google Shape;1876;p45"/>
          <p:cNvSpPr/>
          <p:nvPr/>
        </p:nvSpPr>
        <p:spPr>
          <a:xfrm>
            <a:off x="3422346" y="377336"/>
            <a:ext cx="209953" cy="216839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877" name="Google Shape;1877;p45"/>
          <p:cNvGrpSpPr/>
          <p:nvPr/>
        </p:nvGrpSpPr>
        <p:grpSpPr>
          <a:xfrm>
            <a:off x="5170631" y="377427"/>
            <a:ext cx="188527" cy="248085"/>
            <a:chOff x="1958100" y="4985350"/>
            <a:chExt cx="365150" cy="465275"/>
          </a:xfrm>
        </p:grpSpPr>
        <p:sp>
          <p:nvSpPr>
            <p:cNvPr id="1878" name="Google Shape;1878;p45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79" name="Google Shape;1879;p45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80" name="Google Shape;1880;p45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881" name="Google Shape;1881;p45"/>
          <p:cNvGrpSpPr/>
          <p:nvPr/>
        </p:nvGrpSpPr>
        <p:grpSpPr>
          <a:xfrm>
            <a:off x="3340563" y="2026926"/>
            <a:ext cx="283733" cy="266320"/>
            <a:chOff x="4562200" y="4968250"/>
            <a:chExt cx="549550" cy="499475"/>
          </a:xfrm>
        </p:grpSpPr>
        <p:sp>
          <p:nvSpPr>
            <p:cNvPr id="1882" name="Google Shape;1882;p45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83" name="Google Shape;1883;p45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84" name="Google Shape;1884;p45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85" name="Google Shape;1885;p45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86" name="Google Shape;1886;p45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887" name="Google Shape;1887;p45"/>
          <p:cNvGrpSpPr/>
          <p:nvPr/>
        </p:nvGrpSpPr>
        <p:grpSpPr>
          <a:xfrm>
            <a:off x="6793987" y="2028487"/>
            <a:ext cx="278686" cy="276078"/>
            <a:chOff x="5241175" y="4959100"/>
            <a:chExt cx="539775" cy="517775"/>
          </a:xfrm>
        </p:grpSpPr>
        <p:sp>
          <p:nvSpPr>
            <p:cNvPr id="1888" name="Google Shape;1888;p45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89" name="Google Shape;1889;p45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90" name="Google Shape;1890;p45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91" name="Google Shape;1891;p45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92" name="Google Shape;1892;p45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93" name="Google Shape;1893;p45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94" name="Google Shape;1894;p45"/>
          <p:cNvSpPr txBox="1"/>
          <p:nvPr>
            <p:ph idx="12" type="sldNum"/>
          </p:nvPr>
        </p:nvSpPr>
        <p:spPr>
          <a:xfrm>
            <a:off x="287750" y="4907225"/>
            <a:ext cx="8601300" cy="26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8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p46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1900" name="Google Shape;1900;p46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01" name="Google Shape;1901;p46"/>
          <p:cNvGrpSpPr/>
          <p:nvPr/>
        </p:nvGrpSpPr>
        <p:grpSpPr>
          <a:xfrm>
            <a:off x="549117" y="1413043"/>
            <a:ext cx="3608219" cy="3243858"/>
            <a:chOff x="3778727" y="4460423"/>
            <a:chExt cx="720160" cy="647438"/>
          </a:xfrm>
        </p:grpSpPr>
        <p:sp>
          <p:nvSpPr>
            <p:cNvPr id="1902" name="Google Shape;1902;p46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903" name="Google Shape;1903;p46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904" name="Google Shape;1904;p46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905" name="Google Shape;1905;p46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906" name="Google Shape;1906;p46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907" name="Google Shape;1907;p46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908" name="Google Shape;1908;p4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cxnSp>
        <p:nvCxnSpPr>
          <p:cNvPr id="1909" name="Google Shape;1909;p46"/>
          <p:cNvCxnSpPr/>
          <p:nvPr/>
        </p:nvCxnSpPr>
        <p:spPr>
          <a:xfrm>
            <a:off x="4077375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910" name="Google Shape;1910;p46"/>
          <p:cNvSpPr txBox="1"/>
          <p:nvPr/>
        </p:nvSpPr>
        <p:spPr>
          <a:xfrm>
            <a:off x="5195875" y="1778025"/>
            <a:ext cx="16695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911" name="Google Shape;1911;p46"/>
          <p:cNvCxnSpPr/>
          <p:nvPr/>
        </p:nvCxnSpPr>
        <p:spPr>
          <a:xfrm>
            <a:off x="3921700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912" name="Google Shape;1912;p46"/>
          <p:cNvSpPr txBox="1"/>
          <p:nvPr/>
        </p:nvSpPr>
        <p:spPr>
          <a:xfrm>
            <a:off x="5195875" y="2259640"/>
            <a:ext cx="16695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913" name="Google Shape;1913;p46"/>
          <p:cNvCxnSpPr/>
          <p:nvPr/>
        </p:nvCxnSpPr>
        <p:spPr>
          <a:xfrm>
            <a:off x="3700475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914" name="Google Shape;1914;p46"/>
          <p:cNvSpPr txBox="1"/>
          <p:nvPr/>
        </p:nvSpPr>
        <p:spPr>
          <a:xfrm>
            <a:off x="5195875" y="2741255"/>
            <a:ext cx="16695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915" name="Google Shape;1915;p46"/>
          <p:cNvCxnSpPr/>
          <p:nvPr/>
        </p:nvCxnSpPr>
        <p:spPr>
          <a:xfrm>
            <a:off x="3512025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916" name="Google Shape;1916;p46"/>
          <p:cNvSpPr txBox="1"/>
          <p:nvPr/>
        </p:nvSpPr>
        <p:spPr>
          <a:xfrm>
            <a:off x="5195875" y="3222870"/>
            <a:ext cx="16695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917" name="Google Shape;1917;p46"/>
          <p:cNvCxnSpPr/>
          <p:nvPr/>
        </p:nvCxnSpPr>
        <p:spPr>
          <a:xfrm>
            <a:off x="3307175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918" name="Google Shape;1918;p46"/>
          <p:cNvSpPr txBox="1"/>
          <p:nvPr/>
        </p:nvSpPr>
        <p:spPr>
          <a:xfrm>
            <a:off x="5195875" y="3704485"/>
            <a:ext cx="16695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919" name="Google Shape;1919;p46"/>
          <p:cNvCxnSpPr/>
          <p:nvPr/>
        </p:nvCxnSpPr>
        <p:spPr>
          <a:xfrm>
            <a:off x="3094150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920" name="Google Shape;1920;p46"/>
          <p:cNvSpPr txBox="1"/>
          <p:nvPr/>
        </p:nvSpPr>
        <p:spPr>
          <a:xfrm>
            <a:off x="5195875" y="4186100"/>
            <a:ext cx="16695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4" name="Shape 1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" name="Google Shape;1925;p47"/>
          <p:cNvSpPr txBox="1"/>
          <p:nvPr>
            <p:ph idx="4294967295"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pic>
        <p:nvPicPr>
          <p:cNvPr id="1926" name="Google Shape;1926;p47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27" name="Google Shape;1927;p47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Imani Jackson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928" name="Google Shape;1928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29" name="Google Shape;1929;p47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Marcos Galán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930" name="Google Shape;1930;p47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31" name="Google Shape;1931;p47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Ixchel Valdía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932" name="Google Shape;1932;p47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33" name="Google Shape;1933;p47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Nils Årud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34" name="Google Shape;1934;p47"/>
          <p:cNvSpPr txBox="1"/>
          <p:nvPr>
            <p:ph idx="12" type="sldNum"/>
          </p:nvPr>
        </p:nvSpPr>
        <p:spPr>
          <a:xfrm>
            <a:off x="287750" y="4304700"/>
            <a:ext cx="8601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p48"/>
          <p:cNvSpPr txBox="1"/>
          <p:nvPr>
            <p:ph idx="4294967295" type="title"/>
          </p:nvPr>
        </p:nvSpPr>
        <p:spPr>
          <a:xfrm>
            <a:off x="467100" y="0"/>
            <a:ext cx="8209800" cy="267900"/>
          </a:xfrm>
          <a:prstGeom prst="rect">
            <a:avLst/>
          </a:prstGeom>
          <a:effectLst>
            <a:outerShdw blurRad="28575" rotWithShape="0" algn="bl" dir="5400000" dist="9525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Competitor Matrix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940" name="Google Shape;1940;p48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41" name="Google Shape;1941;p48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1942" name="Google Shape;1942;p48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43" name="Google Shape;1943;p48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44" name="Google Shape;1944;p48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45" name="Google Shape;1945;p48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46" name="Google Shape;1946;p48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47" name="Google Shape;1947;p48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48" name="Google Shape;1948;p48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49" name="Google Shape;1949;p48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0" name="Google Shape;1950;p48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1" name="Google Shape;1951;p48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2" name="Google Shape;1952;p48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3" name="Google Shape;1953;p48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4" name="Google Shape;1954;p48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5" name="Google Shape;1955;p48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6" name="Google Shape;1956;p48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7" name="Google Shape;1957;p48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8" name="Google Shape;1958;p48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9" name="Google Shape;1959;p48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0" name="Google Shape;1960;p48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1" name="Google Shape;1961;p48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2" name="Google Shape;1962;p48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3" name="Google Shape;1963;p48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4" name="Google Shape;1964;p48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5" name="Google Shape;1965;p48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6" name="Google Shape;1966;p48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7" name="Google Shape;1967;p48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8" name="Google Shape;1968;p48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9" name="Google Shape;1969;p48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0" name="Google Shape;1970;p48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1" name="Google Shape;1971;p48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2" name="Google Shape;1972;p48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3" name="Google Shape;1973;p48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4" name="Google Shape;1974;p48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5" name="Google Shape;1975;p48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6" name="Google Shape;1976;p48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7" name="Google Shape;1977;p48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8" name="Google Shape;1978;p48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9" name="Google Shape;1979;p48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0" name="Google Shape;1980;p48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1" name="Google Shape;1981;p48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2" name="Google Shape;1982;p48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3" name="Google Shape;1983;p48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4" name="Google Shape;1984;p48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5" name="Google Shape;1985;p48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6" name="Google Shape;1986;p48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7" name="Google Shape;1987;p48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988" name="Google Shape;1988;p48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1989" name="Google Shape;1989;p48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0" name="Google Shape;1990;p48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1" name="Google Shape;1991;p48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2" name="Google Shape;1992;p48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3" name="Google Shape;1993;p48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4" name="Google Shape;1994;p48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5" name="Google Shape;1995;p48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6" name="Google Shape;1996;p48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7" name="Google Shape;1997;p48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8" name="Google Shape;1998;p48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9" name="Google Shape;1999;p48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0" name="Google Shape;2000;p48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1" name="Google Shape;2001;p48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2" name="Google Shape;2002;p48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3" name="Google Shape;2003;p48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4" name="Google Shape;2004;p48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5" name="Google Shape;2005;p48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6" name="Google Shape;2006;p48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7" name="Google Shape;2007;p48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8" name="Google Shape;2008;p48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9" name="Google Shape;2009;p48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10" name="Google Shape;2010;p48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2011" name="Google Shape;2011;p48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2012" name="Google Shape;2012;p48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2013" name="Google Shape;2013;p48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LOW VALUE 1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14" name="Google Shape;2014;p48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HIGH VALUE 1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15" name="Google Shape;2015;p48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LOW VALUE 2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16" name="Google Shape;2016;p48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HIGH VALUE 2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17" name="Google Shape;2017;p48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Our company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18" name="Google Shape;2018;p48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19" name="Google Shape;2019;p48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20" name="Google Shape;2020;p48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21" name="Google Shape;2021;p48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22" name="Google Shape;2022;p48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23" name="Google Shape;2023;p48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24" name="Google Shape;2024;p48"/>
          <p:cNvSpPr txBox="1"/>
          <p:nvPr>
            <p:ph idx="12" type="sldNum"/>
          </p:nvPr>
        </p:nvSpPr>
        <p:spPr>
          <a:xfrm>
            <a:off x="287750" y="4875400"/>
            <a:ext cx="8601300" cy="3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8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Google Shape;2029;p49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2030" name="Google Shape;2030;p49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2031" name="Google Shape;2031;p49"/>
          <p:cNvGraphicFramePr/>
          <p:nvPr/>
        </p:nvGraphicFramePr>
        <p:xfrm>
          <a:off x="537650" y="1723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{24C78D66-EB8F-4335-84DC-DA64226AE944}</a:tableStyleId>
              </a:tblPr>
              <a:tblGrid>
                <a:gridCol w="743800"/>
                <a:gridCol w="852550"/>
                <a:gridCol w="852550"/>
                <a:gridCol w="852550"/>
                <a:gridCol w="852550"/>
                <a:gridCol w="852550"/>
                <a:gridCol w="852550"/>
                <a:gridCol w="852550"/>
              </a:tblGrid>
              <a:tr h="290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65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9:00 - 9:45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10:00 - 10:45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11:00 - 11:45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12:00 - 13:15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65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13:30 - 14:15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14:30 - 15:15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15:30 - 16:15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35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6" name="Google Shape;2036;p50"/>
          <p:cNvGrpSpPr/>
          <p:nvPr/>
        </p:nvGrpSpPr>
        <p:grpSpPr>
          <a:xfrm>
            <a:off x="586154" y="447138"/>
            <a:ext cx="338803" cy="428482"/>
            <a:chOff x="584925" y="238125"/>
            <a:chExt cx="415200" cy="525100"/>
          </a:xfrm>
        </p:grpSpPr>
        <p:sp>
          <p:nvSpPr>
            <p:cNvPr id="2037" name="Google Shape;2037;p50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38" name="Google Shape;2038;p50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39" name="Google Shape;2039;p50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40" name="Google Shape;2040;p50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41" name="Google Shape;2041;p50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42" name="Google Shape;2042;p50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043" name="Google Shape;2043;p50"/>
          <p:cNvGrpSpPr/>
          <p:nvPr/>
        </p:nvGrpSpPr>
        <p:grpSpPr>
          <a:xfrm>
            <a:off x="1124224" y="509399"/>
            <a:ext cx="362732" cy="301961"/>
            <a:chOff x="1244325" y="314425"/>
            <a:chExt cx="444525" cy="370050"/>
          </a:xfrm>
        </p:grpSpPr>
        <p:sp>
          <p:nvSpPr>
            <p:cNvPr id="2044" name="Google Shape;2044;p50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45" name="Google Shape;2045;p50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046" name="Google Shape;2046;p50"/>
          <p:cNvGrpSpPr/>
          <p:nvPr/>
        </p:nvGrpSpPr>
        <p:grpSpPr>
          <a:xfrm>
            <a:off x="1682246" y="507910"/>
            <a:ext cx="346800" cy="304939"/>
            <a:chOff x="1928175" y="312600"/>
            <a:chExt cx="425000" cy="373700"/>
          </a:xfrm>
        </p:grpSpPr>
        <p:sp>
          <p:nvSpPr>
            <p:cNvPr id="2047" name="Google Shape;2047;p50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48" name="Google Shape;2048;p50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2049" name="Google Shape;2049;p50"/>
          <p:cNvSpPr/>
          <p:nvPr/>
        </p:nvSpPr>
        <p:spPr>
          <a:xfrm>
            <a:off x="2263760" y="496963"/>
            <a:ext cx="284009" cy="326849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sp>
        <p:nvSpPr>
          <p:cNvPr id="2050" name="Google Shape;2050;p50"/>
          <p:cNvSpPr/>
          <p:nvPr/>
        </p:nvSpPr>
        <p:spPr>
          <a:xfrm>
            <a:off x="2833246" y="497962"/>
            <a:ext cx="245167" cy="324850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grpSp>
        <p:nvGrpSpPr>
          <p:cNvPr id="2051" name="Google Shape;2051;p50"/>
          <p:cNvGrpSpPr/>
          <p:nvPr/>
        </p:nvGrpSpPr>
        <p:grpSpPr>
          <a:xfrm>
            <a:off x="3306473" y="491977"/>
            <a:ext cx="398616" cy="336824"/>
            <a:chOff x="3918650" y="293075"/>
            <a:chExt cx="488500" cy="412775"/>
          </a:xfrm>
        </p:grpSpPr>
        <p:sp>
          <p:nvSpPr>
            <p:cNvPr id="2052" name="Google Shape;2052;p50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53" name="Google Shape;2053;p50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54" name="Google Shape;2054;p50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055" name="Google Shape;2055;p50"/>
          <p:cNvGrpSpPr/>
          <p:nvPr/>
        </p:nvGrpSpPr>
        <p:grpSpPr>
          <a:xfrm>
            <a:off x="3891892" y="466559"/>
            <a:ext cx="327869" cy="387641"/>
            <a:chOff x="4636075" y="261925"/>
            <a:chExt cx="401800" cy="475050"/>
          </a:xfrm>
        </p:grpSpPr>
        <p:sp>
          <p:nvSpPr>
            <p:cNvPr id="2056" name="Google Shape;2056;p50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57" name="Google Shape;2057;p50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58" name="Google Shape;2058;p50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59" name="Google Shape;2059;p50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2060" name="Google Shape;2060;p50"/>
          <p:cNvSpPr/>
          <p:nvPr/>
        </p:nvSpPr>
        <p:spPr>
          <a:xfrm>
            <a:off x="4418176" y="496453"/>
            <a:ext cx="375686" cy="327869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grpSp>
        <p:nvGrpSpPr>
          <p:cNvPr id="2061" name="Google Shape;2061;p50"/>
          <p:cNvGrpSpPr/>
          <p:nvPr/>
        </p:nvGrpSpPr>
        <p:grpSpPr>
          <a:xfrm>
            <a:off x="4991493" y="498954"/>
            <a:ext cx="328848" cy="322361"/>
            <a:chOff x="5983625" y="301625"/>
            <a:chExt cx="403000" cy="395050"/>
          </a:xfrm>
        </p:grpSpPr>
        <p:sp>
          <p:nvSpPr>
            <p:cNvPr id="2062" name="Google Shape;2062;p50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63" name="Google Shape;2063;p50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64" name="Google Shape;2064;p50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65" name="Google Shape;2065;p50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66" name="Google Shape;2066;p50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67" name="Google Shape;2067;p50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68" name="Google Shape;2068;p50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69" name="Google Shape;2069;p50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70" name="Google Shape;2070;p50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71" name="Google Shape;2071;p50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72" name="Google Shape;2072;p50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73" name="Google Shape;2073;p50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74" name="Google Shape;2074;p50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75" name="Google Shape;2075;p50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76" name="Google Shape;2076;p50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77" name="Google Shape;2077;p50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78" name="Google Shape;2078;p50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79" name="Google Shape;2079;p50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80" name="Google Shape;2080;p50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81" name="Google Shape;2081;p50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082" name="Google Shape;2082;p50"/>
          <p:cNvGrpSpPr/>
          <p:nvPr/>
        </p:nvGrpSpPr>
        <p:grpSpPr>
          <a:xfrm>
            <a:off x="5544027" y="496445"/>
            <a:ext cx="323870" cy="323381"/>
            <a:chOff x="6660750" y="298550"/>
            <a:chExt cx="396900" cy="396300"/>
          </a:xfrm>
        </p:grpSpPr>
        <p:sp>
          <p:nvSpPr>
            <p:cNvPr id="2083" name="Google Shape;2083;p50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84" name="Google Shape;2084;p50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085" name="Google Shape;2085;p50"/>
          <p:cNvGrpSpPr/>
          <p:nvPr/>
        </p:nvGrpSpPr>
        <p:grpSpPr>
          <a:xfrm>
            <a:off x="586154" y="1005649"/>
            <a:ext cx="338803" cy="410060"/>
            <a:chOff x="584925" y="922575"/>
            <a:chExt cx="415200" cy="502525"/>
          </a:xfrm>
        </p:grpSpPr>
        <p:sp>
          <p:nvSpPr>
            <p:cNvPr id="2086" name="Google Shape;2086;p50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87" name="Google Shape;2087;p50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88" name="Google Shape;2088;p50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089" name="Google Shape;2089;p50"/>
          <p:cNvGrpSpPr/>
          <p:nvPr/>
        </p:nvGrpSpPr>
        <p:grpSpPr>
          <a:xfrm>
            <a:off x="1126223" y="996184"/>
            <a:ext cx="358754" cy="427502"/>
            <a:chOff x="1246775" y="910975"/>
            <a:chExt cx="439650" cy="523900"/>
          </a:xfrm>
        </p:grpSpPr>
        <p:sp>
          <p:nvSpPr>
            <p:cNvPr id="2090" name="Google Shape;2090;p50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91" name="Google Shape;2091;p50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92" name="Google Shape;2092;p50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093" name="Google Shape;2093;p50"/>
          <p:cNvGrpSpPr/>
          <p:nvPr/>
        </p:nvGrpSpPr>
        <p:grpSpPr>
          <a:xfrm>
            <a:off x="1680757" y="1064932"/>
            <a:ext cx="349778" cy="290986"/>
            <a:chOff x="1926350" y="995225"/>
            <a:chExt cx="428650" cy="356600"/>
          </a:xfrm>
        </p:grpSpPr>
        <p:sp>
          <p:nvSpPr>
            <p:cNvPr id="2094" name="Google Shape;2094;p50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95" name="Google Shape;2095;p50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96" name="Google Shape;2096;p50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097" name="Google Shape;2097;p50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2098" name="Google Shape;2098;p50"/>
          <p:cNvSpPr/>
          <p:nvPr/>
        </p:nvSpPr>
        <p:spPr>
          <a:xfrm>
            <a:off x="2234852" y="1040538"/>
            <a:ext cx="341822" cy="339823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sp>
        <p:nvSpPr>
          <p:cNvPr id="2099" name="Google Shape;2099;p50"/>
          <p:cNvSpPr/>
          <p:nvPr/>
        </p:nvSpPr>
        <p:spPr>
          <a:xfrm>
            <a:off x="2785426" y="1057491"/>
            <a:ext cx="340802" cy="305939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sp>
        <p:nvSpPr>
          <p:cNvPr id="2100" name="Google Shape;2100;p50"/>
          <p:cNvSpPr/>
          <p:nvPr/>
        </p:nvSpPr>
        <p:spPr>
          <a:xfrm>
            <a:off x="3340468" y="1059980"/>
            <a:ext cx="330847" cy="300941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sp>
        <p:nvSpPr>
          <p:cNvPr id="2101" name="Google Shape;2101;p50"/>
          <p:cNvSpPr/>
          <p:nvPr/>
        </p:nvSpPr>
        <p:spPr>
          <a:xfrm>
            <a:off x="3901487" y="1062958"/>
            <a:ext cx="308938" cy="29498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grpSp>
        <p:nvGrpSpPr>
          <p:cNvPr id="2102" name="Google Shape;2102;p50"/>
          <p:cNvGrpSpPr/>
          <p:nvPr/>
        </p:nvGrpSpPr>
        <p:grpSpPr>
          <a:xfrm>
            <a:off x="4435471" y="1043022"/>
            <a:ext cx="340802" cy="341292"/>
            <a:chOff x="5302225" y="968375"/>
            <a:chExt cx="417650" cy="418250"/>
          </a:xfrm>
        </p:grpSpPr>
        <p:sp>
          <p:nvSpPr>
            <p:cNvPr id="2103" name="Google Shape;2103;p50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04" name="Google Shape;2104;p50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105" name="Google Shape;2105;p50"/>
          <p:cNvGrpSpPr/>
          <p:nvPr/>
        </p:nvGrpSpPr>
        <p:grpSpPr>
          <a:xfrm>
            <a:off x="4944655" y="1004650"/>
            <a:ext cx="422525" cy="411550"/>
            <a:chOff x="5926225" y="921350"/>
            <a:chExt cx="517800" cy="504350"/>
          </a:xfrm>
        </p:grpSpPr>
        <p:sp>
          <p:nvSpPr>
            <p:cNvPr id="2106" name="Google Shape;2106;p5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07" name="Google Shape;2107;p5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108" name="Google Shape;2108;p50"/>
          <p:cNvGrpSpPr/>
          <p:nvPr/>
        </p:nvGrpSpPr>
        <p:grpSpPr>
          <a:xfrm>
            <a:off x="5508653" y="1012626"/>
            <a:ext cx="394618" cy="395617"/>
            <a:chOff x="6617400" y="931125"/>
            <a:chExt cx="483600" cy="484825"/>
          </a:xfrm>
        </p:grpSpPr>
        <p:sp>
          <p:nvSpPr>
            <p:cNvPr id="2109" name="Google Shape;2109;p50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10" name="Google Shape;2110;p50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111" name="Google Shape;2111;p50"/>
          <p:cNvGrpSpPr/>
          <p:nvPr/>
        </p:nvGrpSpPr>
        <p:grpSpPr>
          <a:xfrm>
            <a:off x="565223" y="1626931"/>
            <a:ext cx="380664" cy="267077"/>
            <a:chOff x="559275" y="1683950"/>
            <a:chExt cx="466500" cy="327300"/>
          </a:xfrm>
        </p:grpSpPr>
        <p:sp>
          <p:nvSpPr>
            <p:cNvPr id="2112" name="Google Shape;2112;p50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13" name="Google Shape;2113;p50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114" name="Google Shape;2114;p50"/>
          <p:cNvGrpSpPr/>
          <p:nvPr/>
        </p:nvGrpSpPr>
        <p:grpSpPr>
          <a:xfrm>
            <a:off x="1115269" y="1574136"/>
            <a:ext cx="380664" cy="372688"/>
            <a:chOff x="1233350" y="1619250"/>
            <a:chExt cx="466500" cy="456725"/>
          </a:xfrm>
        </p:grpSpPr>
        <p:sp>
          <p:nvSpPr>
            <p:cNvPr id="2115" name="Google Shape;2115;p50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16" name="Google Shape;2116;p50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17" name="Google Shape;2117;p50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18" name="Google Shape;2118;p50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119" name="Google Shape;2119;p50"/>
          <p:cNvGrpSpPr/>
          <p:nvPr/>
        </p:nvGrpSpPr>
        <p:grpSpPr>
          <a:xfrm>
            <a:off x="1677268" y="1582092"/>
            <a:ext cx="356755" cy="356755"/>
            <a:chOff x="1922075" y="1629000"/>
            <a:chExt cx="437200" cy="437200"/>
          </a:xfrm>
        </p:grpSpPr>
        <p:sp>
          <p:nvSpPr>
            <p:cNvPr id="2120" name="Google Shape;2120;p50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21" name="Google Shape;2121;p50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122" name="Google Shape;2122;p50"/>
          <p:cNvGrpSpPr/>
          <p:nvPr/>
        </p:nvGrpSpPr>
        <p:grpSpPr>
          <a:xfrm>
            <a:off x="2225824" y="1580603"/>
            <a:ext cx="359734" cy="359734"/>
            <a:chOff x="2594325" y="1627175"/>
            <a:chExt cx="440850" cy="440850"/>
          </a:xfrm>
        </p:grpSpPr>
        <p:sp>
          <p:nvSpPr>
            <p:cNvPr id="2123" name="Google Shape;2123;p50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24" name="Google Shape;2124;p50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25" name="Google Shape;2125;p50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2126" name="Google Shape;2126;p50"/>
          <p:cNvSpPr/>
          <p:nvPr/>
        </p:nvSpPr>
        <p:spPr>
          <a:xfrm>
            <a:off x="2791893" y="1596598"/>
            <a:ext cx="327869" cy="327848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grpSp>
        <p:nvGrpSpPr>
          <p:cNvPr id="2127" name="Google Shape;2127;p50"/>
          <p:cNvGrpSpPr/>
          <p:nvPr/>
        </p:nvGrpSpPr>
        <p:grpSpPr>
          <a:xfrm>
            <a:off x="3359799" y="1553695"/>
            <a:ext cx="291965" cy="413549"/>
            <a:chOff x="3984000" y="1594200"/>
            <a:chExt cx="357800" cy="506800"/>
          </a:xfrm>
        </p:grpSpPr>
        <p:sp>
          <p:nvSpPr>
            <p:cNvPr id="2128" name="Google Shape;2128;p50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29" name="Google Shape;2129;p50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130" name="Google Shape;2130;p50"/>
          <p:cNvGrpSpPr/>
          <p:nvPr/>
        </p:nvGrpSpPr>
        <p:grpSpPr>
          <a:xfrm>
            <a:off x="3863495" y="1642374"/>
            <a:ext cx="384662" cy="236191"/>
            <a:chOff x="4601275" y="1702875"/>
            <a:chExt cx="471400" cy="289450"/>
          </a:xfrm>
        </p:grpSpPr>
        <p:sp>
          <p:nvSpPr>
            <p:cNvPr id="2131" name="Google Shape;2131;p50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32" name="Google Shape;2132;p50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33" name="Google Shape;2133;p50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34" name="Google Shape;2134;p50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35" name="Google Shape;2135;p50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136" name="Google Shape;2136;p50"/>
          <p:cNvGrpSpPr/>
          <p:nvPr/>
        </p:nvGrpSpPr>
        <p:grpSpPr>
          <a:xfrm>
            <a:off x="4431982" y="1584581"/>
            <a:ext cx="347779" cy="351778"/>
            <a:chOff x="5297950" y="1632050"/>
            <a:chExt cx="426200" cy="431100"/>
          </a:xfrm>
        </p:grpSpPr>
        <p:sp>
          <p:nvSpPr>
            <p:cNvPr id="2137" name="Google Shape;2137;p50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38" name="Google Shape;2138;p50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139" name="Google Shape;2139;p50"/>
          <p:cNvGrpSpPr/>
          <p:nvPr/>
        </p:nvGrpSpPr>
        <p:grpSpPr>
          <a:xfrm>
            <a:off x="4981028" y="1574136"/>
            <a:ext cx="349778" cy="372688"/>
            <a:chOff x="5970800" y="1619250"/>
            <a:chExt cx="428650" cy="456725"/>
          </a:xfrm>
        </p:grpSpPr>
        <p:sp>
          <p:nvSpPr>
            <p:cNvPr id="2140" name="Google Shape;2140;p50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41" name="Google Shape;2141;p50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42" name="Google Shape;2142;p50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43" name="Google Shape;2143;p50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44" name="Google Shape;2144;p50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145" name="Google Shape;2145;p50"/>
          <p:cNvGrpSpPr/>
          <p:nvPr/>
        </p:nvGrpSpPr>
        <p:grpSpPr>
          <a:xfrm>
            <a:off x="5515141" y="1569648"/>
            <a:ext cx="392108" cy="357734"/>
            <a:chOff x="6625350" y="1613750"/>
            <a:chExt cx="480525" cy="438400"/>
          </a:xfrm>
        </p:grpSpPr>
        <p:sp>
          <p:nvSpPr>
            <p:cNvPr id="2146" name="Google Shape;2146;p50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47" name="Google Shape;2147;p50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48" name="Google Shape;2148;p50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49" name="Google Shape;2149;p50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50" name="Google Shape;2150;p50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151" name="Google Shape;2151;p50"/>
          <p:cNvGrpSpPr/>
          <p:nvPr/>
        </p:nvGrpSpPr>
        <p:grpSpPr>
          <a:xfrm>
            <a:off x="607574" y="2151579"/>
            <a:ext cx="295963" cy="317893"/>
            <a:chOff x="611175" y="2326900"/>
            <a:chExt cx="362700" cy="389575"/>
          </a:xfrm>
        </p:grpSpPr>
        <p:sp>
          <p:nvSpPr>
            <p:cNvPr id="2152" name="Google Shape;2152;p50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53" name="Google Shape;2153;p50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54" name="Google Shape;2154;p50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55" name="Google Shape;2155;p50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2156" name="Google Shape;2156;p50"/>
          <p:cNvSpPr/>
          <p:nvPr/>
        </p:nvSpPr>
        <p:spPr>
          <a:xfrm>
            <a:off x="1149678" y="2154617"/>
            <a:ext cx="311916" cy="311916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sp>
        <p:nvSpPr>
          <p:cNvPr id="2157" name="Google Shape;2157;p50"/>
          <p:cNvSpPr/>
          <p:nvPr/>
        </p:nvSpPr>
        <p:spPr>
          <a:xfrm>
            <a:off x="1699742" y="2154617"/>
            <a:ext cx="311916" cy="311916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sp>
        <p:nvSpPr>
          <p:cNvPr id="2158" name="Google Shape;2158;p50"/>
          <p:cNvSpPr/>
          <p:nvPr/>
        </p:nvSpPr>
        <p:spPr>
          <a:xfrm>
            <a:off x="2249806" y="2154617"/>
            <a:ext cx="311916" cy="311916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grpSp>
        <p:nvGrpSpPr>
          <p:cNvPr id="2159" name="Google Shape;2159;p50"/>
          <p:cNvGrpSpPr/>
          <p:nvPr/>
        </p:nvGrpSpPr>
        <p:grpSpPr>
          <a:xfrm>
            <a:off x="2872525" y="2100762"/>
            <a:ext cx="166423" cy="415548"/>
            <a:chOff x="3386850" y="2264625"/>
            <a:chExt cx="203950" cy="509250"/>
          </a:xfrm>
        </p:grpSpPr>
        <p:sp>
          <p:nvSpPr>
            <p:cNvPr id="2160" name="Google Shape;2160;p50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61" name="Google Shape;2161;p50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162" name="Google Shape;2162;p50"/>
          <p:cNvGrpSpPr/>
          <p:nvPr/>
        </p:nvGrpSpPr>
        <p:grpSpPr>
          <a:xfrm>
            <a:off x="3987568" y="2153578"/>
            <a:ext cx="136517" cy="309917"/>
            <a:chOff x="4753325" y="2329350"/>
            <a:chExt cx="167300" cy="379800"/>
          </a:xfrm>
        </p:grpSpPr>
        <p:sp>
          <p:nvSpPr>
            <p:cNvPr id="2163" name="Google Shape;2163;p50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64" name="Google Shape;2164;p50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165" name="Google Shape;2165;p50"/>
          <p:cNvGrpSpPr/>
          <p:nvPr/>
        </p:nvGrpSpPr>
        <p:grpSpPr>
          <a:xfrm>
            <a:off x="3435014" y="2102741"/>
            <a:ext cx="141535" cy="411570"/>
            <a:chOff x="4076175" y="2267050"/>
            <a:chExt cx="173450" cy="504375"/>
          </a:xfrm>
        </p:grpSpPr>
        <p:sp>
          <p:nvSpPr>
            <p:cNvPr id="2166" name="Google Shape;2166;p50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67" name="Google Shape;2167;p50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2168" name="Google Shape;2168;p50"/>
          <p:cNvSpPr/>
          <p:nvPr/>
        </p:nvSpPr>
        <p:spPr>
          <a:xfrm>
            <a:off x="4450062" y="2146150"/>
            <a:ext cx="311916" cy="32884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grpSp>
        <p:nvGrpSpPr>
          <p:cNvPr id="2169" name="Google Shape;2169;p50"/>
          <p:cNvGrpSpPr/>
          <p:nvPr/>
        </p:nvGrpSpPr>
        <p:grpSpPr>
          <a:xfrm>
            <a:off x="4984516" y="2152068"/>
            <a:ext cx="342802" cy="316894"/>
            <a:chOff x="5975075" y="2327500"/>
            <a:chExt cx="420100" cy="388350"/>
          </a:xfrm>
        </p:grpSpPr>
        <p:sp>
          <p:nvSpPr>
            <p:cNvPr id="2170" name="Google Shape;2170;p50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71" name="Google Shape;2171;p50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172" name="Google Shape;2172;p50"/>
          <p:cNvGrpSpPr/>
          <p:nvPr/>
        </p:nvGrpSpPr>
        <p:grpSpPr>
          <a:xfrm>
            <a:off x="5600821" y="2142603"/>
            <a:ext cx="210283" cy="342802"/>
            <a:chOff x="6730350" y="2315900"/>
            <a:chExt cx="257700" cy="420100"/>
          </a:xfrm>
        </p:grpSpPr>
        <p:sp>
          <p:nvSpPr>
            <p:cNvPr id="2173" name="Google Shape;2173;p50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74" name="Google Shape;2174;p50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75" name="Google Shape;2175;p50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76" name="Google Shape;2176;p50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77" name="Google Shape;2177;p50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178" name="Google Shape;2178;p50"/>
          <p:cNvGrpSpPr/>
          <p:nvPr/>
        </p:nvGrpSpPr>
        <p:grpSpPr>
          <a:xfrm>
            <a:off x="702230" y="2666250"/>
            <a:ext cx="106651" cy="388640"/>
            <a:chOff x="727175" y="2957625"/>
            <a:chExt cx="130700" cy="476275"/>
          </a:xfrm>
        </p:grpSpPr>
        <p:sp>
          <p:nvSpPr>
            <p:cNvPr id="2179" name="Google Shape;2179;p50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80" name="Google Shape;2180;p50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2181" name="Google Shape;2181;p50"/>
          <p:cNvSpPr/>
          <p:nvPr/>
        </p:nvSpPr>
        <p:spPr>
          <a:xfrm>
            <a:off x="1692276" y="2650883"/>
            <a:ext cx="326849" cy="419526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sp>
        <p:nvSpPr>
          <p:cNvPr id="2182" name="Google Shape;2182;p50"/>
          <p:cNvSpPr/>
          <p:nvPr/>
        </p:nvSpPr>
        <p:spPr>
          <a:xfrm>
            <a:off x="1184563" y="2650883"/>
            <a:ext cx="242148" cy="419526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grpSp>
        <p:nvGrpSpPr>
          <p:cNvPr id="2183" name="Google Shape;2183;p50"/>
          <p:cNvGrpSpPr/>
          <p:nvPr/>
        </p:nvGrpSpPr>
        <p:grpSpPr>
          <a:xfrm>
            <a:off x="2216848" y="2678694"/>
            <a:ext cx="377686" cy="363732"/>
            <a:chOff x="2583325" y="2972875"/>
            <a:chExt cx="462850" cy="445750"/>
          </a:xfrm>
        </p:grpSpPr>
        <p:sp>
          <p:nvSpPr>
            <p:cNvPr id="2184" name="Google Shape;2184;p50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85" name="Google Shape;2185;p50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186" name="Google Shape;2186;p50"/>
          <p:cNvGrpSpPr/>
          <p:nvPr/>
        </p:nvGrpSpPr>
        <p:grpSpPr>
          <a:xfrm>
            <a:off x="2753939" y="2733019"/>
            <a:ext cx="403594" cy="255102"/>
            <a:chOff x="3241525" y="3039450"/>
            <a:chExt cx="494600" cy="312625"/>
          </a:xfrm>
        </p:grpSpPr>
        <p:sp>
          <p:nvSpPr>
            <p:cNvPr id="2187" name="Google Shape;2187;p50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88" name="Google Shape;2188;p50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2189" name="Google Shape;2189;p50"/>
          <p:cNvSpPr/>
          <p:nvPr/>
        </p:nvSpPr>
        <p:spPr>
          <a:xfrm>
            <a:off x="3882555" y="2687257"/>
            <a:ext cx="346800" cy="346780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grpSp>
        <p:nvGrpSpPr>
          <p:cNvPr id="2190" name="Google Shape;2190;p50"/>
          <p:cNvGrpSpPr/>
          <p:nvPr/>
        </p:nvGrpSpPr>
        <p:grpSpPr>
          <a:xfrm>
            <a:off x="4397098" y="2706112"/>
            <a:ext cx="417547" cy="308917"/>
            <a:chOff x="5255200" y="3006475"/>
            <a:chExt cx="511700" cy="378575"/>
          </a:xfrm>
        </p:grpSpPr>
        <p:sp>
          <p:nvSpPr>
            <p:cNvPr id="2191" name="Google Shape;2191;p50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92" name="Google Shape;2192;p50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193" name="Google Shape;2193;p50"/>
          <p:cNvGrpSpPr/>
          <p:nvPr/>
        </p:nvGrpSpPr>
        <p:grpSpPr>
          <a:xfrm>
            <a:off x="3336869" y="2688180"/>
            <a:ext cx="337824" cy="344780"/>
            <a:chOff x="3955900" y="2984500"/>
            <a:chExt cx="414000" cy="422525"/>
          </a:xfrm>
        </p:grpSpPr>
        <p:sp>
          <p:nvSpPr>
            <p:cNvPr id="2194" name="Google Shape;2194;p50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95" name="Google Shape;2195;p50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196" name="Google Shape;2196;p50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2197" name="Google Shape;2197;p50"/>
          <p:cNvSpPr/>
          <p:nvPr/>
        </p:nvSpPr>
        <p:spPr>
          <a:xfrm>
            <a:off x="568728" y="3262229"/>
            <a:ext cx="377665" cy="296963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sp>
        <p:nvSpPr>
          <p:cNvPr id="2198" name="Google Shape;2198;p50"/>
          <p:cNvSpPr/>
          <p:nvPr/>
        </p:nvSpPr>
        <p:spPr>
          <a:xfrm>
            <a:off x="5024546" y="2671304"/>
            <a:ext cx="263078" cy="378685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grpSp>
        <p:nvGrpSpPr>
          <p:cNvPr id="2199" name="Google Shape;2199;p50"/>
          <p:cNvGrpSpPr/>
          <p:nvPr/>
        </p:nvGrpSpPr>
        <p:grpSpPr>
          <a:xfrm>
            <a:off x="5576912" y="2683182"/>
            <a:ext cx="258101" cy="366731"/>
            <a:chOff x="6701050" y="2978375"/>
            <a:chExt cx="316300" cy="449425"/>
          </a:xfrm>
        </p:grpSpPr>
        <p:sp>
          <p:nvSpPr>
            <p:cNvPr id="2200" name="Google Shape;2200;p50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01" name="Google Shape;2201;p50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202" name="Google Shape;2202;p50"/>
          <p:cNvGrpSpPr/>
          <p:nvPr/>
        </p:nvGrpSpPr>
        <p:grpSpPr>
          <a:xfrm>
            <a:off x="1121735" y="3287043"/>
            <a:ext cx="367730" cy="247146"/>
            <a:chOff x="1241275" y="3718400"/>
            <a:chExt cx="450650" cy="302875"/>
          </a:xfrm>
        </p:grpSpPr>
        <p:sp>
          <p:nvSpPr>
            <p:cNvPr id="2203" name="Google Shape;2203;p50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04" name="Google Shape;2204;p50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05" name="Google Shape;2205;p50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06" name="Google Shape;2206;p50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207" name="Google Shape;2207;p50"/>
          <p:cNvGrpSpPr/>
          <p:nvPr/>
        </p:nvGrpSpPr>
        <p:grpSpPr>
          <a:xfrm>
            <a:off x="1676779" y="3268111"/>
            <a:ext cx="357734" cy="285498"/>
            <a:chOff x="1921475" y="3695200"/>
            <a:chExt cx="438400" cy="349875"/>
          </a:xfrm>
        </p:grpSpPr>
        <p:sp>
          <p:nvSpPr>
            <p:cNvPr id="2208" name="Google Shape;2208;p50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09" name="Google Shape;2209;p50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10" name="Google Shape;2210;p50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211" name="Google Shape;2211;p50"/>
          <p:cNvGrpSpPr/>
          <p:nvPr/>
        </p:nvGrpSpPr>
        <p:grpSpPr>
          <a:xfrm>
            <a:off x="2230312" y="3263623"/>
            <a:ext cx="350758" cy="293984"/>
            <a:chOff x="2599825" y="3689700"/>
            <a:chExt cx="429850" cy="360275"/>
          </a:xfrm>
        </p:grpSpPr>
        <p:sp>
          <p:nvSpPr>
            <p:cNvPr id="2212" name="Google Shape;2212;p50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13" name="Google Shape;2213;p50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214" name="Google Shape;2214;p50"/>
          <p:cNvGrpSpPr/>
          <p:nvPr/>
        </p:nvGrpSpPr>
        <p:grpSpPr>
          <a:xfrm>
            <a:off x="2797289" y="3233227"/>
            <a:ext cx="316894" cy="330847"/>
            <a:chOff x="3294650" y="3652450"/>
            <a:chExt cx="388350" cy="405450"/>
          </a:xfrm>
        </p:grpSpPr>
        <p:sp>
          <p:nvSpPr>
            <p:cNvPr id="2215" name="Google Shape;2215;p50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16" name="Google Shape;2216;p50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17" name="Google Shape;2217;p50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218" name="Google Shape;2218;p50"/>
          <p:cNvGrpSpPr/>
          <p:nvPr/>
        </p:nvGrpSpPr>
        <p:grpSpPr>
          <a:xfrm>
            <a:off x="3320937" y="3275088"/>
            <a:ext cx="369689" cy="271055"/>
            <a:chOff x="3936375" y="3703750"/>
            <a:chExt cx="453050" cy="332175"/>
          </a:xfrm>
        </p:grpSpPr>
        <p:sp>
          <p:nvSpPr>
            <p:cNvPr id="2219" name="Google Shape;2219;p50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20" name="Google Shape;2220;p50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21" name="Google Shape;2221;p50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22" name="Google Shape;2222;p50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23" name="Google Shape;2223;p50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224" name="Google Shape;2224;p50"/>
          <p:cNvGrpSpPr/>
          <p:nvPr/>
        </p:nvGrpSpPr>
        <p:grpSpPr>
          <a:xfrm>
            <a:off x="3870982" y="3275088"/>
            <a:ext cx="369689" cy="271055"/>
            <a:chOff x="4610450" y="3703750"/>
            <a:chExt cx="453050" cy="332175"/>
          </a:xfrm>
        </p:grpSpPr>
        <p:sp>
          <p:nvSpPr>
            <p:cNvPr id="2225" name="Google Shape;2225;p50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26" name="Google Shape;2226;p50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227" name="Google Shape;2227;p50"/>
          <p:cNvGrpSpPr/>
          <p:nvPr/>
        </p:nvGrpSpPr>
        <p:grpSpPr>
          <a:xfrm>
            <a:off x="4433981" y="3247691"/>
            <a:ext cx="343781" cy="325849"/>
            <a:chOff x="5300400" y="3670175"/>
            <a:chExt cx="421300" cy="399325"/>
          </a:xfrm>
        </p:grpSpPr>
        <p:sp>
          <p:nvSpPr>
            <p:cNvPr id="2228" name="Google Shape;2228;p50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29" name="Google Shape;2229;p50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30" name="Google Shape;2230;p50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31" name="Google Shape;2231;p50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32" name="Google Shape;2232;p50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2233" name="Google Shape;2233;p50"/>
          <p:cNvSpPr/>
          <p:nvPr/>
        </p:nvSpPr>
        <p:spPr>
          <a:xfrm>
            <a:off x="4964751" y="3219387"/>
            <a:ext cx="382663" cy="382643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grpSp>
        <p:nvGrpSpPr>
          <p:cNvPr id="2234" name="Google Shape;2234;p50"/>
          <p:cNvGrpSpPr/>
          <p:nvPr/>
        </p:nvGrpSpPr>
        <p:grpSpPr>
          <a:xfrm>
            <a:off x="5539049" y="3243693"/>
            <a:ext cx="333826" cy="333846"/>
            <a:chOff x="6654650" y="3665275"/>
            <a:chExt cx="409100" cy="409125"/>
          </a:xfrm>
        </p:grpSpPr>
        <p:sp>
          <p:nvSpPr>
            <p:cNvPr id="2235" name="Google Shape;2235;p50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36" name="Google Shape;2236;p50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237" name="Google Shape;2237;p50"/>
          <p:cNvGrpSpPr/>
          <p:nvPr/>
        </p:nvGrpSpPr>
        <p:grpSpPr>
          <a:xfrm>
            <a:off x="574689" y="3779784"/>
            <a:ext cx="361733" cy="361753"/>
            <a:chOff x="570875" y="4322250"/>
            <a:chExt cx="443300" cy="443325"/>
          </a:xfrm>
        </p:grpSpPr>
        <p:sp>
          <p:nvSpPr>
            <p:cNvPr id="2238" name="Google Shape;2238;p50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39" name="Google Shape;2239;p50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40" name="Google Shape;2240;p50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41" name="Google Shape;2241;p50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2242" name="Google Shape;2242;p50"/>
          <p:cNvSpPr/>
          <p:nvPr/>
        </p:nvSpPr>
        <p:spPr>
          <a:xfrm>
            <a:off x="1109815" y="3850155"/>
            <a:ext cx="391639" cy="22123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grpSp>
        <p:nvGrpSpPr>
          <p:cNvPr id="2243" name="Google Shape;2243;p50"/>
          <p:cNvGrpSpPr/>
          <p:nvPr/>
        </p:nvGrpSpPr>
        <p:grpSpPr>
          <a:xfrm>
            <a:off x="1724107" y="3752897"/>
            <a:ext cx="263078" cy="415528"/>
            <a:chOff x="1979475" y="4289300"/>
            <a:chExt cx="322400" cy="509225"/>
          </a:xfrm>
        </p:grpSpPr>
        <p:sp>
          <p:nvSpPr>
            <p:cNvPr id="2244" name="Google Shape;2244;p50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45" name="Google Shape;2245;p50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46" name="Google Shape;2246;p50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247" name="Google Shape;2247;p50"/>
          <p:cNvGrpSpPr/>
          <p:nvPr/>
        </p:nvGrpSpPr>
        <p:grpSpPr>
          <a:xfrm>
            <a:off x="2250733" y="3758364"/>
            <a:ext cx="310406" cy="404593"/>
            <a:chOff x="2624850" y="4296000"/>
            <a:chExt cx="380400" cy="495825"/>
          </a:xfrm>
        </p:grpSpPr>
        <p:sp>
          <p:nvSpPr>
            <p:cNvPr id="2248" name="Google Shape;2248;p50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49" name="Google Shape;2249;p50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50" name="Google Shape;2250;p50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2251" name="Google Shape;2251;p50"/>
          <p:cNvSpPr/>
          <p:nvPr/>
        </p:nvSpPr>
        <p:spPr>
          <a:xfrm>
            <a:off x="3339979" y="3794849"/>
            <a:ext cx="331826" cy="331847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sp>
        <p:nvSpPr>
          <p:cNvPr id="2252" name="Google Shape;2252;p50"/>
          <p:cNvSpPr/>
          <p:nvPr/>
        </p:nvSpPr>
        <p:spPr>
          <a:xfrm>
            <a:off x="2789915" y="3815780"/>
            <a:ext cx="331826" cy="289986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sp>
        <p:nvSpPr>
          <p:cNvPr id="2253" name="Google Shape;2253;p50"/>
          <p:cNvSpPr/>
          <p:nvPr/>
        </p:nvSpPr>
        <p:spPr>
          <a:xfrm>
            <a:off x="3888533" y="3793359"/>
            <a:ext cx="334846" cy="334825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grpSp>
        <p:nvGrpSpPr>
          <p:cNvPr id="2254" name="Google Shape;2254;p50"/>
          <p:cNvGrpSpPr/>
          <p:nvPr/>
        </p:nvGrpSpPr>
        <p:grpSpPr>
          <a:xfrm>
            <a:off x="4414051" y="3798226"/>
            <a:ext cx="383642" cy="324870"/>
            <a:chOff x="5275975" y="4344850"/>
            <a:chExt cx="470150" cy="398125"/>
          </a:xfrm>
        </p:grpSpPr>
        <p:sp>
          <p:nvSpPr>
            <p:cNvPr id="2255" name="Google Shape;2255;p50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56" name="Google Shape;2256;p50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57" name="Google Shape;2257;p50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2258" name="Google Shape;2258;p50"/>
          <p:cNvSpPr/>
          <p:nvPr/>
        </p:nvSpPr>
        <p:spPr>
          <a:xfrm>
            <a:off x="4983683" y="3788382"/>
            <a:ext cx="344801" cy="344780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grpSp>
        <p:nvGrpSpPr>
          <p:cNvPr id="2259" name="Google Shape;2259;p50"/>
          <p:cNvGrpSpPr/>
          <p:nvPr/>
        </p:nvGrpSpPr>
        <p:grpSpPr>
          <a:xfrm>
            <a:off x="5529074" y="3771828"/>
            <a:ext cx="353777" cy="377665"/>
            <a:chOff x="6642425" y="4312500"/>
            <a:chExt cx="433550" cy="462825"/>
          </a:xfrm>
        </p:grpSpPr>
        <p:sp>
          <p:nvSpPr>
            <p:cNvPr id="2260" name="Google Shape;2260;p50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61" name="Google Shape;2261;p50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62" name="Google Shape;2262;p50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2263" name="Google Shape;2263;p50"/>
          <p:cNvSpPr/>
          <p:nvPr/>
        </p:nvSpPr>
        <p:spPr>
          <a:xfrm>
            <a:off x="528375" y="4376797"/>
            <a:ext cx="454390" cy="268076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grpSp>
        <p:nvGrpSpPr>
          <p:cNvPr id="2264" name="Google Shape;2264;p50"/>
          <p:cNvGrpSpPr/>
          <p:nvPr/>
        </p:nvGrpSpPr>
        <p:grpSpPr>
          <a:xfrm>
            <a:off x="1124224" y="4332339"/>
            <a:ext cx="362732" cy="356755"/>
            <a:chOff x="1244325" y="4999400"/>
            <a:chExt cx="444525" cy="437200"/>
          </a:xfrm>
        </p:grpSpPr>
        <p:sp>
          <p:nvSpPr>
            <p:cNvPr id="2265" name="Google Shape;2265;p50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66" name="Google Shape;2266;p50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67" name="Google Shape;2267;p50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68" name="Google Shape;2268;p50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69" name="Google Shape;2269;p50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270" name="Google Shape;2270;p50"/>
          <p:cNvGrpSpPr/>
          <p:nvPr/>
        </p:nvGrpSpPr>
        <p:grpSpPr>
          <a:xfrm>
            <a:off x="1706665" y="4320874"/>
            <a:ext cx="297962" cy="379664"/>
            <a:chOff x="1958100" y="4985350"/>
            <a:chExt cx="365150" cy="465275"/>
          </a:xfrm>
        </p:grpSpPr>
        <p:sp>
          <p:nvSpPr>
            <p:cNvPr id="2271" name="Google Shape;2271;p50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72" name="Google Shape;2272;p50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73" name="Google Shape;2273;p50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274" name="Google Shape;2274;p50"/>
          <p:cNvGrpSpPr/>
          <p:nvPr/>
        </p:nvGrpSpPr>
        <p:grpSpPr>
          <a:xfrm>
            <a:off x="2234780" y="4335317"/>
            <a:ext cx="341822" cy="351268"/>
            <a:chOff x="2605300" y="5003050"/>
            <a:chExt cx="418900" cy="430475"/>
          </a:xfrm>
        </p:grpSpPr>
        <p:sp>
          <p:nvSpPr>
            <p:cNvPr id="2275" name="Google Shape;2275;p50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76" name="Google Shape;2276;p50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77" name="Google Shape;2277;p50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278" name="Google Shape;2278;p50"/>
          <p:cNvGrpSpPr/>
          <p:nvPr/>
        </p:nvGrpSpPr>
        <p:grpSpPr>
          <a:xfrm>
            <a:off x="2751451" y="4342804"/>
            <a:ext cx="408571" cy="335825"/>
            <a:chOff x="3238475" y="5012225"/>
            <a:chExt cx="500700" cy="411550"/>
          </a:xfrm>
        </p:grpSpPr>
        <p:sp>
          <p:nvSpPr>
            <p:cNvPr id="2279" name="Google Shape;2279;p50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80" name="Google Shape;2280;p50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81" name="Google Shape;2281;p50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82" name="Google Shape;2282;p50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83" name="Google Shape;2283;p50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284" name="Google Shape;2284;p50"/>
          <p:cNvGrpSpPr/>
          <p:nvPr/>
        </p:nvGrpSpPr>
        <p:grpSpPr>
          <a:xfrm>
            <a:off x="3831610" y="4306920"/>
            <a:ext cx="448433" cy="407572"/>
            <a:chOff x="4562200" y="4968250"/>
            <a:chExt cx="549550" cy="499475"/>
          </a:xfrm>
        </p:grpSpPr>
        <p:sp>
          <p:nvSpPr>
            <p:cNvPr id="2285" name="Google Shape;2285;p50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86" name="Google Shape;2286;p50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87" name="Google Shape;2287;p50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88" name="Google Shape;2288;p50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89" name="Google Shape;2289;p50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290" name="Google Shape;2290;p50"/>
          <p:cNvGrpSpPr/>
          <p:nvPr/>
        </p:nvGrpSpPr>
        <p:grpSpPr>
          <a:xfrm>
            <a:off x="3350333" y="4329850"/>
            <a:ext cx="310896" cy="361223"/>
            <a:chOff x="3972400" y="4996350"/>
            <a:chExt cx="381000" cy="442675"/>
          </a:xfrm>
        </p:grpSpPr>
        <p:sp>
          <p:nvSpPr>
            <p:cNvPr id="2291" name="Google Shape;2291;p50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92" name="Google Shape;2292;p50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293" name="Google Shape;2293;p50"/>
          <p:cNvGrpSpPr/>
          <p:nvPr/>
        </p:nvGrpSpPr>
        <p:grpSpPr>
          <a:xfrm>
            <a:off x="4385654" y="4299454"/>
            <a:ext cx="440456" cy="422504"/>
            <a:chOff x="5241175" y="4959100"/>
            <a:chExt cx="539775" cy="517775"/>
          </a:xfrm>
        </p:grpSpPr>
        <p:sp>
          <p:nvSpPr>
            <p:cNvPr id="2294" name="Google Shape;2294;p50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95" name="Google Shape;2295;p50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96" name="Google Shape;2296;p50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97" name="Google Shape;2297;p50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98" name="Google Shape;2298;p50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299" name="Google Shape;2299;p50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2300" name="Google Shape;2300;p50"/>
          <p:cNvSpPr/>
          <p:nvPr/>
        </p:nvSpPr>
        <p:spPr>
          <a:xfrm>
            <a:off x="4962262" y="4403706"/>
            <a:ext cx="387641" cy="214261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grpSp>
        <p:nvGrpSpPr>
          <p:cNvPr id="2301" name="Google Shape;2301;p50"/>
          <p:cNvGrpSpPr/>
          <p:nvPr/>
        </p:nvGrpSpPr>
        <p:grpSpPr>
          <a:xfrm>
            <a:off x="5563958" y="4362225"/>
            <a:ext cx="282520" cy="324870"/>
            <a:chOff x="6685175" y="5036025"/>
            <a:chExt cx="346225" cy="398125"/>
          </a:xfrm>
        </p:grpSpPr>
        <p:sp>
          <p:nvSpPr>
            <p:cNvPr id="2302" name="Google Shape;2302;p50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303" name="Google Shape;2303;p50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304" name="Google Shape;2304;p50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305" name="Google Shape;2305;p50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2306" name="Google Shape;2306;p50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2307" name="Google Shape;2307;p50"/>
          <p:cNvGrpSpPr/>
          <p:nvPr/>
        </p:nvGrpSpPr>
        <p:grpSpPr>
          <a:xfrm>
            <a:off x="6359618" y="2029999"/>
            <a:ext cx="432570" cy="421334"/>
            <a:chOff x="5926225" y="921350"/>
            <a:chExt cx="517800" cy="504350"/>
          </a:xfrm>
        </p:grpSpPr>
        <p:sp>
          <p:nvSpPr>
            <p:cNvPr id="2308" name="Google Shape;2308;p5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2309" name="Google Shape;2309;p5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2310" name="Google Shape;2310;p50"/>
          <p:cNvSpPr/>
          <p:nvPr/>
        </p:nvSpPr>
        <p:spPr>
          <a:xfrm>
            <a:off x="6553538" y="22660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11" name="Google Shape;2311;p50"/>
          <p:cNvGrpSpPr/>
          <p:nvPr/>
        </p:nvGrpSpPr>
        <p:grpSpPr>
          <a:xfrm>
            <a:off x="7244605" y="2009379"/>
            <a:ext cx="432570" cy="421334"/>
            <a:chOff x="5926225" y="921350"/>
            <a:chExt cx="517800" cy="504350"/>
          </a:xfrm>
        </p:grpSpPr>
        <p:sp>
          <p:nvSpPr>
            <p:cNvPr id="2312" name="Google Shape;2312;p5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5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14" name="Google Shape;2314;p50"/>
          <p:cNvSpPr/>
          <p:nvPr/>
        </p:nvSpPr>
        <p:spPr>
          <a:xfrm>
            <a:off x="7438526" y="22454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5FBB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15" name="Google Shape;2315;p50"/>
          <p:cNvGrpSpPr/>
          <p:nvPr/>
        </p:nvGrpSpPr>
        <p:grpSpPr>
          <a:xfrm>
            <a:off x="6359885" y="2758421"/>
            <a:ext cx="1075937" cy="1047989"/>
            <a:chOff x="5926225" y="921350"/>
            <a:chExt cx="517800" cy="504350"/>
          </a:xfrm>
        </p:grpSpPr>
        <p:sp>
          <p:nvSpPr>
            <p:cNvPr id="2316" name="Google Shape;2316;p5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5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18" name="Google Shape;2318;p50"/>
          <p:cNvSpPr/>
          <p:nvPr/>
        </p:nvSpPr>
        <p:spPr>
          <a:xfrm>
            <a:off x="6842198" y="33455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5FBBC5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9" name="Google Shape;2319;p50"/>
          <p:cNvSpPr txBox="1"/>
          <p:nvPr/>
        </p:nvSpPr>
        <p:spPr>
          <a:xfrm>
            <a:off x="6248575" y="4644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SlidesCarnival icons are editable shapes. </a:t>
            </a:r>
            <a:endParaRPr sz="900"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This means that you can:</a:t>
            </a:r>
            <a:endParaRPr sz="900"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266D78"/>
              </a:buClr>
              <a:buSzPts val="900"/>
              <a:buFont typeface="Muli"/>
              <a:buChar char="●"/>
            </a:pPr>
            <a:r>
              <a:rPr lang="en" sz="9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Resize them without losing quality.</a:t>
            </a:r>
            <a:endParaRPr sz="900"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266D78"/>
              </a:buClr>
              <a:buSzPts val="900"/>
              <a:buFont typeface="Muli"/>
              <a:buChar char="●"/>
            </a:pPr>
            <a:r>
              <a:rPr lang="en" sz="9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Change fill color and opacity.</a:t>
            </a:r>
            <a:endParaRPr sz="900"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266D78"/>
              </a:buClr>
              <a:buSzPts val="900"/>
              <a:buFont typeface="Muli"/>
              <a:buChar char="●"/>
            </a:pPr>
            <a:r>
              <a:rPr lang="en" sz="9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Change line color, width and style.</a:t>
            </a:r>
            <a:endParaRPr sz="900"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Isn’t that nice? :)</a:t>
            </a:r>
            <a:endParaRPr sz="900"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Examples:</a:t>
            </a:r>
            <a:endParaRPr sz="900"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3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4" name="Google Shape;2324;p51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2325" name="Google Shape;2325;p51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6" name="Google Shape;2326;p51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51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8" name="Google Shape;2328;p51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9" name="Google Shape;2329;p51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0" name="Google Shape;2330;p51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1" name="Google Shape;2331;p51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2332" name="Google Shape;2332;p51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3" name="Google Shape;2333;p51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4" name="Google Shape;2334;p51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5" name="Google Shape;2335;p51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6" name="Google Shape;2336;p51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2337" name="Google Shape;2337;p51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8" name="Google Shape;2338;p51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9" name="Google Shape;2339;p51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0" name="Google Shape;2340;p51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2341" name="Google Shape;2341;p51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2" name="Google Shape;2342;p51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3" name="Google Shape;2343;p51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4" name="Google Shape;2344;p51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5" name="Google Shape;2345;p51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6" name="Google Shape;2346;p51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2347" name="Google Shape;2347;p51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8" name="Google Shape;2348;p51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9" name="Google Shape;2349;p51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0" name="Google Shape;2350;p51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2351" name="Google Shape;2351;p51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2" name="Google Shape;2352;p51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3" name="Google Shape;2353;p51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4" name="Google Shape;2354;p51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5" name="Google Shape;2355;p51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2356" name="Google Shape;2356;p51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7" name="Google Shape;2357;p51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8" name="Google Shape;2358;p51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9" name="Google Shape;2359;p51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0" name="Google Shape;2360;p51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1" name="Google Shape;2361;p51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2362" name="Google Shape;2362;p51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3" name="Google Shape;2363;p51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4" name="Google Shape;2364;p51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5" name="Google Shape;2365;p51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6" name="Google Shape;2366;p51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7" name="Google Shape;2367;p51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8" name="Google Shape;2368;p51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2369" name="Google Shape;2369;p51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0" name="Google Shape;2370;p51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1" name="Google Shape;2371;p51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2372" name="Google Shape;2372;p51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51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51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5" name="Google Shape;2375;p51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2376" name="Google Shape;2376;p51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51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8" name="Google Shape;2378;p51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9" name="Google Shape;2379;p51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0" name="Google Shape;2380;p51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1" name="Google Shape;2381;p51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2" name="Google Shape;2382;p51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2383" name="Google Shape;2383;p51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4" name="Google Shape;2384;p51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5" name="Google Shape;2385;p51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6" name="Google Shape;2386;p51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7" name="Google Shape;2387;p51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8" name="Google Shape;2388;p51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2389" name="Google Shape;2389;p5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0" name="Google Shape;2390;p5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1" name="Google Shape;2391;p5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2" name="Google Shape;2392;p51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2393" name="Google Shape;2393;p5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2394" name="Google Shape;2394;p5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5" name="Google Shape;2395;p5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6" name="Google Shape;2396;p5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7" name="Google Shape;2397;p5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8" name="Google Shape;2398;p5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9" name="Google Shape;2399;p5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0" name="Google Shape;2400;p5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1" name="Google Shape;2401;p5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2" name="Google Shape;2402;p5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3" name="Google Shape;2403;p5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04" name="Google Shape;2404;p51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5" name="Google Shape;2405;p51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6" name="Google Shape;2406;p51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7" name="Google Shape;2407;p51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8" name="Google Shape;2408;p51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9" name="Google Shape;2409;p51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0" name="Google Shape;2410;p51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2411" name="Google Shape;2411;p51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2" name="Google Shape;2412;p51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3" name="Google Shape;2413;p51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4" name="Google Shape;2414;p51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5" name="Google Shape;2415;p51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2416" name="Google Shape;2416;p51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7" name="Google Shape;2417;p51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8" name="Google Shape;2418;p51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9" name="Google Shape;2419;p51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0" name="Google Shape;2420;p51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1" name="Google Shape;2421;p51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2422" name="Google Shape;2422;p51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3" name="Google Shape;2423;p51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4" name="Google Shape;2424;p51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5" name="Google Shape;2425;p51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6" name="Google Shape;2426;p51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7" name="Google Shape;2427;p51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8" name="Google Shape;2428;p51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2429" name="Google Shape;2429;p51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0" name="Google Shape;2430;p51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1" name="Google Shape;2431;p51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2" name="Google Shape;2432;p51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3" name="Google Shape;2433;p51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2434" name="Google Shape;2434;p51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5" name="Google Shape;2435;p51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6" name="Google Shape;2436;p51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7" name="Google Shape;2437;p51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8" name="Google Shape;2438;p51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2439" name="Google Shape;2439;p5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0" name="Google Shape;2440;p5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1" name="Google Shape;2441;p5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2" name="Google Shape;2442;p5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3" name="Google Shape;2443;p5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44" name="Google Shape;2444;p5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2445" name="Google Shape;2445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6" name="Google Shape;2446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7" name="Google Shape;2447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8" name="Google Shape;2448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9" name="Google Shape;2449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0" name="Google Shape;2450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1" name="Google Shape;2451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2" name="Google Shape;2452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3" name="Google Shape;2453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4" name="Google Shape;2454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55" name="Google Shape;2455;p51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2456" name="Google Shape;2456;p51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7" name="Google Shape;2457;p51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8" name="Google Shape;2458;p51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59" name="Google Shape;2459;p5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2460" name="Google Shape;2460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1" name="Google Shape;2461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2" name="Google Shape;2462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3" name="Google Shape;2463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4" name="Google Shape;2464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5" name="Google Shape;2465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6" name="Google Shape;2466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7" name="Google Shape;2467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8" name="Google Shape;2468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9" name="Google Shape;2469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70" name="Google Shape;2470;p51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2471" name="Google Shape;2471;p51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2" name="Google Shape;2472;p51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3" name="Google Shape;2473;p51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4" name="Google Shape;2474;p51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75" name="Google Shape;2475;p5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2476" name="Google Shape;2476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7" name="Google Shape;2477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8" name="Google Shape;2478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9" name="Google Shape;2479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0" name="Google Shape;2480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1" name="Google Shape;2481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2" name="Google Shape;2482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3" name="Google Shape;2483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4" name="Google Shape;2484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5" name="Google Shape;2485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86" name="Google Shape;2486;p51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2487" name="Google Shape;2487;p51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8" name="Google Shape;2488;p51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9" name="Google Shape;2489;p51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0" name="Google Shape;2490;p51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1" name="Google Shape;2491;p51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2" name="Google Shape;2492;p51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3" name="Google Shape;2493;p5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4" name="Google Shape;2494;p51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2495" name="Google Shape;2495;p5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6" name="Google Shape;2496;p51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7" name="Google Shape;2497;p51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8" name="Google Shape;2498;p51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9" name="Google Shape;2499;p51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2500" name="Google Shape;2500;p51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1" name="Google Shape;2501;p51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2" name="Google Shape;2502;p51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3" name="Google Shape;2503;p51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4" name="Google Shape;2504;p51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2505" name="Google Shape;2505;p5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6" name="Google Shape;2506;p51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7" name="Google Shape;2507;p51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8" name="Google Shape;2508;p51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9" name="Google Shape;2509;p51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0" name="Google Shape;2510;p51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2511" name="Google Shape;2511;p5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2" name="Google Shape;2512;p51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3" name="Google Shape;2513;p51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4" name="Google Shape;2514;p51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5" name="Google Shape;2515;p51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6" name="Google Shape;2516;p51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7" name="Google Shape;2517;p51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2518" name="Google Shape;2518;p51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9" name="Google Shape;2519;p51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0" name="Google Shape;2520;p51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1" name="Google Shape;2521;p51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2522" name="Google Shape;2522;p51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3" name="Google Shape;2523;p51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4" name="Google Shape;2524;p51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5" name="Google Shape;2525;p51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6" name="Google Shape;2526;p51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7" name="Google Shape;2527;p51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2528" name="Google Shape;2528;p51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9" name="Google Shape;2529;p51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0" name="Google Shape;2530;p51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1" name="Google Shape;2531;p51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2" name="Google Shape;2532;p51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3" name="Google Shape;2533;p51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4" name="Google Shape;2534;p51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2535" name="Google Shape;2535;p51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6" name="Google Shape;2536;p51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7" name="Google Shape;2537;p51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8" name="Google Shape;2538;p51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2539" name="Google Shape;2539;p51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0" name="Google Shape;2540;p51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1" name="Google Shape;2541;p51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2" name="Google Shape;2542;p51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3" name="Google Shape;2543;p51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2544" name="Google Shape;2544;p51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5" name="Google Shape;2545;p51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6" name="Google Shape;2546;p51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7" name="Google Shape;2547;p51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8" name="Google Shape;2548;p51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9" name="Google Shape;2549;p51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0" name="Google Shape;2550;p51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2551" name="Google Shape;2551;p51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2" name="Google Shape;2552;p51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3" name="Google Shape;2553;p51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4" name="Google Shape;2554;p51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5" name="Google Shape;2555;p51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6" name="Google Shape;2556;p51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7" name="Google Shape;2557;p51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8" name="Google Shape;2558;p51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2559" name="Google Shape;2559;p51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0" name="Google Shape;2560;p51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1" name="Google Shape;2561;p51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2" name="Google Shape;2562;p51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3" name="Google Shape;2563;p51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2564" name="Google Shape;2564;p51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5" name="Google Shape;2565;p51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6" name="Google Shape;2566;p51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7" name="Google Shape;2567;p51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2568" name="Google Shape;2568;p51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9" name="Google Shape;2569;p51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0" name="Google Shape;2570;p51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1" name="Google Shape;2571;p51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2572" name="Google Shape;2572;p51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3" name="Google Shape;2573;p51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4" name="Google Shape;2574;p51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5" name="Google Shape;2575;p51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6" name="Google Shape;2576;p51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2577" name="Google Shape;2577;p51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8" name="Google Shape;2578;p51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9" name="Google Shape;2579;p51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0" name="Google Shape;2580;p51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1" name="Google Shape;2581;p51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2582" name="Google Shape;2582;p51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3" name="Google Shape;2583;p51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4" name="Google Shape;2584;p51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5" name="Google Shape;2585;p51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6" name="Google Shape;2586;p51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7" name="Google Shape;2587;p51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2588" name="Google Shape;2588;p51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9" name="Google Shape;2589;p51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0" name="Google Shape;2590;p5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1" name="Google Shape;2591;p5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2" name="Google Shape;2592;p5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3" name="Google Shape;2593;p5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4" name="Google Shape;2594;p51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2595" name="Google Shape;2595;p5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6" name="Google Shape;2596;p5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7" name="Google Shape;2597;p5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8" name="Google Shape;2598;p5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9" name="Google Shape;2599;p5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0" name="Google Shape;2600;p5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1" name="Google Shape;2601;p5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2" name="Google Shape;2602;p51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2603" name="Google Shape;2603;p51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4" name="Google Shape;2604;p51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5" name="Google Shape;2605;p51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6" name="Google Shape;2606;p51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7" name="Google Shape;2607;p51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8" name="Google Shape;2608;p51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9" name="Google Shape;2609;p51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0" name="Google Shape;2610;p51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1" name="Google Shape;2611;p51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2" name="Google Shape;2612;p51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3" name="Google Shape;2613;p51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4" name="Google Shape;2614;p51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5" name="Google Shape;2615;p51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2616" name="Google Shape;2616;p51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7" name="Google Shape;2617;p51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8" name="Google Shape;2618;p51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9" name="Google Shape;2619;p51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0" name="Google Shape;2620;p51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2621" name="Google Shape;2621;p51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2" name="Google Shape;2622;p51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3" name="Google Shape;2623;p51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4" name="Google Shape;2624;p51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2625" name="Google Shape;2625;p51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6" name="Google Shape;2626;p51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7" name="Google Shape;2627;p51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8" name="Google Shape;2628;p51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9" name="Google Shape;2629;p51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0" name="Google Shape;2630;p51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1" name="Google Shape;2631;p51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2632" name="Google Shape;2632;p5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3" name="Google Shape;2633;p5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4" name="Google Shape;2634;p5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5" name="Google Shape;2635;p5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6" name="Google Shape;2636;p51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7" name="Google Shape;2637;p51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8" name="Google Shape;2638;p51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9" name="Google Shape;2639;p51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0" name="Google Shape;2640;p51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2641" name="Google Shape;2641;p5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2" name="Google Shape;2642;p5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3" name="Google Shape;2643;p5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4" name="Google Shape;2644;p5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5" name="Google Shape;2645;p5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6" name="Google Shape;2646;p5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7" name="Google Shape;2647;p51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8" name="Google Shape;2648;p51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9" name="Google Shape;2649;p51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0" name="Google Shape;2650;p51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1" name="Google Shape;2651;p51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2" name="Google Shape;2652;p51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3" name="Google Shape;2653;p51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2654" name="Google Shape;2654;p5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5" name="Google Shape;2655;p5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6" name="Google Shape;2656;p5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7" name="Google Shape;2657;p5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8" name="Google Shape;2658;p5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9" name="Google Shape;2659;p5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0" name="Google Shape;2660;p51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1" name="Google Shape;2661;p51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2" name="Google Shape;2662;p51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3" name="Google Shape;2663;p51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4" name="Google Shape;2664;p51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5" name="Google Shape;2665;p51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6" name="Google Shape;2666;p51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2667" name="Google Shape;2667;p5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8" name="Google Shape;2668;p5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9" name="Google Shape;2669;p5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0" name="Google Shape;2670;p5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1" name="Google Shape;2671;p51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2" name="Google Shape;2672;p51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3" name="Google Shape;2673;p51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4" name="Google Shape;2674;p51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5" name="Google Shape;2675;p51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6" name="Google Shape;2676;p51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7" name="Google Shape;2677;p51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8" name="Google Shape;2678;p51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9" name="Google Shape;2679;p51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2680" name="Google Shape;2680;p51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1" name="Google Shape;2681;p51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2" name="Google Shape;2682;p51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3" name="Google Shape;2683;p51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4" name="Google Shape;2684;p51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5" name="Google Shape;2685;p51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6" name="Google Shape;2686;p51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2687" name="Google Shape;2687;p5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8" name="Google Shape;2688;p5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9" name="Google Shape;2689;p5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0" name="Google Shape;2690;p5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1" name="Google Shape;2691;p5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2" name="Google Shape;2692;p5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3" name="Google Shape;2693;p5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4" name="Google Shape;2694;p5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5" name="Google Shape;2695;p51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6" name="Google Shape;2696;p51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7" name="Google Shape;2697;p51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8" name="Google Shape;2698;p51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9" name="Google Shape;2699;p51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0" name="Google Shape;2700;p51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1" name="Google Shape;2701;p51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2" name="Google Shape;2702;p51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2703" name="Google Shape;2703;p51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4" name="Google Shape;2704;p51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5" name="Google Shape;2705;p51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6" name="Google Shape;2706;p5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7" name="Google Shape;2707;p51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2708" name="Google Shape;2708;p5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709" name="Google Shape;2709;p5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0" name="Google Shape;2710;p5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1" name="Google Shape;2711;p5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12" name="Google Shape;2712;p5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713" name="Google Shape;2713;p5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4" name="Google Shape;2714;p5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5" name="Google Shape;2715;p5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16" name="Google Shape;2716;p5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2717" name="Google Shape;2717;p5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8" name="Google Shape;2718;p5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9" name="Google Shape;2719;p5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20" name="Google Shape;2720;p5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2721" name="Google Shape;2721;p5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2" name="Google Shape;2722;p5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3" name="Google Shape;2723;p5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24" name="Google Shape;2724;p51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2725" name="Google Shape;2725;p51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6" name="Google Shape;2726;p51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7" name="Google Shape;2727;p51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8" name="Google Shape;2728;p51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9" name="Google Shape;2729;p51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0" name="Google Shape;2730;p51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1" name="Google Shape;2731;p51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2" name="Google Shape;2732;p51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33" name="Google Shape;2733;p51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2734" name="Google Shape;2734;p51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5" name="Google Shape;2735;p5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6" name="Google Shape;2736;p51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7" name="Google Shape;2737;p5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8" name="Google Shape;2738;p51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9" name="Google Shape;2739;p5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0" name="Google Shape;2740;p51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1" name="Google Shape;2741;p5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2" name="Google Shape;2742;p51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3" name="Google Shape;2743;p5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4" name="Google Shape;2744;p51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5" name="Google Shape;2745;p5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6" name="Google Shape;2746;p51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7" name="Google Shape;2747;p5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8" name="Google Shape;2748;p51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9" name="Google Shape;2749;p5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0" name="Google Shape;2750;p51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1" name="Google Shape;2751;p51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2" name="Google Shape;2752;p51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3" name="Google Shape;2753;p51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4" name="Google Shape;2754;p51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5" name="Google Shape;2755;p51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6" name="Google Shape;2756;p51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7" name="Google Shape;2757;p51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58" name="Google Shape;2758;p51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2759" name="Google Shape;2759;p5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2760" name="Google Shape;2760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1" name="Google Shape;2761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2" name="Google Shape;2762;p5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2763" name="Google Shape;2763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4" name="Google Shape;2764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5" name="Google Shape;2765;p5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2766" name="Google Shape;2766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7" name="Google Shape;2767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68" name="Google Shape;2768;p51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2769" name="Google Shape;2769;p51"/>
          <p:cNvSpPr txBox="1"/>
          <p:nvPr>
            <p:ph idx="12" type="sldNum"/>
          </p:nvPr>
        </p:nvSpPr>
        <p:spPr>
          <a:xfrm>
            <a:off x="287750" y="4896550"/>
            <a:ext cx="8601300" cy="2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73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p52"/>
          <p:cNvSpPr txBox="1"/>
          <p:nvPr/>
        </p:nvSpPr>
        <p:spPr>
          <a:xfrm>
            <a:off x="808100" y="914275"/>
            <a:ext cx="6322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You can also use any emoji as an icon!</a:t>
            </a:r>
            <a:endParaRPr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And of course it resizes without losing quality.</a:t>
            </a:r>
            <a:endParaRPr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How? Follow Google instructions https://twitter.com/googledocs/status/730087240156643328</a:t>
            </a:r>
            <a:endParaRPr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775" name="Google Shape;2775;p52"/>
          <p:cNvSpPr txBox="1"/>
          <p:nvPr/>
        </p:nvSpPr>
        <p:spPr>
          <a:xfrm>
            <a:off x="8081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accent2"/>
                </a:solidFill>
                <a:highlight>
                  <a:schemeClr val="accent6"/>
                </a:highlight>
                <a:latin typeface="Muli"/>
                <a:ea typeface="Muli"/>
                <a:cs typeface="Muli"/>
                <a:sym typeface="Muli"/>
              </a:rPr>
              <a:t> and many more...</a:t>
            </a:r>
            <a:endParaRPr sz="2400">
              <a:solidFill>
                <a:schemeClr val="accent2"/>
              </a:solidFill>
              <a:highlight>
                <a:schemeClr val="accent6"/>
              </a:highlight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779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0" name="Google Shape;2780;p5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1" name="Google Shape;2781;p5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782" name="Google Shape;2782;p5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2783" name="Google Shape;2783;p5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2784" name="Google Shape;2784;p5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85" name="Google Shape;2785;p5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786" name="Google Shape;2786;p5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2787" name="Google Shape;2787;p5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88" name="Google Shape;2788;p5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789" name="Google Shape;2789;p5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2790" name="Google Shape;2790;p5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91" name="Google Shape;2791;p5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792" name="Google Shape;2792;p5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2793" name="Google Shape;2793;p5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94" name="Google Shape;2794;p5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2795" name="Google Shape;2795;p53"/>
          <p:cNvSpPr txBox="1"/>
          <p:nvPr>
            <p:ph idx="12" type="sldNum"/>
          </p:nvPr>
        </p:nvSpPr>
        <p:spPr>
          <a:xfrm>
            <a:off x="287750" y="4304700"/>
            <a:ext cx="8601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18"/>
          <p:cNvSpPr txBox="1"/>
          <p:nvPr>
            <p:ph type="ctrTitle"/>
          </p:nvPr>
        </p:nvSpPr>
        <p:spPr>
          <a:xfrm>
            <a:off x="543900" y="2489091"/>
            <a:ext cx="3438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accent3"/>
                </a:solidFill>
              </a:rPr>
              <a:t>1.</a:t>
            </a:r>
            <a:endParaRPr b="1" sz="72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509" name="Google Shape;1509;p18"/>
          <p:cNvSpPr txBox="1"/>
          <p:nvPr>
            <p:ph idx="1" type="subTitle"/>
          </p:nvPr>
        </p:nvSpPr>
        <p:spPr>
          <a:xfrm>
            <a:off x="543900" y="3593393"/>
            <a:ext cx="3438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19"/>
          <p:cNvSpPr txBox="1"/>
          <p:nvPr>
            <p:ph idx="1" type="body"/>
          </p:nvPr>
        </p:nvSpPr>
        <p:spPr>
          <a:xfrm>
            <a:off x="1758025" y="1702750"/>
            <a:ext cx="5628000" cy="173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515" name="Google Shape;1515;p19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20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521" name="Google Shape;1521;p20"/>
          <p:cNvSpPr txBox="1"/>
          <p:nvPr>
            <p:ph idx="1" type="body"/>
          </p:nvPr>
        </p:nvSpPr>
        <p:spPr>
          <a:xfrm>
            <a:off x="457200" y="1504950"/>
            <a:ext cx="6408300" cy="32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522" name="Google Shape;1522;p20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21"/>
          <p:cNvSpPr txBox="1"/>
          <p:nvPr>
            <p:ph idx="4294967295" type="ctrTitle"/>
          </p:nvPr>
        </p:nvSpPr>
        <p:spPr>
          <a:xfrm>
            <a:off x="1164350" y="1888150"/>
            <a:ext cx="4001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1528" name="Google Shape;1528;p21"/>
          <p:cNvSpPr txBox="1"/>
          <p:nvPr>
            <p:ph idx="4294967295" type="subTitle"/>
          </p:nvPr>
        </p:nvSpPr>
        <p:spPr>
          <a:xfrm>
            <a:off x="1164350" y="3030551"/>
            <a:ext cx="4001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529" name="Google Shape;1529;p21"/>
          <p:cNvSpPr/>
          <p:nvPr/>
        </p:nvSpPr>
        <p:spPr>
          <a:xfrm>
            <a:off x="7025850" y="3487561"/>
            <a:ext cx="306704" cy="29285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30" name="Google Shape;1530;p21"/>
          <p:cNvGrpSpPr/>
          <p:nvPr/>
        </p:nvGrpSpPr>
        <p:grpSpPr>
          <a:xfrm>
            <a:off x="6645325" y="1842948"/>
            <a:ext cx="1313988" cy="1314314"/>
            <a:chOff x="6654650" y="3665275"/>
            <a:chExt cx="409100" cy="409125"/>
          </a:xfrm>
        </p:grpSpPr>
        <p:sp>
          <p:nvSpPr>
            <p:cNvPr id="1531" name="Google Shape;1531;p21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21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3" name="Google Shape;1533;p21"/>
          <p:cNvGrpSpPr/>
          <p:nvPr/>
        </p:nvGrpSpPr>
        <p:grpSpPr>
          <a:xfrm rot="1057023">
            <a:off x="5378766" y="2876210"/>
            <a:ext cx="868134" cy="868199"/>
            <a:chOff x="570875" y="4322250"/>
            <a:chExt cx="443300" cy="443325"/>
          </a:xfrm>
        </p:grpSpPr>
        <p:sp>
          <p:nvSpPr>
            <p:cNvPr id="1534" name="Google Shape;1534;p21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21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21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21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8" name="Google Shape;1538;p21"/>
          <p:cNvSpPr/>
          <p:nvPr/>
        </p:nvSpPr>
        <p:spPr>
          <a:xfrm rot="2466788">
            <a:off x="5476253" y="2097745"/>
            <a:ext cx="426131" cy="40688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9" name="Google Shape;1539;p21"/>
          <p:cNvSpPr/>
          <p:nvPr/>
        </p:nvSpPr>
        <p:spPr>
          <a:xfrm rot="-1609468">
            <a:off x="6099461" y="2353755"/>
            <a:ext cx="306650" cy="29279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0" name="Google Shape;1540;p21"/>
          <p:cNvSpPr/>
          <p:nvPr/>
        </p:nvSpPr>
        <p:spPr>
          <a:xfrm rot="2926179">
            <a:off x="7958852" y="2585725"/>
            <a:ext cx="229657" cy="21928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1" name="Google Shape;1541;p21"/>
          <p:cNvSpPr/>
          <p:nvPr/>
        </p:nvSpPr>
        <p:spPr>
          <a:xfrm rot="-1609376">
            <a:off x="7003170" y="1116717"/>
            <a:ext cx="206905" cy="19756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2" name="Google Shape;1542;p21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6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22"/>
          <p:cNvSpPr txBox="1"/>
          <p:nvPr>
            <p:ph idx="1" type="body"/>
          </p:nvPr>
        </p:nvSpPr>
        <p:spPr>
          <a:xfrm>
            <a:off x="457200" y="1559025"/>
            <a:ext cx="3110400" cy="30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548" name="Google Shape;1548;p22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549" name="Google Shape;1549;p22"/>
          <p:cNvSpPr txBox="1"/>
          <p:nvPr>
            <p:ph idx="2" type="body"/>
          </p:nvPr>
        </p:nvSpPr>
        <p:spPr>
          <a:xfrm>
            <a:off x="3755024" y="1559025"/>
            <a:ext cx="3110400" cy="30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550" name="Google Shape;1550;p22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23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556" name="Google Shape;1556;p23"/>
          <p:cNvSpPr txBox="1"/>
          <p:nvPr>
            <p:ph idx="1" type="body"/>
          </p:nvPr>
        </p:nvSpPr>
        <p:spPr>
          <a:xfrm>
            <a:off x="457200" y="1559025"/>
            <a:ext cx="2247600" cy="30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557" name="Google Shape;1557;p23"/>
          <p:cNvSpPr txBox="1"/>
          <p:nvPr>
            <p:ph idx="2" type="body"/>
          </p:nvPr>
        </p:nvSpPr>
        <p:spPr>
          <a:xfrm>
            <a:off x="2819925" y="1559025"/>
            <a:ext cx="2247600" cy="30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558" name="Google Shape;1558;p23"/>
          <p:cNvSpPr txBox="1"/>
          <p:nvPr>
            <p:ph idx="3" type="body"/>
          </p:nvPr>
        </p:nvSpPr>
        <p:spPr>
          <a:xfrm>
            <a:off x="5182650" y="1559025"/>
            <a:ext cx="2247600" cy="30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9" name="Google Shape;1559;p23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ym template">
  <a:themeElements>
    <a:clrScheme name="Custom 347">
      <a:dk1>
        <a:srgbClr val="266D78"/>
      </a:dk1>
      <a:lt1>
        <a:srgbClr val="FFFFFF"/>
      </a:lt1>
      <a:dk2>
        <a:srgbClr val="798688"/>
      </a:dk2>
      <a:lt2>
        <a:srgbClr val="EEEEEA"/>
      </a:lt2>
      <a:accent1>
        <a:srgbClr val="9ED155"/>
      </a:accent1>
      <a:accent2>
        <a:srgbClr val="DFE954"/>
      </a:accent2>
      <a:accent3>
        <a:srgbClr val="50B883"/>
      </a:accent3>
      <a:accent4>
        <a:srgbClr val="5FBBC5"/>
      </a:accent4>
      <a:accent5>
        <a:srgbClr val="27868B"/>
      </a:accent5>
      <a:accent6>
        <a:srgbClr val="266D78"/>
      </a:accent6>
      <a:hlink>
        <a:srgbClr val="50B88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