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Montserrat"/>
      <p:regular r:id="rId45"/>
      <p:bold r:id="rId46"/>
      <p:italic r:id="rId47"/>
      <p:boldItalic r:id="rId48"/>
    </p:embeddedFont>
    <p:embeddedFont>
      <p:font typeface="Oswald"/>
      <p:regular r:id="rId49"/>
      <p:bold r:id="rId50"/>
    </p:embeddedFont>
    <p:embeddedFont>
      <p:font typeface="Open Sans"/>
      <p:regular r:id="rId51"/>
      <p:bold r:id="rId52"/>
      <p:italic r:id="rId53"/>
      <p:boldItalic r:id="rId5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C28ECCB-15EE-4E12-9B33-3B309CC80501}">
  <a:tblStyle styleId="{9C28ECCB-15EE-4E12-9B33-3B309CC8050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61B5058D-75C6-4348-A57A-398FB81E3A1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Montserrat-bold.fntdata"/><Relationship Id="rId45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-boldItalic.fntdata"/><Relationship Id="rId47" Type="http://schemas.openxmlformats.org/officeDocument/2006/relationships/font" Target="fonts/Montserrat-italic.fntdata"/><Relationship Id="rId49" Type="http://schemas.openxmlformats.org/officeDocument/2006/relationships/font" Target="fonts/Oswa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OpenSans-regular.fntdata"/><Relationship Id="rId50" Type="http://schemas.openxmlformats.org/officeDocument/2006/relationships/font" Target="fonts/Oswald-bold.fntdata"/><Relationship Id="rId53" Type="http://schemas.openxmlformats.org/officeDocument/2006/relationships/font" Target="fonts/OpenSans-italic.fntdata"/><Relationship Id="rId52" Type="http://schemas.openxmlformats.org/officeDocument/2006/relationships/font" Target="fonts/OpenSans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54" Type="http://schemas.openxmlformats.org/officeDocument/2006/relationships/font" Target="fonts/OpenSans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Google Shape;45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Google Shape;50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961c411d_04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3961c411d_0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d9ac8364d9_0_5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d9ac8364d9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d9ac8364d9_0_5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d9ac8364d9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d9ac8364d9_0_1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d9ac8364d9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d9ac8364d9_0_13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d9ac8364d9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d9ac8364d9_0_13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d9ac8364d9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d9ac8364d9_0_1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d9ac8364d9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d9ac8364d9_0_19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d9ac8364d9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d9ac8364d9_0_21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d9ac8364d9_0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d9ac8364d9_0_23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d9ac8364d9_0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d9ac8364d9_0_32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d9ac8364d9_0_3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Google Shape;609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6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g77bf7893f4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8" name="Google Shape;898;g77bf7893f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6" name="Shape 1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Google Shape;1347;g11440d3ac3_70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8" name="Google Shape;1348;g11440d3ac3_7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3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g65b25c326b_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5" name="Google Shape;1355;g65b25c326b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accent2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776975" y="347081"/>
            <a:ext cx="6255300" cy="4055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600"/>
              <a:buNone/>
              <a:defRPr sz="56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600"/>
              <a:buNone/>
              <a:defRPr sz="56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600"/>
              <a:buNone/>
              <a:defRPr sz="56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600"/>
              <a:buNone/>
              <a:defRPr sz="56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600"/>
              <a:buNone/>
              <a:defRPr sz="56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600"/>
              <a:buNone/>
              <a:defRPr sz="56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600"/>
              <a:buNone/>
              <a:defRPr sz="56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600"/>
              <a:buNone/>
              <a:defRPr sz="56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600"/>
              <a:buNone/>
              <a:defRPr sz="5600"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solidFill>
          <a:schemeClr val="accent3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838200" y="2612044"/>
            <a:ext cx="43329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838200" y="3811613"/>
            <a:ext cx="4332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80575" y="4721101"/>
            <a:ext cx="548700" cy="3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idx="1" type="body"/>
          </p:nvPr>
        </p:nvSpPr>
        <p:spPr>
          <a:xfrm>
            <a:off x="810450" y="2047500"/>
            <a:ext cx="66348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57200" lvl="0" marL="457200" rtl="0">
              <a:spcBef>
                <a:spcPts val="600"/>
              </a:spcBef>
              <a:spcAft>
                <a:spcPts val="0"/>
              </a:spcAft>
              <a:buSzPts val="3600"/>
              <a:buFont typeface="Oswald"/>
              <a:buChar char="◇"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indent="-457200" lvl="1" marL="914400" rtl="0">
              <a:spcBef>
                <a:spcPts val="0"/>
              </a:spcBef>
              <a:spcAft>
                <a:spcPts val="0"/>
              </a:spcAft>
              <a:buSzPts val="3600"/>
              <a:buFont typeface="Oswald"/>
              <a:buChar char="○"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indent="-457200" lvl="2" marL="1371600" rtl="0">
              <a:spcBef>
                <a:spcPts val="0"/>
              </a:spcBef>
              <a:spcAft>
                <a:spcPts val="0"/>
              </a:spcAft>
              <a:buSzPts val="3600"/>
              <a:buFont typeface="Oswald"/>
              <a:buChar char="■"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indent="-457200" lvl="3" marL="1828800" rtl="0">
              <a:spcBef>
                <a:spcPts val="0"/>
              </a:spcBef>
              <a:spcAft>
                <a:spcPts val="0"/>
              </a:spcAft>
              <a:buSzPts val="3600"/>
              <a:buFont typeface="Oswald"/>
              <a:buChar char="●"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indent="-457200" lvl="4" marL="2286000" rtl="0">
              <a:spcBef>
                <a:spcPts val="0"/>
              </a:spcBef>
              <a:spcAft>
                <a:spcPts val="0"/>
              </a:spcAft>
              <a:buSzPts val="3600"/>
              <a:buFont typeface="Oswald"/>
              <a:buChar char="○"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indent="-457200" lvl="5" marL="2743200" rtl="0">
              <a:spcBef>
                <a:spcPts val="0"/>
              </a:spcBef>
              <a:spcAft>
                <a:spcPts val="0"/>
              </a:spcAft>
              <a:buSzPts val="3600"/>
              <a:buFont typeface="Oswald"/>
              <a:buChar char="■"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indent="-457200" lvl="6" marL="3200400" rtl="0">
              <a:spcBef>
                <a:spcPts val="0"/>
              </a:spcBef>
              <a:spcAft>
                <a:spcPts val="0"/>
              </a:spcAft>
              <a:buSzPts val="3600"/>
              <a:buFont typeface="Oswald"/>
              <a:buChar char="●"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indent="-457200" lvl="7" marL="3657600" rtl="0">
              <a:spcBef>
                <a:spcPts val="0"/>
              </a:spcBef>
              <a:spcAft>
                <a:spcPts val="0"/>
              </a:spcAft>
              <a:buSzPts val="3600"/>
              <a:buFont typeface="Oswald"/>
              <a:buChar char="○"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indent="-457200" lvl="8" marL="4114800">
              <a:spcBef>
                <a:spcPts val="0"/>
              </a:spcBef>
              <a:spcAft>
                <a:spcPts val="0"/>
              </a:spcAft>
              <a:buSzPts val="3600"/>
              <a:buFont typeface="Oswald"/>
              <a:buChar char="■"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8" name="Google Shape;18;p4"/>
          <p:cNvSpPr/>
          <p:nvPr/>
        </p:nvSpPr>
        <p:spPr>
          <a:xfrm>
            <a:off x="6232125" y="937450"/>
            <a:ext cx="1953450" cy="205547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FFFF">
                    <a:alpha val="26920"/>
                  </a:srgbClr>
                </a:solidFill>
                <a:latin typeface="Arial"/>
              </a:rPr>
              <a:t>”</a:t>
            </a:r>
          </a:p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80575" y="4721101"/>
            <a:ext cx="548700" cy="3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Oswald"/>
                <a:ea typeface="Oswald"/>
                <a:cs typeface="Oswald"/>
                <a:sym typeface="Oswald"/>
              </a:defRPr>
            </a:lvl1pPr>
            <a:lvl2pPr lvl="1"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bg>
      <p:bgPr>
        <a:solidFill>
          <a:schemeClr val="accent1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827250" y="743719"/>
            <a:ext cx="4109400" cy="70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None/>
              <a:defRPr sz="2400">
                <a:solidFill>
                  <a:schemeClr val="accent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None/>
              <a:defRPr sz="2400">
                <a:solidFill>
                  <a:schemeClr val="accent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None/>
              <a:defRPr sz="2400">
                <a:solidFill>
                  <a:schemeClr val="accent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None/>
              <a:defRPr sz="2400">
                <a:solidFill>
                  <a:schemeClr val="accent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None/>
              <a:defRPr sz="2400">
                <a:solidFill>
                  <a:schemeClr val="accent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None/>
              <a:defRPr sz="2400">
                <a:solidFill>
                  <a:schemeClr val="accent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None/>
              <a:defRPr sz="2400">
                <a:solidFill>
                  <a:schemeClr val="accent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None/>
              <a:defRPr sz="2400">
                <a:solidFill>
                  <a:schemeClr val="accent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None/>
              <a:defRPr sz="2400">
                <a:solidFill>
                  <a:schemeClr val="accent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827250" y="1352550"/>
            <a:ext cx="7489500" cy="32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◇"/>
              <a:defRPr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○"/>
              <a:defRPr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■"/>
              <a:defRPr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●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○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■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●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○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■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3" name="Google Shape;23;p5"/>
          <p:cNvSpPr txBox="1"/>
          <p:nvPr>
            <p:ph idx="12" type="sldNum"/>
          </p:nvPr>
        </p:nvSpPr>
        <p:spPr>
          <a:xfrm>
            <a:off x="8480575" y="4721101"/>
            <a:ext cx="548700" cy="3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bg>
      <p:bgPr>
        <a:solidFill>
          <a:schemeClr val="accent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title"/>
          </p:nvPr>
        </p:nvSpPr>
        <p:spPr>
          <a:xfrm>
            <a:off x="827250" y="743719"/>
            <a:ext cx="4109400" cy="70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6" name="Google Shape;26;p6"/>
          <p:cNvSpPr txBox="1"/>
          <p:nvPr>
            <p:ph idx="1" type="body"/>
          </p:nvPr>
        </p:nvSpPr>
        <p:spPr>
          <a:xfrm>
            <a:off x="827250" y="1428750"/>
            <a:ext cx="3606300" cy="31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◇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27" name="Google Shape;27;p6"/>
          <p:cNvSpPr txBox="1"/>
          <p:nvPr>
            <p:ph idx="2" type="body"/>
          </p:nvPr>
        </p:nvSpPr>
        <p:spPr>
          <a:xfrm>
            <a:off x="4650825" y="1428750"/>
            <a:ext cx="3606300" cy="31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◇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80575" y="4721101"/>
            <a:ext cx="548700" cy="3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bg>
      <p:bgPr>
        <a:solidFill>
          <a:schemeClr val="accent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827250" y="743719"/>
            <a:ext cx="4109400" cy="70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827250" y="1494175"/>
            <a:ext cx="2493300" cy="327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◇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2" name="Google Shape;32;p7"/>
          <p:cNvSpPr txBox="1"/>
          <p:nvPr>
            <p:ph idx="2" type="body"/>
          </p:nvPr>
        </p:nvSpPr>
        <p:spPr>
          <a:xfrm>
            <a:off x="3448449" y="1494175"/>
            <a:ext cx="2493300" cy="327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◇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3" name="Google Shape;33;p7"/>
          <p:cNvSpPr txBox="1"/>
          <p:nvPr>
            <p:ph idx="3" type="body"/>
          </p:nvPr>
        </p:nvSpPr>
        <p:spPr>
          <a:xfrm>
            <a:off x="6069648" y="1494175"/>
            <a:ext cx="2493300" cy="327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◇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80575" y="4721101"/>
            <a:ext cx="548700" cy="3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accent3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827250" y="743719"/>
            <a:ext cx="4109400" cy="70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80575" y="4721101"/>
            <a:ext cx="548700" cy="3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2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/>
          <p:nvPr>
            <p:ph idx="1" type="body"/>
          </p:nvPr>
        </p:nvSpPr>
        <p:spPr>
          <a:xfrm>
            <a:off x="457200" y="43301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Oswald"/>
              <a:buNone/>
              <a:defRPr sz="1800">
                <a:solidFill>
                  <a:schemeClr val="accent2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80575" y="4721101"/>
            <a:ext cx="548700" cy="3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buNone/>
              <a:defRPr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buNone/>
              <a:defRPr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buNone/>
              <a:defRPr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buNone/>
              <a:defRPr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buNone/>
              <a:defRPr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buNone/>
              <a:defRPr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buNone/>
              <a:defRPr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buNone/>
              <a:defRPr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2" type="sldNum"/>
          </p:nvPr>
        </p:nvSpPr>
        <p:spPr>
          <a:xfrm>
            <a:off x="8480575" y="4721101"/>
            <a:ext cx="548700" cy="3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rgbClr val="9BDED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073763">
                  <a:alpha val="0"/>
                </a:srgbClr>
              </a:gs>
              <a:gs pos="100000">
                <a:srgbClr val="010B15">
                  <a:alpha val="28235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827250" y="743719"/>
            <a:ext cx="4109400" cy="7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None/>
              <a:defRPr sz="2400">
                <a:solidFill>
                  <a:schemeClr val="accent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None/>
              <a:defRPr sz="2400">
                <a:solidFill>
                  <a:schemeClr val="accent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None/>
              <a:defRPr sz="2400">
                <a:solidFill>
                  <a:schemeClr val="accent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None/>
              <a:defRPr sz="2400">
                <a:solidFill>
                  <a:schemeClr val="accent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None/>
              <a:defRPr sz="2400">
                <a:solidFill>
                  <a:schemeClr val="accent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None/>
              <a:defRPr sz="2400">
                <a:solidFill>
                  <a:schemeClr val="accent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None/>
              <a:defRPr sz="2400">
                <a:solidFill>
                  <a:schemeClr val="accent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None/>
              <a:defRPr sz="2400">
                <a:solidFill>
                  <a:schemeClr val="accent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None/>
              <a:defRPr sz="2400">
                <a:solidFill>
                  <a:schemeClr val="accent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827250" y="1352550"/>
            <a:ext cx="7489500" cy="32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◇"/>
              <a:defRPr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○"/>
              <a:defRPr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■"/>
              <a:defRPr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●"/>
              <a:defRPr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○"/>
              <a:defRPr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■"/>
              <a:defRPr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●"/>
              <a:defRPr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○"/>
              <a:defRPr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■"/>
              <a:defRPr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8480575" y="4721101"/>
            <a:ext cx="5487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r">
              <a:buNone/>
              <a:defRPr sz="1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r">
              <a:buNone/>
              <a:defRPr sz="1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r">
              <a:buNone/>
              <a:defRPr sz="1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r">
              <a:buNone/>
              <a:defRPr sz="1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r">
              <a:buNone/>
              <a:defRPr sz="1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r">
              <a:buNone/>
              <a:defRPr sz="1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r">
              <a:buNone/>
              <a:defRPr sz="1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r">
              <a:buNone/>
              <a:defRPr sz="1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creativecommons.org/licenses/by/4.0/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open-sans" TargetMode="External"/><Relationship Id="rId4" Type="http://schemas.openxmlformats.org/officeDocument/2006/relationships/hyperlink" Target="https://www.fontsquirrel.com/fonts/oswald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0.jpg"/><Relationship Id="rId4" Type="http://schemas.openxmlformats.org/officeDocument/2006/relationships/image" Target="../media/image9.jpg"/><Relationship Id="rId5" Type="http://schemas.openxmlformats.org/officeDocument/2006/relationships/image" Target="../media/image8.jpg"/><Relationship Id="rId6" Type="http://schemas.openxmlformats.org/officeDocument/2006/relationships/image" Target="../media/image11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type="ctrTitle"/>
          </p:nvPr>
        </p:nvSpPr>
        <p:spPr>
          <a:xfrm>
            <a:off x="776975" y="347081"/>
            <a:ext cx="6255300" cy="4055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BDED2"/>
                </a:solidFill>
              </a:rPr>
              <a:t>THIS IS YOUR PRESENTATION TITLE</a:t>
            </a:r>
            <a:endParaRPr>
              <a:solidFill>
                <a:srgbClr val="9BDED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9A6DE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/>
          <p:nvPr>
            <p:ph type="title"/>
          </p:nvPr>
        </p:nvSpPr>
        <p:spPr>
          <a:xfrm>
            <a:off x="827250" y="743719"/>
            <a:ext cx="3371700" cy="70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9A6DE"/>
                </a:solidFill>
              </a:rPr>
              <a:t>A PICTURE IS WORTH A THOUSAND WORDS</a:t>
            </a:r>
            <a:endParaRPr>
              <a:solidFill>
                <a:srgbClr val="39A6DE"/>
              </a:solidFill>
            </a:endParaRPr>
          </a:p>
        </p:txBody>
      </p:sp>
      <p:sp>
        <p:nvSpPr>
          <p:cNvPr id="121" name="Google Shape;121;p20"/>
          <p:cNvSpPr txBox="1"/>
          <p:nvPr>
            <p:ph idx="4294967295" type="body"/>
          </p:nvPr>
        </p:nvSpPr>
        <p:spPr>
          <a:xfrm>
            <a:off x="827250" y="1562901"/>
            <a:ext cx="3037500" cy="294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A complex idea can be conveyed with just a single still image, namely making it possible to absorb large amounts of data quickly.</a:t>
            </a:r>
            <a:endParaRPr sz="2000"/>
          </a:p>
        </p:txBody>
      </p:sp>
      <p:pic>
        <p:nvPicPr>
          <p:cNvPr id="122" name="Google Shape;122;p20"/>
          <p:cNvPicPr preferRelativeResize="0"/>
          <p:nvPr/>
        </p:nvPicPr>
        <p:blipFill rotWithShape="1">
          <a:blip r:embed="rId3">
            <a:alphaModFix/>
          </a:blip>
          <a:srcRect b="0" l="24468" r="14604" t="0"/>
          <a:stretch/>
        </p:blipFill>
        <p:spPr>
          <a:xfrm>
            <a:off x="4443425" y="0"/>
            <a:ext cx="47005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0"/>
          <p:cNvSpPr txBox="1"/>
          <p:nvPr>
            <p:ph idx="12" type="sldNum"/>
          </p:nvPr>
        </p:nvSpPr>
        <p:spPr>
          <a:xfrm>
            <a:off x="8480575" y="4721101"/>
            <a:ext cx="548700" cy="3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/>
          <p:nvPr>
            <p:ph type="title"/>
          </p:nvPr>
        </p:nvSpPr>
        <p:spPr>
          <a:xfrm>
            <a:off x="827250" y="3086994"/>
            <a:ext cx="4109400" cy="70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DB2F6B"/>
                </a:solidFill>
              </a:rPr>
              <a:t>WANT BIG IMPACT?</a:t>
            </a:r>
            <a:endParaRPr sz="3600">
              <a:solidFill>
                <a:srgbClr val="DB2F6B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DB2F6B"/>
                </a:solidFill>
              </a:rPr>
              <a:t>USE BIG IMAGE</a:t>
            </a:r>
            <a:endParaRPr sz="3600">
              <a:solidFill>
                <a:srgbClr val="DB2F6B"/>
              </a:solidFill>
            </a:endParaRPr>
          </a:p>
        </p:txBody>
      </p:sp>
      <p:sp>
        <p:nvSpPr>
          <p:cNvPr id="129" name="Google Shape;129;p21"/>
          <p:cNvSpPr txBox="1"/>
          <p:nvPr>
            <p:ph idx="12" type="sldNum"/>
          </p:nvPr>
        </p:nvSpPr>
        <p:spPr>
          <a:xfrm>
            <a:off x="8480575" y="4721101"/>
            <a:ext cx="548700" cy="3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type="title"/>
          </p:nvPr>
        </p:nvSpPr>
        <p:spPr>
          <a:xfrm>
            <a:off x="827250" y="743719"/>
            <a:ext cx="4109400" cy="70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74E92"/>
                </a:solidFill>
              </a:rPr>
              <a:t>USE CHARTS TO EXPLAIN YOUR IDEAS</a:t>
            </a:r>
            <a:endParaRPr>
              <a:solidFill>
                <a:srgbClr val="774E92"/>
              </a:solidFill>
            </a:endParaRPr>
          </a:p>
        </p:txBody>
      </p:sp>
      <p:sp>
        <p:nvSpPr>
          <p:cNvPr id="135" name="Google Shape;135;p22"/>
          <p:cNvSpPr/>
          <p:nvPr/>
        </p:nvSpPr>
        <p:spPr>
          <a:xfrm>
            <a:off x="3067187" y="1771650"/>
            <a:ext cx="2483100" cy="2457300"/>
          </a:xfrm>
          <a:prstGeom prst="ellipse">
            <a:avLst/>
          </a:prstGeom>
          <a:noFill/>
          <a:ln cap="flat" cmpd="sng" w="228600">
            <a:solidFill>
              <a:srgbClr val="9BDED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BDED2"/>
                </a:solidFill>
                <a:latin typeface="Open Sans"/>
                <a:ea typeface="Open Sans"/>
                <a:cs typeface="Open Sans"/>
                <a:sym typeface="Open Sans"/>
              </a:rPr>
              <a:t>Gray</a:t>
            </a:r>
            <a:endParaRPr sz="1800">
              <a:solidFill>
                <a:srgbClr val="9BDED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6" name="Google Shape;136;p22"/>
          <p:cNvSpPr/>
          <p:nvPr/>
        </p:nvSpPr>
        <p:spPr>
          <a:xfrm>
            <a:off x="827250" y="1771650"/>
            <a:ext cx="2483100" cy="2457300"/>
          </a:xfrm>
          <a:prstGeom prst="ellipse">
            <a:avLst/>
          </a:prstGeom>
          <a:noFill/>
          <a:ln cap="flat" cmpd="sng" w="2286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White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7" name="Google Shape;137;p22"/>
          <p:cNvSpPr/>
          <p:nvPr/>
        </p:nvSpPr>
        <p:spPr>
          <a:xfrm>
            <a:off x="5341852" y="1771650"/>
            <a:ext cx="2483100" cy="2457300"/>
          </a:xfrm>
          <a:prstGeom prst="ellipse">
            <a:avLst/>
          </a:prstGeom>
          <a:noFill/>
          <a:ln cap="flat" cmpd="sng" w="2286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Black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8" name="Google Shape;138;p22"/>
          <p:cNvSpPr txBox="1"/>
          <p:nvPr>
            <p:ph idx="12" type="sldNum"/>
          </p:nvPr>
        </p:nvSpPr>
        <p:spPr>
          <a:xfrm>
            <a:off x="8480575" y="4721101"/>
            <a:ext cx="548700" cy="3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9A6DE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/>
          <p:nvPr>
            <p:ph type="title"/>
          </p:nvPr>
        </p:nvSpPr>
        <p:spPr>
          <a:xfrm>
            <a:off x="827250" y="743719"/>
            <a:ext cx="4109400" cy="70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9A6DE"/>
                </a:solidFill>
              </a:rPr>
              <a:t>AND TABLES TO COMPARE DATA</a:t>
            </a:r>
            <a:endParaRPr>
              <a:solidFill>
                <a:srgbClr val="39A6DE"/>
              </a:solidFill>
            </a:endParaRPr>
          </a:p>
        </p:txBody>
      </p:sp>
      <p:graphicFrame>
        <p:nvGraphicFramePr>
          <p:cNvPr id="144" name="Google Shape;144;p23"/>
          <p:cNvGraphicFramePr/>
          <p:nvPr/>
        </p:nvGraphicFramePr>
        <p:xfrm>
          <a:off x="952500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{9C28ECCB-15EE-4E12-9B33-3B309CC80501}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603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43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A</a:t>
                      </a:r>
                      <a:endParaRPr sz="1100">
                        <a:solidFill>
                          <a:srgbClr val="FFFFFF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43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B</a:t>
                      </a:r>
                      <a:endParaRPr sz="1100">
                        <a:solidFill>
                          <a:srgbClr val="FFFFFF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43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C</a:t>
                      </a:r>
                      <a:endParaRPr sz="1100">
                        <a:solidFill>
                          <a:srgbClr val="FFFFFF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43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30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Yellow</a:t>
                      </a:r>
                      <a:endParaRPr sz="110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</a:t>
                      </a:r>
                      <a:endParaRPr b="1" sz="140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</a:t>
                      </a:r>
                      <a:endParaRPr b="1" sz="140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</a:t>
                      </a:r>
                      <a:endParaRPr b="1" sz="140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30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Blue</a:t>
                      </a:r>
                      <a:endParaRPr sz="110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30</a:t>
                      </a:r>
                      <a:endParaRPr b="1" sz="140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15</a:t>
                      </a:r>
                      <a:endParaRPr b="1" sz="140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</a:t>
                      </a:r>
                      <a:endParaRPr b="1" sz="140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30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Orange</a:t>
                      </a:r>
                      <a:endParaRPr sz="110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43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</a:t>
                      </a:r>
                      <a:endParaRPr b="1" sz="140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43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24</a:t>
                      </a:r>
                      <a:endParaRPr b="1" sz="140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43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16</a:t>
                      </a:r>
                      <a:endParaRPr b="1" sz="140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43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45" name="Google Shape;145;p23"/>
          <p:cNvSpPr txBox="1"/>
          <p:nvPr>
            <p:ph idx="12" type="sldNum"/>
          </p:nvPr>
        </p:nvSpPr>
        <p:spPr>
          <a:xfrm>
            <a:off x="8480575" y="4721101"/>
            <a:ext cx="548700" cy="3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BDED2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/>
          <p:nvPr/>
        </p:nvSpPr>
        <p:spPr>
          <a:xfrm>
            <a:off x="667125" y="942584"/>
            <a:ext cx="8171736" cy="3892835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FFFF">
              <a:alpha val="2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4"/>
          <p:cNvSpPr txBox="1"/>
          <p:nvPr>
            <p:ph type="title"/>
          </p:nvPr>
        </p:nvSpPr>
        <p:spPr>
          <a:xfrm>
            <a:off x="827250" y="743719"/>
            <a:ext cx="4109400" cy="70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152" name="Google Shape;152;p24"/>
          <p:cNvSpPr/>
          <p:nvPr/>
        </p:nvSpPr>
        <p:spPr>
          <a:xfrm>
            <a:off x="2325900" y="1689488"/>
            <a:ext cx="7020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774E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our office</a:t>
            </a:r>
            <a:endParaRPr sz="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53" name="Google Shape;153;p24"/>
          <p:cNvGrpSpPr/>
          <p:nvPr/>
        </p:nvGrpSpPr>
        <p:grpSpPr>
          <a:xfrm>
            <a:off x="1340789" y="2176767"/>
            <a:ext cx="161751" cy="156150"/>
            <a:chOff x="2422275" y="3401100"/>
            <a:chExt cx="208200" cy="208200"/>
          </a:xfrm>
        </p:grpSpPr>
        <p:sp>
          <p:nvSpPr>
            <p:cNvPr id="154" name="Google Shape;154;p24"/>
            <p:cNvSpPr/>
            <p:nvPr/>
          </p:nvSpPr>
          <p:spPr>
            <a:xfrm>
              <a:off x="2422275" y="3401100"/>
              <a:ext cx="208200" cy="208200"/>
            </a:xfrm>
            <a:prstGeom prst="ellipse">
              <a:avLst/>
            </a:prstGeom>
            <a:noFill/>
            <a:ln cap="flat" cmpd="sng" w="38100">
              <a:solidFill>
                <a:srgbClr val="774E9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24"/>
            <p:cNvSpPr/>
            <p:nvPr/>
          </p:nvSpPr>
          <p:spPr>
            <a:xfrm>
              <a:off x="2491725" y="3470550"/>
              <a:ext cx="69300" cy="69300"/>
            </a:xfrm>
            <a:prstGeom prst="ellipse">
              <a:avLst/>
            </a:prstGeom>
            <a:solidFill>
              <a:srgbClr val="774E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6" name="Google Shape;156;p24"/>
          <p:cNvGrpSpPr/>
          <p:nvPr/>
        </p:nvGrpSpPr>
        <p:grpSpPr>
          <a:xfrm>
            <a:off x="2953475" y="3799190"/>
            <a:ext cx="161751" cy="156150"/>
            <a:chOff x="2422275" y="3401100"/>
            <a:chExt cx="208200" cy="208200"/>
          </a:xfrm>
        </p:grpSpPr>
        <p:sp>
          <p:nvSpPr>
            <p:cNvPr id="157" name="Google Shape;157;p24"/>
            <p:cNvSpPr/>
            <p:nvPr/>
          </p:nvSpPr>
          <p:spPr>
            <a:xfrm>
              <a:off x="2422275" y="3401100"/>
              <a:ext cx="208200" cy="208200"/>
            </a:xfrm>
            <a:prstGeom prst="ellipse">
              <a:avLst/>
            </a:prstGeom>
            <a:noFill/>
            <a:ln cap="flat" cmpd="sng" w="38100">
              <a:solidFill>
                <a:srgbClr val="774E9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24"/>
            <p:cNvSpPr/>
            <p:nvPr/>
          </p:nvSpPr>
          <p:spPr>
            <a:xfrm>
              <a:off x="2491725" y="3470550"/>
              <a:ext cx="69300" cy="69300"/>
            </a:xfrm>
            <a:prstGeom prst="ellipse">
              <a:avLst/>
            </a:prstGeom>
            <a:solidFill>
              <a:srgbClr val="774E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9" name="Google Shape;159;p24"/>
          <p:cNvGrpSpPr/>
          <p:nvPr/>
        </p:nvGrpSpPr>
        <p:grpSpPr>
          <a:xfrm>
            <a:off x="4023937" y="1969250"/>
            <a:ext cx="161751" cy="156150"/>
            <a:chOff x="2422275" y="3401100"/>
            <a:chExt cx="208200" cy="208200"/>
          </a:xfrm>
        </p:grpSpPr>
        <p:sp>
          <p:nvSpPr>
            <p:cNvPr id="160" name="Google Shape;160;p24"/>
            <p:cNvSpPr/>
            <p:nvPr/>
          </p:nvSpPr>
          <p:spPr>
            <a:xfrm>
              <a:off x="2422275" y="3401100"/>
              <a:ext cx="208200" cy="208200"/>
            </a:xfrm>
            <a:prstGeom prst="ellipse">
              <a:avLst/>
            </a:prstGeom>
            <a:noFill/>
            <a:ln cap="flat" cmpd="sng" w="38100">
              <a:solidFill>
                <a:srgbClr val="774E9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24"/>
            <p:cNvSpPr/>
            <p:nvPr/>
          </p:nvSpPr>
          <p:spPr>
            <a:xfrm>
              <a:off x="2491725" y="3470550"/>
              <a:ext cx="69300" cy="69300"/>
            </a:xfrm>
            <a:prstGeom prst="ellipse">
              <a:avLst/>
            </a:prstGeom>
            <a:solidFill>
              <a:srgbClr val="774E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2" name="Google Shape;162;p24"/>
          <p:cNvGrpSpPr/>
          <p:nvPr/>
        </p:nvGrpSpPr>
        <p:grpSpPr>
          <a:xfrm>
            <a:off x="4782770" y="4088765"/>
            <a:ext cx="161751" cy="156150"/>
            <a:chOff x="2422275" y="3401100"/>
            <a:chExt cx="208200" cy="208200"/>
          </a:xfrm>
        </p:grpSpPr>
        <p:sp>
          <p:nvSpPr>
            <p:cNvPr id="163" name="Google Shape;163;p24"/>
            <p:cNvSpPr/>
            <p:nvPr/>
          </p:nvSpPr>
          <p:spPr>
            <a:xfrm>
              <a:off x="2422275" y="3401100"/>
              <a:ext cx="208200" cy="208200"/>
            </a:xfrm>
            <a:prstGeom prst="ellipse">
              <a:avLst/>
            </a:prstGeom>
            <a:noFill/>
            <a:ln cap="flat" cmpd="sng" w="38100">
              <a:solidFill>
                <a:srgbClr val="774E9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24"/>
            <p:cNvSpPr/>
            <p:nvPr/>
          </p:nvSpPr>
          <p:spPr>
            <a:xfrm>
              <a:off x="2491725" y="3470550"/>
              <a:ext cx="69300" cy="69300"/>
            </a:xfrm>
            <a:prstGeom prst="ellipse">
              <a:avLst/>
            </a:prstGeom>
            <a:solidFill>
              <a:srgbClr val="774E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5" name="Google Shape;165;p24"/>
          <p:cNvGrpSpPr/>
          <p:nvPr/>
        </p:nvGrpSpPr>
        <p:grpSpPr>
          <a:xfrm>
            <a:off x="6899642" y="2451715"/>
            <a:ext cx="161751" cy="156150"/>
            <a:chOff x="2422275" y="3401100"/>
            <a:chExt cx="208200" cy="208200"/>
          </a:xfrm>
        </p:grpSpPr>
        <p:sp>
          <p:nvSpPr>
            <p:cNvPr id="166" name="Google Shape;166;p24"/>
            <p:cNvSpPr/>
            <p:nvPr/>
          </p:nvSpPr>
          <p:spPr>
            <a:xfrm>
              <a:off x="2422275" y="3401100"/>
              <a:ext cx="208200" cy="208200"/>
            </a:xfrm>
            <a:prstGeom prst="ellipse">
              <a:avLst/>
            </a:prstGeom>
            <a:noFill/>
            <a:ln cap="flat" cmpd="sng" w="38100">
              <a:solidFill>
                <a:srgbClr val="774E9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24"/>
            <p:cNvSpPr/>
            <p:nvPr/>
          </p:nvSpPr>
          <p:spPr>
            <a:xfrm>
              <a:off x="2491725" y="3470550"/>
              <a:ext cx="69300" cy="69300"/>
            </a:xfrm>
            <a:prstGeom prst="ellipse">
              <a:avLst/>
            </a:prstGeom>
            <a:solidFill>
              <a:srgbClr val="774E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8" name="Google Shape;168;p24"/>
          <p:cNvGrpSpPr/>
          <p:nvPr/>
        </p:nvGrpSpPr>
        <p:grpSpPr>
          <a:xfrm>
            <a:off x="7575348" y="4159777"/>
            <a:ext cx="161751" cy="156150"/>
            <a:chOff x="2422275" y="3401100"/>
            <a:chExt cx="208200" cy="208200"/>
          </a:xfrm>
        </p:grpSpPr>
        <p:sp>
          <p:nvSpPr>
            <p:cNvPr id="169" name="Google Shape;169;p24"/>
            <p:cNvSpPr/>
            <p:nvPr/>
          </p:nvSpPr>
          <p:spPr>
            <a:xfrm>
              <a:off x="2422275" y="3401100"/>
              <a:ext cx="208200" cy="208200"/>
            </a:xfrm>
            <a:prstGeom prst="ellipse">
              <a:avLst/>
            </a:prstGeom>
            <a:noFill/>
            <a:ln cap="flat" cmpd="sng" w="38100">
              <a:solidFill>
                <a:srgbClr val="774E9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24"/>
            <p:cNvSpPr/>
            <p:nvPr/>
          </p:nvSpPr>
          <p:spPr>
            <a:xfrm>
              <a:off x="2491725" y="3470550"/>
              <a:ext cx="69300" cy="69300"/>
            </a:xfrm>
            <a:prstGeom prst="ellipse">
              <a:avLst/>
            </a:prstGeom>
            <a:solidFill>
              <a:srgbClr val="774E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1" name="Google Shape;171;p24"/>
          <p:cNvSpPr txBox="1"/>
          <p:nvPr>
            <p:ph idx="12" type="sldNum"/>
          </p:nvPr>
        </p:nvSpPr>
        <p:spPr>
          <a:xfrm>
            <a:off x="8480575" y="4721101"/>
            <a:ext cx="548700" cy="3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5"/>
          <p:cNvSpPr txBox="1"/>
          <p:nvPr>
            <p:ph idx="4294967295" type="ctrTitle"/>
          </p:nvPr>
        </p:nvSpPr>
        <p:spPr>
          <a:xfrm>
            <a:off x="685800" y="2438650"/>
            <a:ext cx="67146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DB2F6B"/>
                </a:solidFill>
              </a:rPr>
              <a:t>89,526,124</a:t>
            </a:r>
            <a:endParaRPr sz="9600">
              <a:solidFill>
                <a:srgbClr val="DB2F6B"/>
              </a:solidFill>
            </a:endParaRPr>
          </a:p>
        </p:txBody>
      </p:sp>
      <p:sp>
        <p:nvSpPr>
          <p:cNvPr id="177" name="Google Shape;177;p25"/>
          <p:cNvSpPr txBox="1"/>
          <p:nvPr>
            <p:ph idx="4294967295" type="subTitle"/>
          </p:nvPr>
        </p:nvSpPr>
        <p:spPr>
          <a:xfrm>
            <a:off x="685800" y="3923955"/>
            <a:ext cx="6714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178" name="Google Shape;178;p25"/>
          <p:cNvSpPr txBox="1"/>
          <p:nvPr>
            <p:ph idx="12" type="sldNum"/>
          </p:nvPr>
        </p:nvSpPr>
        <p:spPr>
          <a:xfrm>
            <a:off x="8480575" y="4721101"/>
            <a:ext cx="548700" cy="3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6"/>
          <p:cNvSpPr txBox="1"/>
          <p:nvPr>
            <p:ph idx="4294967295" type="ctrTitle"/>
          </p:nvPr>
        </p:nvSpPr>
        <p:spPr>
          <a:xfrm>
            <a:off x="838200" y="648000"/>
            <a:ext cx="77724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>
                <a:solidFill>
                  <a:srgbClr val="DB2F6B"/>
                </a:solidFill>
              </a:rPr>
              <a:t>89,526,124$</a:t>
            </a:r>
            <a:endParaRPr sz="5400">
              <a:solidFill>
                <a:srgbClr val="DB2F6B"/>
              </a:solidFill>
            </a:endParaRPr>
          </a:p>
        </p:txBody>
      </p:sp>
      <p:sp>
        <p:nvSpPr>
          <p:cNvPr id="184" name="Google Shape;184;p26"/>
          <p:cNvSpPr txBox="1"/>
          <p:nvPr>
            <p:ph idx="4294967295" type="subTitle"/>
          </p:nvPr>
        </p:nvSpPr>
        <p:spPr>
          <a:xfrm>
            <a:off x="838200" y="14113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That’s a lot of money</a:t>
            </a:r>
            <a:endParaRPr sz="1800"/>
          </a:p>
        </p:txBody>
      </p:sp>
      <p:sp>
        <p:nvSpPr>
          <p:cNvPr id="185" name="Google Shape;185;p26"/>
          <p:cNvSpPr txBox="1"/>
          <p:nvPr>
            <p:ph idx="4294967295" type="ctrTitle"/>
          </p:nvPr>
        </p:nvSpPr>
        <p:spPr>
          <a:xfrm>
            <a:off x="838200" y="3276900"/>
            <a:ext cx="77724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>
                <a:solidFill>
                  <a:srgbClr val="DB2F6B"/>
                </a:solidFill>
              </a:rPr>
              <a:t>100%</a:t>
            </a:r>
            <a:endParaRPr sz="5400">
              <a:solidFill>
                <a:srgbClr val="DB2F6B"/>
              </a:solidFill>
            </a:endParaRPr>
          </a:p>
        </p:txBody>
      </p:sp>
      <p:sp>
        <p:nvSpPr>
          <p:cNvPr id="186" name="Google Shape;186;p26"/>
          <p:cNvSpPr txBox="1"/>
          <p:nvPr>
            <p:ph idx="4294967295" type="subTitle"/>
          </p:nvPr>
        </p:nvSpPr>
        <p:spPr>
          <a:xfrm>
            <a:off x="838200" y="40402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Total success!</a:t>
            </a:r>
            <a:endParaRPr sz="1800"/>
          </a:p>
        </p:txBody>
      </p:sp>
      <p:sp>
        <p:nvSpPr>
          <p:cNvPr id="187" name="Google Shape;187;p26"/>
          <p:cNvSpPr txBox="1"/>
          <p:nvPr>
            <p:ph idx="4294967295" type="ctrTitle"/>
          </p:nvPr>
        </p:nvSpPr>
        <p:spPr>
          <a:xfrm>
            <a:off x="838200" y="1962450"/>
            <a:ext cx="77724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>
                <a:solidFill>
                  <a:srgbClr val="DB2F6B"/>
                </a:solidFill>
              </a:rPr>
              <a:t>185,244 users</a:t>
            </a:r>
            <a:endParaRPr sz="5400">
              <a:solidFill>
                <a:srgbClr val="DB2F6B"/>
              </a:solidFill>
            </a:endParaRPr>
          </a:p>
        </p:txBody>
      </p:sp>
      <p:sp>
        <p:nvSpPr>
          <p:cNvPr id="188" name="Google Shape;188;p26"/>
          <p:cNvSpPr txBox="1"/>
          <p:nvPr>
            <p:ph idx="4294967295" type="subTitle"/>
          </p:nvPr>
        </p:nvSpPr>
        <p:spPr>
          <a:xfrm>
            <a:off x="838200" y="272575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And a lot of users</a:t>
            </a:r>
            <a:endParaRPr sz="1800"/>
          </a:p>
        </p:txBody>
      </p:sp>
      <p:sp>
        <p:nvSpPr>
          <p:cNvPr id="189" name="Google Shape;189;p26"/>
          <p:cNvSpPr txBox="1"/>
          <p:nvPr>
            <p:ph idx="12" type="sldNum"/>
          </p:nvPr>
        </p:nvSpPr>
        <p:spPr>
          <a:xfrm>
            <a:off x="8480575" y="4721101"/>
            <a:ext cx="548700" cy="3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7"/>
          <p:cNvSpPr txBox="1"/>
          <p:nvPr>
            <p:ph type="title"/>
          </p:nvPr>
        </p:nvSpPr>
        <p:spPr>
          <a:xfrm>
            <a:off x="827250" y="743719"/>
            <a:ext cx="4109400" cy="70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74E92"/>
                </a:solidFill>
              </a:rPr>
              <a:t>OUR PROCESS IS EASY</a:t>
            </a:r>
            <a:endParaRPr>
              <a:solidFill>
                <a:srgbClr val="774E92"/>
              </a:solidFill>
            </a:endParaRPr>
          </a:p>
        </p:txBody>
      </p:sp>
      <p:sp>
        <p:nvSpPr>
          <p:cNvPr id="195" name="Google Shape;195;p27"/>
          <p:cNvSpPr/>
          <p:nvPr/>
        </p:nvSpPr>
        <p:spPr>
          <a:xfrm>
            <a:off x="903450" y="2023538"/>
            <a:ext cx="2522700" cy="1325100"/>
          </a:xfrm>
          <a:prstGeom prst="homePlate">
            <a:avLst>
              <a:gd fmla="val 30129" name="adj"/>
            </a:avLst>
          </a:prstGeom>
          <a:solidFill>
            <a:srgbClr val="FFFFFF">
              <a:alpha val="26920"/>
            </a:srgbClr>
          </a:solidFill>
          <a:ln cap="flat" cmpd="sng" w="1143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first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6" name="Google Shape;196;p27"/>
          <p:cNvSpPr/>
          <p:nvPr/>
        </p:nvSpPr>
        <p:spPr>
          <a:xfrm>
            <a:off x="3243494" y="2023538"/>
            <a:ext cx="2571300" cy="1325100"/>
          </a:xfrm>
          <a:prstGeom prst="chevron">
            <a:avLst>
              <a:gd fmla="val 29853" name="adj"/>
            </a:avLst>
          </a:prstGeom>
          <a:solidFill>
            <a:srgbClr val="FFFFFF">
              <a:alpha val="26920"/>
            </a:srgbClr>
          </a:solidFill>
          <a:ln cap="flat" cmpd="sng" w="1143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second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7" name="Google Shape;197;p27"/>
          <p:cNvSpPr/>
          <p:nvPr/>
        </p:nvSpPr>
        <p:spPr>
          <a:xfrm>
            <a:off x="5632049" y="2023538"/>
            <a:ext cx="2571300" cy="1325100"/>
          </a:xfrm>
          <a:prstGeom prst="chevron">
            <a:avLst>
              <a:gd fmla="val 29853" name="adj"/>
            </a:avLst>
          </a:prstGeom>
          <a:solidFill>
            <a:srgbClr val="FFFFFF">
              <a:alpha val="26920"/>
            </a:srgbClr>
          </a:solidFill>
          <a:ln cap="flat" cmpd="sng" w="1143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last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8" name="Google Shape;198;p27"/>
          <p:cNvSpPr txBox="1"/>
          <p:nvPr>
            <p:ph idx="12" type="sldNum"/>
          </p:nvPr>
        </p:nvSpPr>
        <p:spPr>
          <a:xfrm>
            <a:off x="8480575" y="4721101"/>
            <a:ext cx="548700" cy="3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8"/>
          <p:cNvSpPr txBox="1"/>
          <p:nvPr>
            <p:ph type="title"/>
          </p:nvPr>
        </p:nvSpPr>
        <p:spPr>
          <a:xfrm>
            <a:off x="827250" y="743719"/>
            <a:ext cx="4109400" cy="70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04" name="Google Shape;204;p28"/>
          <p:cNvSpPr txBox="1"/>
          <p:nvPr>
            <p:ph idx="1" type="body"/>
          </p:nvPr>
        </p:nvSpPr>
        <p:spPr>
          <a:xfrm>
            <a:off x="827250" y="1657350"/>
            <a:ext cx="24186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YELLOW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05" name="Google Shape;205;p28"/>
          <p:cNvSpPr txBox="1"/>
          <p:nvPr>
            <p:ph idx="2" type="body"/>
          </p:nvPr>
        </p:nvSpPr>
        <p:spPr>
          <a:xfrm>
            <a:off x="3369996" y="1657350"/>
            <a:ext cx="24186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06" name="Google Shape;206;p28"/>
          <p:cNvSpPr txBox="1"/>
          <p:nvPr>
            <p:ph idx="3" type="body"/>
          </p:nvPr>
        </p:nvSpPr>
        <p:spPr>
          <a:xfrm>
            <a:off x="5912750" y="1657350"/>
            <a:ext cx="25251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07" name="Google Shape;207;p28"/>
          <p:cNvSpPr txBox="1"/>
          <p:nvPr>
            <p:ph idx="1" type="body"/>
          </p:nvPr>
        </p:nvSpPr>
        <p:spPr>
          <a:xfrm>
            <a:off x="827250" y="3371850"/>
            <a:ext cx="24186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08" name="Google Shape;208;p28"/>
          <p:cNvSpPr txBox="1"/>
          <p:nvPr>
            <p:ph idx="2" type="body"/>
          </p:nvPr>
        </p:nvSpPr>
        <p:spPr>
          <a:xfrm>
            <a:off x="3369996" y="3371850"/>
            <a:ext cx="24186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09" name="Google Shape;209;p28"/>
          <p:cNvSpPr txBox="1"/>
          <p:nvPr>
            <p:ph idx="3" type="body"/>
          </p:nvPr>
        </p:nvSpPr>
        <p:spPr>
          <a:xfrm>
            <a:off x="5912750" y="3371850"/>
            <a:ext cx="25251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grpSp>
        <p:nvGrpSpPr>
          <p:cNvPr id="210" name="Google Shape;210;p28"/>
          <p:cNvGrpSpPr/>
          <p:nvPr/>
        </p:nvGrpSpPr>
        <p:grpSpPr>
          <a:xfrm>
            <a:off x="6015277" y="1441821"/>
            <a:ext cx="272141" cy="262243"/>
            <a:chOff x="5302225" y="968375"/>
            <a:chExt cx="417650" cy="418250"/>
          </a:xfrm>
        </p:grpSpPr>
        <p:sp>
          <p:nvSpPr>
            <p:cNvPr id="211" name="Google Shape;211;p28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28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3" name="Google Shape;213;p28"/>
          <p:cNvGrpSpPr/>
          <p:nvPr/>
        </p:nvGrpSpPr>
        <p:grpSpPr>
          <a:xfrm>
            <a:off x="928395" y="3177526"/>
            <a:ext cx="284880" cy="274124"/>
            <a:chOff x="1922075" y="1629000"/>
            <a:chExt cx="437200" cy="437200"/>
          </a:xfrm>
        </p:grpSpPr>
        <p:sp>
          <p:nvSpPr>
            <p:cNvPr id="214" name="Google Shape;214;p28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28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6" name="Google Shape;216;p28"/>
          <p:cNvGrpSpPr/>
          <p:nvPr/>
        </p:nvGrpSpPr>
        <p:grpSpPr>
          <a:xfrm>
            <a:off x="3482718" y="1414050"/>
            <a:ext cx="233142" cy="317764"/>
            <a:chOff x="3984000" y="1594200"/>
            <a:chExt cx="357800" cy="506800"/>
          </a:xfrm>
        </p:grpSpPr>
        <p:sp>
          <p:nvSpPr>
            <p:cNvPr id="217" name="Google Shape;217;p28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28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9" name="Google Shape;219;p28"/>
          <p:cNvGrpSpPr/>
          <p:nvPr/>
        </p:nvGrpSpPr>
        <p:grpSpPr>
          <a:xfrm>
            <a:off x="6011684" y="3171404"/>
            <a:ext cx="279308" cy="286367"/>
            <a:chOff x="5970800" y="1619250"/>
            <a:chExt cx="428650" cy="456725"/>
          </a:xfrm>
        </p:grpSpPr>
        <p:sp>
          <p:nvSpPr>
            <p:cNvPr id="220" name="Google Shape;220;p28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28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28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28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28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5" name="Google Shape;225;p28"/>
          <p:cNvGrpSpPr/>
          <p:nvPr/>
        </p:nvGrpSpPr>
        <p:grpSpPr>
          <a:xfrm>
            <a:off x="918858" y="1429756"/>
            <a:ext cx="303971" cy="286367"/>
            <a:chOff x="1233350" y="1619250"/>
            <a:chExt cx="466500" cy="456725"/>
          </a:xfrm>
        </p:grpSpPr>
        <p:sp>
          <p:nvSpPr>
            <p:cNvPr id="226" name="Google Shape;226;p28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28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28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28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0" name="Google Shape;230;p28"/>
          <p:cNvGrpSpPr/>
          <p:nvPr/>
        </p:nvGrpSpPr>
        <p:grpSpPr>
          <a:xfrm>
            <a:off x="3467777" y="3154925"/>
            <a:ext cx="132894" cy="319300"/>
            <a:chOff x="3386850" y="2264625"/>
            <a:chExt cx="203950" cy="509250"/>
          </a:xfrm>
        </p:grpSpPr>
        <p:sp>
          <p:nvSpPr>
            <p:cNvPr id="231" name="Google Shape;231;p28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28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3" name="Google Shape;233;p28"/>
          <p:cNvSpPr txBox="1"/>
          <p:nvPr>
            <p:ph idx="12" type="sldNum"/>
          </p:nvPr>
        </p:nvSpPr>
        <p:spPr>
          <a:xfrm>
            <a:off x="8480575" y="4721101"/>
            <a:ext cx="548700" cy="3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9"/>
          <p:cNvSpPr txBox="1"/>
          <p:nvPr>
            <p:ph idx="1" type="body"/>
          </p:nvPr>
        </p:nvSpPr>
        <p:spPr>
          <a:xfrm>
            <a:off x="457200" y="43301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239" name="Google Shape;239;p29"/>
          <p:cNvSpPr txBox="1"/>
          <p:nvPr>
            <p:ph idx="12" type="sldNum"/>
          </p:nvPr>
        </p:nvSpPr>
        <p:spPr>
          <a:xfrm>
            <a:off x="8480575" y="4721101"/>
            <a:ext cx="548700" cy="3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40" name="Google Shape;240;p29"/>
          <p:cNvCxnSpPr/>
          <p:nvPr/>
        </p:nvCxnSpPr>
        <p:spPr>
          <a:xfrm>
            <a:off x="952500" y="1074701"/>
            <a:ext cx="7239000" cy="0"/>
          </a:xfrm>
          <a:prstGeom prst="straightConnector1">
            <a:avLst/>
          </a:prstGeom>
          <a:noFill/>
          <a:ln cap="flat" cmpd="sng" w="9525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1" name="Google Shape;241;p29"/>
          <p:cNvCxnSpPr/>
          <p:nvPr/>
        </p:nvCxnSpPr>
        <p:spPr>
          <a:xfrm>
            <a:off x="952500" y="1784183"/>
            <a:ext cx="7239000" cy="0"/>
          </a:xfrm>
          <a:prstGeom prst="straightConnector1">
            <a:avLst/>
          </a:prstGeom>
          <a:noFill/>
          <a:ln cap="flat" cmpd="sng" w="9525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2" name="Google Shape;242;p29"/>
          <p:cNvCxnSpPr/>
          <p:nvPr/>
        </p:nvCxnSpPr>
        <p:spPr>
          <a:xfrm>
            <a:off x="952500" y="2493664"/>
            <a:ext cx="7239000" cy="0"/>
          </a:xfrm>
          <a:prstGeom prst="straightConnector1">
            <a:avLst/>
          </a:prstGeom>
          <a:noFill/>
          <a:ln cap="flat" cmpd="sng" w="9525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3" name="Google Shape;243;p29"/>
          <p:cNvCxnSpPr/>
          <p:nvPr/>
        </p:nvCxnSpPr>
        <p:spPr>
          <a:xfrm>
            <a:off x="952500" y="3203146"/>
            <a:ext cx="7239000" cy="0"/>
          </a:xfrm>
          <a:prstGeom prst="straightConnector1">
            <a:avLst/>
          </a:prstGeom>
          <a:noFill/>
          <a:ln cap="flat" cmpd="sng" w="9525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4" name="Google Shape;244;p29"/>
          <p:cNvCxnSpPr/>
          <p:nvPr/>
        </p:nvCxnSpPr>
        <p:spPr>
          <a:xfrm>
            <a:off x="952500" y="3934526"/>
            <a:ext cx="7239000" cy="0"/>
          </a:xfrm>
          <a:prstGeom prst="straightConnector1">
            <a:avLst/>
          </a:prstGeom>
          <a:noFill/>
          <a:ln cap="flat" cmpd="sng" w="9525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5" name="Google Shape;245;p29"/>
          <p:cNvSpPr txBox="1"/>
          <p:nvPr/>
        </p:nvSpPr>
        <p:spPr>
          <a:xfrm>
            <a:off x="952500" y="915950"/>
            <a:ext cx="3645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4000</a:t>
            </a:r>
            <a:endParaRPr sz="1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3000</a:t>
            </a:r>
            <a:endParaRPr sz="1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2000</a:t>
            </a:r>
            <a:endParaRPr sz="1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1000</a:t>
            </a:r>
            <a:endParaRPr sz="1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  <a:endParaRPr sz="1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6" name="Google Shape;246;p29"/>
          <p:cNvSpPr/>
          <p:nvPr/>
        </p:nvSpPr>
        <p:spPr>
          <a:xfrm>
            <a:off x="1572782" y="2380937"/>
            <a:ext cx="2337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9"/>
          <p:cNvSpPr/>
          <p:nvPr/>
        </p:nvSpPr>
        <p:spPr>
          <a:xfrm>
            <a:off x="1887026" y="1986874"/>
            <a:ext cx="233700" cy="1947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29"/>
          <p:cNvSpPr/>
          <p:nvPr/>
        </p:nvSpPr>
        <p:spPr>
          <a:xfrm>
            <a:off x="2201270" y="2493664"/>
            <a:ext cx="2337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9"/>
          <p:cNvSpPr/>
          <p:nvPr/>
        </p:nvSpPr>
        <p:spPr>
          <a:xfrm>
            <a:off x="3325786" y="2694727"/>
            <a:ext cx="2337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9"/>
          <p:cNvSpPr/>
          <p:nvPr/>
        </p:nvSpPr>
        <p:spPr>
          <a:xfrm>
            <a:off x="3640031" y="2096344"/>
            <a:ext cx="233700" cy="1838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9"/>
          <p:cNvSpPr/>
          <p:nvPr/>
        </p:nvSpPr>
        <p:spPr>
          <a:xfrm>
            <a:off x="3954275" y="1229025"/>
            <a:ext cx="2337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9"/>
          <p:cNvSpPr/>
          <p:nvPr/>
        </p:nvSpPr>
        <p:spPr>
          <a:xfrm>
            <a:off x="5078791" y="2140120"/>
            <a:ext cx="2337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9"/>
          <p:cNvSpPr/>
          <p:nvPr/>
        </p:nvSpPr>
        <p:spPr>
          <a:xfrm>
            <a:off x="5393035" y="1074577"/>
            <a:ext cx="233700" cy="2860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29"/>
          <p:cNvSpPr/>
          <p:nvPr/>
        </p:nvSpPr>
        <p:spPr>
          <a:xfrm>
            <a:off x="5707280" y="2322562"/>
            <a:ext cx="2337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9"/>
          <p:cNvSpPr/>
          <p:nvPr/>
        </p:nvSpPr>
        <p:spPr>
          <a:xfrm>
            <a:off x="6831796" y="2753101"/>
            <a:ext cx="2337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29"/>
          <p:cNvSpPr/>
          <p:nvPr/>
        </p:nvSpPr>
        <p:spPr>
          <a:xfrm>
            <a:off x="7146040" y="1293620"/>
            <a:ext cx="233700" cy="2641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29"/>
          <p:cNvSpPr/>
          <p:nvPr/>
        </p:nvSpPr>
        <p:spPr>
          <a:xfrm>
            <a:off x="7460284" y="1607410"/>
            <a:ext cx="2337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type="title"/>
          </p:nvPr>
        </p:nvSpPr>
        <p:spPr>
          <a:xfrm>
            <a:off x="827250" y="591319"/>
            <a:ext cx="5868300" cy="70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INSTRUCTIONS FOR USE</a:t>
            </a:r>
            <a:endParaRPr sz="3600"/>
          </a:p>
        </p:txBody>
      </p:sp>
      <p:sp>
        <p:nvSpPr>
          <p:cNvPr id="53" name="Google Shape;53;p12"/>
          <p:cNvSpPr txBox="1"/>
          <p:nvPr/>
        </p:nvSpPr>
        <p:spPr>
          <a:xfrm>
            <a:off x="835950" y="1336013"/>
            <a:ext cx="3429000" cy="16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EDIT IN GOOGLE SLIDES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Click on the button under the presentation preview that says "Use as Google Slides Theme".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You will get a copy of this document on your Google Drive and will be able to edit, add or delete slides.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You have to be signed in to your Google account.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" name="Google Shape;54;p12"/>
          <p:cNvSpPr txBox="1"/>
          <p:nvPr/>
        </p:nvSpPr>
        <p:spPr>
          <a:xfrm>
            <a:off x="4729052" y="1336013"/>
            <a:ext cx="3578700" cy="16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EDIT IN POWERPOINT®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Click on the button under the presentation preview that says "Download as PowerPoint template". You will get a .pptx file that you can edit in PowerPoint.</a:t>
            </a:r>
            <a:r>
              <a:rPr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Remember to download and install the fonts used in this presentation (you’ll find the links to the font files needed in the </a:t>
            </a:r>
            <a:r>
              <a:rPr lang="en" u="sng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design slide</a:t>
            </a:r>
            <a:r>
              <a:rPr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" name="Google Shape;55;p12"/>
          <p:cNvSpPr txBox="1"/>
          <p:nvPr/>
        </p:nvSpPr>
        <p:spPr>
          <a:xfrm>
            <a:off x="835950" y="3729544"/>
            <a:ext cx="7472100" cy="6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More info on how to use this template at </a:t>
            </a:r>
            <a:r>
              <a:rPr b="1" lang="en" sz="1200" u="sng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b="1"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This template is free to use under </a:t>
            </a:r>
            <a:r>
              <a:rPr lang="en" sz="1200" u="sng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en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You can keep the Credits slide or mention SlidesCarnival and other resources used in a slide footer</a:t>
            </a:r>
            <a:r>
              <a:rPr lang="en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" name="Google Shape;56;p12"/>
          <p:cNvSpPr txBox="1"/>
          <p:nvPr>
            <p:ph idx="12" type="sldNum"/>
          </p:nvPr>
        </p:nvSpPr>
        <p:spPr>
          <a:xfrm>
            <a:off x="8480575" y="4721101"/>
            <a:ext cx="548700" cy="3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0"/>
          <p:cNvSpPr/>
          <p:nvPr/>
        </p:nvSpPr>
        <p:spPr>
          <a:xfrm>
            <a:off x="692300" y="727900"/>
            <a:ext cx="3866703" cy="126752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FFFF">
                    <a:alpha val="26920"/>
                  </a:srgbClr>
                </a:solidFill>
                <a:latin typeface="Oswald"/>
              </a:rPr>
              <a:t>iPHONE</a:t>
            </a:r>
          </a:p>
        </p:txBody>
      </p:sp>
      <p:sp>
        <p:nvSpPr>
          <p:cNvPr id="263" name="Google Shape;263;p30"/>
          <p:cNvSpPr/>
          <p:nvPr/>
        </p:nvSpPr>
        <p:spPr>
          <a:xfrm>
            <a:off x="697837" y="2147169"/>
            <a:ext cx="2955748" cy="83895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FFFF">
                    <a:alpha val="26920"/>
                  </a:srgbClr>
                </a:solidFill>
                <a:latin typeface="Oswald"/>
              </a:rPr>
              <a:t>PROJECT</a:t>
            </a:r>
          </a:p>
        </p:txBody>
      </p:sp>
      <p:sp>
        <p:nvSpPr>
          <p:cNvPr id="264" name="Google Shape;264;p30"/>
          <p:cNvSpPr txBox="1"/>
          <p:nvPr>
            <p:ph idx="4294967295" type="body"/>
          </p:nvPr>
        </p:nvSpPr>
        <p:spPr>
          <a:xfrm>
            <a:off x="616100" y="3065531"/>
            <a:ext cx="3866700" cy="137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265" name="Google Shape;265;p30"/>
          <p:cNvSpPr txBox="1"/>
          <p:nvPr>
            <p:ph idx="12" type="sldNum"/>
          </p:nvPr>
        </p:nvSpPr>
        <p:spPr>
          <a:xfrm>
            <a:off x="8480575" y="4721101"/>
            <a:ext cx="548700" cy="3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66" name="Google Shape;266;p30"/>
          <p:cNvGrpSpPr/>
          <p:nvPr/>
        </p:nvGrpSpPr>
        <p:grpSpPr>
          <a:xfrm>
            <a:off x="5658000" y="373572"/>
            <a:ext cx="2119546" cy="4396359"/>
            <a:chOff x="2547150" y="238125"/>
            <a:chExt cx="2525675" cy="5238750"/>
          </a:xfrm>
        </p:grpSpPr>
        <p:sp>
          <p:nvSpPr>
            <p:cNvPr id="267" name="Google Shape;267;p30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rgbClr val="FFFFFF">
                <a:alpha val="2692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30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FFFFFF">
                <a:alpha val="2692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30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FFFFFF">
                <a:alpha val="2692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30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FFFFFF">
                <a:alpha val="2692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71" name="Google Shape;271;p30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5705013" y="756087"/>
            <a:ext cx="2025525" cy="36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1"/>
          <p:cNvSpPr/>
          <p:nvPr/>
        </p:nvSpPr>
        <p:spPr>
          <a:xfrm>
            <a:off x="692300" y="795725"/>
            <a:ext cx="2883198" cy="110238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FFFF">
                    <a:alpha val="26920"/>
                  </a:srgbClr>
                </a:solidFill>
                <a:latin typeface="Oswald"/>
              </a:rPr>
              <a:t>TABLET</a:t>
            </a:r>
          </a:p>
        </p:txBody>
      </p:sp>
      <p:sp>
        <p:nvSpPr>
          <p:cNvPr id="277" name="Google Shape;277;p31"/>
          <p:cNvSpPr/>
          <p:nvPr/>
        </p:nvSpPr>
        <p:spPr>
          <a:xfrm>
            <a:off x="697057" y="2070979"/>
            <a:ext cx="2539480" cy="83894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FFFF">
                    <a:alpha val="26920"/>
                  </a:srgbClr>
                </a:solidFill>
                <a:latin typeface="Oswald"/>
              </a:rPr>
              <a:t>PROJECT</a:t>
            </a:r>
          </a:p>
        </p:txBody>
      </p:sp>
      <p:sp>
        <p:nvSpPr>
          <p:cNvPr id="278" name="Google Shape;278;p31"/>
          <p:cNvSpPr txBox="1"/>
          <p:nvPr>
            <p:ph idx="12" type="sldNum"/>
          </p:nvPr>
        </p:nvSpPr>
        <p:spPr>
          <a:xfrm>
            <a:off x="8480575" y="4721101"/>
            <a:ext cx="548700" cy="3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9" name="Google Shape;279;p31"/>
          <p:cNvSpPr txBox="1"/>
          <p:nvPr>
            <p:ph idx="4294967295" type="body"/>
          </p:nvPr>
        </p:nvSpPr>
        <p:spPr>
          <a:xfrm>
            <a:off x="616100" y="3065531"/>
            <a:ext cx="3866700" cy="137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grpSp>
        <p:nvGrpSpPr>
          <p:cNvPr id="280" name="Google Shape;280;p31"/>
          <p:cNvGrpSpPr/>
          <p:nvPr/>
        </p:nvGrpSpPr>
        <p:grpSpPr>
          <a:xfrm>
            <a:off x="5011702" y="465959"/>
            <a:ext cx="2736410" cy="4222433"/>
            <a:chOff x="2112475" y="238125"/>
            <a:chExt cx="3395050" cy="5238750"/>
          </a:xfrm>
        </p:grpSpPr>
        <p:sp>
          <p:nvSpPr>
            <p:cNvPr id="281" name="Google Shape;281;p31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rgbClr val="FFFFFF">
                <a:alpha val="2692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31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rgbClr val="FFFFFF">
                <a:alpha val="2692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31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FFFFFF">
                <a:alpha val="2692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31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FFFFFF">
                <a:alpha val="2692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85" name="Google Shape;28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288" y="839688"/>
            <a:ext cx="2597800" cy="3463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2"/>
          <p:cNvSpPr/>
          <p:nvPr/>
        </p:nvSpPr>
        <p:spPr>
          <a:xfrm>
            <a:off x="692300" y="870825"/>
            <a:ext cx="3825421" cy="104840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FFFF">
                    <a:alpha val="26920"/>
                  </a:srgbClr>
                </a:solidFill>
                <a:latin typeface="Oswald"/>
              </a:rPr>
              <a:t>DESKTOP</a:t>
            </a:r>
          </a:p>
        </p:txBody>
      </p:sp>
      <p:sp>
        <p:nvSpPr>
          <p:cNvPr id="291" name="Google Shape;291;p32"/>
          <p:cNvSpPr/>
          <p:nvPr/>
        </p:nvSpPr>
        <p:spPr>
          <a:xfrm>
            <a:off x="697650" y="2070974"/>
            <a:ext cx="2856085" cy="83895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FFFF">
                    <a:alpha val="26920"/>
                  </a:srgbClr>
                </a:solidFill>
                <a:latin typeface="Oswald"/>
              </a:rPr>
              <a:t>PROJECT</a:t>
            </a:r>
          </a:p>
        </p:txBody>
      </p:sp>
      <p:sp>
        <p:nvSpPr>
          <p:cNvPr id="292" name="Google Shape;292;p32"/>
          <p:cNvSpPr txBox="1"/>
          <p:nvPr>
            <p:ph idx="12" type="sldNum"/>
          </p:nvPr>
        </p:nvSpPr>
        <p:spPr>
          <a:xfrm>
            <a:off x="8480575" y="4721101"/>
            <a:ext cx="548700" cy="3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3" name="Google Shape;293;p32"/>
          <p:cNvSpPr txBox="1"/>
          <p:nvPr>
            <p:ph idx="4294967295" type="body"/>
          </p:nvPr>
        </p:nvSpPr>
        <p:spPr>
          <a:xfrm>
            <a:off x="616100" y="3065531"/>
            <a:ext cx="3866700" cy="137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grpSp>
        <p:nvGrpSpPr>
          <p:cNvPr id="294" name="Google Shape;294;p32"/>
          <p:cNvGrpSpPr/>
          <p:nvPr/>
        </p:nvGrpSpPr>
        <p:grpSpPr>
          <a:xfrm>
            <a:off x="4277049" y="1241129"/>
            <a:ext cx="4542205" cy="2661224"/>
            <a:chOff x="1177450" y="241631"/>
            <a:chExt cx="6173152" cy="3616776"/>
          </a:xfrm>
        </p:grpSpPr>
        <p:sp>
          <p:nvSpPr>
            <p:cNvPr id="295" name="Google Shape;295;p32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rgbClr val="FFFFFF">
                <a:alpha val="2692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32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692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32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692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32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99" name="Google Shape;299;p32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4784225" y="1387850"/>
            <a:ext cx="3530550" cy="224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9A6DE"/>
        </a:solidFill>
      </p:bgPr>
    </p:bg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3"/>
          <p:cNvSpPr/>
          <p:nvPr/>
        </p:nvSpPr>
        <p:spPr>
          <a:xfrm>
            <a:off x="784450" y="567050"/>
            <a:ext cx="5185575" cy="160099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FFFF">
                    <a:alpha val="26920"/>
                  </a:srgbClr>
                </a:solidFill>
                <a:latin typeface="Oswald"/>
              </a:rPr>
              <a:t>THANKS</a:t>
            </a:r>
          </a:p>
        </p:txBody>
      </p:sp>
      <p:sp>
        <p:nvSpPr>
          <p:cNvPr id="305" name="Google Shape;305;p33"/>
          <p:cNvSpPr txBox="1"/>
          <p:nvPr>
            <p:ph idx="4294967295" type="subTitle"/>
          </p:nvPr>
        </p:nvSpPr>
        <p:spPr>
          <a:xfrm>
            <a:off x="693906" y="2306269"/>
            <a:ext cx="6593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39A6DE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ANY QUESTIONS?</a:t>
            </a:r>
            <a:endParaRPr sz="4800">
              <a:solidFill>
                <a:srgbClr val="39A6DE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06" name="Google Shape;306;p33"/>
          <p:cNvSpPr txBox="1"/>
          <p:nvPr>
            <p:ph idx="4294967295" type="body"/>
          </p:nvPr>
        </p:nvSpPr>
        <p:spPr>
          <a:xfrm>
            <a:off x="685800" y="3701381"/>
            <a:ext cx="7611600" cy="105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You can find me at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@username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user@mail.me</a:t>
            </a:r>
            <a:endParaRPr sz="2400"/>
          </a:p>
        </p:txBody>
      </p:sp>
      <p:sp>
        <p:nvSpPr>
          <p:cNvPr id="307" name="Google Shape;307;p33"/>
          <p:cNvSpPr txBox="1"/>
          <p:nvPr>
            <p:ph idx="12" type="sldNum"/>
          </p:nvPr>
        </p:nvSpPr>
        <p:spPr>
          <a:xfrm>
            <a:off x="8480575" y="4721101"/>
            <a:ext cx="548700" cy="3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74E92"/>
        </a:solidFill>
      </p:bgPr>
    </p:bg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4"/>
          <p:cNvSpPr txBox="1"/>
          <p:nvPr>
            <p:ph type="title"/>
          </p:nvPr>
        </p:nvSpPr>
        <p:spPr>
          <a:xfrm>
            <a:off x="827250" y="743719"/>
            <a:ext cx="4109400" cy="70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74E92"/>
                </a:solidFill>
              </a:rPr>
              <a:t>CREDITS</a:t>
            </a:r>
            <a:endParaRPr>
              <a:solidFill>
                <a:srgbClr val="774E92"/>
              </a:solidFill>
            </a:endParaRPr>
          </a:p>
        </p:txBody>
      </p:sp>
      <p:sp>
        <p:nvSpPr>
          <p:cNvPr id="313" name="Google Shape;313;p34"/>
          <p:cNvSpPr txBox="1"/>
          <p:nvPr>
            <p:ph idx="4294967295" type="body"/>
          </p:nvPr>
        </p:nvSpPr>
        <p:spPr>
          <a:xfrm>
            <a:off x="827250" y="1200150"/>
            <a:ext cx="75900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◇"/>
            </a:pPr>
            <a:r>
              <a:rPr lang="en" sz="2400"/>
              <a:t>Presentation template by </a:t>
            </a:r>
            <a:r>
              <a:rPr lang="en" sz="2400" u="sng">
                <a:hlinkClick r:id="rId3"/>
              </a:rPr>
              <a:t>SlidesCarnival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◇"/>
            </a:pPr>
            <a:r>
              <a:rPr lang="en" sz="2400"/>
              <a:t>Photographs by </a:t>
            </a:r>
            <a:r>
              <a:rPr lang="en" sz="2400" u="sng">
                <a:hlinkClick r:id="rId4"/>
              </a:rPr>
              <a:t>Unsplash</a:t>
            </a:r>
            <a:endParaRPr sz="2400"/>
          </a:p>
        </p:txBody>
      </p:sp>
      <p:sp>
        <p:nvSpPr>
          <p:cNvPr id="314" name="Google Shape;314;p34"/>
          <p:cNvSpPr txBox="1"/>
          <p:nvPr>
            <p:ph idx="12" type="sldNum"/>
          </p:nvPr>
        </p:nvSpPr>
        <p:spPr>
          <a:xfrm>
            <a:off x="8480575" y="4721101"/>
            <a:ext cx="548700" cy="3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5"/>
          <p:cNvSpPr txBox="1"/>
          <p:nvPr>
            <p:ph type="title"/>
          </p:nvPr>
        </p:nvSpPr>
        <p:spPr>
          <a:xfrm>
            <a:off x="827250" y="743719"/>
            <a:ext cx="4109400" cy="70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20" name="Google Shape;320;p35"/>
          <p:cNvSpPr txBox="1"/>
          <p:nvPr>
            <p:ph idx="4294967295" type="body"/>
          </p:nvPr>
        </p:nvSpPr>
        <p:spPr>
          <a:xfrm>
            <a:off x="827250" y="1200150"/>
            <a:ext cx="7859700" cy="26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This presentations uses the following typographies: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◇"/>
            </a:pPr>
            <a:r>
              <a:rPr lang="en" sz="1400"/>
              <a:t>Titles: </a:t>
            </a:r>
            <a:r>
              <a:rPr b="1" lang="en" sz="1400"/>
              <a:t>Oswald</a:t>
            </a:r>
            <a:endParaRPr b="1"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◇"/>
            </a:pPr>
            <a:r>
              <a:rPr lang="en" sz="1400"/>
              <a:t>Body copy: </a:t>
            </a:r>
            <a:r>
              <a:rPr b="1" lang="en" sz="1400"/>
              <a:t>Open Sans</a:t>
            </a:r>
            <a:endParaRPr b="1"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Download for free at</a:t>
            </a:r>
            <a:r>
              <a:rPr lang="en" sz="1400"/>
              <a:t>: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https://www.fontsquirrel.com/fonts/open-sans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https://www.fontsquirrel.com/fonts/oswald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9BDED2"/>
              </a:solidFill>
              <a:highlight>
                <a:srgbClr val="FFFFFF"/>
              </a:highlight>
            </a:endParaRPr>
          </a:p>
        </p:txBody>
      </p:sp>
      <p:sp>
        <p:nvSpPr>
          <p:cNvPr id="321" name="Google Shape;321;p35"/>
          <p:cNvSpPr txBox="1"/>
          <p:nvPr/>
        </p:nvSpPr>
        <p:spPr>
          <a:xfrm>
            <a:off x="827250" y="4552650"/>
            <a:ext cx="7551300" cy="5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i="1"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2" name="Google Shape;322;p35"/>
          <p:cNvSpPr txBox="1"/>
          <p:nvPr>
            <p:ph idx="12" type="sldNum"/>
          </p:nvPr>
        </p:nvSpPr>
        <p:spPr>
          <a:xfrm>
            <a:off x="8480575" y="4721101"/>
            <a:ext cx="548700" cy="3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6"/>
          <p:cNvSpPr txBox="1"/>
          <p:nvPr>
            <p:ph type="ctrTitle"/>
          </p:nvPr>
        </p:nvSpPr>
        <p:spPr>
          <a:xfrm>
            <a:off x="838200" y="2612044"/>
            <a:ext cx="43329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RESOURCES</a:t>
            </a:r>
            <a:endParaRPr/>
          </a:p>
        </p:txBody>
      </p:sp>
      <p:sp>
        <p:nvSpPr>
          <p:cNvPr id="328" name="Google Shape;328;p36"/>
          <p:cNvSpPr txBox="1"/>
          <p:nvPr>
            <p:ph idx="1" type="subTitle"/>
          </p:nvPr>
        </p:nvSpPr>
        <p:spPr>
          <a:xfrm>
            <a:off x="838200" y="3811613"/>
            <a:ext cx="4332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  <p:sp>
        <p:nvSpPr>
          <p:cNvPr id="329" name="Google Shape;329;p36"/>
          <p:cNvSpPr/>
          <p:nvPr/>
        </p:nvSpPr>
        <p:spPr>
          <a:xfrm>
            <a:off x="6807675" y="638375"/>
            <a:ext cx="1765773" cy="359909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FFFF">
                    <a:alpha val="26920"/>
                  </a:srgbClr>
                </a:solidFill>
                <a:latin typeface="Oswald"/>
              </a:rPr>
              <a:t>2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7"/>
          <p:cNvSpPr txBox="1"/>
          <p:nvPr>
            <p:ph type="title"/>
          </p:nvPr>
        </p:nvSpPr>
        <p:spPr>
          <a:xfrm>
            <a:off x="827250" y="743719"/>
            <a:ext cx="4109400" cy="70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TIMELINE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35" name="Google Shape;335;p37"/>
          <p:cNvSpPr txBox="1"/>
          <p:nvPr>
            <p:ph idx="12" type="sldNum"/>
          </p:nvPr>
        </p:nvSpPr>
        <p:spPr>
          <a:xfrm>
            <a:off x="8480575" y="4721101"/>
            <a:ext cx="548700" cy="3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6" name="Google Shape;336;p37"/>
          <p:cNvSpPr/>
          <p:nvPr/>
        </p:nvSpPr>
        <p:spPr>
          <a:xfrm>
            <a:off x="7735208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DEC</a:t>
            </a:r>
            <a:endParaRPr sz="1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7" name="Google Shape;337;p37"/>
          <p:cNvSpPr/>
          <p:nvPr/>
        </p:nvSpPr>
        <p:spPr>
          <a:xfrm>
            <a:off x="7075124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NOV</a:t>
            </a:r>
            <a:endParaRPr sz="1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8" name="Google Shape;338;p37"/>
          <p:cNvSpPr/>
          <p:nvPr/>
        </p:nvSpPr>
        <p:spPr>
          <a:xfrm>
            <a:off x="6415040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OCT</a:t>
            </a:r>
            <a:endParaRPr sz="1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9" name="Google Shape;339;p37"/>
          <p:cNvSpPr/>
          <p:nvPr/>
        </p:nvSpPr>
        <p:spPr>
          <a:xfrm>
            <a:off x="5754956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SEP</a:t>
            </a:r>
            <a:endParaRPr sz="1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0" name="Google Shape;340;p37"/>
          <p:cNvSpPr/>
          <p:nvPr/>
        </p:nvSpPr>
        <p:spPr>
          <a:xfrm>
            <a:off x="5094872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AUG</a:t>
            </a:r>
            <a:endParaRPr sz="1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1" name="Google Shape;341;p37"/>
          <p:cNvSpPr/>
          <p:nvPr/>
        </p:nvSpPr>
        <p:spPr>
          <a:xfrm>
            <a:off x="4434788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JUL</a:t>
            </a:r>
            <a:endParaRPr sz="1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2" name="Google Shape;342;p37"/>
          <p:cNvSpPr/>
          <p:nvPr/>
        </p:nvSpPr>
        <p:spPr>
          <a:xfrm>
            <a:off x="3774704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JUN</a:t>
            </a:r>
            <a:endParaRPr sz="1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3" name="Google Shape;343;p37"/>
          <p:cNvSpPr/>
          <p:nvPr/>
        </p:nvSpPr>
        <p:spPr>
          <a:xfrm>
            <a:off x="3114619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MAY</a:t>
            </a:r>
            <a:endParaRPr sz="1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4" name="Google Shape;344;p37"/>
          <p:cNvSpPr/>
          <p:nvPr/>
        </p:nvSpPr>
        <p:spPr>
          <a:xfrm>
            <a:off x="2454535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APR</a:t>
            </a:r>
            <a:endParaRPr sz="1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5" name="Google Shape;345;p37"/>
          <p:cNvSpPr/>
          <p:nvPr/>
        </p:nvSpPr>
        <p:spPr>
          <a:xfrm>
            <a:off x="1794451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MAR</a:t>
            </a:r>
            <a:endParaRPr sz="1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6" name="Google Shape;346;p37"/>
          <p:cNvSpPr/>
          <p:nvPr/>
        </p:nvSpPr>
        <p:spPr>
          <a:xfrm>
            <a:off x="1134367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FEB</a:t>
            </a:r>
            <a:endParaRPr sz="1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7" name="Google Shape;347;p37"/>
          <p:cNvSpPr/>
          <p:nvPr/>
        </p:nvSpPr>
        <p:spPr>
          <a:xfrm>
            <a:off x="474283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JAN</a:t>
            </a:r>
            <a:endParaRPr sz="1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8" name="Google Shape;348;p37"/>
          <p:cNvSpPr/>
          <p:nvPr/>
        </p:nvSpPr>
        <p:spPr>
          <a:xfrm>
            <a:off x="0" y="2755950"/>
            <a:ext cx="6372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349" name="Google Shape;349;p37"/>
          <p:cNvCxnSpPr/>
          <p:nvPr/>
        </p:nvCxnSpPr>
        <p:spPr>
          <a:xfrm rot="10800000">
            <a:off x="76892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50" name="Google Shape;350;p37"/>
          <p:cNvSpPr txBox="1"/>
          <p:nvPr/>
        </p:nvSpPr>
        <p:spPr>
          <a:xfrm>
            <a:off x="72790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51" name="Google Shape;351;p37"/>
          <p:cNvCxnSpPr/>
          <p:nvPr/>
        </p:nvCxnSpPr>
        <p:spPr>
          <a:xfrm rot="10800000">
            <a:off x="209015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52" name="Google Shape;352;p37"/>
          <p:cNvSpPr txBox="1"/>
          <p:nvPr/>
        </p:nvSpPr>
        <p:spPr>
          <a:xfrm>
            <a:off x="2050642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Red is the colour of danger and courage</a:t>
            </a:r>
            <a:endParaRPr sz="9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53" name="Google Shape;353;p37"/>
          <p:cNvCxnSpPr/>
          <p:nvPr/>
        </p:nvCxnSpPr>
        <p:spPr>
          <a:xfrm rot="10800000">
            <a:off x="341139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54" name="Google Shape;354;p37"/>
          <p:cNvSpPr txBox="1"/>
          <p:nvPr/>
        </p:nvSpPr>
        <p:spPr>
          <a:xfrm>
            <a:off x="3373384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55" name="Google Shape;355;p37"/>
          <p:cNvCxnSpPr/>
          <p:nvPr/>
        </p:nvCxnSpPr>
        <p:spPr>
          <a:xfrm rot="10800000">
            <a:off x="473262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56" name="Google Shape;356;p37"/>
          <p:cNvSpPr txBox="1"/>
          <p:nvPr/>
        </p:nvSpPr>
        <p:spPr>
          <a:xfrm>
            <a:off x="4696126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57" name="Google Shape;357;p37"/>
          <p:cNvCxnSpPr/>
          <p:nvPr/>
        </p:nvCxnSpPr>
        <p:spPr>
          <a:xfrm rot="10800000">
            <a:off x="605386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58" name="Google Shape;358;p37"/>
          <p:cNvSpPr txBox="1"/>
          <p:nvPr/>
        </p:nvSpPr>
        <p:spPr>
          <a:xfrm>
            <a:off x="6018868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59" name="Google Shape;359;p37"/>
          <p:cNvCxnSpPr/>
          <p:nvPr/>
        </p:nvCxnSpPr>
        <p:spPr>
          <a:xfrm rot="10800000">
            <a:off x="737509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0" name="Google Shape;360;p37"/>
          <p:cNvSpPr txBox="1"/>
          <p:nvPr/>
        </p:nvSpPr>
        <p:spPr>
          <a:xfrm>
            <a:off x="734161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61" name="Google Shape;361;p37"/>
          <p:cNvCxnSpPr/>
          <p:nvPr/>
        </p:nvCxnSpPr>
        <p:spPr>
          <a:xfrm rot="10800000">
            <a:off x="143968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2" name="Google Shape;362;p37"/>
          <p:cNvSpPr txBox="1"/>
          <p:nvPr/>
        </p:nvSpPr>
        <p:spPr>
          <a:xfrm>
            <a:off x="1369548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63" name="Google Shape;363;p37"/>
          <p:cNvCxnSpPr/>
          <p:nvPr/>
        </p:nvCxnSpPr>
        <p:spPr>
          <a:xfrm rot="10800000">
            <a:off x="276092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4" name="Google Shape;364;p37"/>
          <p:cNvSpPr txBox="1"/>
          <p:nvPr/>
        </p:nvSpPr>
        <p:spPr>
          <a:xfrm>
            <a:off x="2699944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65" name="Google Shape;365;p37"/>
          <p:cNvCxnSpPr/>
          <p:nvPr/>
        </p:nvCxnSpPr>
        <p:spPr>
          <a:xfrm rot="10800000">
            <a:off x="408215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6" name="Google Shape;366;p37"/>
          <p:cNvSpPr txBox="1"/>
          <p:nvPr/>
        </p:nvSpPr>
        <p:spPr>
          <a:xfrm>
            <a:off x="4030339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67" name="Google Shape;367;p37"/>
          <p:cNvCxnSpPr/>
          <p:nvPr/>
        </p:nvCxnSpPr>
        <p:spPr>
          <a:xfrm rot="10800000">
            <a:off x="540339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8" name="Google Shape;368;p37"/>
          <p:cNvSpPr txBox="1"/>
          <p:nvPr/>
        </p:nvSpPr>
        <p:spPr>
          <a:xfrm>
            <a:off x="5360735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Red is the colour of danger and courage</a:t>
            </a:r>
            <a:endParaRPr sz="9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69" name="Google Shape;369;p37"/>
          <p:cNvCxnSpPr/>
          <p:nvPr/>
        </p:nvCxnSpPr>
        <p:spPr>
          <a:xfrm rot="10800000">
            <a:off x="672462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0" name="Google Shape;370;p37"/>
          <p:cNvSpPr txBox="1"/>
          <p:nvPr/>
        </p:nvSpPr>
        <p:spPr>
          <a:xfrm>
            <a:off x="6691131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71" name="Google Shape;371;p37"/>
          <p:cNvCxnSpPr/>
          <p:nvPr/>
        </p:nvCxnSpPr>
        <p:spPr>
          <a:xfrm rot="10800000">
            <a:off x="804586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2" name="Google Shape;372;p37"/>
          <p:cNvSpPr txBox="1"/>
          <p:nvPr/>
        </p:nvSpPr>
        <p:spPr>
          <a:xfrm>
            <a:off x="8008073" y="3648150"/>
            <a:ext cx="1034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8"/>
          <p:cNvSpPr txBox="1"/>
          <p:nvPr>
            <p:ph type="title"/>
          </p:nvPr>
        </p:nvSpPr>
        <p:spPr>
          <a:xfrm>
            <a:off x="827250" y="743719"/>
            <a:ext cx="4109400" cy="70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ROADMAP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78" name="Google Shape;378;p38"/>
          <p:cNvSpPr txBox="1"/>
          <p:nvPr>
            <p:ph idx="12" type="sldNum"/>
          </p:nvPr>
        </p:nvSpPr>
        <p:spPr>
          <a:xfrm>
            <a:off x="8480575" y="4721101"/>
            <a:ext cx="548700" cy="3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9" name="Google Shape;379;p38"/>
          <p:cNvSpPr/>
          <p:nvPr/>
        </p:nvSpPr>
        <p:spPr>
          <a:xfrm>
            <a:off x="0" y="25234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38"/>
          <p:cNvSpPr/>
          <p:nvPr/>
        </p:nvSpPr>
        <p:spPr>
          <a:xfrm>
            <a:off x="0" y="25234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1" name="Google Shape;381;p38"/>
          <p:cNvGrpSpPr/>
          <p:nvPr/>
        </p:nvGrpSpPr>
        <p:grpSpPr>
          <a:xfrm>
            <a:off x="1786339" y="1855801"/>
            <a:ext cx="473400" cy="473400"/>
            <a:chOff x="1786339" y="1703401"/>
            <a:chExt cx="473400" cy="473400"/>
          </a:xfrm>
        </p:grpSpPr>
        <p:sp>
          <p:nvSpPr>
            <p:cNvPr id="382" name="Google Shape;382;p38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3" name="Google Shape;383;p38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1</a:t>
              </a:r>
              <a:endParaRPr sz="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384" name="Google Shape;384;p38"/>
          <p:cNvGrpSpPr/>
          <p:nvPr/>
        </p:nvGrpSpPr>
        <p:grpSpPr>
          <a:xfrm>
            <a:off x="3814414" y="1855801"/>
            <a:ext cx="473400" cy="473400"/>
            <a:chOff x="3814414" y="1703401"/>
            <a:chExt cx="473400" cy="473400"/>
          </a:xfrm>
        </p:grpSpPr>
        <p:sp>
          <p:nvSpPr>
            <p:cNvPr id="385" name="Google Shape;385;p38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6" name="Google Shape;386;p38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3</a:t>
              </a:r>
              <a:endParaRPr sz="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387" name="Google Shape;387;p38"/>
          <p:cNvGrpSpPr/>
          <p:nvPr/>
        </p:nvGrpSpPr>
        <p:grpSpPr>
          <a:xfrm>
            <a:off x="5842489" y="1855801"/>
            <a:ext cx="473400" cy="473400"/>
            <a:chOff x="5842489" y="1703401"/>
            <a:chExt cx="473400" cy="473400"/>
          </a:xfrm>
        </p:grpSpPr>
        <p:sp>
          <p:nvSpPr>
            <p:cNvPr id="388" name="Google Shape;388;p38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9" name="Google Shape;389;p38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5</a:t>
              </a:r>
              <a:endParaRPr sz="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390" name="Google Shape;390;p38"/>
          <p:cNvGrpSpPr/>
          <p:nvPr/>
        </p:nvGrpSpPr>
        <p:grpSpPr>
          <a:xfrm>
            <a:off x="6880814" y="3728700"/>
            <a:ext cx="473400" cy="473400"/>
            <a:chOff x="6880814" y="3576300"/>
            <a:chExt cx="473400" cy="473400"/>
          </a:xfrm>
        </p:grpSpPr>
        <p:sp>
          <p:nvSpPr>
            <p:cNvPr id="391" name="Google Shape;391;p38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2" name="Google Shape;392;p38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6</a:t>
              </a:r>
              <a:endParaRPr sz="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393" name="Google Shape;393;p38"/>
          <p:cNvGrpSpPr/>
          <p:nvPr/>
        </p:nvGrpSpPr>
        <p:grpSpPr>
          <a:xfrm>
            <a:off x="4852739" y="3728700"/>
            <a:ext cx="473400" cy="473400"/>
            <a:chOff x="4852739" y="3576300"/>
            <a:chExt cx="473400" cy="473400"/>
          </a:xfrm>
        </p:grpSpPr>
        <p:sp>
          <p:nvSpPr>
            <p:cNvPr id="394" name="Google Shape;394;p38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5" name="Google Shape;395;p38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4</a:t>
              </a:r>
              <a:endParaRPr sz="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396" name="Google Shape;396;p38"/>
          <p:cNvGrpSpPr/>
          <p:nvPr/>
        </p:nvGrpSpPr>
        <p:grpSpPr>
          <a:xfrm>
            <a:off x="2824664" y="3728700"/>
            <a:ext cx="473400" cy="473400"/>
            <a:chOff x="2824664" y="3576300"/>
            <a:chExt cx="473400" cy="473400"/>
          </a:xfrm>
        </p:grpSpPr>
        <p:sp>
          <p:nvSpPr>
            <p:cNvPr id="397" name="Google Shape;397;p38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8" name="Google Shape;398;p38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2</a:t>
              </a:r>
              <a:endParaRPr sz="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399" name="Google Shape;399;p38"/>
          <p:cNvSpPr txBox="1"/>
          <p:nvPr/>
        </p:nvSpPr>
        <p:spPr>
          <a:xfrm>
            <a:off x="1379850" y="13085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0" name="Google Shape;400;p38"/>
          <p:cNvSpPr txBox="1"/>
          <p:nvPr/>
        </p:nvSpPr>
        <p:spPr>
          <a:xfrm>
            <a:off x="3377205" y="13085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Red is the colour of danger and courage</a:t>
            </a:r>
            <a:endParaRPr sz="9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1" name="Google Shape;401;p38"/>
          <p:cNvSpPr txBox="1"/>
          <p:nvPr/>
        </p:nvSpPr>
        <p:spPr>
          <a:xfrm>
            <a:off x="5436010" y="13085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2" name="Google Shape;402;p38"/>
          <p:cNvSpPr txBox="1"/>
          <p:nvPr/>
        </p:nvSpPr>
        <p:spPr>
          <a:xfrm>
            <a:off x="2418175" y="42160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3" name="Google Shape;403;p38"/>
          <p:cNvSpPr txBox="1"/>
          <p:nvPr/>
        </p:nvSpPr>
        <p:spPr>
          <a:xfrm>
            <a:off x="4446255" y="42160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4" name="Google Shape;404;p38"/>
          <p:cNvSpPr txBox="1"/>
          <p:nvPr/>
        </p:nvSpPr>
        <p:spPr>
          <a:xfrm>
            <a:off x="6474335" y="42160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9"/>
          <p:cNvSpPr txBox="1"/>
          <p:nvPr>
            <p:ph type="title"/>
          </p:nvPr>
        </p:nvSpPr>
        <p:spPr>
          <a:xfrm>
            <a:off x="827250" y="743719"/>
            <a:ext cx="4109400" cy="70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GANTT CHART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10" name="Google Shape;410;p39"/>
          <p:cNvSpPr txBox="1"/>
          <p:nvPr>
            <p:ph idx="12" type="sldNum"/>
          </p:nvPr>
        </p:nvSpPr>
        <p:spPr>
          <a:xfrm>
            <a:off x="8480575" y="4721101"/>
            <a:ext cx="548700" cy="3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11" name="Google Shape;411;p39"/>
          <p:cNvGraphicFramePr/>
          <p:nvPr/>
        </p:nvGraphicFramePr>
        <p:xfrm>
          <a:off x="947275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{9C28ECCB-15EE-4E12-9B33-3B309CC80501}</a:tableStyleId>
              </a:tblPr>
              <a:tblGrid>
                <a:gridCol w="1244500"/>
                <a:gridCol w="427325"/>
                <a:gridCol w="427325"/>
                <a:gridCol w="427325"/>
                <a:gridCol w="427325"/>
                <a:gridCol w="427325"/>
                <a:gridCol w="427325"/>
                <a:gridCol w="427325"/>
                <a:gridCol w="427325"/>
                <a:gridCol w="427325"/>
                <a:gridCol w="427325"/>
                <a:gridCol w="427325"/>
                <a:gridCol w="427325"/>
                <a:gridCol w="427325"/>
                <a:gridCol w="427325"/>
              </a:tblGrid>
              <a:tr h="293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293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933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33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933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33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933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33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933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2933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/>
          <p:nvPr/>
        </p:nvSpPr>
        <p:spPr>
          <a:xfrm>
            <a:off x="826075" y="594600"/>
            <a:ext cx="5363975" cy="22021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FFFF">
                    <a:alpha val="26920"/>
                  </a:srgbClr>
                </a:solidFill>
                <a:latin typeface="Oswald"/>
              </a:rPr>
              <a:t>HELLO</a:t>
            </a:r>
          </a:p>
        </p:txBody>
      </p:sp>
      <p:sp>
        <p:nvSpPr>
          <p:cNvPr id="62" name="Google Shape;62;p13"/>
          <p:cNvSpPr txBox="1"/>
          <p:nvPr>
            <p:ph idx="4294967295" type="subTitle"/>
          </p:nvPr>
        </p:nvSpPr>
        <p:spPr>
          <a:xfrm>
            <a:off x="693906" y="2934919"/>
            <a:ext cx="6593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DB2F6B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I AM JAYDEN SMITH</a:t>
            </a:r>
            <a:endParaRPr sz="4800">
              <a:solidFill>
                <a:srgbClr val="DB2F6B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3" name="Google Shape;63;p13"/>
          <p:cNvSpPr txBox="1"/>
          <p:nvPr>
            <p:ph idx="4294967295" type="body"/>
          </p:nvPr>
        </p:nvSpPr>
        <p:spPr>
          <a:xfrm>
            <a:off x="685800" y="3701381"/>
            <a:ext cx="7611600" cy="105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I am here because I love to give presentations. </a:t>
            </a:r>
            <a:endParaRPr sz="2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You can find me at @username</a:t>
            </a:r>
            <a:endParaRPr sz="2400"/>
          </a:p>
        </p:txBody>
      </p:sp>
      <p:sp>
        <p:nvSpPr>
          <p:cNvPr id="64" name="Google Shape;64;p13"/>
          <p:cNvSpPr txBox="1"/>
          <p:nvPr>
            <p:ph idx="12" type="sldNum"/>
          </p:nvPr>
        </p:nvSpPr>
        <p:spPr>
          <a:xfrm>
            <a:off x="8480575" y="4721101"/>
            <a:ext cx="548700" cy="3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40"/>
          <p:cNvSpPr txBox="1"/>
          <p:nvPr>
            <p:ph type="title"/>
          </p:nvPr>
        </p:nvSpPr>
        <p:spPr>
          <a:xfrm>
            <a:off x="827250" y="743719"/>
            <a:ext cx="4109400" cy="70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SWOT ANALYSIS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17" name="Google Shape;417;p40"/>
          <p:cNvSpPr txBox="1"/>
          <p:nvPr>
            <p:ph idx="12" type="sldNum"/>
          </p:nvPr>
        </p:nvSpPr>
        <p:spPr>
          <a:xfrm>
            <a:off x="8480575" y="4721101"/>
            <a:ext cx="548700" cy="3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8" name="Google Shape;418;p40"/>
          <p:cNvSpPr/>
          <p:nvPr/>
        </p:nvSpPr>
        <p:spPr>
          <a:xfrm>
            <a:off x="909125" y="1377100"/>
            <a:ext cx="3596700" cy="135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STRENGTHS</a:t>
            </a:r>
            <a:endParaRPr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9" name="Google Shape;419;p40"/>
          <p:cNvSpPr/>
          <p:nvPr/>
        </p:nvSpPr>
        <p:spPr>
          <a:xfrm>
            <a:off x="4654464" y="1377100"/>
            <a:ext cx="3596700" cy="135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WEAKNESSES</a:t>
            </a:r>
            <a:endParaRPr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0" name="Google Shape;420;p40"/>
          <p:cNvSpPr/>
          <p:nvPr/>
        </p:nvSpPr>
        <p:spPr>
          <a:xfrm>
            <a:off x="909125" y="2880696"/>
            <a:ext cx="3596700" cy="135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Black is the color of ebony and of outer space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OPPORTUNITIES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1" name="Google Shape;421;p40"/>
          <p:cNvSpPr/>
          <p:nvPr/>
        </p:nvSpPr>
        <p:spPr>
          <a:xfrm>
            <a:off x="4654464" y="2880696"/>
            <a:ext cx="3596700" cy="135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White is the color of milk and fresh snow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THREATS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2" name="Google Shape;422;p40"/>
          <p:cNvSpPr/>
          <p:nvPr/>
        </p:nvSpPr>
        <p:spPr>
          <a:xfrm>
            <a:off x="3473266" y="1697732"/>
            <a:ext cx="2066700" cy="20667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40"/>
          <p:cNvSpPr/>
          <p:nvPr/>
        </p:nvSpPr>
        <p:spPr>
          <a:xfrm rot="5400000">
            <a:off x="3622282" y="1697732"/>
            <a:ext cx="2066700" cy="20667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40"/>
          <p:cNvSpPr/>
          <p:nvPr/>
        </p:nvSpPr>
        <p:spPr>
          <a:xfrm rot="10800000">
            <a:off x="3622282" y="1847921"/>
            <a:ext cx="2066700" cy="20667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40"/>
          <p:cNvSpPr/>
          <p:nvPr/>
        </p:nvSpPr>
        <p:spPr>
          <a:xfrm rot="-5400000">
            <a:off x="3473266" y="1847921"/>
            <a:ext cx="2066700" cy="20667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40"/>
          <p:cNvSpPr/>
          <p:nvPr/>
        </p:nvSpPr>
        <p:spPr>
          <a:xfrm>
            <a:off x="4025275" y="2128836"/>
            <a:ext cx="234998" cy="43988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Oswald"/>
              </a:rPr>
              <a:t>S</a:t>
            </a:r>
          </a:p>
        </p:txBody>
      </p:sp>
      <p:sp>
        <p:nvSpPr>
          <p:cNvPr id="427" name="Google Shape;427;p40"/>
          <p:cNvSpPr/>
          <p:nvPr/>
        </p:nvSpPr>
        <p:spPr>
          <a:xfrm>
            <a:off x="4893673" y="2135436"/>
            <a:ext cx="339559" cy="42774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Oswald"/>
              </a:rPr>
              <a:t>W</a:t>
            </a:r>
          </a:p>
        </p:txBody>
      </p:sp>
      <p:sp>
        <p:nvSpPr>
          <p:cNvPr id="428" name="Google Shape;428;p40"/>
          <p:cNvSpPr/>
          <p:nvPr/>
        </p:nvSpPr>
        <p:spPr>
          <a:xfrm>
            <a:off x="3995703" y="3074836"/>
            <a:ext cx="257705" cy="43988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Oswald"/>
              </a:rPr>
              <a:t>O</a:t>
            </a:r>
          </a:p>
        </p:txBody>
      </p:sp>
      <p:sp>
        <p:nvSpPr>
          <p:cNvPr id="429" name="Google Shape;429;p40"/>
          <p:cNvSpPr/>
          <p:nvPr/>
        </p:nvSpPr>
        <p:spPr>
          <a:xfrm>
            <a:off x="4991369" y="3081436"/>
            <a:ext cx="223380" cy="42774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Oswald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41"/>
          <p:cNvSpPr txBox="1"/>
          <p:nvPr>
            <p:ph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BUSINESS MODEL CANVAS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435" name="Google Shape;435;p41"/>
          <p:cNvSpPr txBox="1"/>
          <p:nvPr>
            <p:ph idx="12" type="sldNum"/>
          </p:nvPr>
        </p:nvSpPr>
        <p:spPr>
          <a:xfrm>
            <a:off x="8480575" y="4721101"/>
            <a:ext cx="548700" cy="3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6" name="Google Shape;436;p41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Key Activities</a:t>
            </a:r>
            <a:endParaRPr b="1" sz="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Insert your content</a:t>
            </a:r>
            <a:endParaRPr b="1" sz="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7" name="Google Shape;437;p41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Key Resources</a:t>
            </a:r>
            <a:endParaRPr b="1" sz="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Insert your content</a:t>
            </a:r>
            <a:endParaRPr b="1" sz="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8" name="Google Shape;438;p41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Value Propositions</a:t>
            </a:r>
            <a:endParaRPr b="1" sz="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Insert your content</a:t>
            </a:r>
            <a:endParaRPr b="1" sz="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9" name="Google Shape;439;p41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Customer Relationships</a:t>
            </a:r>
            <a:endParaRPr b="1" sz="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Insert your content</a:t>
            </a:r>
            <a:endParaRPr b="1" sz="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0" name="Google Shape;440;p41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Channels</a:t>
            </a:r>
            <a:endParaRPr b="1" sz="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Insert your content</a:t>
            </a:r>
            <a:endParaRPr b="1" sz="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1" name="Google Shape;441;p41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Customer Segments</a:t>
            </a:r>
            <a:endParaRPr b="1" sz="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Insert your content</a:t>
            </a:r>
            <a:endParaRPr b="1" sz="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2" name="Google Shape;442;p41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Key Partners</a:t>
            </a:r>
            <a:endParaRPr b="1" sz="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Insert your content</a:t>
            </a:r>
            <a:endParaRPr b="1" sz="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3" name="Google Shape;443;p41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Cost Structure</a:t>
            </a:r>
            <a:endParaRPr b="1" sz="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Insert your content</a:t>
            </a:r>
            <a:endParaRPr b="1" sz="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4" name="Google Shape;444;p41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Revenue Streams</a:t>
            </a:r>
            <a:endParaRPr b="1" sz="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Insert your content</a:t>
            </a:r>
            <a:endParaRPr b="1" sz="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5" name="Google Shape;445;p41"/>
          <p:cNvSpPr/>
          <p:nvPr/>
        </p:nvSpPr>
        <p:spPr>
          <a:xfrm>
            <a:off x="4279907" y="3732570"/>
            <a:ext cx="215901" cy="214638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46" name="Google Shape;446;p41"/>
          <p:cNvSpPr/>
          <p:nvPr/>
        </p:nvSpPr>
        <p:spPr>
          <a:xfrm>
            <a:off x="6866281" y="543303"/>
            <a:ext cx="215257" cy="193236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47" name="Google Shape;447;p41"/>
          <p:cNvSpPr/>
          <p:nvPr/>
        </p:nvSpPr>
        <p:spPr>
          <a:xfrm>
            <a:off x="1702716" y="543215"/>
            <a:ext cx="207088" cy="207075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48" name="Google Shape;448;p41"/>
          <p:cNvSpPr/>
          <p:nvPr/>
        </p:nvSpPr>
        <p:spPr>
          <a:xfrm>
            <a:off x="8608585" y="543301"/>
            <a:ext cx="197012" cy="207706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49" name="Google Shape;449;p41"/>
          <p:cNvGrpSpPr/>
          <p:nvPr/>
        </p:nvGrpSpPr>
        <p:grpSpPr>
          <a:xfrm>
            <a:off x="8561977" y="3732397"/>
            <a:ext cx="233502" cy="171203"/>
            <a:chOff x="4610450" y="3703750"/>
            <a:chExt cx="453050" cy="332175"/>
          </a:xfrm>
        </p:grpSpPr>
        <p:sp>
          <p:nvSpPr>
            <p:cNvPr id="450" name="Google Shape;450;p41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1" name="Google Shape;451;p41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52" name="Google Shape;452;p41"/>
          <p:cNvSpPr/>
          <p:nvPr/>
        </p:nvSpPr>
        <p:spPr>
          <a:xfrm>
            <a:off x="3424268" y="543232"/>
            <a:ext cx="209587" cy="20960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53" name="Google Shape;453;p41"/>
          <p:cNvGrpSpPr/>
          <p:nvPr/>
        </p:nvGrpSpPr>
        <p:grpSpPr>
          <a:xfrm>
            <a:off x="5169556" y="543233"/>
            <a:ext cx="188198" cy="239803"/>
            <a:chOff x="1958100" y="4985350"/>
            <a:chExt cx="365150" cy="465275"/>
          </a:xfrm>
        </p:grpSpPr>
        <p:sp>
          <p:nvSpPr>
            <p:cNvPr id="454" name="Google Shape;454;p41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5" name="Google Shape;455;p41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6" name="Google Shape;456;p41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57" name="Google Shape;457;p41"/>
          <p:cNvGrpSpPr/>
          <p:nvPr/>
        </p:nvGrpSpPr>
        <p:grpSpPr>
          <a:xfrm>
            <a:off x="3342459" y="2137720"/>
            <a:ext cx="283238" cy="257429"/>
            <a:chOff x="4562200" y="4968250"/>
            <a:chExt cx="549550" cy="499475"/>
          </a:xfrm>
        </p:grpSpPr>
        <p:sp>
          <p:nvSpPr>
            <p:cNvPr id="458" name="Google Shape;458;p41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9" name="Google Shape;459;p41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0" name="Google Shape;460;p41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1" name="Google Shape;461;p41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2" name="Google Shape;462;p41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63" name="Google Shape;463;p41"/>
          <p:cNvGrpSpPr/>
          <p:nvPr/>
        </p:nvGrpSpPr>
        <p:grpSpPr>
          <a:xfrm>
            <a:off x="6790078" y="2139229"/>
            <a:ext cx="278200" cy="266861"/>
            <a:chOff x="5241175" y="4959100"/>
            <a:chExt cx="539775" cy="517775"/>
          </a:xfrm>
        </p:grpSpPr>
        <p:sp>
          <p:nvSpPr>
            <p:cNvPr id="464" name="Google Shape;464;p41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5" name="Google Shape;465;p41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6" name="Google Shape;466;p41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7" name="Google Shape;467;p41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8" name="Google Shape;468;p41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9" name="Google Shape;469;p41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42"/>
          <p:cNvSpPr txBox="1"/>
          <p:nvPr>
            <p:ph type="title"/>
          </p:nvPr>
        </p:nvSpPr>
        <p:spPr>
          <a:xfrm>
            <a:off x="827250" y="743719"/>
            <a:ext cx="4109400" cy="70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FUNNEL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75" name="Google Shape;475;p42"/>
          <p:cNvSpPr txBox="1"/>
          <p:nvPr>
            <p:ph idx="12" type="sldNum"/>
          </p:nvPr>
        </p:nvSpPr>
        <p:spPr>
          <a:xfrm>
            <a:off x="8480575" y="4721101"/>
            <a:ext cx="548700" cy="3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76" name="Google Shape;476;p42"/>
          <p:cNvGrpSpPr/>
          <p:nvPr/>
        </p:nvGrpSpPr>
        <p:grpSpPr>
          <a:xfrm>
            <a:off x="855292" y="1413043"/>
            <a:ext cx="3608219" cy="3243858"/>
            <a:chOff x="3778727" y="4460423"/>
            <a:chExt cx="720160" cy="647438"/>
          </a:xfrm>
        </p:grpSpPr>
        <p:sp>
          <p:nvSpPr>
            <p:cNvPr id="477" name="Google Shape;477;p42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8" name="Google Shape;478;p42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9" name="Google Shape;479;p42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0" name="Google Shape;480;p42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1" name="Google Shape;481;p42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2" name="Google Shape;482;p42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3" name="Google Shape;483;p42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cxnSp>
        <p:nvCxnSpPr>
          <p:cNvPr id="484" name="Google Shape;484;p42"/>
          <p:cNvCxnSpPr/>
          <p:nvPr/>
        </p:nvCxnSpPr>
        <p:spPr>
          <a:xfrm>
            <a:off x="4383550" y="1950075"/>
            <a:ext cx="105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85" name="Google Shape;485;p42"/>
          <p:cNvSpPr txBox="1"/>
          <p:nvPr/>
        </p:nvSpPr>
        <p:spPr>
          <a:xfrm>
            <a:off x="5502050" y="177802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Insert your content</a:t>
            </a:r>
            <a:endParaRPr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486" name="Google Shape;486;p42"/>
          <p:cNvCxnSpPr/>
          <p:nvPr/>
        </p:nvCxnSpPr>
        <p:spPr>
          <a:xfrm>
            <a:off x="4227875" y="2431700"/>
            <a:ext cx="1212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87" name="Google Shape;487;p42"/>
          <p:cNvSpPr txBox="1"/>
          <p:nvPr/>
        </p:nvSpPr>
        <p:spPr>
          <a:xfrm>
            <a:off x="5502050" y="225964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Insert your content</a:t>
            </a:r>
            <a:endParaRPr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488" name="Google Shape;488;p42"/>
          <p:cNvCxnSpPr/>
          <p:nvPr/>
        </p:nvCxnSpPr>
        <p:spPr>
          <a:xfrm>
            <a:off x="4006650" y="2913325"/>
            <a:ext cx="14337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89" name="Google Shape;489;p42"/>
          <p:cNvSpPr txBox="1"/>
          <p:nvPr/>
        </p:nvSpPr>
        <p:spPr>
          <a:xfrm>
            <a:off x="5502050" y="274125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Insert your content</a:t>
            </a:r>
            <a:endParaRPr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490" name="Google Shape;490;p42"/>
          <p:cNvCxnSpPr/>
          <p:nvPr/>
        </p:nvCxnSpPr>
        <p:spPr>
          <a:xfrm>
            <a:off x="3818200" y="3394925"/>
            <a:ext cx="16221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91" name="Google Shape;491;p42"/>
          <p:cNvSpPr txBox="1"/>
          <p:nvPr/>
        </p:nvSpPr>
        <p:spPr>
          <a:xfrm>
            <a:off x="5502050" y="322287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Insert your content</a:t>
            </a:r>
            <a:endParaRPr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492" name="Google Shape;492;p42"/>
          <p:cNvCxnSpPr/>
          <p:nvPr/>
        </p:nvCxnSpPr>
        <p:spPr>
          <a:xfrm>
            <a:off x="3613350" y="3876550"/>
            <a:ext cx="18270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93" name="Google Shape;493;p42"/>
          <p:cNvSpPr txBox="1"/>
          <p:nvPr/>
        </p:nvSpPr>
        <p:spPr>
          <a:xfrm>
            <a:off x="5502050" y="370448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Insert your content</a:t>
            </a:r>
            <a:endParaRPr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494" name="Google Shape;494;p42"/>
          <p:cNvCxnSpPr/>
          <p:nvPr/>
        </p:nvCxnSpPr>
        <p:spPr>
          <a:xfrm>
            <a:off x="3400325" y="4358150"/>
            <a:ext cx="20316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95" name="Google Shape;495;p42"/>
          <p:cNvSpPr txBox="1"/>
          <p:nvPr/>
        </p:nvSpPr>
        <p:spPr>
          <a:xfrm>
            <a:off x="5502050" y="418610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Insert your content</a:t>
            </a:r>
            <a:endParaRPr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43"/>
          <p:cNvSpPr txBox="1"/>
          <p:nvPr>
            <p:ph type="title"/>
          </p:nvPr>
        </p:nvSpPr>
        <p:spPr>
          <a:xfrm>
            <a:off x="827250" y="743719"/>
            <a:ext cx="4109400" cy="70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TEAM PRESENTATION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01" name="Google Shape;501;p43"/>
          <p:cNvSpPr txBox="1"/>
          <p:nvPr>
            <p:ph idx="12" type="sldNum"/>
          </p:nvPr>
        </p:nvSpPr>
        <p:spPr>
          <a:xfrm>
            <a:off x="8480575" y="4721101"/>
            <a:ext cx="548700" cy="3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02" name="Google Shape;502;p43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85530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03" name="Google Shape;503;p43"/>
          <p:cNvSpPr txBox="1"/>
          <p:nvPr/>
        </p:nvSpPr>
        <p:spPr>
          <a:xfrm>
            <a:off x="86032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Imani Jackson</a:t>
            </a:r>
            <a:br>
              <a:rPr lang="en"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JOB TITLE</a:t>
            </a:r>
            <a:endParaRPr sz="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Blue is the colour of the clear sky and the deep sea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04" name="Google Shape;504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502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05" name="Google Shape;505;p43"/>
          <p:cNvSpPr txBox="1"/>
          <p:nvPr/>
        </p:nvSpPr>
        <p:spPr>
          <a:xfrm>
            <a:off x="284005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Marcos Galán</a:t>
            </a:r>
            <a:br>
              <a:rPr lang="en"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JOB TITLE</a:t>
            </a:r>
            <a:endParaRPr sz="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Blue is the colour of the clear sky and the deep sea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06" name="Google Shape;506;p43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81475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07" name="Google Shape;507;p43"/>
          <p:cNvSpPr txBox="1"/>
          <p:nvPr/>
        </p:nvSpPr>
        <p:spPr>
          <a:xfrm>
            <a:off x="481977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Ixchel Valdía</a:t>
            </a:r>
            <a:br>
              <a:rPr lang="en"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JOB TITLE</a:t>
            </a:r>
            <a:endParaRPr sz="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Blue is the colour of the clear sky and the deep sea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08" name="Google Shape;508;p43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79447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09" name="Google Shape;509;p43"/>
          <p:cNvSpPr txBox="1"/>
          <p:nvPr/>
        </p:nvSpPr>
        <p:spPr>
          <a:xfrm>
            <a:off x="679950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Nils Årud</a:t>
            </a:r>
            <a:br>
              <a:rPr lang="en"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JOB TITLE</a:t>
            </a:r>
            <a:endParaRPr sz="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Blue is the colour of the clear sky and the deep sea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44"/>
          <p:cNvSpPr txBox="1"/>
          <p:nvPr>
            <p:ph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COMPETITOR MATRIX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515" name="Google Shape;515;p44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16" name="Google Shape;516;p44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517" name="Google Shape;517;p44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8" name="Google Shape;518;p44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9" name="Google Shape;519;p44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0" name="Google Shape;520;p44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1" name="Google Shape;521;p44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2" name="Google Shape;522;p44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3" name="Google Shape;523;p44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4" name="Google Shape;524;p44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5" name="Google Shape;525;p44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6" name="Google Shape;526;p44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7" name="Google Shape;527;p44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8" name="Google Shape;528;p44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9" name="Google Shape;529;p44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0" name="Google Shape;530;p44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1" name="Google Shape;531;p44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2" name="Google Shape;532;p44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3" name="Google Shape;533;p44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4" name="Google Shape;534;p44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5" name="Google Shape;535;p44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6" name="Google Shape;536;p44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7" name="Google Shape;537;p44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8" name="Google Shape;538;p44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9" name="Google Shape;539;p44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0" name="Google Shape;540;p44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1" name="Google Shape;541;p44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2" name="Google Shape;542;p44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3" name="Google Shape;543;p44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4" name="Google Shape;544;p44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5" name="Google Shape;545;p44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6" name="Google Shape;546;p44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7" name="Google Shape;547;p44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8" name="Google Shape;548;p44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9" name="Google Shape;549;p44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0" name="Google Shape;550;p44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1" name="Google Shape;551;p44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2" name="Google Shape;552;p44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3" name="Google Shape;553;p44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4" name="Google Shape;554;p44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5" name="Google Shape;555;p44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6" name="Google Shape;556;p44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7" name="Google Shape;557;p44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8" name="Google Shape;558;p44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9" name="Google Shape;559;p44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0" name="Google Shape;560;p44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1" name="Google Shape;561;p44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2" name="Google Shape;562;p44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63" name="Google Shape;563;p44"/>
          <p:cNvSpPr txBox="1"/>
          <p:nvPr>
            <p:ph idx="12" type="sldNum"/>
          </p:nvPr>
        </p:nvSpPr>
        <p:spPr>
          <a:xfrm>
            <a:off x="8480575" y="4721101"/>
            <a:ext cx="548700" cy="3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64" name="Google Shape;564;p44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565" name="Google Shape;565;p44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6" name="Google Shape;566;p44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7" name="Google Shape;567;p44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8" name="Google Shape;568;p44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9" name="Google Shape;569;p44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0" name="Google Shape;570;p44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1" name="Google Shape;571;p44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2" name="Google Shape;572;p44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3" name="Google Shape;573;p44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4" name="Google Shape;574;p44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5" name="Google Shape;575;p44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6" name="Google Shape;576;p44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7" name="Google Shape;577;p44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8" name="Google Shape;578;p44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9" name="Google Shape;579;p44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0" name="Google Shape;580;p44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1" name="Google Shape;581;p44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2" name="Google Shape;582;p44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3" name="Google Shape;583;p44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4" name="Google Shape;584;p44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5" name="Google Shape;585;p44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6" name="Google Shape;586;p44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587" name="Google Shape;587;p44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588" name="Google Shape;588;p44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589" name="Google Shape;589;p44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LOW VALUE 1</a:t>
            </a:r>
            <a:endParaRPr sz="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0" name="Google Shape;590;p44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HIGH VALUE 1</a:t>
            </a:r>
            <a:endParaRPr sz="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1" name="Google Shape;591;p44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LOW VALUE 2</a:t>
            </a:r>
            <a:endParaRPr sz="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2" name="Google Shape;592;p44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HIGH VALUE 2</a:t>
            </a:r>
            <a:endParaRPr sz="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3" name="Google Shape;593;p44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Our company</a:t>
            </a:r>
            <a:endParaRPr sz="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4" name="Google Shape;594;p44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Competitor</a:t>
            </a:r>
            <a:endParaRPr sz="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5" name="Google Shape;595;p44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Competitor</a:t>
            </a:r>
            <a:endParaRPr sz="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6" name="Google Shape;596;p44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Competitor</a:t>
            </a:r>
            <a:endParaRPr sz="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7" name="Google Shape;597;p44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Competitor</a:t>
            </a:r>
            <a:endParaRPr sz="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8" name="Google Shape;598;p44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Competitor</a:t>
            </a:r>
            <a:endParaRPr sz="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9" name="Google Shape;599;p44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Competitor</a:t>
            </a:r>
            <a:endParaRPr sz="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45"/>
          <p:cNvSpPr txBox="1"/>
          <p:nvPr>
            <p:ph type="title"/>
          </p:nvPr>
        </p:nvSpPr>
        <p:spPr>
          <a:xfrm>
            <a:off x="827250" y="743719"/>
            <a:ext cx="4109400" cy="70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WEEKLY PLANNER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605" name="Google Shape;605;p45"/>
          <p:cNvSpPr txBox="1"/>
          <p:nvPr>
            <p:ph idx="12" type="sldNum"/>
          </p:nvPr>
        </p:nvSpPr>
        <p:spPr>
          <a:xfrm>
            <a:off x="8480575" y="4721101"/>
            <a:ext cx="548700" cy="3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06" name="Google Shape;606;p45"/>
          <p:cNvGraphicFramePr/>
          <p:nvPr/>
        </p:nvGraphicFramePr>
        <p:xfrm>
          <a:off x="855300" y="1474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{61B5058D-75C6-4348-A57A-398FB81E3A1A}</a:tableStyleId>
              </a:tblPr>
              <a:tblGrid>
                <a:gridCol w="834575"/>
                <a:gridCol w="956575"/>
                <a:gridCol w="956575"/>
                <a:gridCol w="956575"/>
                <a:gridCol w="956575"/>
                <a:gridCol w="956575"/>
                <a:gridCol w="956575"/>
                <a:gridCol w="956575"/>
              </a:tblGrid>
              <a:tr h="235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9:00 - 9:45</a:t>
                      </a:r>
                      <a:endParaRPr sz="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10:00 - 10:45</a:t>
                      </a:r>
                      <a:endParaRPr sz="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11:00 - 11:45</a:t>
                      </a:r>
                      <a:endParaRPr sz="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12:00 - 13:15</a:t>
                      </a:r>
                      <a:endParaRPr sz="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13:30 - 14:15</a:t>
                      </a:r>
                      <a:endParaRPr sz="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14:30 - 15:15</a:t>
                      </a:r>
                      <a:endParaRPr sz="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15:30 - 16:15</a:t>
                      </a:r>
                      <a:endParaRPr sz="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BDED2"/>
        </a:solidFill>
      </p:bgPr>
    </p:bg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46"/>
          <p:cNvSpPr txBox="1"/>
          <p:nvPr>
            <p:ph idx="12" type="sldNum"/>
          </p:nvPr>
        </p:nvSpPr>
        <p:spPr>
          <a:xfrm>
            <a:off x="8480575" y="4721101"/>
            <a:ext cx="548700" cy="3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12" name="Google Shape;612;p46"/>
          <p:cNvGrpSpPr/>
          <p:nvPr/>
        </p:nvGrpSpPr>
        <p:grpSpPr>
          <a:xfrm>
            <a:off x="358968" y="416138"/>
            <a:ext cx="347107" cy="438984"/>
            <a:chOff x="584925" y="238125"/>
            <a:chExt cx="415200" cy="525100"/>
          </a:xfrm>
        </p:grpSpPr>
        <p:sp>
          <p:nvSpPr>
            <p:cNvPr id="613" name="Google Shape;613;p46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46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46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46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46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46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9" name="Google Shape;619;p46"/>
          <p:cNvGrpSpPr/>
          <p:nvPr/>
        </p:nvGrpSpPr>
        <p:grpSpPr>
          <a:xfrm>
            <a:off x="910227" y="479925"/>
            <a:ext cx="371623" cy="309362"/>
            <a:chOff x="1244325" y="314425"/>
            <a:chExt cx="444525" cy="370050"/>
          </a:xfrm>
        </p:grpSpPr>
        <p:sp>
          <p:nvSpPr>
            <p:cNvPr id="620" name="Google Shape;620;p46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46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2" name="Google Shape;622;p46"/>
          <p:cNvGrpSpPr/>
          <p:nvPr/>
        </p:nvGrpSpPr>
        <p:grpSpPr>
          <a:xfrm>
            <a:off x="1481925" y="478399"/>
            <a:ext cx="355300" cy="312413"/>
            <a:chOff x="1928175" y="312600"/>
            <a:chExt cx="425000" cy="373700"/>
          </a:xfrm>
        </p:grpSpPr>
        <p:sp>
          <p:nvSpPr>
            <p:cNvPr id="623" name="Google Shape;623;p46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46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5" name="Google Shape;625;p46"/>
          <p:cNvSpPr/>
          <p:nvPr/>
        </p:nvSpPr>
        <p:spPr>
          <a:xfrm>
            <a:off x="2077702" y="467185"/>
            <a:ext cx="290970" cy="334860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6" name="Google Shape;626;p46"/>
          <p:cNvSpPr/>
          <p:nvPr/>
        </p:nvSpPr>
        <p:spPr>
          <a:xfrm>
            <a:off x="2661148" y="468210"/>
            <a:ext cx="251176" cy="332812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27" name="Google Shape;627;p46"/>
          <p:cNvGrpSpPr/>
          <p:nvPr/>
        </p:nvGrpSpPr>
        <p:grpSpPr>
          <a:xfrm>
            <a:off x="3145963" y="462076"/>
            <a:ext cx="408386" cy="345080"/>
            <a:chOff x="3918650" y="293075"/>
            <a:chExt cx="488500" cy="412775"/>
          </a:xfrm>
        </p:grpSpPr>
        <p:sp>
          <p:nvSpPr>
            <p:cNvPr id="628" name="Google Shape;628;p46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46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46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1" name="Google Shape;631;p46"/>
          <p:cNvGrpSpPr/>
          <p:nvPr/>
        </p:nvGrpSpPr>
        <p:grpSpPr>
          <a:xfrm>
            <a:off x="3745730" y="436035"/>
            <a:ext cx="335905" cy="397142"/>
            <a:chOff x="4636075" y="261925"/>
            <a:chExt cx="401800" cy="475050"/>
          </a:xfrm>
        </p:grpSpPr>
        <p:sp>
          <p:nvSpPr>
            <p:cNvPr id="632" name="Google Shape;632;p46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46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46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46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6" name="Google Shape;636;p46"/>
          <p:cNvSpPr/>
          <p:nvPr/>
        </p:nvSpPr>
        <p:spPr>
          <a:xfrm>
            <a:off x="4284931" y="466663"/>
            <a:ext cx="384894" cy="335905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7" name="Google Shape;637;p46"/>
          <p:cNvGrpSpPr/>
          <p:nvPr/>
        </p:nvGrpSpPr>
        <p:grpSpPr>
          <a:xfrm>
            <a:off x="4872282" y="469224"/>
            <a:ext cx="336908" cy="330262"/>
            <a:chOff x="5983625" y="301625"/>
            <a:chExt cx="403000" cy="395050"/>
          </a:xfrm>
        </p:grpSpPr>
        <p:sp>
          <p:nvSpPr>
            <p:cNvPr id="638" name="Google Shape;638;p46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46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46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46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46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46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46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46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46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46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46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46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46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46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46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46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46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46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46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46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8" name="Google Shape;658;p46"/>
          <p:cNvGrpSpPr/>
          <p:nvPr/>
        </p:nvGrpSpPr>
        <p:grpSpPr>
          <a:xfrm>
            <a:off x="5438358" y="466653"/>
            <a:ext cx="331808" cy="331307"/>
            <a:chOff x="6660750" y="298550"/>
            <a:chExt cx="396900" cy="396300"/>
          </a:xfrm>
        </p:grpSpPr>
        <p:sp>
          <p:nvSpPr>
            <p:cNvPr id="659" name="Google Shape;659;p46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46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1" name="Google Shape;661;p46"/>
          <p:cNvGrpSpPr/>
          <p:nvPr/>
        </p:nvGrpSpPr>
        <p:grpSpPr>
          <a:xfrm>
            <a:off x="358968" y="988338"/>
            <a:ext cx="347107" cy="420111"/>
            <a:chOff x="584925" y="922575"/>
            <a:chExt cx="415200" cy="502525"/>
          </a:xfrm>
        </p:grpSpPr>
        <p:sp>
          <p:nvSpPr>
            <p:cNvPr id="662" name="Google Shape;662;p46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46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46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5" name="Google Shape;665;p46"/>
          <p:cNvGrpSpPr/>
          <p:nvPr/>
        </p:nvGrpSpPr>
        <p:grpSpPr>
          <a:xfrm>
            <a:off x="912275" y="978641"/>
            <a:ext cx="367547" cy="437980"/>
            <a:chOff x="1246775" y="910975"/>
            <a:chExt cx="439650" cy="523900"/>
          </a:xfrm>
        </p:grpSpPr>
        <p:sp>
          <p:nvSpPr>
            <p:cNvPr id="666" name="Google Shape;666;p46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46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46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9" name="Google Shape;669;p46"/>
          <p:cNvGrpSpPr/>
          <p:nvPr/>
        </p:nvGrpSpPr>
        <p:grpSpPr>
          <a:xfrm>
            <a:off x="1480400" y="1049074"/>
            <a:ext cx="358351" cy="298118"/>
            <a:chOff x="1926350" y="995225"/>
            <a:chExt cx="428650" cy="356600"/>
          </a:xfrm>
        </p:grpSpPr>
        <p:sp>
          <p:nvSpPr>
            <p:cNvPr id="670" name="Google Shape;670;p46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46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46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46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4" name="Google Shape;674;p46"/>
          <p:cNvSpPr/>
          <p:nvPr/>
        </p:nvSpPr>
        <p:spPr>
          <a:xfrm>
            <a:off x="2048085" y="1024088"/>
            <a:ext cx="350200" cy="348152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5" name="Google Shape;675;p46"/>
          <p:cNvSpPr/>
          <p:nvPr/>
        </p:nvSpPr>
        <p:spPr>
          <a:xfrm>
            <a:off x="2612156" y="1041456"/>
            <a:ext cx="349155" cy="313437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6" name="Google Shape;676;p46"/>
          <p:cNvSpPr/>
          <p:nvPr/>
        </p:nvSpPr>
        <p:spPr>
          <a:xfrm>
            <a:off x="3180804" y="1044006"/>
            <a:ext cx="338956" cy="308317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7" name="Google Shape;677;p46"/>
          <p:cNvSpPr/>
          <p:nvPr/>
        </p:nvSpPr>
        <p:spPr>
          <a:xfrm>
            <a:off x="3755576" y="1047058"/>
            <a:ext cx="316510" cy="302214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78" name="Google Shape;678;p46"/>
          <p:cNvGrpSpPr/>
          <p:nvPr/>
        </p:nvGrpSpPr>
        <p:grpSpPr>
          <a:xfrm>
            <a:off x="4302631" y="1026627"/>
            <a:ext cx="349155" cy="349657"/>
            <a:chOff x="5302225" y="968375"/>
            <a:chExt cx="417650" cy="418250"/>
          </a:xfrm>
        </p:grpSpPr>
        <p:sp>
          <p:nvSpPr>
            <p:cNvPr id="679" name="Google Shape;679;p46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46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1" name="Google Shape;681;p46"/>
          <p:cNvGrpSpPr/>
          <p:nvPr/>
        </p:nvGrpSpPr>
        <p:grpSpPr>
          <a:xfrm>
            <a:off x="4824295" y="987314"/>
            <a:ext cx="432881" cy="421637"/>
            <a:chOff x="5926225" y="921350"/>
            <a:chExt cx="517800" cy="504350"/>
          </a:xfrm>
        </p:grpSpPr>
        <p:sp>
          <p:nvSpPr>
            <p:cNvPr id="682" name="Google Shape;682;p46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46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4" name="Google Shape;684;p46"/>
          <p:cNvGrpSpPr/>
          <p:nvPr/>
        </p:nvGrpSpPr>
        <p:grpSpPr>
          <a:xfrm>
            <a:off x="5402118" y="995486"/>
            <a:ext cx="404290" cy="405314"/>
            <a:chOff x="6617400" y="931125"/>
            <a:chExt cx="483600" cy="484825"/>
          </a:xfrm>
        </p:grpSpPr>
        <p:sp>
          <p:nvSpPr>
            <p:cNvPr id="685" name="Google Shape;685;p46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46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7" name="Google Shape;687;p46"/>
          <p:cNvGrpSpPr/>
          <p:nvPr/>
        </p:nvGrpSpPr>
        <p:grpSpPr>
          <a:xfrm>
            <a:off x="337525" y="1624848"/>
            <a:ext cx="389994" cy="273623"/>
            <a:chOff x="559275" y="1683950"/>
            <a:chExt cx="466500" cy="327300"/>
          </a:xfrm>
        </p:grpSpPr>
        <p:sp>
          <p:nvSpPr>
            <p:cNvPr id="688" name="Google Shape;688;p46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46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0" name="Google Shape;690;p46"/>
          <p:cNvGrpSpPr/>
          <p:nvPr/>
        </p:nvGrpSpPr>
        <p:grpSpPr>
          <a:xfrm>
            <a:off x="901052" y="1570758"/>
            <a:ext cx="389994" cy="381822"/>
            <a:chOff x="1233350" y="1619250"/>
            <a:chExt cx="466500" cy="456725"/>
          </a:xfrm>
        </p:grpSpPr>
        <p:sp>
          <p:nvSpPr>
            <p:cNvPr id="691" name="Google Shape;691;p46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46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46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46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5" name="Google Shape;695;p46"/>
          <p:cNvGrpSpPr/>
          <p:nvPr/>
        </p:nvGrpSpPr>
        <p:grpSpPr>
          <a:xfrm>
            <a:off x="1476826" y="1578909"/>
            <a:ext cx="365499" cy="365499"/>
            <a:chOff x="1922075" y="1629000"/>
            <a:chExt cx="437200" cy="437200"/>
          </a:xfrm>
        </p:grpSpPr>
        <p:sp>
          <p:nvSpPr>
            <p:cNvPr id="696" name="Google Shape;696;p46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46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8" name="Google Shape;698;p46"/>
          <p:cNvGrpSpPr/>
          <p:nvPr/>
        </p:nvGrpSpPr>
        <p:grpSpPr>
          <a:xfrm>
            <a:off x="2038827" y="1577384"/>
            <a:ext cx="368551" cy="368551"/>
            <a:chOff x="2594325" y="1627175"/>
            <a:chExt cx="440850" cy="440850"/>
          </a:xfrm>
        </p:grpSpPr>
        <p:sp>
          <p:nvSpPr>
            <p:cNvPr id="699" name="Google Shape;699;p46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46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46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2" name="Google Shape;702;p46"/>
          <p:cNvSpPr/>
          <p:nvPr/>
        </p:nvSpPr>
        <p:spPr>
          <a:xfrm>
            <a:off x="2618782" y="1593781"/>
            <a:ext cx="335905" cy="335884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03" name="Google Shape;703;p46"/>
          <p:cNvGrpSpPr/>
          <p:nvPr/>
        </p:nvGrpSpPr>
        <p:grpSpPr>
          <a:xfrm>
            <a:off x="3200595" y="1549817"/>
            <a:ext cx="299121" cy="423685"/>
            <a:chOff x="3984000" y="1594200"/>
            <a:chExt cx="357800" cy="506800"/>
          </a:xfrm>
        </p:grpSpPr>
        <p:sp>
          <p:nvSpPr>
            <p:cNvPr id="704" name="Google Shape;704;p46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46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6" name="Google Shape;706;p46"/>
          <p:cNvGrpSpPr/>
          <p:nvPr/>
        </p:nvGrpSpPr>
        <p:grpSpPr>
          <a:xfrm>
            <a:off x="3716637" y="1640669"/>
            <a:ext cx="394090" cy="241980"/>
            <a:chOff x="4601275" y="1702875"/>
            <a:chExt cx="471400" cy="289450"/>
          </a:xfrm>
        </p:grpSpPr>
        <p:sp>
          <p:nvSpPr>
            <p:cNvPr id="707" name="Google Shape;707;p46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46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46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46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46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2" name="Google Shape;712;p46"/>
          <p:cNvGrpSpPr/>
          <p:nvPr/>
        </p:nvGrpSpPr>
        <p:grpSpPr>
          <a:xfrm>
            <a:off x="4299057" y="1581459"/>
            <a:ext cx="356303" cy="360400"/>
            <a:chOff x="5297950" y="1632050"/>
            <a:chExt cx="426200" cy="431100"/>
          </a:xfrm>
        </p:grpSpPr>
        <p:sp>
          <p:nvSpPr>
            <p:cNvPr id="713" name="Google Shape;713;p46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46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5" name="Google Shape;715;p46"/>
          <p:cNvGrpSpPr/>
          <p:nvPr/>
        </p:nvGrpSpPr>
        <p:grpSpPr>
          <a:xfrm>
            <a:off x="4861560" y="1570758"/>
            <a:ext cx="358351" cy="381822"/>
            <a:chOff x="5970800" y="1619250"/>
            <a:chExt cx="428650" cy="456725"/>
          </a:xfrm>
        </p:grpSpPr>
        <p:sp>
          <p:nvSpPr>
            <p:cNvPr id="716" name="Google Shape;716;p46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46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46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46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46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1" name="Google Shape;721;p46"/>
          <p:cNvGrpSpPr/>
          <p:nvPr/>
        </p:nvGrpSpPr>
        <p:grpSpPr>
          <a:xfrm>
            <a:off x="5408764" y="1566160"/>
            <a:ext cx="401719" cy="366502"/>
            <a:chOff x="6625350" y="1613750"/>
            <a:chExt cx="480525" cy="438400"/>
          </a:xfrm>
        </p:grpSpPr>
        <p:sp>
          <p:nvSpPr>
            <p:cNvPr id="722" name="Google Shape;722;p46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46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46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46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46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7" name="Google Shape;727;p46"/>
          <p:cNvGrpSpPr/>
          <p:nvPr/>
        </p:nvGrpSpPr>
        <p:grpSpPr>
          <a:xfrm>
            <a:off x="380913" y="2162354"/>
            <a:ext cx="303217" cy="325685"/>
            <a:chOff x="611175" y="2326900"/>
            <a:chExt cx="362700" cy="389575"/>
          </a:xfrm>
        </p:grpSpPr>
        <p:sp>
          <p:nvSpPr>
            <p:cNvPr id="728" name="Google Shape;728;p46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46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46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46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32" name="Google Shape;732;p46"/>
          <p:cNvSpPr/>
          <p:nvPr/>
        </p:nvSpPr>
        <p:spPr>
          <a:xfrm>
            <a:off x="936309" y="21654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3" name="Google Shape;733;p46"/>
          <p:cNvSpPr/>
          <p:nvPr/>
        </p:nvSpPr>
        <p:spPr>
          <a:xfrm>
            <a:off x="1499857" y="21654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4" name="Google Shape;734;p46"/>
          <p:cNvSpPr/>
          <p:nvPr/>
        </p:nvSpPr>
        <p:spPr>
          <a:xfrm>
            <a:off x="2063406" y="21654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35" name="Google Shape;735;p46"/>
          <p:cNvGrpSpPr/>
          <p:nvPr/>
        </p:nvGrpSpPr>
        <p:grpSpPr>
          <a:xfrm>
            <a:off x="2701378" y="2110292"/>
            <a:ext cx="170502" cy="425733"/>
            <a:chOff x="3386850" y="2264625"/>
            <a:chExt cx="203950" cy="509250"/>
          </a:xfrm>
        </p:grpSpPr>
        <p:sp>
          <p:nvSpPr>
            <p:cNvPr id="736" name="Google Shape;736;p46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46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8" name="Google Shape;738;p46"/>
          <p:cNvGrpSpPr/>
          <p:nvPr/>
        </p:nvGrpSpPr>
        <p:grpSpPr>
          <a:xfrm>
            <a:off x="3843751" y="2164402"/>
            <a:ext cx="139863" cy="317513"/>
            <a:chOff x="4753325" y="2329350"/>
            <a:chExt cx="167300" cy="379800"/>
          </a:xfrm>
        </p:grpSpPr>
        <p:sp>
          <p:nvSpPr>
            <p:cNvPr id="739" name="Google Shape;739;p46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46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1" name="Google Shape;741;p46"/>
          <p:cNvGrpSpPr/>
          <p:nvPr/>
        </p:nvGrpSpPr>
        <p:grpSpPr>
          <a:xfrm>
            <a:off x="3277653" y="2112319"/>
            <a:ext cx="145004" cy="421657"/>
            <a:chOff x="4076175" y="2267050"/>
            <a:chExt cx="173450" cy="504375"/>
          </a:xfrm>
        </p:grpSpPr>
        <p:sp>
          <p:nvSpPr>
            <p:cNvPr id="742" name="Google Shape;742;p46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46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44" name="Google Shape;744;p46"/>
          <p:cNvSpPr/>
          <p:nvPr/>
        </p:nvSpPr>
        <p:spPr>
          <a:xfrm>
            <a:off x="4317599" y="2156807"/>
            <a:ext cx="319561" cy="336908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45" name="Google Shape;745;p46"/>
          <p:cNvGrpSpPr/>
          <p:nvPr/>
        </p:nvGrpSpPr>
        <p:grpSpPr>
          <a:xfrm>
            <a:off x="4865134" y="2162855"/>
            <a:ext cx="351204" cy="324661"/>
            <a:chOff x="5975075" y="2327500"/>
            <a:chExt cx="420100" cy="388350"/>
          </a:xfrm>
        </p:grpSpPr>
        <p:sp>
          <p:nvSpPr>
            <p:cNvPr id="746" name="Google Shape;746;p46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46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8" name="Google Shape;748;p46"/>
          <p:cNvGrpSpPr/>
          <p:nvPr/>
        </p:nvGrpSpPr>
        <p:grpSpPr>
          <a:xfrm>
            <a:off x="5496544" y="2153158"/>
            <a:ext cx="215437" cy="351204"/>
            <a:chOff x="6730350" y="2315900"/>
            <a:chExt cx="257700" cy="420100"/>
          </a:xfrm>
        </p:grpSpPr>
        <p:sp>
          <p:nvSpPr>
            <p:cNvPr id="749" name="Google Shape;749;p46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46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46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46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46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4" name="Google Shape;754;p46"/>
          <p:cNvGrpSpPr/>
          <p:nvPr/>
        </p:nvGrpSpPr>
        <p:grpSpPr>
          <a:xfrm>
            <a:off x="477889" y="2689640"/>
            <a:ext cx="109265" cy="398166"/>
            <a:chOff x="727175" y="2957625"/>
            <a:chExt cx="130700" cy="476275"/>
          </a:xfrm>
        </p:grpSpPr>
        <p:sp>
          <p:nvSpPr>
            <p:cNvPr id="755" name="Google Shape;755;p46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46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7" name="Google Shape;757;p46"/>
          <p:cNvSpPr/>
          <p:nvPr/>
        </p:nvSpPr>
        <p:spPr>
          <a:xfrm>
            <a:off x="1492208" y="2673914"/>
            <a:ext cx="334860" cy="429808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8" name="Google Shape;758;p46"/>
          <p:cNvSpPr/>
          <p:nvPr/>
        </p:nvSpPr>
        <p:spPr>
          <a:xfrm>
            <a:off x="972049" y="2673914"/>
            <a:ext cx="248083" cy="429808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59" name="Google Shape;759;p46"/>
          <p:cNvGrpSpPr/>
          <p:nvPr/>
        </p:nvGrpSpPr>
        <p:grpSpPr>
          <a:xfrm>
            <a:off x="2029631" y="2702389"/>
            <a:ext cx="386943" cy="372647"/>
            <a:chOff x="2583325" y="2972875"/>
            <a:chExt cx="462850" cy="445750"/>
          </a:xfrm>
        </p:grpSpPr>
        <p:sp>
          <p:nvSpPr>
            <p:cNvPr id="760" name="Google Shape;760;p46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46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2" name="Google Shape;762;p46"/>
          <p:cNvGrpSpPr/>
          <p:nvPr/>
        </p:nvGrpSpPr>
        <p:grpSpPr>
          <a:xfrm>
            <a:off x="2579886" y="2758046"/>
            <a:ext cx="413486" cy="261354"/>
            <a:chOff x="3241525" y="3039450"/>
            <a:chExt cx="494600" cy="312625"/>
          </a:xfrm>
        </p:grpSpPr>
        <p:sp>
          <p:nvSpPr>
            <p:cNvPr id="763" name="Google Shape;763;p46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46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5" name="Google Shape;765;p46"/>
          <p:cNvSpPr/>
          <p:nvPr/>
        </p:nvSpPr>
        <p:spPr>
          <a:xfrm>
            <a:off x="3736180" y="2711180"/>
            <a:ext cx="355300" cy="355279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66" name="Google Shape;766;p46"/>
          <p:cNvGrpSpPr/>
          <p:nvPr/>
        </p:nvGrpSpPr>
        <p:grpSpPr>
          <a:xfrm>
            <a:off x="4263318" y="2730479"/>
            <a:ext cx="427781" cy="316489"/>
            <a:chOff x="5255200" y="3006475"/>
            <a:chExt cx="511700" cy="378575"/>
          </a:xfrm>
        </p:grpSpPr>
        <p:sp>
          <p:nvSpPr>
            <p:cNvPr id="767" name="Google Shape;767;p46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46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9" name="Google Shape;769;p46"/>
          <p:cNvGrpSpPr/>
          <p:nvPr/>
        </p:nvGrpSpPr>
        <p:grpSpPr>
          <a:xfrm>
            <a:off x="3177104" y="2712107"/>
            <a:ext cx="346104" cy="353231"/>
            <a:chOff x="3955900" y="2984500"/>
            <a:chExt cx="414000" cy="422525"/>
          </a:xfrm>
        </p:grpSpPr>
        <p:sp>
          <p:nvSpPr>
            <p:cNvPr id="770" name="Google Shape;770;p46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46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46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3" name="Google Shape;773;p46"/>
          <p:cNvSpPr/>
          <p:nvPr/>
        </p:nvSpPr>
        <p:spPr>
          <a:xfrm>
            <a:off x="341117" y="3300248"/>
            <a:ext cx="386922" cy="304241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4" name="Google Shape;774;p46"/>
          <p:cNvSpPr/>
          <p:nvPr/>
        </p:nvSpPr>
        <p:spPr>
          <a:xfrm>
            <a:off x="4906165" y="2694836"/>
            <a:ext cx="269526" cy="387967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75" name="Google Shape;775;p46"/>
          <p:cNvGrpSpPr/>
          <p:nvPr/>
        </p:nvGrpSpPr>
        <p:grpSpPr>
          <a:xfrm>
            <a:off x="5472049" y="2706987"/>
            <a:ext cx="264427" cy="375719"/>
            <a:chOff x="6701050" y="2978375"/>
            <a:chExt cx="316300" cy="449425"/>
          </a:xfrm>
        </p:grpSpPr>
        <p:sp>
          <p:nvSpPr>
            <p:cNvPr id="776" name="Google Shape;776;p46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46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8" name="Google Shape;778;p46"/>
          <p:cNvGrpSpPr/>
          <p:nvPr/>
        </p:nvGrpSpPr>
        <p:grpSpPr>
          <a:xfrm>
            <a:off x="907677" y="3325648"/>
            <a:ext cx="376743" cy="253203"/>
            <a:chOff x="1241275" y="3718400"/>
            <a:chExt cx="450650" cy="302875"/>
          </a:xfrm>
        </p:grpSpPr>
        <p:sp>
          <p:nvSpPr>
            <p:cNvPr id="779" name="Google Shape;779;p46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46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46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46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3" name="Google Shape;783;p46"/>
          <p:cNvGrpSpPr/>
          <p:nvPr/>
        </p:nvGrpSpPr>
        <p:grpSpPr>
          <a:xfrm>
            <a:off x="1476324" y="3306253"/>
            <a:ext cx="366502" cy="292496"/>
            <a:chOff x="1921475" y="3695200"/>
            <a:chExt cx="438400" cy="349875"/>
          </a:xfrm>
        </p:grpSpPr>
        <p:sp>
          <p:nvSpPr>
            <p:cNvPr id="784" name="Google Shape;784;p46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46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46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7" name="Google Shape;787;p46"/>
          <p:cNvGrpSpPr/>
          <p:nvPr/>
        </p:nvGrpSpPr>
        <p:grpSpPr>
          <a:xfrm>
            <a:off x="2043425" y="3301655"/>
            <a:ext cx="359355" cy="301190"/>
            <a:chOff x="2599825" y="3689700"/>
            <a:chExt cx="429850" cy="360275"/>
          </a:xfrm>
        </p:grpSpPr>
        <p:sp>
          <p:nvSpPr>
            <p:cNvPr id="788" name="Google Shape;788;p46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46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0" name="Google Shape;790;p46"/>
          <p:cNvGrpSpPr/>
          <p:nvPr/>
        </p:nvGrpSpPr>
        <p:grpSpPr>
          <a:xfrm>
            <a:off x="2624299" y="3270514"/>
            <a:ext cx="324661" cy="338956"/>
            <a:chOff x="3294650" y="3652450"/>
            <a:chExt cx="388350" cy="405450"/>
          </a:xfrm>
        </p:grpSpPr>
        <p:sp>
          <p:nvSpPr>
            <p:cNvPr id="791" name="Google Shape;791;p46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46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46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4" name="Google Shape;794;p46"/>
          <p:cNvGrpSpPr/>
          <p:nvPr/>
        </p:nvGrpSpPr>
        <p:grpSpPr>
          <a:xfrm>
            <a:off x="3160781" y="3313400"/>
            <a:ext cx="378750" cy="277698"/>
            <a:chOff x="3936375" y="3703750"/>
            <a:chExt cx="453050" cy="332175"/>
          </a:xfrm>
        </p:grpSpPr>
        <p:sp>
          <p:nvSpPr>
            <p:cNvPr id="795" name="Google Shape;795;p46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46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46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46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46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0" name="Google Shape;800;p46"/>
          <p:cNvGrpSpPr/>
          <p:nvPr/>
        </p:nvGrpSpPr>
        <p:grpSpPr>
          <a:xfrm>
            <a:off x="3724307" y="3313400"/>
            <a:ext cx="378750" cy="277698"/>
            <a:chOff x="4610450" y="3703750"/>
            <a:chExt cx="453050" cy="332175"/>
          </a:xfrm>
        </p:grpSpPr>
        <p:sp>
          <p:nvSpPr>
            <p:cNvPr id="801" name="Google Shape;801;p46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46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3" name="Google Shape;803;p46"/>
          <p:cNvGrpSpPr/>
          <p:nvPr/>
        </p:nvGrpSpPr>
        <p:grpSpPr>
          <a:xfrm>
            <a:off x="4301106" y="3285332"/>
            <a:ext cx="352207" cy="333836"/>
            <a:chOff x="5300400" y="3670175"/>
            <a:chExt cx="421300" cy="399325"/>
          </a:xfrm>
        </p:grpSpPr>
        <p:sp>
          <p:nvSpPr>
            <p:cNvPr id="804" name="Google Shape;804;p46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46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46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46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46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9" name="Google Shape;809;p46"/>
          <p:cNvSpPr/>
          <p:nvPr/>
        </p:nvSpPr>
        <p:spPr>
          <a:xfrm>
            <a:off x="4844905" y="3256357"/>
            <a:ext cx="392042" cy="392021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0" name="Google Shape;810;p46"/>
          <p:cNvGrpSpPr/>
          <p:nvPr/>
        </p:nvGrpSpPr>
        <p:grpSpPr>
          <a:xfrm>
            <a:off x="5433259" y="3281235"/>
            <a:ext cx="342008" cy="342028"/>
            <a:chOff x="6654650" y="3665275"/>
            <a:chExt cx="409100" cy="409125"/>
          </a:xfrm>
        </p:grpSpPr>
        <p:sp>
          <p:nvSpPr>
            <p:cNvPr id="811" name="Google Shape;811;p46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46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3" name="Google Shape;813;p46"/>
          <p:cNvGrpSpPr/>
          <p:nvPr/>
        </p:nvGrpSpPr>
        <p:grpSpPr>
          <a:xfrm>
            <a:off x="347223" y="3830466"/>
            <a:ext cx="370599" cy="370620"/>
            <a:chOff x="570875" y="4322250"/>
            <a:chExt cx="443300" cy="443325"/>
          </a:xfrm>
        </p:grpSpPr>
        <p:sp>
          <p:nvSpPr>
            <p:cNvPr id="814" name="Google Shape;814;p46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46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46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46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8" name="Google Shape;818;p46"/>
          <p:cNvSpPr/>
          <p:nvPr/>
        </p:nvSpPr>
        <p:spPr>
          <a:xfrm>
            <a:off x="895469" y="3902589"/>
            <a:ext cx="401238" cy="22666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9" name="Google Shape;819;p46"/>
          <p:cNvGrpSpPr/>
          <p:nvPr/>
        </p:nvGrpSpPr>
        <p:grpSpPr>
          <a:xfrm>
            <a:off x="1524812" y="3802920"/>
            <a:ext cx="269526" cy="425712"/>
            <a:chOff x="1979475" y="4289300"/>
            <a:chExt cx="322400" cy="509225"/>
          </a:xfrm>
        </p:grpSpPr>
        <p:sp>
          <p:nvSpPr>
            <p:cNvPr id="820" name="Google Shape;820;p46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46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46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3" name="Google Shape;823;p46"/>
          <p:cNvGrpSpPr/>
          <p:nvPr/>
        </p:nvGrpSpPr>
        <p:grpSpPr>
          <a:xfrm>
            <a:off x="2064346" y="3808521"/>
            <a:ext cx="318014" cy="414510"/>
            <a:chOff x="2624850" y="4296000"/>
            <a:chExt cx="380400" cy="495825"/>
          </a:xfrm>
        </p:grpSpPr>
        <p:sp>
          <p:nvSpPr>
            <p:cNvPr id="824" name="Google Shape;824;p46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46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46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27" name="Google Shape;827;p46"/>
          <p:cNvSpPr/>
          <p:nvPr/>
        </p:nvSpPr>
        <p:spPr>
          <a:xfrm>
            <a:off x="3180303" y="3845927"/>
            <a:ext cx="339959" cy="33998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8" name="Google Shape;828;p46"/>
          <p:cNvSpPr/>
          <p:nvPr/>
        </p:nvSpPr>
        <p:spPr>
          <a:xfrm>
            <a:off x="2616754" y="3867371"/>
            <a:ext cx="339959" cy="297093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9" name="Google Shape;829;p46"/>
          <p:cNvSpPr/>
          <p:nvPr/>
        </p:nvSpPr>
        <p:spPr>
          <a:xfrm>
            <a:off x="3742304" y="3844401"/>
            <a:ext cx="343053" cy="343032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30" name="Google Shape;830;p46"/>
          <p:cNvGrpSpPr/>
          <p:nvPr/>
        </p:nvGrpSpPr>
        <p:grpSpPr>
          <a:xfrm>
            <a:off x="4280686" y="3849360"/>
            <a:ext cx="393045" cy="332833"/>
            <a:chOff x="5275975" y="4344850"/>
            <a:chExt cx="470150" cy="398125"/>
          </a:xfrm>
        </p:grpSpPr>
        <p:sp>
          <p:nvSpPr>
            <p:cNvPr id="831" name="Google Shape;831;p46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46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46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34" name="Google Shape;834;p46"/>
          <p:cNvSpPr/>
          <p:nvPr/>
        </p:nvSpPr>
        <p:spPr>
          <a:xfrm>
            <a:off x="4864301" y="3839302"/>
            <a:ext cx="353252" cy="353231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35" name="Google Shape;835;p46"/>
          <p:cNvGrpSpPr/>
          <p:nvPr/>
        </p:nvGrpSpPr>
        <p:grpSpPr>
          <a:xfrm>
            <a:off x="5423038" y="3822315"/>
            <a:ext cx="362448" cy="386922"/>
            <a:chOff x="6642425" y="4312500"/>
            <a:chExt cx="433550" cy="462825"/>
          </a:xfrm>
        </p:grpSpPr>
        <p:sp>
          <p:nvSpPr>
            <p:cNvPr id="836" name="Google Shape;836;p46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46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46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39" name="Google Shape;839;p46"/>
          <p:cNvSpPr/>
          <p:nvPr/>
        </p:nvSpPr>
        <p:spPr>
          <a:xfrm>
            <a:off x="299775" y="4442143"/>
            <a:ext cx="465527" cy="274647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40" name="Google Shape;840;p46"/>
          <p:cNvGrpSpPr/>
          <p:nvPr/>
        </p:nvGrpSpPr>
        <p:grpSpPr>
          <a:xfrm>
            <a:off x="910227" y="4396564"/>
            <a:ext cx="371623" cy="365499"/>
            <a:chOff x="1244325" y="4999400"/>
            <a:chExt cx="444525" cy="437200"/>
          </a:xfrm>
        </p:grpSpPr>
        <p:sp>
          <p:nvSpPr>
            <p:cNvPr id="841" name="Google Shape;841;p46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46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46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46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46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6" name="Google Shape;846;p46"/>
          <p:cNvGrpSpPr/>
          <p:nvPr/>
        </p:nvGrpSpPr>
        <p:grpSpPr>
          <a:xfrm>
            <a:off x="1506943" y="4384818"/>
            <a:ext cx="305265" cy="388970"/>
            <a:chOff x="1958100" y="4985350"/>
            <a:chExt cx="365150" cy="465275"/>
          </a:xfrm>
        </p:grpSpPr>
        <p:sp>
          <p:nvSpPr>
            <p:cNvPr id="847" name="Google Shape;847;p46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46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46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0" name="Google Shape;850;p46"/>
          <p:cNvGrpSpPr/>
          <p:nvPr/>
        </p:nvGrpSpPr>
        <p:grpSpPr>
          <a:xfrm>
            <a:off x="2048002" y="4399615"/>
            <a:ext cx="350200" cy="359877"/>
            <a:chOff x="2605300" y="5003050"/>
            <a:chExt cx="418900" cy="430475"/>
          </a:xfrm>
        </p:grpSpPr>
        <p:sp>
          <p:nvSpPr>
            <p:cNvPr id="851" name="Google Shape;851;p46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46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46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4" name="Google Shape;854;p46"/>
          <p:cNvGrpSpPr/>
          <p:nvPr/>
        </p:nvGrpSpPr>
        <p:grpSpPr>
          <a:xfrm>
            <a:off x="2577336" y="4407286"/>
            <a:ext cx="418585" cy="344056"/>
            <a:chOff x="3238475" y="5012225"/>
            <a:chExt cx="500700" cy="411550"/>
          </a:xfrm>
        </p:grpSpPr>
        <p:sp>
          <p:nvSpPr>
            <p:cNvPr id="855" name="Google Shape;855;p46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46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46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46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46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0" name="Google Shape;860;p46"/>
          <p:cNvGrpSpPr/>
          <p:nvPr/>
        </p:nvGrpSpPr>
        <p:grpSpPr>
          <a:xfrm>
            <a:off x="3683970" y="4370522"/>
            <a:ext cx="459424" cy="417561"/>
            <a:chOff x="4562200" y="4968250"/>
            <a:chExt cx="549550" cy="499475"/>
          </a:xfrm>
        </p:grpSpPr>
        <p:sp>
          <p:nvSpPr>
            <p:cNvPr id="861" name="Google Shape;861;p46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46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46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46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46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6" name="Google Shape;866;p46"/>
          <p:cNvGrpSpPr/>
          <p:nvPr/>
        </p:nvGrpSpPr>
        <p:grpSpPr>
          <a:xfrm>
            <a:off x="3190898" y="4394014"/>
            <a:ext cx="318516" cy="370076"/>
            <a:chOff x="3972400" y="4996350"/>
            <a:chExt cx="381000" cy="442675"/>
          </a:xfrm>
        </p:grpSpPr>
        <p:sp>
          <p:nvSpPr>
            <p:cNvPr id="867" name="Google Shape;867;p46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46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9" name="Google Shape;869;p46"/>
          <p:cNvGrpSpPr/>
          <p:nvPr/>
        </p:nvGrpSpPr>
        <p:grpSpPr>
          <a:xfrm>
            <a:off x="4251593" y="4362873"/>
            <a:ext cx="451252" cy="432860"/>
            <a:chOff x="5241175" y="4959100"/>
            <a:chExt cx="539775" cy="517775"/>
          </a:xfrm>
        </p:grpSpPr>
        <p:sp>
          <p:nvSpPr>
            <p:cNvPr id="870" name="Google Shape;870;p46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46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46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46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46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46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6" name="Google Shape;876;p46"/>
          <p:cNvSpPr/>
          <p:nvPr/>
        </p:nvSpPr>
        <p:spPr>
          <a:xfrm>
            <a:off x="4842355" y="4469712"/>
            <a:ext cx="397142" cy="219513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77" name="Google Shape;877;p46"/>
          <p:cNvGrpSpPr/>
          <p:nvPr/>
        </p:nvGrpSpPr>
        <p:grpSpPr>
          <a:xfrm>
            <a:off x="5458777" y="4427182"/>
            <a:ext cx="289444" cy="332832"/>
            <a:chOff x="6685175" y="5036025"/>
            <a:chExt cx="346225" cy="398125"/>
          </a:xfrm>
        </p:grpSpPr>
        <p:sp>
          <p:nvSpPr>
            <p:cNvPr id="878" name="Google Shape;878;p46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46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46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46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46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3" name="Google Shape;883;p46"/>
          <p:cNvGrpSpPr/>
          <p:nvPr/>
        </p:nvGrpSpPr>
        <p:grpSpPr>
          <a:xfrm>
            <a:off x="6359618" y="1951399"/>
            <a:ext cx="432570" cy="421334"/>
            <a:chOff x="5926225" y="921350"/>
            <a:chExt cx="517800" cy="504350"/>
          </a:xfrm>
        </p:grpSpPr>
        <p:sp>
          <p:nvSpPr>
            <p:cNvPr id="884" name="Google Shape;884;p46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885" name="Google Shape;885;p46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886" name="Google Shape;886;p46"/>
          <p:cNvSpPr/>
          <p:nvPr/>
        </p:nvSpPr>
        <p:spPr>
          <a:xfrm>
            <a:off x="6553538" y="218745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87" name="Google Shape;887;p46"/>
          <p:cNvGrpSpPr/>
          <p:nvPr/>
        </p:nvGrpSpPr>
        <p:grpSpPr>
          <a:xfrm>
            <a:off x="7244605" y="1930779"/>
            <a:ext cx="432570" cy="421334"/>
            <a:chOff x="5926225" y="921350"/>
            <a:chExt cx="517800" cy="504350"/>
          </a:xfrm>
        </p:grpSpPr>
        <p:sp>
          <p:nvSpPr>
            <p:cNvPr id="888" name="Google Shape;888;p46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FF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46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FF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0" name="Google Shape;890;p46"/>
          <p:cNvSpPr/>
          <p:nvPr/>
        </p:nvSpPr>
        <p:spPr>
          <a:xfrm>
            <a:off x="7438526" y="216683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1" name="Google Shape;891;p46"/>
          <p:cNvGrpSpPr/>
          <p:nvPr/>
        </p:nvGrpSpPr>
        <p:grpSpPr>
          <a:xfrm>
            <a:off x="6359885" y="2679821"/>
            <a:ext cx="1075937" cy="1047989"/>
            <a:chOff x="5926225" y="921350"/>
            <a:chExt cx="517800" cy="504350"/>
          </a:xfrm>
        </p:grpSpPr>
        <p:sp>
          <p:nvSpPr>
            <p:cNvPr id="892" name="Google Shape;892;p46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 cap="flat" cmpd="sng" w="28575">
              <a:solidFill>
                <a:srgbClr val="0000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46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 cap="flat" cmpd="sng" w="28575">
              <a:solidFill>
                <a:srgbClr val="0000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4" name="Google Shape;894;p46"/>
          <p:cNvSpPr/>
          <p:nvPr/>
        </p:nvSpPr>
        <p:spPr>
          <a:xfrm>
            <a:off x="6842198" y="3266918"/>
            <a:ext cx="997288" cy="56337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5" name="Google Shape;895;p46"/>
          <p:cNvSpPr txBox="1"/>
          <p:nvPr/>
        </p:nvSpPr>
        <p:spPr>
          <a:xfrm>
            <a:off x="6248575" y="3858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SlidesCarnival icons are editable shapes</a:t>
            </a:r>
            <a:r>
              <a:rPr lang="en" sz="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endParaRPr sz="9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This means that you can:</a:t>
            </a:r>
            <a:endParaRPr sz="9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"/>
              <a:buChar char="●"/>
            </a:pPr>
            <a:r>
              <a:rPr lang="en" sz="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Resize them without losing quality.</a:t>
            </a:r>
            <a:endParaRPr sz="9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"/>
              <a:buChar char="●"/>
            </a:pPr>
            <a:r>
              <a:rPr lang="en" sz="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Change fill color and opacity.</a:t>
            </a:r>
            <a:endParaRPr sz="9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"/>
              <a:buChar char="●"/>
            </a:pPr>
            <a:r>
              <a:rPr lang="en" sz="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Change line color, width and style.</a:t>
            </a:r>
            <a:endParaRPr sz="9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Isn’t that nice? :)</a:t>
            </a:r>
            <a:endParaRPr sz="9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Examples:</a:t>
            </a:r>
            <a:endParaRPr sz="9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0" name="Google Shape;900;p47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901" name="Google Shape;901;p47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47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47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47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p47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47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7" name="Google Shape;907;p47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908" name="Google Shape;908;p47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p47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47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47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2" name="Google Shape;912;p47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913" name="Google Shape;913;p47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47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47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6" name="Google Shape;916;p47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917" name="Google Shape;917;p47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47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47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47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47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2" name="Google Shape;922;p47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923" name="Google Shape;923;p47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47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47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6" name="Google Shape;926;p47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927" name="Google Shape;927;p47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47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47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p47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1" name="Google Shape;931;p47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932" name="Google Shape;932;p47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933;p47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47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47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936;p47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7" name="Google Shape;937;p47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938" name="Google Shape;938;p47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47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47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p47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47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47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4" name="Google Shape;944;p47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945" name="Google Shape;945;p47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47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7" name="Google Shape;947;p47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948" name="Google Shape;948;p47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47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47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1" name="Google Shape;951;p47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952" name="Google Shape;952;p47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47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47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47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47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47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8" name="Google Shape;958;p47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959" name="Google Shape;959;p47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47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47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47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47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4" name="Google Shape;964;p47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965" name="Google Shape;965;p47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47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47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8" name="Google Shape;968;p47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969" name="Google Shape;969;p47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970" name="Google Shape;970;p47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1" name="Google Shape;971;p47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2" name="Google Shape;972;p47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3" name="Google Shape;973;p47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4" name="Google Shape;974;p47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5" name="Google Shape;975;p47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6" name="Google Shape;976;p47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7" name="Google Shape;977;p47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8" name="Google Shape;978;p47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9" name="Google Shape;979;p47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80" name="Google Shape;980;p47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47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47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47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47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47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6" name="Google Shape;986;p47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987" name="Google Shape;987;p47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47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47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47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1" name="Google Shape;991;p47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992" name="Google Shape;992;p47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47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47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47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47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7" name="Google Shape;997;p47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998" name="Google Shape;998;p47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47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47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47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47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47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4" name="Google Shape;1004;p47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005" name="Google Shape;1005;p47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47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47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47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9" name="Google Shape;1009;p47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010" name="Google Shape;1010;p47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47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47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47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4" name="Google Shape;1014;p47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015" name="Google Shape;1015;p47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47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47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47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47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20" name="Google Shape;1020;p47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021" name="Google Shape;1021;p47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2" name="Google Shape;1022;p47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3" name="Google Shape;1023;p47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4" name="Google Shape;1024;p47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5" name="Google Shape;1025;p47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6" name="Google Shape;1026;p47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7" name="Google Shape;1027;p47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8" name="Google Shape;1028;p47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9" name="Google Shape;1029;p47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0" name="Google Shape;1030;p47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31" name="Google Shape;1031;p47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032" name="Google Shape;1032;p47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47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47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35" name="Google Shape;1035;p47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036" name="Google Shape;1036;p47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7" name="Google Shape;1037;p47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8" name="Google Shape;1038;p47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9" name="Google Shape;1039;p47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0" name="Google Shape;1040;p47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1" name="Google Shape;1041;p47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2" name="Google Shape;1042;p47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3" name="Google Shape;1043;p47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4" name="Google Shape;1044;p47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5" name="Google Shape;1045;p47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46" name="Google Shape;1046;p47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047" name="Google Shape;1047;p47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47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47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47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51" name="Google Shape;1051;p47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052" name="Google Shape;1052;p47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3" name="Google Shape;1053;p47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4" name="Google Shape;1054;p47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5" name="Google Shape;1055;p47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6" name="Google Shape;1056;p47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7" name="Google Shape;1057;p47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8" name="Google Shape;1058;p47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9" name="Google Shape;1059;p47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0" name="Google Shape;1060;p47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1" name="Google Shape;1061;p47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62" name="Google Shape;1062;p47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063" name="Google Shape;1063;p47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47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47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47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47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47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47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0" name="Google Shape;1070;p47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071" name="Google Shape;1071;p47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47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47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47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5" name="Google Shape;1075;p47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076" name="Google Shape;1076;p47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47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47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47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0" name="Google Shape;1080;p47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081" name="Google Shape;1081;p47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47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47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47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47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6" name="Google Shape;1086;p47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087" name="Google Shape;1087;p47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47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47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47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47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47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3" name="Google Shape;1093;p47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094" name="Google Shape;1094;p47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47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47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7" name="Google Shape;1097;p47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098" name="Google Shape;1098;p47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47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47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47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47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3" name="Google Shape;1103;p47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104" name="Google Shape;1104;p47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47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47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47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47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47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0" name="Google Shape;1110;p47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111" name="Google Shape;1111;p47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47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47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4" name="Google Shape;1114;p47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115" name="Google Shape;1115;p47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47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47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47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9" name="Google Shape;1119;p47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120" name="Google Shape;1120;p47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47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47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47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47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47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6" name="Google Shape;1126;p47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127" name="Google Shape;1127;p47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47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47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47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47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47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47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4" name="Google Shape;1134;p47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135" name="Google Shape;1135;p47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47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47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47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9" name="Google Shape;1139;p47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140" name="Google Shape;1140;p47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47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47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3" name="Google Shape;1143;p47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144" name="Google Shape;1144;p47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47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47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7" name="Google Shape;1147;p47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148" name="Google Shape;1148;p47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47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47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47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2" name="Google Shape;1152;p47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153" name="Google Shape;1153;p47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47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47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47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7" name="Google Shape;1157;p47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158" name="Google Shape;1158;p47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47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47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47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47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3" name="Google Shape;1163;p47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164" name="Google Shape;1164;p47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47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47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47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47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47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0" name="Google Shape;1170;p47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171" name="Google Shape;1171;p47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47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47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47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47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47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47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8" name="Google Shape;1178;p47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179" name="Google Shape;1179;p47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47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47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47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47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47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47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47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47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47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47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47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1" name="Google Shape;1191;p47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192" name="Google Shape;1192;p47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47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47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47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6" name="Google Shape;1196;p47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197" name="Google Shape;1197;p47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47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47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0" name="Google Shape;1200;p47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201" name="Google Shape;1201;p47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47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47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47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47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47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7" name="Google Shape;1207;p47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208" name="Google Shape;1208;p47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47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47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47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47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47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47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47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6" name="Google Shape;1216;p47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217" name="Google Shape;1217;p47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47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47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47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47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47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47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47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47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47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47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47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9" name="Google Shape;1229;p47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230" name="Google Shape;1230;p47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47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47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47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47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47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47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47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47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47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47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47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2" name="Google Shape;1242;p47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243" name="Google Shape;1243;p47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47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47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47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47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47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47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47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47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47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47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47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5" name="Google Shape;1255;p47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256" name="Google Shape;1256;p47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47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47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47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47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47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2" name="Google Shape;1262;p47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263" name="Google Shape;1263;p47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47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47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47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47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47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47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47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47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47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47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47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47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47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47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8" name="Google Shape;1278;p47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279" name="Google Shape;1279;p47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47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47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47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3" name="Google Shape;1283;p47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284" name="Google Shape;1284;p47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285" name="Google Shape;1285;p47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6" name="Google Shape;1286;p47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7" name="Google Shape;1287;p47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88" name="Google Shape;1288;p47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289" name="Google Shape;1289;p47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0" name="Google Shape;1290;p47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1" name="Google Shape;1291;p47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92" name="Google Shape;1292;p47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293" name="Google Shape;1293;p47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4" name="Google Shape;1294;p47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5" name="Google Shape;1295;p47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96" name="Google Shape;1296;p47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297" name="Google Shape;1297;p47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8" name="Google Shape;1298;p47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9" name="Google Shape;1299;p47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00" name="Google Shape;1300;p47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301" name="Google Shape;1301;p47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47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47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47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47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47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47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47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9" name="Google Shape;1309;p47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310" name="Google Shape;1310;p47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47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47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47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47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47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47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47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47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47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47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47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47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47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47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47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47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47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47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47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47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47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47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47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4" name="Google Shape;1334;p47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335" name="Google Shape;1335;p47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336" name="Google Shape;1336;p47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7" name="Google Shape;1337;p47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38" name="Google Shape;1338;p47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339" name="Google Shape;1339;p47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0" name="Google Shape;1340;p47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41" name="Google Shape;1341;p47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342" name="Google Shape;1342;p47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3" name="Google Shape;1343;p47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44" name="Google Shape;1344;p47"/>
          <p:cNvSpPr txBox="1"/>
          <p:nvPr>
            <p:ph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345" name="Google Shape;1345;p47"/>
          <p:cNvSpPr txBox="1"/>
          <p:nvPr>
            <p:ph idx="12" type="sldNum"/>
          </p:nvPr>
        </p:nvSpPr>
        <p:spPr>
          <a:xfrm>
            <a:off x="8480575" y="4721101"/>
            <a:ext cx="548700" cy="3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BDED2"/>
        </a:solidFill>
      </p:bgPr>
    </p:bg>
    <p:spTree>
      <p:nvGrpSpPr>
        <p:cNvPr id="1349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" name="Google Shape;1350;p48"/>
          <p:cNvSpPr txBox="1"/>
          <p:nvPr/>
        </p:nvSpPr>
        <p:spPr>
          <a:xfrm>
            <a:off x="884350" y="838100"/>
            <a:ext cx="7327500" cy="10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You can also use any emoji as an icon!</a:t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And of course it resizes without losing quality.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How? Follow Google instructions https://twitter.com/googledocs/status/730087240156643328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1" name="Google Shape;1351;p48"/>
          <p:cNvSpPr txBox="1"/>
          <p:nvPr/>
        </p:nvSpPr>
        <p:spPr>
          <a:xfrm>
            <a:off x="884300" y="2295038"/>
            <a:ext cx="7327500" cy="19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rgbClr val="DB2F6B"/>
                </a:highlight>
                <a:latin typeface="Open Sans"/>
                <a:ea typeface="Open Sans"/>
                <a:cs typeface="Open Sans"/>
                <a:sym typeface="Open Sans"/>
              </a:rPr>
              <a:t> and many more...</a:t>
            </a:r>
            <a:endParaRPr sz="2400">
              <a:solidFill>
                <a:srgbClr val="FFFFFF"/>
              </a:solidFill>
              <a:highlight>
                <a:srgbClr val="DB2F6B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2" name="Google Shape;1352;p48"/>
          <p:cNvSpPr txBox="1"/>
          <p:nvPr>
            <p:ph idx="12" type="sldNum"/>
          </p:nvPr>
        </p:nvSpPr>
        <p:spPr>
          <a:xfrm>
            <a:off x="8480575" y="4721101"/>
            <a:ext cx="548700" cy="3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56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7" name="Google Shape;1357;p4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8" name="Google Shape;1358;p49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359" name="Google Shape;1359;p49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360" name="Google Shape;1360;p49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361" name="Google Shape;1361;p49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62" name="Google Shape;1362;p49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363" name="Google Shape;1363;p49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364" name="Google Shape;1364;p49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65" name="Google Shape;1365;p49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366" name="Google Shape;1366;p49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367" name="Google Shape;1367;p49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68" name="Google Shape;1368;p49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369" name="Google Shape;1369;p49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370" name="Google Shape;1370;p49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71" name="Google Shape;1371;p49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74E9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/>
          <p:nvPr/>
        </p:nvSpPr>
        <p:spPr>
          <a:xfrm>
            <a:off x="7341075" y="638375"/>
            <a:ext cx="964350" cy="38546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FFFF">
                    <a:alpha val="26920"/>
                  </a:srgbClr>
                </a:solidFill>
                <a:latin typeface="Oswald"/>
              </a:rPr>
              <a:t>1</a:t>
            </a:r>
          </a:p>
        </p:txBody>
      </p:sp>
      <p:sp>
        <p:nvSpPr>
          <p:cNvPr id="70" name="Google Shape;70;p14"/>
          <p:cNvSpPr txBox="1"/>
          <p:nvPr>
            <p:ph type="ctrTitle"/>
          </p:nvPr>
        </p:nvSpPr>
        <p:spPr>
          <a:xfrm>
            <a:off x="838200" y="2612044"/>
            <a:ext cx="43329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71" name="Google Shape;71;p14"/>
          <p:cNvSpPr txBox="1"/>
          <p:nvPr>
            <p:ph idx="1" type="subTitle"/>
          </p:nvPr>
        </p:nvSpPr>
        <p:spPr>
          <a:xfrm>
            <a:off x="838200" y="3811613"/>
            <a:ext cx="4332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72" name="Google Shape;72;p14"/>
          <p:cNvSpPr txBox="1"/>
          <p:nvPr>
            <p:ph idx="12" type="sldNum"/>
          </p:nvPr>
        </p:nvSpPr>
        <p:spPr>
          <a:xfrm>
            <a:off x="8480575" y="4721101"/>
            <a:ext cx="548700" cy="3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810450" y="2047500"/>
            <a:ext cx="66348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78" name="Google Shape;78;p15"/>
          <p:cNvSpPr txBox="1"/>
          <p:nvPr>
            <p:ph idx="12" type="sldNum"/>
          </p:nvPr>
        </p:nvSpPr>
        <p:spPr>
          <a:xfrm>
            <a:off x="8480575" y="4721101"/>
            <a:ext cx="548700" cy="3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827250" y="743719"/>
            <a:ext cx="4109400" cy="70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84" name="Google Shape;84;p16"/>
          <p:cNvSpPr txBox="1"/>
          <p:nvPr>
            <p:ph idx="4294967295" type="body"/>
          </p:nvPr>
        </p:nvSpPr>
        <p:spPr>
          <a:xfrm>
            <a:off x="726750" y="1200150"/>
            <a:ext cx="7690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Clr>
                <a:srgbClr val="9BDED2"/>
              </a:buClr>
              <a:buSzPts val="2400"/>
              <a:buChar char="◇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9BDED2"/>
              </a:buClr>
              <a:buSzPts val="2400"/>
              <a:buChar char="◇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9BDED2"/>
              </a:buClr>
              <a:buSzPts val="2400"/>
              <a:buChar char="◇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85" name="Google Shape;85;p16"/>
          <p:cNvSpPr txBox="1"/>
          <p:nvPr>
            <p:ph idx="12" type="sldNum"/>
          </p:nvPr>
        </p:nvSpPr>
        <p:spPr>
          <a:xfrm>
            <a:off x="8480575" y="4721101"/>
            <a:ext cx="548700" cy="3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B2F6B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idx="4294967295" type="ctrTitle"/>
          </p:nvPr>
        </p:nvSpPr>
        <p:spPr>
          <a:xfrm>
            <a:off x="969000" y="1964344"/>
            <a:ext cx="72060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DB2F6B"/>
                </a:solidFill>
              </a:rPr>
              <a:t>BIG CONCEPT</a:t>
            </a:r>
            <a:endParaRPr sz="9600">
              <a:solidFill>
                <a:srgbClr val="DB2F6B"/>
              </a:solidFill>
            </a:endParaRPr>
          </a:p>
        </p:txBody>
      </p:sp>
      <p:sp>
        <p:nvSpPr>
          <p:cNvPr id="91" name="Google Shape;91;p17"/>
          <p:cNvSpPr txBox="1"/>
          <p:nvPr>
            <p:ph idx="4294967295" type="subTitle"/>
          </p:nvPr>
        </p:nvSpPr>
        <p:spPr>
          <a:xfrm>
            <a:off x="969000" y="3449659"/>
            <a:ext cx="72060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Bring the attention of your audience over a key concept using icons or illustrations</a:t>
            </a:r>
            <a:endParaRPr sz="2400"/>
          </a:p>
        </p:txBody>
      </p:sp>
      <p:grpSp>
        <p:nvGrpSpPr>
          <p:cNvPr id="92" name="Google Shape;92;p17"/>
          <p:cNvGrpSpPr/>
          <p:nvPr/>
        </p:nvGrpSpPr>
        <p:grpSpPr>
          <a:xfrm>
            <a:off x="1057463" y="438919"/>
            <a:ext cx="1579447" cy="1651289"/>
            <a:chOff x="5970800" y="1619250"/>
            <a:chExt cx="428650" cy="456725"/>
          </a:xfrm>
        </p:grpSpPr>
        <p:sp>
          <p:nvSpPr>
            <p:cNvPr id="93" name="Google Shape;93;p17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7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7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7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7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8" name="Google Shape;98;p17"/>
          <p:cNvSpPr txBox="1"/>
          <p:nvPr>
            <p:ph idx="12" type="sldNum"/>
          </p:nvPr>
        </p:nvSpPr>
        <p:spPr>
          <a:xfrm>
            <a:off x="8480575" y="4721101"/>
            <a:ext cx="548700" cy="3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idx="1" type="body"/>
          </p:nvPr>
        </p:nvSpPr>
        <p:spPr>
          <a:xfrm>
            <a:off x="827250" y="1631569"/>
            <a:ext cx="3606300" cy="32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WHITE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04" name="Google Shape;104;p18"/>
          <p:cNvSpPr txBox="1"/>
          <p:nvPr>
            <p:ph type="title"/>
          </p:nvPr>
        </p:nvSpPr>
        <p:spPr>
          <a:xfrm>
            <a:off x="827250" y="743719"/>
            <a:ext cx="4109400" cy="70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05" name="Google Shape;105;p18"/>
          <p:cNvSpPr txBox="1"/>
          <p:nvPr>
            <p:ph idx="2" type="body"/>
          </p:nvPr>
        </p:nvSpPr>
        <p:spPr>
          <a:xfrm>
            <a:off x="4650825" y="1631569"/>
            <a:ext cx="3606300" cy="32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06" name="Google Shape;106;p18"/>
          <p:cNvSpPr txBox="1"/>
          <p:nvPr>
            <p:ph idx="12" type="sldNum"/>
          </p:nvPr>
        </p:nvSpPr>
        <p:spPr>
          <a:xfrm>
            <a:off x="8480575" y="4721101"/>
            <a:ext cx="548700" cy="3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type="title"/>
          </p:nvPr>
        </p:nvSpPr>
        <p:spPr>
          <a:xfrm>
            <a:off x="827250" y="743719"/>
            <a:ext cx="4109400" cy="70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12" name="Google Shape;112;p19"/>
          <p:cNvSpPr txBox="1"/>
          <p:nvPr>
            <p:ph idx="1" type="body"/>
          </p:nvPr>
        </p:nvSpPr>
        <p:spPr>
          <a:xfrm>
            <a:off x="827250" y="1591069"/>
            <a:ext cx="2493300" cy="33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YELLOW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13" name="Google Shape;113;p19"/>
          <p:cNvSpPr txBox="1"/>
          <p:nvPr>
            <p:ph idx="2" type="body"/>
          </p:nvPr>
        </p:nvSpPr>
        <p:spPr>
          <a:xfrm>
            <a:off x="3448449" y="1591069"/>
            <a:ext cx="2493300" cy="33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14" name="Google Shape;114;p19"/>
          <p:cNvSpPr txBox="1"/>
          <p:nvPr>
            <p:ph idx="3" type="body"/>
          </p:nvPr>
        </p:nvSpPr>
        <p:spPr>
          <a:xfrm>
            <a:off x="6069648" y="1591069"/>
            <a:ext cx="2493300" cy="33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9"/>
          <p:cNvSpPr txBox="1"/>
          <p:nvPr>
            <p:ph idx="12" type="sldNum"/>
          </p:nvPr>
        </p:nvSpPr>
        <p:spPr>
          <a:xfrm>
            <a:off x="8480575" y="4721101"/>
            <a:ext cx="548700" cy="3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bero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F3F3F3"/>
      </a:lt2>
      <a:accent1>
        <a:srgbClr val="9BDED2"/>
      </a:accent1>
      <a:accent2>
        <a:srgbClr val="39A6DE"/>
      </a:accent2>
      <a:accent3>
        <a:srgbClr val="774E92"/>
      </a:accent3>
      <a:accent4>
        <a:srgbClr val="DB2F6B"/>
      </a:accent4>
      <a:accent5>
        <a:srgbClr val="F37535"/>
      </a:accent5>
      <a:accent6>
        <a:srgbClr val="F1AA3E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