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Merriweather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F5ED6B-40B9-40AC-8FA2-20DD159D144C}">
  <a:tblStyle styleId="{98F5ED6B-40B9-40AC-8FA2-20DD159D1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6B68A2A-B305-4263-850F-5E2D87496A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Merriweather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54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b25608a60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b25608a6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b25608a60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b25608a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b25608a60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b25608a6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b25608a60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b25608a6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7b25608a6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7b25608a6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b25608a60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b25608a6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b25608a60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b25608a60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7b25608a60_0_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7b25608a60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7b25608a60_0_2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7b25608a6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7b25608a60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7b25608a60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85182861c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85182861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4fc1863b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14fc1863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65b22f8c2d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65b22f8c2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2580675"/>
            <a:ext cx="9144000" cy="256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903500" y="1786850"/>
            <a:ext cx="5337000" cy="1569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944450" y="1831388"/>
            <a:ext cx="5255100" cy="1480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00" y="2580675"/>
            <a:ext cx="9144000" cy="256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62350" y="2122875"/>
            <a:ext cx="7819200" cy="89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46613"/>
            <a:ext cx="7772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3147610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None/>
              <a:defRPr i="1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None/>
              <a:defRPr i="1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"/>
              <a:buNone/>
              <a:defRPr i="1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None/>
              <a:defRPr i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00" y="0"/>
            <a:ext cx="9144000" cy="164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4087475" y="1147237"/>
            <a:ext cx="969300" cy="9693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135950" y="1208048"/>
            <a:ext cx="872100" cy="84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68100" y="2314200"/>
            <a:ext cx="6007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"/>
              <a:buChar char="◉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○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■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●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○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■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●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○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■"/>
              <a:defRPr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3593400" y="113415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buNone/>
              <a:defRPr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57200" y="1403306"/>
            <a:ext cx="8229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397363"/>
            <a:ext cx="39945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92274" y="1397363"/>
            <a:ext cx="39945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462781"/>
            <a:ext cx="26319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223964" y="1462781"/>
            <a:ext cx="26319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5990727" y="1462781"/>
            <a:ext cx="26319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100" y="4346775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4346775"/>
            <a:ext cx="8229600" cy="5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"/>
              <a:buNone/>
              <a:defRPr i="1" sz="1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light" type="blank">
  <p:cSld name="BLANK">
    <p:bg>
      <p:bgPr>
        <a:solidFill>
          <a:schemeClr val="accent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45100"/>
            <a:ext cx="8229600" cy="3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◉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merriweathe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>
            <a:off x="1944450" y="1831388"/>
            <a:ext cx="5255100" cy="14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36300" y="1519950"/>
            <a:ext cx="30261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2178" r="38297" t="10714"/>
          <a:stretch/>
        </p:blipFill>
        <p:spPr>
          <a:xfrm>
            <a:off x="3930825" y="1589080"/>
            <a:ext cx="3172200" cy="31722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23273" r="1673" t="0"/>
          <a:stretch/>
        </p:blipFill>
        <p:spPr>
          <a:xfrm>
            <a:off x="6197301" y="1242176"/>
            <a:ext cx="1888800" cy="1888800"/>
          </a:xfrm>
          <a:prstGeom prst="diamond">
            <a:avLst/>
          </a:prstGeom>
          <a:noFill/>
          <a:ln>
            <a:noFill/>
          </a:ln>
        </p:spPr>
      </p:pic>
      <p:pic>
        <p:nvPicPr>
          <p:cNvPr descr="office.jpg"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230" y="2856011"/>
            <a:ext cx="1535400" cy="15354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/>
          <p:nvPr/>
        </p:nvSpPr>
        <p:spPr>
          <a:xfrm>
            <a:off x="3430375" y="1429575"/>
            <a:ext cx="2283300" cy="2284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Want big impact?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 big image.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5F1E0"/>
                </a:solidFill>
              </a:rPr>
              <a:t>‹#›</a:t>
            </a:fld>
            <a:endParaRPr>
              <a:solidFill>
                <a:srgbClr val="F5F1E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1193136" y="1716963"/>
            <a:ext cx="2397900" cy="2395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5552887" y="1716963"/>
            <a:ext cx="2397900" cy="2395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3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3096137" y="1440388"/>
            <a:ext cx="2951400" cy="2948400"/>
          </a:xfrm>
          <a:prstGeom prst="diamond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 b="1"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5" name="Google Shape;175;p24"/>
          <p:cNvGraphicFramePr/>
          <p:nvPr/>
        </p:nvGraphicFramePr>
        <p:xfrm>
          <a:off x="952500" y="1754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{98F5ED6B-40B9-40AC-8FA2-20DD159D144C}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52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52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2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6" name="Google Shape;176;p24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idx="4294967295" type="title"/>
          </p:nvPr>
        </p:nvSpPr>
        <p:spPr>
          <a:xfrm>
            <a:off x="1810200" y="328913"/>
            <a:ext cx="5523600" cy="477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536825" y="7484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2048200" y="160705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our office</a:t>
            </a:r>
            <a:endParaRPr sz="8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5" name="Google Shape;185;p25"/>
          <p:cNvSpPr/>
          <p:nvPr/>
        </p:nvSpPr>
        <p:spPr>
          <a:xfrm rot="8299067">
            <a:off x="3907983" y="1739878"/>
            <a:ext cx="117293" cy="11729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 rot="8299067">
            <a:off x="1134992" y="1929679"/>
            <a:ext cx="117293" cy="11729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 rot="8299067">
            <a:off x="2866885" y="3582678"/>
            <a:ext cx="117293" cy="11729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 rot="8299067">
            <a:off x="4564039" y="3896155"/>
            <a:ext cx="117293" cy="11729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 rot="8299067">
            <a:off x="6759428" y="2236251"/>
            <a:ext cx="117293" cy="11729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 rot="8299067">
            <a:off x="7429028" y="3940352"/>
            <a:ext cx="117293" cy="117293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idx="4294967295" type="ctrTitle"/>
          </p:nvPr>
        </p:nvSpPr>
        <p:spPr>
          <a:xfrm>
            <a:off x="938700" y="1583344"/>
            <a:ext cx="7266600" cy="115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89,526,124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197" name="Google Shape;197;p26"/>
          <p:cNvSpPr txBox="1"/>
          <p:nvPr>
            <p:ph idx="4294967295" type="subTitle"/>
          </p:nvPr>
        </p:nvSpPr>
        <p:spPr>
          <a:xfrm>
            <a:off x="938700" y="2840060"/>
            <a:ext cx="7266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Whoa! That’s a big number, aren’t you proud?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8" name="Google Shape;198;p26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4294967295" type="ctrTitle"/>
          </p:nvPr>
        </p:nvSpPr>
        <p:spPr>
          <a:xfrm>
            <a:off x="1080600" y="590850"/>
            <a:ext cx="6982800" cy="89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04" name="Google Shape;204;p27"/>
          <p:cNvSpPr txBox="1"/>
          <p:nvPr>
            <p:ph idx="4294967295" type="subTitle"/>
          </p:nvPr>
        </p:nvSpPr>
        <p:spPr>
          <a:xfrm>
            <a:off x="1080600" y="1277960"/>
            <a:ext cx="6982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05" name="Google Shape;205;p27"/>
          <p:cNvSpPr txBox="1"/>
          <p:nvPr>
            <p:ph idx="4294967295" type="ctrTitle"/>
          </p:nvPr>
        </p:nvSpPr>
        <p:spPr>
          <a:xfrm>
            <a:off x="1080600" y="3219752"/>
            <a:ext cx="6982800" cy="89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06" name="Google Shape;206;p27"/>
          <p:cNvSpPr txBox="1"/>
          <p:nvPr>
            <p:ph idx="4294967295" type="subTitle"/>
          </p:nvPr>
        </p:nvSpPr>
        <p:spPr>
          <a:xfrm>
            <a:off x="1080600" y="3906862"/>
            <a:ext cx="6982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07" name="Google Shape;207;p27"/>
          <p:cNvSpPr txBox="1"/>
          <p:nvPr>
            <p:ph idx="4294967295" type="ctrTitle"/>
          </p:nvPr>
        </p:nvSpPr>
        <p:spPr>
          <a:xfrm>
            <a:off x="1080600" y="1905301"/>
            <a:ext cx="6982800" cy="894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08" name="Google Shape;208;p27"/>
          <p:cNvSpPr txBox="1"/>
          <p:nvPr>
            <p:ph idx="4294967295" type="subTitle"/>
          </p:nvPr>
        </p:nvSpPr>
        <p:spPr>
          <a:xfrm>
            <a:off x="1080600" y="2592411"/>
            <a:ext cx="6982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>
            <a:off x="5742457" y="1915538"/>
            <a:ext cx="2676000" cy="1312500"/>
          </a:xfrm>
          <a:prstGeom prst="rightArrowCallout">
            <a:avLst>
              <a:gd fmla="val 12817" name="adj1"/>
              <a:gd fmla="val 14101" name="adj2"/>
              <a:gd fmla="val 18037" name="adj3"/>
              <a:gd fmla="val 78813" name="adj4"/>
            </a:avLst>
          </a:prstGeom>
          <a:solidFill>
            <a:srgbClr val="FF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28"/>
          <p:cNvSpPr/>
          <p:nvPr/>
        </p:nvSpPr>
        <p:spPr>
          <a:xfrm>
            <a:off x="3249264" y="1915538"/>
            <a:ext cx="2676000" cy="1312500"/>
          </a:xfrm>
          <a:prstGeom prst="rightArrowCallout">
            <a:avLst>
              <a:gd fmla="val 12817" name="adj1"/>
              <a:gd fmla="val 14101" name="adj2"/>
              <a:gd fmla="val 18037" name="adj3"/>
              <a:gd fmla="val 78813" name="adj4"/>
            </a:avLst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28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7" name="Google Shape;217;p28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725542" y="1915538"/>
            <a:ext cx="2676000" cy="1312500"/>
          </a:xfrm>
          <a:prstGeom prst="rightArrowCallout">
            <a:avLst>
              <a:gd fmla="val 12817" name="adj1"/>
              <a:gd fmla="val 14101" name="adj2"/>
              <a:gd fmla="val 18037" name="adj3"/>
              <a:gd fmla="val 78813" name="adj4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457200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YELLOW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6" name="Google Shape;226;p29"/>
          <p:cNvSpPr txBox="1"/>
          <p:nvPr>
            <p:ph idx="2" type="body"/>
          </p:nvPr>
        </p:nvSpPr>
        <p:spPr>
          <a:xfrm>
            <a:off x="3223964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7" name="Google Shape;227;p29"/>
          <p:cNvSpPr txBox="1"/>
          <p:nvPr>
            <p:ph idx="3" type="body"/>
          </p:nvPr>
        </p:nvSpPr>
        <p:spPr>
          <a:xfrm>
            <a:off x="5990727" y="15430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RED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457200" y="3429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YELLOW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9" name="Google Shape;229;p29"/>
          <p:cNvSpPr txBox="1"/>
          <p:nvPr>
            <p:ph idx="2" type="body"/>
          </p:nvPr>
        </p:nvSpPr>
        <p:spPr>
          <a:xfrm>
            <a:off x="3223964" y="3429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0" name="Google Shape;230;p29"/>
          <p:cNvSpPr txBox="1"/>
          <p:nvPr>
            <p:ph idx="3" type="body"/>
          </p:nvPr>
        </p:nvSpPr>
        <p:spPr>
          <a:xfrm>
            <a:off x="5990727" y="3429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RED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29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grpSp>
        <p:nvGrpSpPr>
          <p:cNvPr id="232" name="Google Shape;232;p29"/>
          <p:cNvGrpSpPr/>
          <p:nvPr/>
        </p:nvGrpSpPr>
        <p:grpSpPr>
          <a:xfrm>
            <a:off x="1600375" y="1254622"/>
            <a:ext cx="345538" cy="301056"/>
            <a:chOff x="2594325" y="1627175"/>
            <a:chExt cx="440850" cy="440850"/>
          </a:xfrm>
        </p:grpSpPr>
        <p:sp>
          <p:nvSpPr>
            <p:cNvPr id="233" name="Google Shape;233;p2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29"/>
          <p:cNvSpPr/>
          <p:nvPr/>
        </p:nvSpPr>
        <p:spPr>
          <a:xfrm>
            <a:off x="4409894" y="1268055"/>
            <a:ext cx="314931" cy="27441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29"/>
          <p:cNvGrpSpPr/>
          <p:nvPr/>
        </p:nvGrpSpPr>
        <p:grpSpPr>
          <a:xfrm>
            <a:off x="4370878" y="3152304"/>
            <a:ext cx="329274" cy="265204"/>
            <a:chOff x="5975075" y="2327500"/>
            <a:chExt cx="420100" cy="388350"/>
          </a:xfrm>
        </p:grpSpPr>
        <p:sp>
          <p:nvSpPr>
            <p:cNvPr id="238" name="Google Shape;238;p2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29"/>
          <p:cNvGrpSpPr/>
          <p:nvPr/>
        </p:nvGrpSpPr>
        <p:grpSpPr>
          <a:xfrm>
            <a:off x="7145930" y="3148493"/>
            <a:ext cx="330215" cy="272699"/>
            <a:chOff x="5300400" y="3670175"/>
            <a:chExt cx="421300" cy="399325"/>
          </a:xfrm>
        </p:grpSpPr>
        <p:sp>
          <p:nvSpPr>
            <p:cNvPr id="241" name="Google Shape;241;p2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1606805" y="3182761"/>
            <a:ext cx="336916" cy="246032"/>
            <a:chOff x="2599825" y="3689700"/>
            <a:chExt cx="429850" cy="360275"/>
          </a:xfrm>
        </p:grpSpPr>
        <p:sp>
          <p:nvSpPr>
            <p:cNvPr id="247" name="Google Shape;247;p2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" name="Google Shape;249;p29"/>
          <p:cNvGrpSpPr/>
          <p:nvPr/>
        </p:nvGrpSpPr>
        <p:grpSpPr>
          <a:xfrm>
            <a:off x="7133933" y="1267960"/>
            <a:ext cx="335976" cy="311898"/>
            <a:chOff x="5970800" y="1619250"/>
            <a:chExt cx="428650" cy="456725"/>
          </a:xfrm>
        </p:grpSpPr>
        <p:sp>
          <p:nvSpPr>
            <p:cNvPr id="250" name="Google Shape;250;p2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9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idx="1" type="body"/>
          </p:nvPr>
        </p:nvSpPr>
        <p:spPr>
          <a:xfrm>
            <a:off x="457200" y="4346775"/>
            <a:ext cx="8229600" cy="5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1" name="Google Shape;261;p30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30"/>
          <p:cNvCxnSpPr/>
          <p:nvPr/>
        </p:nvCxnSpPr>
        <p:spPr>
          <a:xfrm>
            <a:off x="952500" y="8701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0"/>
          <p:cNvCxnSpPr/>
          <p:nvPr/>
        </p:nvCxnSpPr>
        <p:spPr>
          <a:xfrm>
            <a:off x="952500" y="15795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0"/>
          <p:cNvCxnSpPr/>
          <p:nvPr/>
        </p:nvCxnSpPr>
        <p:spPr>
          <a:xfrm>
            <a:off x="952500" y="22890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0"/>
          <p:cNvCxnSpPr/>
          <p:nvPr/>
        </p:nvCxnSpPr>
        <p:spPr>
          <a:xfrm>
            <a:off x="952500" y="29985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0"/>
          <p:cNvCxnSpPr/>
          <p:nvPr/>
        </p:nvCxnSpPr>
        <p:spPr>
          <a:xfrm>
            <a:off x="952500" y="37299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0"/>
          <p:cNvSpPr txBox="1"/>
          <p:nvPr/>
        </p:nvSpPr>
        <p:spPr>
          <a:xfrm>
            <a:off x="952500" y="7113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4000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3000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2000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1000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  <a:endParaRPr sz="1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1572782" y="21763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1887026" y="17822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201270" y="22890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3325786" y="24901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3640031" y="18917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3954275" y="10244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5078791" y="19355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5393035" y="8699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5707280" y="21179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6831796" y="25485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7146040" y="10890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7460284" y="14028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this template</a:t>
            </a:r>
            <a:endParaRPr/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457200" y="1278863"/>
            <a:ext cx="3776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EDIT IN GOOGLE SLIDES</a:t>
            </a:r>
            <a:endParaRPr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"Use as Google Slides Theme".</a:t>
            </a:r>
            <a:endParaRPr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You will get a copy of this document on your Google Drive and will be able to edit, add or delete slides.</a:t>
            </a:r>
            <a:endParaRPr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You have to be signed in to your Google account.</a:t>
            </a:r>
            <a:endParaRPr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744975" y="1278863"/>
            <a:ext cx="39417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EDIT IN POWERPOINT®</a:t>
            </a:r>
            <a:endParaRPr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Click on the button under the presentation preview that says "Download as PowerPoint template". You will get a .pptx file that you can edit in PowerPoint.</a:t>
            </a: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57200" y="3691444"/>
            <a:ext cx="82296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More info on how to use this template at </a:t>
            </a:r>
            <a:r>
              <a:rPr b="1" lang="en" sz="1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sz="12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idx="4294967295" type="body"/>
          </p:nvPr>
        </p:nvSpPr>
        <p:spPr>
          <a:xfrm>
            <a:off x="932225" y="735656"/>
            <a:ext cx="3627000" cy="3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Mobile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 project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85" name="Google Shape;285;p31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31"/>
          <p:cNvGrpSpPr/>
          <p:nvPr/>
        </p:nvGrpSpPr>
        <p:grpSpPr>
          <a:xfrm>
            <a:off x="5643714" y="625564"/>
            <a:ext cx="1876577" cy="3892391"/>
            <a:chOff x="2547150" y="238125"/>
            <a:chExt cx="2525675" cy="5238750"/>
          </a:xfrm>
        </p:grpSpPr>
        <p:sp>
          <p:nvSpPr>
            <p:cNvPr id="287" name="Google Shape;287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84727" y="964228"/>
            <a:ext cx="1793332" cy="3215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idx="4294967295" type="body"/>
          </p:nvPr>
        </p:nvSpPr>
        <p:spPr>
          <a:xfrm>
            <a:off x="932225" y="735656"/>
            <a:ext cx="3627000" cy="3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Tablet project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297" name="Google Shape;297;p32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8" name="Google Shape;298;p32"/>
          <p:cNvGrpSpPr/>
          <p:nvPr/>
        </p:nvGrpSpPr>
        <p:grpSpPr>
          <a:xfrm>
            <a:off x="5174298" y="599139"/>
            <a:ext cx="2563942" cy="3956304"/>
            <a:chOff x="2112475" y="238125"/>
            <a:chExt cx="3395050" cy="5238750"/>
          </a:xfrm>
        </p:grpSpPr>
        <p:sp>
          <p:nvSpPr>
            <p:cNvPr id="299" name="Google Shape;299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3" name="Google Shape;3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441" y="949257"/>
            <a:ext cx="2433798" cy="324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/>
          <p:nvPr>
            <p:ph idx="4294967295" type="body"/>
          </p:nvPr>
        </p:nvSpPr>
        <p:spPr>
          <a:xfrm>
            <a:off x="932225" y="3369413"/>
            <a:ext cx="7230900" cy="102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Desktop project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0" name="Google Shape;310;p33"/>
          <p:cNvGrpSpPr/>
          <p:nvPr/>
        </p:nvGrpSpPr>
        <p:grpSpPr>
          <a:xfrm>
            <a:off x="3779124" y="778640"/>
            <a:ext cx="4542205" cy="2661224"/>
            <a:chOff x="1177450" y="241631"/>
            <a:chExt cx="6173152" cy="3616776"/>
          </a:xfrm>
        </p:grpSpPr>
        <p:sp>
          <p:nvSpPr>
            <p:cNvPr id="311" name="Google Shape;311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5" name="Google Shape;315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86300" y="925361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 txBox="1"/>
          <p:nvPr>
            <p:ph idx="4294967295" type="ctrTitle"/>
          </p:nvPr>
        </p:nvSpPr>
        <p:spPr>
          <a:xfrm>
            <a:off x="685800" y="857249"/>
            <a:ext cx="7772400" cy="742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Thanks!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321" name="Google Shape;321;p34"/>
          <p:cNvSpPr txBox="1"/>
          <p:nvPr>
            <p:ph idx="4294967295" type="subTitle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ANY QUESTIONS?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322" name="Google Shape;322;p34"/>
          <p:cNvSpPr txBox="1"/>
          <p:nvPr>
            <p:ph idx="4294967295" type="body"/>
          </p:nvPr>
        </p:nvSpPr>
        <p:spPr>
          <a:xfrm>
            <a:off x="1275150" y="2841694"/>
            <a:ext cx="6593700" cy="12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find me at: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@username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user@mail.me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3" name="Google Shape;323;p34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4" name="Google Shape;324;p34"/>
          <p:cNvGrpSpPr/>
          <p:nvPr/>
        </p:nvGrpSpPr>
        <p:grpSpPr>
          <a:xfrm>
            <a:off x="3927600" y="2539800"/>
            <a:ext cx="1288800" cy="63900"/>
            <a:chOff x="3927600" y="2539800"/>
            <a:chExt cx="1288800" cy="63900"/>
          </a:xfrm>
        </p:grpSpPr>
        <p:cxnSp>
          <p:nvCxnSpPr>
            <p:cNvPr id="325" name="Google Shape;325;p34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6" name="Google Shape;326;p34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457200" y="1403306"/>
            <a:ext cx="8229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9" name="Google Shape;339;p36"/>
          <p:cNvSpPr txBox="1"/>
          <p:nvPr>
            <p:ph idx="1" type="body"/>
          </p:nvPr>
        </p:nvSpPr>
        <p:spPr>
          <a:xfrm>
            <a:off x="457200" y="1200150"/>
            <a:ext cx="8229600" cy="29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Titles: </a:t>
            </a:r>
            <a:r>
              <a:rPr b="1" lang="en" sz="1400"/>
              <a:t>Merriweather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Body copy: </a:t>
            </a:r>
            <a:r>
              <a:rPr b="1" lang="en" sz="1400"/>
              <a:t>Raleway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</a:t>
            </a:r>
            <a:r>
              <a:rPr lang="en" sz="1400"/>
              <a:t>ownload the fonts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https://www.fontsquirrel.com/fonts/merriweather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Dark gray </a:t>
            </a:r>
            <a:r>
              <a:rPr b="1" lang="en" sz="1400"/>
              <a:t>#222222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Wine </a:t>
            </a:r>
            <a:r>
              <a:rPr b="1" lang="en" sz="1400">
                <a:solidFill>
                  <a:schemeClr val="accent1"/>
                </a:solidFill>
              </a:rPr>
              <a:t>#a8122a</a:t>
            </a:r>
            <a:endParaRPr b="1" sz="1400">
              <a:solidFill>
                <a:schemeClr val="accen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/>
              <a:t>Cream </a:t>
            </a:r>
            <a:r>
              <a:rPr b="1" lang="en" sz="1400">
                <a:solidFill>
                  <a:schemeClr val="accent3"/>
                </a:solidFill>
                <a:highlight>
                  <a:schemeClr val="dk1"/>
                </a:highlight>
              </a:rPr>
              <a:t>#f5f1e0</a:t>
            </a:r>
            <a:endParaRPr b="1" sz="1400">
              <a:solidFill>
                <a:schemeClr val="accent3"/>
              </a:solidFill>
              <a:highlight>
                <a:schemeClr val="dk1"/>
              </a:highlight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316275" y="415260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1" name="Google Shape;341;p36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ctrTitle"/>
          </p:nvPr>
        </p:nvSpPr>
        <p:spPr>
          <a:xfrm>
            <a:off x="685800" y="2146613"/>
            <a:ext cx="7772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7" name="Google Shape;347;p37"/>
          <p:cNvSpPr txBox="1"/>
          <p:nvPr>
            <p:ph idx="1" type="subTitle"/>
          </p:nvPr>
        </p:nvSpPr>
        <p:spPr>
          <a:xfrm>
            <a:off x="685800" y="3147610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773520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DEC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707512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NOV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6415040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OCT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5754956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SEP</a:t>
            </a:r>
            <a:endParaRPr sz="1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5094872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AUG</a:t>
            </a:r>
            <a:endParaRPr sz="1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443478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JUL</a:t>
            </a:r>
            <a:endParaRPr sz="1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377470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3114619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p38"/>
          <p:cNvSpPr/>
          <p:nvPr/>
        </p:nvSpPr>
        <p:spPr>
          <a:xfrm>
            <a:off x="2454535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APR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1794451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1134367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FEB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474283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JAN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0" y="2679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76892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8"/>
          <p:cNvSpPr txBox="1"/>
          <p:nvPr/>
        </p:nvSpPr>
        <p:spPr>
          <a:xfrm>
            <a:off x="72790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8" name="Google Shape;368;p38"/>
          <p:cNvCxnSpPr/>
          <p:nvPr/>
        </p:nvCxnSpPr>
        <p:spPr>
          <a:xfrm rot="10800000">
            <a:off x="209015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8"/>
          <p:cNvSpPr txBox="1"/>
          <p:nvPr/>
        </p:nvSpPr>
        <p:spPr>
          <a:xfrm>
            <a:off x="2050642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0" name="Google Shape;370;p38"/>
          <p:cNvCxnSpPr/>
          <p:nvPr/>
        </p:nvCxnSpPr>
        <p:spPr>
          <a:xfrm rot="10800000">
            <a:off x="341139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8"/>
          <p:cNvSpPr txBox="1"/>
          <p:nvPr/>
        </p:nvSpPr>
        <p:spPr>
          <a:xfrm>
            <a:off x="3373384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2" name="Google Shape;372;p38"/>
          <p:cNvCxnSpPr/>
          <p:nvPr/>
        </p:nvCxnSpPr>
        <p:spPr>
          <a:xfrm rot="10800000">
            <a:off x="473262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8"/>
          <p:cNvSpPr txBox="1"/>
          <p:nvPr/>
        </p:nvSpPr>
        <p:spPr>
          <a:xfrm>
            <a:off x="4696126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4" name="Google Shape;374;p38"/>
          <p:cNvCxnSpPr/>
          <p:nvPr/>
        </p:nvCxnSpPr>
        <p:spPr>
          <a:xfrm rot="10800000">
            <a:off x="605386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8"/>
          <p:cNvSpPr txBox="1"/>
          <p:nvPr/>
        </p:nvSpPr>
        <p:spPr>
          <a:xfrm>
            <a:off x="6018868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6" name="Google Shape;376;p38"/>
          <p:cNvCxnSpPr/>
          <p:nvPr/>
        </p:nvCxnSpPr>
        <p:spPr>
          <a:xfrm rot="10800000">
            <a:off x="737509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8"/>
          <p:cNvSpPr txBox="1"/>
          <p:nvPr/>
        </p:nvSpPr>
        <p:spPr>
          <a:xfrm>
            <a:off x="734161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8" name="Google Shape;378;p38"/>
          <p:cNvCxnSpPr/>
          <p:nvPr/>
        </p:nvCxnSpPr>
        <p:spPr>
          <a:xfrm rot="10800000">
            <a:off x="143968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8"/>
          <p:cNvSpPr txBox="1"/>
          <p:nvPr/>
        </p:nvSpPr>
        <p:spPr>
          <a:xfrm>
            <a:off x="1369548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0" name="Google Shape;380;p38"/>
          <p:cNvCxnSpPr/>
          <p:nvPr/>
        </p:nvCxnSpPr>
        <p:spPr>
          <a:xfrm rot="10800000">
            <a:off x="276092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8"/>
          <p:cNvSpPr txBox="1"/>
          <p:nvPr/>
        </p:nvSpPr>
        <p:spPr>
          <a:xfrm>
            <a:off x="2699944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2" name="Google Shape;382;p38"/>
          <p:cNvCxnSpPr/>
          <p:nvPr/>
        </p:nvCxnSpPr>
        <p:spPr>
          <a:xfrm rot="10800000">
            <a:off x="408215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8"/>
          <p:cNvSpPr txBox="1"/>
          <p:nvPr/>
        </p:nvSpPr>
        <p:spPr>
          <a:xfrm>
            <a:off x="4030339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4" name="Google Shape;384;p38"/>
          <p:cNvCxnSpPr/>
          <p:nvPr/>
        </p:nvCxnSpPr>
        <p:spPr>
          <a:xfrm rot="10800000">
            <a:off x="540339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8"/>
          <p:cNvSpPr txBox="1"/>
          <p:nvPr/>
        </p:nvSpPr>
        <p:spPr>
          <a:xfrm>
            <a:off x="5360735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6" name="Google Shape;386;p38"/>
          <p:cNvCxnSpPr/>
          <p:nvPr/>
        </p:nvCxnSpPr>
        <p:spPr>
          <a:xfrm rot="10800000">
            <a:off x="672462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8"/>
          <p:cNvSpPr txBox="1"/>
          <p:nvPr/>
        </p:nvSpPr>
        <p:spPr>
          <a:xfrm>
            <a:off x="6691131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8" name="Google Shape;388;p38"/>
          <p:cNvCxnSpPr/>
          <p:nvPr/>
        </p:nvCxnSpPr>
        <p:spPr>
          <a:xfrm rot="10800000">
            <a:off x="804586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8"/>
          <p:cNvSpPr txBox="1"/>
          <p:nvPr/>
        </p:nvSpPr>
        <p:spPr>
          <a:xfrm>
            <a:off x="8008073" y="3571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p38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8" name="Google Shape;398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99" name="Google Shape;39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01" name="Google Shape;401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2" name="Google Shape;40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04" name="Google Shape;404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5" name="Google Shape;40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07" name="Google Shape;407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08" name="Google Shape;40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6</a:t>
              </a:r>
              <a:endParaRPr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0" name="Google Shape;410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1" name="Google Shape;41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413" name="Google Shape;413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4" name="Google Shape;41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16" name="Google Shape;416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 is the colour of danger and courage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9" name="Google Shape;419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p39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28" name="Google Shape;428;p40"/>
          <p:cNvGraphicFramePr/>
          <p:nvPr/>
        </p:nvGraphicFramePr>
        <p:xfrm>
          <a:off x="791675" y="1423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{98F5ED6B-40B9-40AC-8FA2-20DD159D144C}</a:tableStyleId>
              </a:tblPr>
              <a:tblGrid>
                <a:gridCol w="13019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  <a:gridCol w="4470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29" name="Google Shape;429;p40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4294967295" type="ctrTitle"/>
          </p:nvPr>
        </p:nvSpPr>
        <p:spPr>
          <a:xfrm>
            <a:off x="685800" y="1289081"/>
            <a:ext cx="7772400" cy="70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Hello!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685800" y="163991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85" name="Google Shape;85;p14"/>
          <p:cNvSpPr txBox="1"/>
          <p:nvPr>
            <p:ph idx="4294967295" type="body"/>
          </p:nvPr>
        </p:nvSpPr>
        <p:spPr>
          <a:xfrm>
            <a:off x="685800" y="2717269"/>
            <a:ext cx="7772400" cy="16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3973575" y="92223"/>
            <a:ext cx="1196700" cy="1196700"/>
          </a:xfrm>
          <a:prstGeom prst="diamond">
            <a:avLst/>
          </a:prstGeom>
          <a:noFill/>
          <a:ln cap="flat" cmpd="sng" w="38100">
            <a:solidFill>
              <a:srgbClr val="F5F1E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87" name="Google Shape;87;p14"/>
          <p:cNvGrpSpPr/>
          <p:nvPr/>
        </p:nvGrpSpPr>
        <p:grpSpPr>
          <a:xfrm>
            <a:off x="3927600" y="2539800"/>
            <a:ext cx="1288800" cy="63900"/>
            <a:chOff x="3927600" y="2539800"/>
            <a:chExt cx="1288800" cy="63900"/>
          </a:xfrm>
        </p:grpSpPr>
        <p:cxnSp>
          <p:nvCxnSpPr>
            <p:cNvPr id="88" name="Google Shape;88;p14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cap="flat" cmpd="sng" w="9525">
              <a:solidFill>
                <a:srgbClr val="22222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9" name="Google Shape;89;p14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1"/>
          <p:cNvSpPr/>
          <p:nvPr/>
        </p:nvSpPr>
        <p:spPr>
          <a:xfrm>
            <a:off x="756975" y="1394075"/>
            <a:ext cx="3745500" cy="141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STRENGTHS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6" name="Google Shape;436;p41"/>
          <p:cNvSpPr/>
          <p:nvPr/>
        </p:nvSpPr>
        <p:spPr>
          <a:xfrm>
            <a:off x="4657547" y="1394075"/>
            <a:ext cx="3745500" cy="141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WEAKNESSES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41"/>
          <p:cNvSpPr/>
          <p:nvPr/>
        </p:nvSpPr>
        <p:spPr>
          <a:xfrm>
            <a:off x="756975" y="2959977"/>
            <a:ext cx="3745500" cy="141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Black is the color of ebony and of outer space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OPPORTUNITIES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4657547" y="2959977"/>
            <a:ext cx="3745500" cy="141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White is the color of milk and fresh snow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THREATS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9" name="Google Shape;439;p41"/>
          <p:cNvSpPr/>
          <p:nvPr/>
        </p:nvSpPr>
        <p:spPr>
          <a:xfrm>
            <a:off x="3427392" y="1727993"/>
            <a:ext cx="2152500" cy="215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1"/>
          <p:cNvSpPr/>
          <p:nvPr/>
        </p:nvSpPr>
        <p:spPr>
          <a:xfrm rot="5400000">
            <a:off x="3582443" y="1727993"/>
            <a:ext cx="2152500" cy="215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1"/>
          <p:cNvSpPr/>
          <p:nvPr/>
        </p:nvSpPr>
        <p:spPr>
          <a:xfrm rot="10800000">
            <a:off x="3582443" y="1884245"/>
            <a:ext cx="2152500" cy="215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1"/>
          <p:cNvSpPr/>
          <p:nvPr/>
        </p:nvSpPr>
        <p:spPr>
          <a:xfrm rot="-5400000">
            <a:off x="3427392" y="1884245"/>
            <a:ext cx="2152500" cy="21525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1"/>
          <p:cNvSpPr/>
          <p:nvPr/>
        </p:nvSpPr>
        <p:spPr>
          <a:xfrm>
            <a:off x="3922922" y="2176961"/>
            <a:ext cx="284336" cy="4196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erriweather"/>
              </a:rPr>
              <a:t>S</a:t>
            </a:r>
          </a:p>
        </p:txBody>
      </p:sp>
      <p:sp>
        <p:nvSpPr>
          <p:cNvPr id="444" name="Google Shape;444;p41"/>
          <p:cNvSpPr/>
          <p:nvPr/>
        </p:nvSpPr>
        <p:spPr>
          <a:xfrm>
            <a:off x="4827313" y="2183835"/>
            <a:ext cx="579121" cy="4113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erriweather"/>
              </a:rPr>
              <a:t>W</a:t>
            </a:r>
          </a:p>
        </p:txBody>
      </p:sp>
      <p:sp>
        <p:nvSpPr>
          <p:cNvPr id="445" name="Google Shape;445;p41"/>
          <p:cNvSpPr/>
          <p:nvPr/>
        </p:nvSpPr>
        <p:spPr>
          <a:xfrm>
            <a:off x="3892124" y="3162161"/>
            <a:ext cx="367932" cy="4196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erriweather"/>
              </a:rPr>
              <a:t>O</a:t>
            </a:r>
          </a:p>
        </p:txBody>
      </p:sp>
      <p:sp>
        <p:nvSpPr>
          <p:cNvPr id="446" name="Google Shape;446;p41"/>
          <p:cNvSpPr/>
          <p:nvPr/>
        </p:nvSpPr>
        <p:spPr>
          <a:xfrm>
            <a:off x="4929058" y="3169035"/>
            <a:ext cx="370681" cy="4086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erriweather"/>
              </a:rPr>
              <a:t>T</a:t>
            </a:r>
          </a:p>
        </p:txBody>
      </p:sp>
      <p:sp>
        <p:nvSpPr>
          <p:cNvPr id="447" name="Google Shape;447;p41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2"/>
          <p:cNvSpPr txBox="1"/>
          <p:nvPr>
            <p:ph idx="4294967295" type="title"/>
          </p:nvPr>
        </p:nvSpPr>
        <p:spPr>
          <a:xfrm>
            <a:off x="262200" y="0"/>
            <a:ext cx="8619600" cy="338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53" name="Google Shape;453;p42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42"/>
          <p:cNvSpPr txBox="1"/>
          <p:nvPr/>
        </p:nvSpPr>
        <p:spPr>
          <a:xfrm>
            <a:off x="2070105" y="404350"/>
            <a:ext cx="1667700" cy="157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2070105" y="1975971"/>
            <a:ext cx="1667700" cy="157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6" name="Google Shape;456;p42"/>
          <p:cNvSpPr txBox="1"/>
          <p:nvPr/>
        </p:nvSpPr>
        <p:spPr>
          <a:xfrm>
            <a:off x="3738035" y="404350"/>
            <a:ext cx="1667700" cy="314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5405965" y="404350"/>
            <a:ext cx="1667700" cy="157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5405965" y="1975971"/>
            <a:ext cx="1667700" cy="157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7073895" y="404350"/>
            <a:ext cx="1667700" cy="314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p42"/>
          <p:cNvSpPr txBox="1"/>
          <p:nvPr/>
        </p:nvSpPr>
        <p:spPr>
          <a:xfrm>
            <a:off x="402175" y="404350"/>
            <a:ext cx="1667700" cy="314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402175" y="3547600"/>
            <a:ext cx="4169700" cy="120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4572000" y="3547600"/>
            <a:ext cx="4169700" cy="120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b="1"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4289394" y="3622697"/>
            <a:ext cx="208905" cy="21155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6791767" y="479525"/>
            <a:ext cx="208282" cy="190462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1795905" y="479439"/>
            <a:ext cx="200378" cy="204102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8477484" y="479523"/>
            <a:ext cx="190628" cy="204724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7" name="Google Shape;467;p42"/>
          <p:cNvGrpSpPr/>
          <p:nvPr/>
        </p:nvGrpSpPr>
        <p:grpSpPr>
          <a:xfrm>
            <a:off x="8432571" y="3622709"/>
            <a:ext cx="225936" cy="168745"/>
            <a:chOff x="4610450" y="3703750"/>
            <a:chExt cx="453050" cy="332175"/>
          </a:xfrm>
        </p:grpSpPr>
        <p:sp>
          <p:nvSpPr>
            <p:cNvPr id="468" name="Google Shape;468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0" name="Google Shape;470;p42"/>
          <p:cNvSpPr/>
          <p:nvPr/>
        </p:nvSpPr>
        <p:spPr>
          <a:xfrm>
            <a:off x="3461545" y="479455"/>
            <a:ext cx="202796" cy="20659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1" name="Google Shape;471;p42"/>
          <p:cNvGrpSpPr/>
          <p:nvPr/>
        </p:nvGrpSpPr>
        <p:grpSpPr>
          <a:xfrm>
            <a:off x="5150226" y="479703"/>
            <a:ext cx="182100" cy="236360"/>
            <a:chOff x="1958100" y="4985350"/>
            <a:chExt cx="365150" cy="465275"/>
          </a:xfrm>
        </p:grpSpPr>
        <p:sp>
          <p:nvSpPr>
            <p:cNvPr id="472" name="Google Shape;472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5" name="Google Shape;475;p42"/>
          <p:cNvGrpSpPr/>
          <p:nvPr/>
        </p:nvGrpSpPr>
        <p:grpSpPr>
          <a:xfrm>
            <a:off x="3382572" y="2051143"/>
            <a:ext cx="274061" cy="253733"/>
            <a:chOff x="4562200" y="4968250"/>
            <a:chExt cx="549550" cy="499475"/>
          </a:xfrm>
        </p:grpSpPr>
        <p:sp>
          <p:nvSpPr>
            <p:cNvPr id="476" name="Google Shape;476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" name="Google Shape;481;p42"/>
          <p:cNvGrpSpPr/>
          <p:nvPr/>
        </p:nvGrpSpPr>
        <p:grpSpPr>
          <a:xfrm>
            <a:off x="6718245" y="2052630"/>
            <a:ext cx="269186" cy="263030"/>
            <a:chOff x="5241175" y="4959100"/>
            <a:chExt cx="539775" cy="517775"/>
          </a:xfrm>
        </p:grpSpPr>
        <p:sp>
          <p:nvSpPr>
            <p:cNvPr id="482" name="Google Shape;482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3"/>
          <p:cNvGrpSpPr/>
          <p:nvPr/>
        </p:nvGrpSpPr>
        <p:grpSpPr>
          <a:xfrm>
            <a:off x="1679108" y="1551021"/>
            <a:ext cx="3301430" cy="2968114"/>
            <a:chOff x="3778727" y="4460423"/>
            <a:chExt cx="720160" cy="647438"/>
          </a:xfrm>
        </p:grpSpPr>
        <p:sp>
          <p:nvSpPr>
            <p:cNvPr id="494" name="Google Shape;494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cxnSp>
        <p:nvCxnSpPr>
          <p:cNvPr id="501" name="Google Shape;501;p43"/>
          <p:cNvCxnSpPr/>
          <p:nvPr/>
        </p:nvCxnSpPr>
        <p:spPr>
          <a:xfrm>
            <a:off x="4907589" y="2042304"/>
            <a:ext cx="96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43"/>
          <p:cNvSpPr txBox="1"/>
          <p:nvPr/>
        </p:nvSpPr>
        <p:spPr>
          <a:xfrm>
            <a:off x="5930992" y="1884875"/>
            <a:ext cx="1533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3" name="Google Shape;503;p43"/>
          <p:cNvCxnSpPr/>
          <p:nvPr/>
        </p:nvCxnSpPr>
        <p:spPr>
          <a:xfrm>
            <a:off x="4765149" y="2482987"/>
            <a:ext cx="1109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3"/>
          <p:cNvSpPr txBox="1"/>
          <p:nvPr/>
        </p:nvSpPr>
        <p:spPr>
          <a:xfrm>
            <a:off x="5930992" y="2325550"/>
            <a:ext cx="1533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5" name="Google Shape;505;p43"/>
          <p:cNvCxnSpPr/>
          <p:nvPr/>
        </p:nvCxnSpPr>
        <p:spPr>
          <a:xfrm>
            <a:off x="4562732" y="2923669"/>
            <a:ext cx="1311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3"/>
          <p:cNvSpPr txBox="1"/>
          <p:nvPr/>
        </p:nvSpPr>
        <p:spPr>
          <a:xfrm>
            <a:off x="5930992" y="2766225"/>
            <a:ext cx="1533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7" name="Google Shape;507;p43"/>
          <p:cNvCxnSpPr/>
          <p:nvPr/>
        </p:nvCxnSpPr>
        <p:spPr>
          <a:xfrm>
            <a:off x="4390303" y="3364329"/>
            <a:ext cx="1484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3"/>
          <p:cNvSpPr txBox="1"/>
          <p:nvPr/>
        </p:nvSpPr>
        <p:spPr>
          <a:xfrm>
            <a:off x="5930992" y="3206899"/>
            <a:ext cx="1533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9" name="Google Shape;509;p43"/>
          <p:cNvCxnSpPr/>
          <p:nvPr/>
        </p:nvCxnSpPr>
        <p:spPr>
          <a:xfrm>
            <a:off x="4202868" y="3805011"/>
            <a:ext cx="1671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0" name="Google Shape;510;p43"/>
          <p:cNvSpPr txBox="1"/>
          <p:nvPr/>
        </p:nvSpPr>
        <p:spPr>
          <a:xfrm>
            <a:off x="5930992" y="3647574"/>
            <a:ext cx="1533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11" name="Google Shape;511;p43"/>
          <p:cNvCxnSpPr/>
          <p:nvPr/>
        </p:nvCxnSpPr>
        <p:spPr>
          <a:xfrm>
            <a:off x="4007953" y="4245671"/>
            <a:ext cx="185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2" name="Google Shape;512;p43"/>
          <p:cNvSpPr txBox="1"/>
          <p:nvPr/>
        </p:nvSpPr>
        <p:spPr>
          <a:xfrm>
            <a:off x="5930992" y="4088249"/>
            <a:ext cx="15339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Insert your content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3" name="Google Shape;513;p43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9" name="Google Shape;519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0" name="Google Shape;520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Imani Jackson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1" name="Google Shape;52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Marcos Galán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3" name="Google Shape;523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4" name="Google Shape;524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Ixchel Valdía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5" name="Google Shape;525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Nils Årud</a:t>
            </a:r>
            <a:br>
              <a:rPr lang="en">
                <a:latin typeface="Raleway"/>
                <a:ea typeface="Raleway"/>
                <a:cs typeface="Raleway"/>
                <a:sym typeface="Raleway"/>
              </a:rPr>
            </a:br>
            <a:r>
              <a:rPr lang="en" sz="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JOB TITLE</a:t>
            </a:r>
            <a:endParaRPr sz="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Blue is the colour of the clear sky and the deep sea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44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 txBox="1"/>
          <p:nvPr>
            <p:ph idx="4294967295" type="title"/>
          </p:nvPr>
        </p:nvSpPr>
        <p:spPr>
          <a:xfrm>
            <a:off x="467100" y="0"/>
            <a:ext cx="8209800" cy="30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533" name="Google Shape;533;p45"/>
          <p:cNvGrpSpPr/>
          <p:nvPr/>
        </p:nvGrpSpPr>
        <p:grpSpPr>
          <a:xfrm>
            <a:off x="790490" y="548581"/>
            <a:ext cx="7563268" cy="4045952"/>
            <a:chOff x="638138" y="467100"/>
            <a:chExt cx="7867750" cy="4194000"/>
          </a:xfrm>
        </p:grpSpPr>
        <p:cxnSp>
          <p:nvCxnSpPr>
            <p:cNvPr id="534" name="Google Shape;53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0" name="Google Shape;580;p45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grpSp>
        <p:nvGrpSpPr>
          <p:cNvPr id="581" name="Google Shape;581;p45"/>
          <p:cNvGrpSpPr/>
          <p:nvPr/>
        </p:nvGrpSpPr>
        <p:grpSpPr>
          <a:xfrm>
            <a:off x="626055" y="717185"/>
            <a:ext cx="7891850" cy="3708925"/>
            <a:chOff x="467088" y="642474"/>
            <a:chExt cx="4194000" cy="3858239"/>
          </a:xfrm>
        </p:grpSpPr>
        <p:cxnSp>
          <p:nvCxnSpPr>
            <p:cNvPr id="582" name="Google Shape;582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4" name="Google Shape;604;p45"/>
          <p:cNvCxnSpPr/>
          <p:nvPr/>
        </p:nvCxnSpPr>
        <p:spPr>
          <a:xfrm>
            <a:off x="4572001" y="548589"/>
            <a:ext cx="0" cy="4046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5" name="Google Shape;605;p45"/>
          <p:cNvCxnSpPr/>
          <p:nvPr/>
        </p:nvCxnSpPr>
        <p:spPr>
          <a:xfrm>
            <a:off x="626049" y="2571599"/>
            <a:ext cx="7891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6" name="Google Shape;606;p45"/>
          <p:cNvSpPr txBox="1"/>
          <p:nvPr/>
        </p:nvSpPr>
        <p:spPr>
          <a:xfrm rot="-5400000">
            <a:off x="-71650" y="2492081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7" name="Google Shape;607;p45"/>
          <p:cNvSpPr txBox="1"/>
          <p:nvPr/>
        </p:nvSpPr>
        <p:spPr>
          <a:xfrm rot="5400000">
            <a:off x="7979100" y="2492081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1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45"/>
          <p:cNvSpPr txBox="1"/>
          <p:nvPr/>
        </p:nvSpPr>
        <p:spPr>
          <a:xfrm>
            <a:off x="3953731" y="4594573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9" name="Google Shape;609;p45"/>
          <p:cNvSpPr txBox="1"/>
          <p:nvPr/>
        </p:nvSpPr>
        <p:spPr>
          <a:xfrm>
            <a:off x="3953683" y="389677"/>
            <a:ext cx="1236600" cy="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HIGH VALUE 2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0" name="Google Shape;610;p45"/>
          <p:cNvSpPr/>
          <p:nvPr/>
        </p:nvSpPr>
        <p:spPr>
          <a:xfrm>
            <a:off x="6918289" y="893832"/>
            <a:ext cx="961500" cy="96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company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1" name="Google Shape;611;p45"/>
          <p:cNvSpPr/>
          <p:nvPr/>
        </p:nvSpPr>
        <p:spPr>
          <a:xfrm>
            <a:off x="3186246" y="1344551"/>
            <a:ext cx="842100" cy="84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2" name="Google Shape;612;p45"/>
          <p:cNvSpPr/>
          <p:nvPr/>
        </p:nvSpPr>
        <p:spPr>
          <a:xfrm>
            <a:off x="1506364" y="3436750"/>
            <a:ext cx="702300" cy="70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3" name="Google Shape;613;p45"/>
          <p:cNvSpPr/>
          <p:nvPr/>
        </p:nvSpPr>
        <p:spPr>
          <a:xfrm>
            <a:off x="5586078" y="2933424"/>
            <a:ext cx="702300" cy="702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4" name="Google Shape;614;p45"/>
          <p:cNvSpPr/>
          <p:nvPr/>
        </p:nvSpPr>
        <p:spPr>
          <a:xfrm>
            <a:off x="6451973" y="3366817"/>
            <a:ext cx="842100" cy="84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5" name="Google Shape;615;p45"/>
          <p:cNvSpPr/>
          <p:nvPr/>
        </p:nvSpPr>
        <p:spPr>
          <a:xfrm>
            <a:off x="4761229" y="642337"/>
            <a:ext cx="702300" cy="702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6" name="Google Shape;616;p45"/>
          <p:cNvSpPr/>
          <p:nvPr/>
        </p:nvSpPr>
        <p:spPr>
          <a:xfrm>
            <a:off x="1248117" y="1010363"/>
            <a:ext cx="449100" cy="44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Competitor</a:t>
            </a:r>
            <a:endParaRPr sz="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6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2" name="Google Shape;622;p46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{46B68A2A-B305-4263-850F-5E2D87496A6D}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3" name="Google Shape;623;p46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7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5F1E0"/>
                </a:solidFill>
              </a:rPr>
              <a:t>‹#›</a:t>
            </a:fld>
            <a:endParaRPr>
              <a:solidFill>
                <a:srgbClr val="F5F1E0"/>
              </a:solidFill>
            </a:endParaRPr>
          </a:p>
        </p:txBody>
      </p:sp>
      <p:grpSp>
        <p:nvGrpSpPr>
          <p:cNvPr id="629" name="Google Shape;629;p47"/>
          <p:cNvGrpSpPr/>
          <p:nvPr/>
        </p:nvGrpSpPr>
        <p:grpSpPr>
          <a:xfrm>
            <a:off x="695579" y="588869"/>
            <a:ext cx="319538" cy="404117"/>
            <a:chOff x="584925" y="238125"/>
            <a:chExt cx="415200" cy="525100"/>
          </a:xfrm>
        </p:grpSpPr>
        <p:sp>
          <p:nvSpPr>
            <p:cNvPr id="630" name="Google Shape;63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>
            <a:off x="1203053" y="647590"/>
            <a:ext cx="342106" cy="284790"/>
            <a:chOff x="1244325" y="314425"/>
            <a:chExt cx="444525" cy="370050"/>
          </a:xfrm>
        </p:grpSpPr>
        <p:sp>
          <p:nvSpPr>
            <p:cNvPr id="637" name="Google Shape;63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47"/>
          <p:cNvGrpSpPr/>
          <p:nvPr/>
        </p:nvGrpSpPr>
        <p:grpSpPr>
          <a:xfrm>
            <a:off x="1729344" y="646185"/>
            <a:ext cx="327080" cy="287600"/>
            <a:chOff x="1928175" y="312600"/>
            <a:chExt cx="425000" cy="373700"/>
          </a:xfrm>
        </p:grpSpPr>
        <p:sp>
          <p:nvSpPr>
            <p:cNvPr id="640" name="Google Shape;64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2" name="Google Shape;642;p47"/>
          <p:cNvSpPr/>
          <p:nvPr/>
        </p:nvSpPr>
        <p:spPr>
          <a:xfrm>
            <a:off x="2277674" y="635848"/>
            <a:ext cx="267859" cy="308263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7"/>
          <p:cNvSpPr/>
          <p:nvPr/>
        </p:nvSpPr>
        <p:spPr>
          <a:xfrm>
            <a:off x="2814746" y="636791"/>
            <a:ext cx="231226" cy="30637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4" name="Google Shape;644;p47"/>
          <p:cNvGrpSpPr/>
          <p:nvPr/>
        </p:nvGrpSpPr>
        <p:grpSpPr>
          <a:xfrm>
            <a:off x="3261214" y="631159"/>
            <a:ext cx="375950" cy="317672"/>
            <a:chOff x="3918650" y="293075"/>
            <a:chExt cx="488500" cy="412775"/>
          </a:xfrm>
        </p:grpSpPr>
        <p:sp>
          <p:nvSpPr>
            <p:cNvPr id="645" name="Google Shape;64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7"/>
          <p:cNvGrpSpPr/>
          <p:nvPr/>
        </p:nvGrpSpPr>
        <p:grpSpPr>
          <a:xfrm>
            <a:off x="3813344" y="607186"/>
            <a:ext cx="309225" cy="365598"/>
            <a:chOff x="4636075" y="261925"/>
            <a:chExt cx="401800" cy="475050"/>
          </a:xfrm>
        </p:grpSpPr>
        <p:sp>
          <p:nvSpPr>
            <p:cNvPr id="649" name="Google Shape;64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3" name="Google Shape;653;p47"/>
          <p:cNvSpPr/>
          <p:nvPr/>
        </p:nvSpPr>
        <p:spPr>
          <a:xfrm>
            <a:off x="4309465" y="635367"/>
            <a:ext cx="354324" cy="30922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4" name="Google Shape;654;p47"/>
          <p:cNvGrpSpPr/>
          <p:nvPr/>
        </p:nvGrpSpPr>
        <p:grpSpPr>
          <a:xfrm>
            <a:off x="4850418" y="637739"/>
            <a:ext cx="310149" cy="304030"/>
            <a:chOff x="5983625" y="301625"/>
            <a:chExt cx="403000" cy="395050"/>
          </a:xfrm>
        </p:grpSpPr>
        <p:sp>
          <p:nvSpPr>
            <p:cNvPr id="655" name="Google Shape;65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47"/>
          <p:cNvGrpSpPr/>
          <p:nvPr/>
        </p:nvGrpSpPr>
        <p:grpSpPr>
          <a:xfrm>
            <a:off x="5371534" y="635373"/>
            <a:ext cx="305454" cy="304992"/>
            <a:chOff x="6660750" y="298550"/>
            <a:chExt cx="396900" cy="396300"/>
          </a:xfrm>
        </p:grpSpPr>
        <p:sp>
          <p:nvSpPr>
            <p:cNvPr id="676" name="Google Shape;67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47"/>
          <p:cNvGrpSpPr/>
          <p:nvPr/>
        </p:nvGrpSpPr>
        <p:grpSpPr>
          <a:xfrm>
            <a:off x="695579" y="1115622"/>
            <a:ext cx="319538" cy="386743"/>
            <a:chOff x="584925" y="922575"/>
            <a:chExt cx="415200" cy="502525"/>
          </a:xfrm>
        </p:grpSpPr>
        <p:sp>
          <p:nvSpPr>
            <p:cNvPr id="679" name="Google Shape;67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7"/>
          <p:cNvGrpSpPr/>
          <p:nvPr/>
        </p:nvGrpSpPr>
        <p:grpSpPr>
          <a:xfrm>
            <a:off x="1204939" y="1106695"/>
            <a:ext cx="338355" cy="403193"/>
            <a:chOff x="1246775" y="910975"/>
            <a:chExt cx="439650" cy="523900"/>
          </a:xfrm>
        </p:grpSpPr>
        <p:sp>
          <p:nvSpPr>
            <p:cNvPr id="683" name="Google Shape;68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7"/>
          <p:cNvGrpSpPr/>
          <p:nvPr/>
        </p:nvGrpSpPr>
        <p:grpSpPr>
          <a:xfrm>
            <a:off x="1727940" y="1171534"/>
            <a:ext cx="329889" cy="274439"/>
            <a:chOff x="1926350" y="995225"/>
            <a:chExt cx="428650" cy="356600"/>
          </a:xfrm>
        </p:grpSpPr>
        <p:sp>
          <p:nvSpPr>
            <p:cNvPr id="687" name="Google Shape;68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47"/>
          <p:cNvSpPr/>
          <p:nvPr/>
        </p:nvSpPr>
        <p:spPr>
          <a:xfrm>
            <a:off x="2250411" y="1148486"/>
            <a:ext cx="322385" cy="320500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7"/>
          <p:cNvSpPr/>
          <p:nvPr/>
        </p:nvSpPr>
        <p:spPr>
          <a:xfrm>
            <a:off x="2769648" y="1164474"/>
            <a:ext cx="321423" cy="288542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7"/>
          <p:cNvSpPr/>
          <p:nvPr/>
        </p:nvSpPr>
        <p:spPr>
          <a:xfrm>
            <a:off x="3293098" y="1166821"/>
            <a:ext cx="312034" cy="28382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7"/>
          <p:cNvSpPr/>
          <p:nvPr/>
        </p:nvSpPr>
        <p:spPr>
          <a:xfrm>
            <a:off x="3822186" y="1169630"/>
            <a:ext cx="291371" cy="2782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47"/>
          <p:cNvGrpSpPr/>
          <p:nvPr/>
        </p:nvGrpSpPr>
        <p:grpSpPr>
          <a:xfrm>
            <a:off x="4326013" y="1150870"/>
            <a:ext cx="321423" cy="321885"/>
            <a:chOff x="5302225" y="968375"/>
            <a:chExt cx="417650" cy="418250"/>
          </a:xfrm>
        </p:grpSpPr>
        <p:sp>
          <p:nvSpPr>
            <p:cNvPr id="696" name="Google Shape;69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4806243" y="1114679"/>
            <a:ext cx="398499" cy="388148"/>
            <a:chOff x="5926225" y="921350"/>
            <a:chExt cx="517800" cy="504350"/>
          </a:xfrm>
        </p:grpSpPr>
        <p:sp>
          <p:nvSpPr>
            <p:cNvPr id="699" name="Google Shape;69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7"/>
          <p:cNvGrpSpPr/>
          <p:nvPr/>
        </p:nvGrpSpPr>
        <p:grpSpPr>
          <a:xfrm>
            <a:off x="5338172" y="1122202"/>
            <a:ext cx="372179" cy="373121"/>
            <a:chOff x="6617400" y="931125"/>
            <a:chExt cx="483600" cy="484825"/>
          </a:xfrm>
        </p:grpSpPr>
        <p:sp>
          <p:nvSpPr>
            <p:cNvPr id="702" name="Google Shape;70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7"/>
          <p:cNvGrpSpPr/>
          <p:nvPr/>
        </p:nvGrpSpPr>
        <p:grpSpPr>
          <a:xfrm>
            <a:off x="675839" y="1701576"/>
            <a:ext cx="359018" cy="251890"/>
            <a:chOff x="559275" y="1683950"/>
            <a:chExt cx="466500" cy="327300"/>
          </a:xfrm>
        </p:grpSpPr>
        <p:sp>
          <p:nvSpPr>
            <p:cNvPr id="705" name="Google Shape;70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7"/>
          <p:cNvGrpSpPr/>
          <p:nvPr/>
        </p:nvGrpSpPr>
        <p:grpSpPr>
          <a:xfrm>
            <a:off x="1194607" y="1651783"/>
            <a:ext cx="359018" cy="351496"/>
            <a:chOff x="1233350" y="1619250"/>
            <a:chExt cx="466500" cy="456725"/>
          </a:xfrm>
        </p:grpSpPr>
        <p:sp>
          <p:nvSpPr>
            <p:cNvPr id="708" name="Google Shape;70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7"/>
          <p:cNvGrpSpPr/>
          <p:nvPr/>
        </p:nvGrpSpPr>
        <p:grpSpPr>
          <a:xfrm>
            <a:off x="1724650" y="1659287"/>
            <a:ext cx="336469" cy="336469"/>
            <a:chOff x="1922075" y="1629000"/>
            <a:chExt cx="437200" cy="437200"/>
          </a:xfrm>
        </p:grpSpPr>
        <p:sp>
          <p:nvSpPr>
            <p:cNvPr id="713" name="Google Shape;71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7"/>
          <p:cNvGrpSpPr/>
          <p:nvPr/>
        </p:nvGrpSpPr>
        <p:grpSpPr>
          <a:xfrm>
            <a:off x="2242013" y="1657882"/>
            <a:ext cx="339278" cy="339278"/>
            <a:chOff x="2594325" y="1627175"/>
            <a:chExt cx="440850" cy="440850"/>
          </a:xfrm>
        </p:grpSpPr>
        <p:sp>
          <p:nvSpPr>
            <p:cNvPr id="716" name="Google Shape;71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47"/>
          <p:cNvSpPr/>
          <p:nvPr/>
        </p:nvSpPr>
        <p:spPr>
          <a:xfrm>
            <a:off x="2775747" y="1672899"/>
            <a:ext cx="309225" cy="309206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0" name="Google Shape;720;p47"/>
          <p:cNvGrpSpPr/>
          <p:nvPr/>
        </p:nvGrpSpPr>
        <p:grpSpPr>
          <a:xfrm>
            <a:off x="3311507" y="1632505"/>
            <a:ext cx="275363" cy="390033"/>
            <a:chOff x="3984000" y="1594200"/>
            <a:chExt cx="357800" cy="506800"/>
          </a:xfrm>
        </p:grpSpPr>
        <p:sp>
          <p:nvSpPr>
            <p:cNvPr id="721" name="Google Shape;72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7"/>
          <p:cNvGrpSpPr/>
          <p:nvPr/>
        </p:nvGrpSpPr>
        <p:grpSpPr>
          <a:xfrm>
            <a:off x="3786562" y="1716141"/>
            <a:ext cx="362789" cy="222761"/>
            <a:chOff x="4601275" y="1702875"/>
            <a:chExt cx="471400" cy="289450"/>
          </a:xfrm>
        </p:grpSpPr>
        <p:sp>
          <p:nvSpPr>
            <p:cNvPr id="724" name="Google Shape;72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7"/>
          <p:cNvGrpSpPr/>
          <p:nvPr/>
        </p:nvGrpSpPr>
        <p:grpSpPr>
          <a:xfrm>
            <a:off x="4322723" y="1661634"/>
            <a:ext cx="328004" cy="331775"/>
            <a:chOff x="5297950" y="1632050"/>
            <a:chExt cx="426200" cy="431100"/>
          </a:xfrm>
        </p:grpSpPr>
        <p:sp>
          <p:nvSpPr>
            <p:cNvPr id="730" name="Google Shape;73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4840548" y="1651783"/>
            <a:ext cx="329889" cy="351496"/>
            <a:chOff x="5970800" y="1619250"/>
            <a:chExt cx="428650" cy="456725"/>
          </a:xfrm>
        </p:grpSpPr>
        <p:sp>
          <p:nvSpPr>
            <p:cNvPr id="733" name="Google Shape;73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7"/>
          <p:cNvGrpSpPr/>
          <p:nvPr/>
        </p:nvGrpSpPr>
        <p:grpSpPr>
          <a:xfrm>
            <a:off x="5344290" y="1647550"/>
            <a:ext cx="369812" cy="337393"/>
            <a:chOff x="6625350" y="1613750"/>
            <a:chExt cx="480525" cy="438400"/>
          </a:xfrm>
        </p:grpSpPr>
        <p:sp>
          <p:nvSpPr>
            <p:cNvPr id="739" name="Google Shape;73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7"/>
          <p:cNvGrpSpPr/>
          <p:nvPr/>
        </p:nvGrpSpPr>
        <p:grpSpPr>
          <a:xfrm>
            <a:off x="715781" y="2196391"/>
            <a:ext cx="279134" cy="299817"/>
            <a:chOff x="611175" y="2326900"/>
            <a:chExt cx="362700" cy="389575"/>
          </a:xfrm>
        </p:grpSpPr>
        <p:sp>
          <p:nvSpPr>
            <p:cNvPr id="745" name="Google Shape;74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9" name="Google Shape;749;p47"/>
          <p:cNvSpPr/>
          <p:nvPr/>
        </p:nvSpPr>
        <p:spPr>
          <a:xfrm>
            <a:off x="1227003" y="2199158"/>
            <a:ext cx="294180" cy="29418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7"/>
          <p:cNvSpPr/>
          <p:nvPr/>
        </p:nvSpPr>
        <p:spPr>
          <a:xfrm>
            <a:off x="1745758" y="2199158"/>
            <a:ext cx="294180" cy="29418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7"/>
          <p:cNvSpPr/>
          <p:nvPr/>
        </p:nvSpPr>
        <p:spPr>
          <a:xfrm>
            <a:off x="2264514" y="2199158"/>
            <a:ext cx="294180" cy="29418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47"/>
          <p:cNvGrpSpPr/>
          <p:nvPr/>
        </p:nvGrpSpPr>
        <p:grpSpPr>
          <a:xfrm>
            <a:off x="2851940" y="2148464"/>
            <a:ext cx="156960" cy="391919"/>
            <a:chOff x="3386850" y="2264625"/>
            <a:chExt cx="203950" cy="509250"/>
          </a:xfrm>
        </p:grpSpPr>
        <p:sp>
          <p:nvSpPr>
            <p:cNvPr id="753" name="Google Shape;75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3903580" y="2198276"/>
            <a:ext cx="128754" cy="292294"/>
            <a:chOff x="4753325" y="2329350"/>
            <a:chExt cx="167300" cy="379800"/>
          </a:xfrm>
        </p:grpSpPr>
        <p:sp>
          <p:nvSpPr>
            <p:cNvPr id="756" name="Google Shape;75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3382445" y="2150330"/>
            <a:ext cx="133487" cy="388167"/>
            <a:chOff x="4076175" y="2267050"/>
            <a:chExt cx="173450" cy="504375"/>
          </a:xfrm>
        </p:grpSpPr>
        <p:sp>
          <p:nvSpPr>
            <p:cNvPr id="759" name="Google Shape;75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1" name="Google Shape;761;p47"/>
          <p:cNvSpPr/>
          <p:nvPr/>
        </p:nvSpPr>
        <p:spPr>
          <a:xfrm>
            <a:off x="4339537" y="2191174"/>
            <a:ext cx="294180" cy="31014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7"/>
          <p:cNvGrpSpPr/>
          <p:nvPr/>
        </p:nvGrpSpPr>
        <p:grpSpPr>
          <a:xfrm>
            <a:off x="4843838" y="2196852"/>
            <a:ext cx="323309" cy="298874"/>
            <a:chOff x="5975075" y="2327500"/>
            <a:chExt cx="420100" cy="388350"/>
          </a:xfrm>
        </p:grpSpPr>
        <p:sp>
          <p:nvSpPr>
            <p:cNvPr id="763" name="Google Shape;76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7"/>
          <p:cNvGrpSpPr/>
          <p:nvPr/>
        </p:nvGrpSpPr>
        <p:grpSpPr>
          <a:xfrm>
            <a:off x="5425098" y="2187925"/>
            <a:ext cx="198326" cy="323309"/>
            <a:chOff x="6730350" y="2315900"/>
            <a:chExt cx="257700" cy="420100"/>
          </a:xfrm>
        </p:grpSpPr>
        <p:sp>
          <p:nvSpPr>
            <p:cNvPr id="766" name="Google Shape;76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7"/>
          <p:cNvGrpSpPr/>
          <p:nvPr/>
        </p:nvGrpSpPr>
        <p:grpSpPr>
          <a:xfrm>
            <a:off x="805055" y="2681797"/>
            <a:ext cx="100587" cy="366541"/>
            <a:chOff x="727175" y="2957625"/>
            <a:chExt cx="130700" cy="476275"/>
          </a:xfrm>
        </p:grpSpPr>
        <p:sp>
          <p:nvSpPr>
            <p:cNvPr id="772" name="Google Shape;77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47"/>
          <p:cNvSpPr/>
          <p:nvPr/>
        </p:nvSpPr>
        <p:spPr>
          <a:xfrm>
            <a:off x="1738717" y="2667180"/>
            <a:ext cx="308263" cy="395671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7"/>
          <p:cNvSpPr/>
          <p:nvPr/>
        </p:nvSpPr>
        <p:spPr>
          <a:xfrm>
            <a:off x="1259902" y="2667180"/>
            <a:ext cx="228379" cy="395671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6" name="Google Shape;776;p47"/>
          <p:cNvGrpSpPr/>
          <p:nvPr/>
        </p:nvGrpSpPr>
        <p:grpSpPr>
          <a:xfrm>
            <a:off x="2233548" y="2693533"/>
            <a:ext cx="356209" cy="343049"/>
            <a:chOff x="2583325" y="2972875"/>
            <a:chExt cx="462850" cy="445750"/>
          </a:xfrm>
        </p:grpSpPr>
        <p:sp>
          <p:nvSpPr>
            <p:cNvPr id="777" name="Google Shape;77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7"/>
          <p:cNvGrpSpPr/>
          <p:nvPr/>
        </p:nvGrpSpPr>
        <p:grpSpPr>
          <a:xfrm>
            <a:off x="2740098" y="2744769"/>
            <a:ext cx="380644" cy="240596"/>
            <a:chOff x="3241525" y="3039450"/>
            <a:chExt cx="494600" cy="312625"/>
          </a:xfrm>
        </p:grpSpPr>
        <p:sp>
          <p:nvSpPr>
            <p:cNvPr id="780" name="Google Shape;78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47"/>
          <p:cNvSpPr/>
          <p:nvPr/>
        </p:nvSpPr>
        <p:spPr>
          <a:xfrm>
            <a:off x="3804331" y="2701484"/>
            <a:ext cx="327080" cy="327061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47"/>
          <p:cNvGrpSpPr/>
          <p:nvPr/>
        </p:nvGrpSpPr>
        <p:grpSpPr>
          <a:xfrm>
            <a:off x="4289823" y="2719392"/>
            <a:ext cx="393804" cy="291351"/>
            <a:chOff x="5255200" y="3006475"/>
            <a:chExt cx="511700" cy="378575"/>
          </a:xfrm>
        </p:grpSpPr>
        <p:sp>
          <p:nvSpPr>
            <p:cNvPr id="784" name="Google Shape;78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7"/>
          <p:cNvGrpSpPr/>
          <p:nvPr/>
        </p:nvGrpSpPr>
        <p:grpSpPr>
          <a:xfrm>
            <a:off x="3289881" y="2702480"/>
            <a:ext cx="318614" cy="325175"/>
            <a:chOff x="3955900" y="2984500"/>
            <a:chExt cx="414000" cy="422525"/>
          </a:xfrm>
        </p:grpSpPr>
        <p:sp>
          <p:nvSpPr>
            <p:cNvPr id="787" name="Google Shape;78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" name="Google Shape;790;p47"/>
          <p:cNvSpPr/>
          <p:nvPr/>
        </p:nvSpPr>
        <p:spPr>
          <a:xfrm>
            <a:off x="679118" y="3243732"/>
            <a:ext cx="356190" cy="28007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7"/>
          <p:cNvSpPr/>
          <p:nvPr/>
        </p:nvSpPr>
        <p:spPr>
          <a:xfrm>
            <a:off x="4881322" y="2686439"/>
            <a:ext cx="248119" cy="35715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2" name="Google Shape;792;p47"/>
          <p:cNvGrpSpPr/>
          <p:nvPr/>
        </p:nvGrpSpPr>
        <p:grpSpPr>
          <a:xfrm>
            <a:off x="5402549" y="2697766"/>
            <a:ext cx="243424" cy="345877"/>
            <a:chOff x="6701050" y="2978375"/>
            <a:chExt cx="316300" cy="449425"/>
          </a:xfrm>
        </p:grpSpPr>
        <p:sp>
          <p:nvSpPr>
            <p:cNvPr id="793" name="Google Shape;79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1200706" y="3267289"/>
            <a:ext cx="346820" cy="233093"/>
            <a:chOff x="1241275" y="3718400"/>
            <a:chExt cx="450650" cy="302875"/>
          </a:xfrm>
        </p:grpSpPr>
        <p:sp>
          <p:nvSpPr>
            <p:cNvPr id="796" name="Google Shape;79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7"/>
          <p:cNvGrpSpPr/>
          <p:nvPr/>
        </p:nvGrpSpPr>
        <p:grpSpPr>
          <a:xfrm>
            <a:off x="1724188" y="3249434"/>
            <a:ext cx="337393" cy="269264"/>
            <a:chOff x="1921475" y="3695200"/>
            <a:chExt cx="438400" cy="349875"/>
          </a:xfrm>
        </p:grpSpPr>
        <p:sp>
          <p:nvSpPr>
            <p:cNvPr id="801" name="Google Shape;80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7"/>
          <p:cNvGrpSpPr/>
          <p:nvPr/>
        </p:nvGrpSpPr>
        <p:grpSpPr>
          <a:xfrm>
            <a:off x="2246246" y="3245202"/>
            <a:ext cx="330813" cy="277268"/>
            <a:chOff x="2599825" y="3689700"/>
            <a:chExt cx="429850" cy="360275"/>
          </a:xfrm>
        </p:grpSpPr>
        <p:sp>
          <p:nvSpPr>
            <p:cNvPr id="805" name="Google Shape;80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2780983" y="3216534"/>
            <a:ext cx="298874" cy="312034"/>
            <a:chOff x="3294650" y="3652450"/>
            <a:chExt cx="388350" cy="405450"/>
          </a:xfrm>
        </p:grpSpPr>
        <p:sp>
          <p:nvSpPr>
            <p:cNvPr id="808" name="Google Shape;80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7"/>
          <p:cNvGrpSpPr/>
          <p:nvPr/>
        </p:nvGrpSpPr>
        <p:grpSpPr>
          <a:xfrm>
            <a:off x="3274855" y="3256014"/>
            <a:ext cx="348667" cy="255642"/>
            <a:chOff x="3936375" y="3703750"/>
            <a:chExt cx="453050" cy="332175"/>
          </a:xfrm>
        </p:grpSpPr>
        <p:sp>
          <p:nvSpPr>
            <p:cNvPr id="812" name="Google Shape;81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3793623" y="3256014"/>
            <a:ext cx="348667" cy="255642"/>
            <a:chOff x="4610450" y="3703750"/>
            <a:chExt cx="453050" cy="332175"/>
          </a:xfrm>
        </p:grpSpPr>
        <p:sp>
          <p:nvSpPr>
            <p:cNvPr id="818" name="Google Shape;81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4324608" y="3230175"/>
            <a:ext cx="324232" cy="307321"/>
            <a:chOff x="5300400" y="3670175"/>
            <a:chExt cx="421300" cy="399325"/>
          </a:xfrm>
        </p:grpSpPr>
        <p:sp>
          <p:nvSpPr>
            <p:cNvPr id="821" name="Google Shape;82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47"/>
          <p:cNvSpPr/>
          <p:nvPr/>
        </p:nvSpPr>
        <p:spPr>
          <a:xfrm>
            <a:off x="4824931" y="3203329"/>
            <a:ext cx="360904" cy="36088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47"/>
          <p:cNvGrpSpPr/>
          <p:nvPr/>
        </p:nvGrpSpPr>
        <p:grpSpPr>
          <a:xfrm>
            <a:off x="5366839" y="3226404"/>
            <a:ext cx="314843" cy="314863"/>
            <a:chOff x="6654650" y="3665275"/>
            <a:chExt cx="409100" cy="409125"/>
          </a:xfrm>
        </p:grpSpPr>
        <p:sp>
          <p:nvSpPr>
            <p:cNvPr id="828" name="Google Shape;82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47"/>
          <p:cNvGrpSpPr/>
          <p:nvPr/>
        </p:nvGrpSpPr>
        <p:grpSpPr>
          <a:xfrm>
            <a:off x="684766" y="3732012"/>
            <a:ext cx="341164" cy="341183"/>
            <a:chOff x="570875" y="4322250"/>
            <a:chExt cx="443300" cy="443325"/>
          </a:xfrm>
        </p:grpSpPr>
        <p:sp>
          <p:nvSpPr>
            <p:cNvPr id="831" name="Google Shape;83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5" name="Google Shape;835;p47"/>
          <p:cNvSpPr/>
          <p:nvPr/>
        </p:nvSpPr>
        <p:spPr>
          <a:xfrm>
            <a:off x="1189409" y="3798196"/>
            <a:ext cx="369370" cy="20865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6" name="Google Shape;836;p47"/>
          <p:cNvGrpSpPr/>
          <p:nvPr/>
        </p:nvGrpSpPr>
        <p:grpSpPr>
          <a:xfrm>
            <a:off x="1768825" y="3706654"/>
            <a:ext cx="248119" cy="391900"/>
            <a:chOff x="1979475" y="4289300"/>
            <a:chExt cx="322400" cy="509225"/>
          </a:xfrm>
        </p:grpSpPr>
        <p:sp>
          <p:nvSpPr>
            <p:cNvPr id="837" name="Google Shape;83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2265505" y="3711810"/>
            <a:ext cx="292756" cy="381587"/>
            <a:chOff x="2624850" y="4296000"/>
            <a:chExt cx="380400" cy="495825"/>
          </a:xfrm>
        </p:grpSpPr>
        <p:sp>
          <p:nvSpPr>
            <p:cNvPr id="841" name="Google Shape;84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4" name="Google Shape;844;p47"/>
          <p:cNvSpPr/>
          <p:nvPr/>
        </p:nvSpPr>
        <p:spPr>
          <a:xfrm>
            <a:off x="3292636" y="3746038"/>
            <a:ext cx="312958" cy="31297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47"/>
          <p:cNvSpPr/>
          <p:nvPr/>
        </p:nvSpPr>
        <p:spPr>
          <a:xfrm>
            <a:off x="2773881" y="3765778"/>
            <a:ext cx="312958" cy="27349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7"/>
          <p:cNvSpPr/>
          <p:nvPr/>
        </p:nvSpPr>
        <p:spPr>
          <a:xfrm>
            <a:off x="3809968" y="3744634"/>
            <a:ext cx="315805" cy="315786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47"/>
          <p:cNvGrpSpPr/>
          <p:nvPr/>
        </p:nvGrpSpPr>
        <p:grpSpPr>
          <a:xfrm>
            <a:off x="4305811" y="3749405"/>
            <a:ext cx="361827" cy="306397"/>
            <a:chOff x="5275975" y="4344850"/>
            <a:chExt cx="470150" cy="398125"/>
          </a:xfrm>
        </p:grpSpPr>
        <p:sp>
          <p:nvSpPr>
            <p:cNvPr id="848" name="Google Shape;84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47"/>
          <p:cNvSpPr/>
          <p:nvPr/>
        </p:nvSpPr>
        <p:spPr>
          <a:xfrm>
            <a:off x="4842785" y="3739939"/>
            <a:ext cx="325194" cy="325175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7"/>
          <p:cNvGrpSpPr/>
          <p:nvPr/>
        </p:nvGrpSpPr>
        <p:grpSpPr>
          <a:xfrm>
            <a:off x="5357431" y="3724508"/>
            <a:ext cx="333660" cy="356190"/>
            <a:chOff x="6642425" y="4312500"/>
            <a:chExt cx="433550" cy="462825"/>
          </a:xfrm>
        </p:grpSpPr>
        <p:sp>
          <p:nvSpPr>
            <p:cNvPr id="853" name="Google Shape;85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47"/>
          <p:cNvSpPr/>
          <p:nvPr/>
        </p:nvSpPr>
        <p:spPr>
          <a:xfrm>
            <a:off x="641063" y="4294866"/>
            <a:ext cx="428552" cy="252833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7"/>
          <p:cNvGrpSpPr/>
          <p:nvPr/>
        </p:nvGrpSpPr>
        <p:grpSpPr>
          <a:xfrm>
            <a:off x="1203053" y="4253147"/>
            <a:ext cx="342106" cy="336469"/>
            <a:chOff x="1244325" y="4999400"/>
            <a:chExt cx="444525" cy="437200"/>
          </a:xfrm>
        </p:grpSpPr>
        <p:sp>
          <p:nvSpPr>
            <p:cNvPr id="858" name="Google Shape;85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1752374" y="4242334"/>
            <a:ext cx="281019" cy="358076"/>
            <a:chOff x="1958100" y="4985350"/>
            <a:chExt cx="365150" cy="465275"/>
          </a:xfrm>
        </p:grpSpPr>
        <p:sp>
          <p:nvSpPr>
            <p:cNvPr id="864" name="Google Shape;86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7"/>
          <p:cNvGrpSpPr/>
          <p:nvPr/>
        </p:nvGrpSpPr>
        <p:grpSpPr>
          <a:xfrm>
            <a:off x="2250460" y="4255956"/>
            <a:ext cx="322385" cy="331294"/>
            <a:chOff x="2605300" y="5003050"/>
            <a:chExt cx="418900" cy="430475"/>
          </a:xfrm>
        </p:grpSpPr>
        <p:sp>
          <p:nvSpPr>
            <p:cNvPr id="868" name="Google Shape;86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7"/>
          <p:cNvGrpSpPr/>
          <p:nvPr/>
        </p:nvGrpSpPr>
        <p:grpSpPr>
          <a:xfrm>
            <a:off x="2737751" y="4263017"/>
            <a:ext cx="385339" cy="316729"/>
            <a:chOff x="3238475" y="5012225"/>
            <a:chExt cx="500700" cy="411550"/>
          </a:xfrm>
        </p:grpSpPr>
        <p:sp>
          <p:nvSpPr>
            <p:cNvPr id="872" name="Google Shape;87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3756490" y="4229174"/>
            <a:ext cx="422934" cy="384396"/>
            <a:chOff x="4562200" y="4968250"/>
            <a:chExt cx="549550" cy="499475"/>
          </a:xfrm>
        </p:grpSpPr>
        <p:sp>
          <p:nvSpPr>
            <p:cNvPr id="878" name="Google Shape;87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3302580" y="4250799"/>
            <a:ext cx="293218" cy="340683"/>
            <a:chOff x="3972400" y="4996350"/>
            <a:chExt cx="381000" cy="442675"/>
          </a:xfrm>
        </p:grpSpPr>
        <p:sp>
          <p:nvSpPr>
            <p:cNvPr id="884" name="Google Shape;88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4279029" y="4222132"/>
            <a:ext cx="415411" cy="398480"/>
            <a:chOff x="5241175" y="4959100"/>
            <a:chExt cx="539775" cy="517775"/>
          </a:xfrm>
        </p:grpSpPr>
        <p:sp>
          <p:nvSpPr>
            <p:cNvPr id="887" name="Google Shape;88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7"/>
          <p:cNvSpPr/>
          <p:nvPr/>
        </p:nvSpPr>
        <p:spPr>
          <a:xfrm>
            <a:off x="4822584" y="4320243"/>
            <a:ext cx="365598" cy="202078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7"/>
          <p:cNvGrpSpPr/>
          <p:nvPr/>
        </p:nvGrpSpPr>
        <p:grpSpPr>
          <a:xfrm>
            <a:off x="5390331" y="4281333"/>
            <a:ext cx="266455" cy="306397"/>
            <a:chOff x="6685175" y="5036025"/>
            <a:chExt cx="346225" cy="398125"/>
          </a:xfrm>
        </p:grpSpPr>
        <p:sp>
          <p:nvSpPr>
            <p:cNvPr id="895" name="Google Shape;89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7"/>
          <p:cNvGrpSpPr/>
          <p:nvPr/>
        </p:nvGrpSpPr>
        <p:grpSpPr>
          <a:xfrm>
            <a:off x="6219251" y="2459292"/>
            <a:ext cx="398188" cy="387845"/>
            <a:chOff x="5926225" y="921350"/>
            <a:chExt cx="517800" cy="504350"/>
          </a:xfrm>
        </p:grpSpPr>
        <p:sp>
          <p:nvSpPr>
            <p:cNvPr id="901" name="Google Shape;90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03" name="Google Shape;903;p47"/>
          <p:cNvSpPr/>
          <p:nvPr/>
        </p:nvSpPr>
        <p:spPr>
          <a:xfrm>
            <a:off x="6397756" y="2676587"/>
            <a:ext cx="369082" cy="20849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7"/>
          <p:cNvGrpSpPr/>
          <p:nvPr/>
        </p:nvGrpSpPr>
        <p:grpSpPr>
          <a:xfrm>
            <a:off x="7033897" y="2440312"/>
            <a:ext cx="398188" cy="387845"/>
            <a:chOff x="5926225" y="921350"/>
            <a:chExt cx="517800" cy="504350"/>
          </a:xfrm>
        </p:grpSpPr>
        <p:sp>
          <p:nvSpPr>
            <p:cNvPr id="905" name="Google Shape;90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47"/>
          <p:cNvSpPr/>
          <p:nvPr/>
        </p:nvSpPr>
        <p:spPr>
          <a:xfrm>
            <a:off x="7212402" y="2657606"/>
            <a:ext cx="369082" cy="20849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8" name="Google Shape;908;p47"/>
          <p:cNvGrpSpPr/>
          <p:nvPr/>
        </p:nvGrpSpPr>
        <p:grpSpPr>
          <a:xfrm>
            <a:off x="6219247" y="3129778"/>
            <a:ext cx="990396" cy="964670"/>
            <a:chOff x="5926225" y="921350"/>
            <a:chExt cx="517800" cy="504350"/>
          </a:xfrm>
        </p:grpSpPr>
        <p:sp>
          <p:nvSpPr>
            <p:cNvPr id="909" name="Google Shape;90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47"/>
          <p:cNvSpPr/>
          <p:nvPr/>
        </p:nvSpPr>
        <p:spPr>
          <a:xfrm>
            <a:off x="6663473" y="3670250"/>
            <a:ext cx="918000" cy="51858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 txBox="1"/>
          <p:nvPr/>
        </p:nvSpPr>
        <p:spPr>
          <a:xfrm>
            <a:off x="6117033" y="561001"/>
            <a:ext cx="2385900" cy="14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fill color and opacity.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48"/>
          <p:cNvGrpSpPr/>
          <p:nvPr/>
        </p:nvGrpSpPr>
        <p:grpSpPr>
          <a:xfrm>
            <a:off x="3159681" y="1864570"/>
            <a:ext cx="415524" cy="415590"/>
            <a:chOff x="3706812" y="1035050"/>
            <a:chExt cx="4792662" cy="4787899"/>
          </a:xfrm>
        </p:grpSpPr>
        <p:sp>
          <p:nvSpPr>
            <p:cNvPr id="918" name="Google Shape;918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48"/>
          <p:cNvGrpSpPr/>
          <p:nvPr/>
        </p:nvGrpSpPr>
        <p:grpSpPr>
          <a:xfrm>
            <a:off x="1967216" y="1864526"/>
            <a:ext cx="413358" cy="414995"/>
            <a:chOff x="1400175" y="1220787"/>
            <a:chExt cx="4473575" cy="4476750"/>
          </a:xfrm>
        </p:grpSpPr>
        <p:sp>
          <p:nvSpPr>
            <p:cNvPr id="925" name="Google Shape;925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1369383" y="1864614"/>
            <a:ext cx="415473" cy="415366"/>
            <a:chOff x="1649412" y="927100"/>
            <a:chExt cx="5011737" cy="5016500"/>
          </a:xfrm>
        </p:grpSpPr>
        <p:sp>
          <p:nvSpPr>
            <p:cNvPr id="930" name="Google Shape;930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8"/>
          <p:cNvGrpSpPr/>
          <p:nvPr/>
        </p:nvGrpSpPr>
        <p:grpSpPr>
          <a:xfrm>
            <a:off x="2562725" y="1864848"/>
            <a:ext cx="414804" cy="415192"/>
            <a:chOff x="1301750" y="920750"/>
            <a:chExt cx="5095875" cy="5100637"/>
          </a:xfrm>
        </p:grpSpPr>
        <p:sp>
          <p:nvSpPr>
            <p:cNvPr id="934" name="Google Shape;934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4355111" y="1864794"/>
            <a:ext cx="415313" cy="415285"/>
            <a:chOff x="5732756" y="2682276"/>
            <a:chExt cx="719905" cy="719856"/>
          </a:xfrm>
        </p:grpSpPr>
        <p:sp>
          <p:nvSpPr>
            <p:cNvPr id="940" name="Google Shape;940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4952810" y="1864788"/>
            <a:ext cx="415319" cy="415297"/>
            <a:chOff x="6768809" y="2682265"/>
            <a:chExt cx="719915" cy="719877"/>
          </a:xfrm>
        </p:grpSpPr>
        <p:sp>
          <p:nvSpPr>
            <p:cNvPr id="944" name="Google Shape;944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8"/>
          <p:cNvGrpSpPr/>
          <p:nvPr/>
        </p:nvGrpSpPr>
        <p:grpSpPr>
          <a:xfrm>
            <a:off x="5550514" y="1864816"/>
            <a:ext cx="415436" cy="415242"/>
            <a:chOff x="7804870" y="2682313"/>
            <a:chExt cx="720118" cy="719782"/>
          </a:xfrm>
        </p:grpSpPr>
        <p:sp>
          <p:nvSpPr>
            <p:cNvPr id="949" name="Google Shape;949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8"/>
          <p:cNvGrpSpPr/>
          <p:nvPr/>
        </p:nvGrpSpPr>
        <p:grpSpPr>
          <a:xfrm>
            <a:off x="6148335" y="1864601"/>
            <a:ext cx="415939" cy="415672"/>
            <a:chOff x="8841135" y="2681940"/>
            <a:chExt cx="720990" cy="720527"/>
          </a:xfrm>
        </p:grpSpPr>
        <p:sp>
          <p:nvSpPr>
            <p:cNvPr id="955" name="Google Shape;955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8"/>
          <p:cNvGrpSpPr/>
          <p:nvPr/>
        </p:nvGrpSpPr>
        <p:grpSpPr>
          <a:xfrm>
            <a:off x="3756740" y="1864470"/>
            <a:ext cx="414965" cy="414965"/>
            <a:chOff x="4103687" y="1439862"/>
            <a:chExt cx="3986212" cy="3986211"/>
          </a:xfrm>
        </p:grpSpPr>
        <p:sp>
          <p:nvSpPr>
            <p:cNvPr id="962" name="Google Shape;962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6746659" y="1864820"/>
            <a:ext cx="415483" cy="415233"/>
            <a:chOff x="9878272" y="2682320"/>
            <a:chExt cx="720199" cy="719767"/>
          </a:xfrm>
        </p:grpSpPr>
        <p:sp>
          <p:nvSpPr>
            <p:cNvPr id="965" name="Google Shape;965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7344527" y="1864743"/>
            <a:ext cx="415387" cy="415387"/>
            <a:chOff x="10914618" y="2682187"/>
            <a:chExt cx="720033" cy="720033"/>
          </a:xfrm>
        </p:grpSpPr>
        <p:sp>
          <p:nvSpPr>
            <p:cNvPr id="969" name="Google Shape;969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1960923" y="1205609"/>
            <a:ext cx="336932" cy="415495"/>
            <a:chOff x="1582665" y="1011072"/>
            <a:chExt cx="584040" cy="720220"/>
          </a:xfrm>
        </p:grpSpPr>
        <p:sp>
          <p:nvSpPr>
            <p:cNvPr id="976" name="Google Shape;976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48"/>
          <p:cNvGrpSpPr/>
          <p:nvPr/>
        </p:nvGrpSpPr>
        <p:grpSpPr>
          <a:xfrm>
            <a:off x="2521406" y="1205628"/>
            <a:ext cx="353671" cy="415476"/>
            <a:chOff x="2554206" y="1011105"/>
            <a:chExt cx="613055" cy="720187"/>
          </a:xfrm>
        </p:grpSpPr>
        <p:sp>
          <p:nvSpPr>
            <p:cNvPr id="982" name="Google Shape;982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6760246" y="1163074"/>
            <a:ext cx="429371" cy="458030"/>
            <a:chOff x="9901824" y="937343"/>
            <a:chExt cx="744273" cy="793950"/>
          </a:xfrm>
        </p:grpSpPr>
        <p:grpSp>
          <p:nvGrpSpPr>
            <p:cNvPr id="986" name="Google Shape;986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7" name="Google Shape;987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7" name="Google Shape;997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8"/>
          <p:cNvGrpSpPr/>
          <p:nvPr/>
        </p:nvGrpSpPr>
        <p:grpSpPr>
          <a:xfrm>
            <a:off x="3098626" y="1205783"/>
            <a:ext cx="344712" cy="415321"/>
            <a:chOff x="3554761" y="1011374"/>
            <a:chExt cx="597525" cy="719918"/>
          </a:xfrm>
        </p:grpSpPr>
        <p:sp>
          <p:nvSpPr>
            <p:cNvPr id="1004" name="Google Shape;1004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8"/>
          <p:cNvGrpSpPr/>
          <p:nvPr/>
        </p:nvGrpSpPr>
        <p:grpSpPr>
          <a:xfrm>
            <a:off x="3666887" y="1205585"/>
            <a:ext cx="345539" cy="415518"/>
            <a:chOff x="4539787" y="1011032"/>
            <a:chExt cx="598958" cy="720261"/>
          </a:xfrm>
        </p:grpSpPr>
        <p:sp>
          <p:nvSpPr>
            <p:cNvPr id="1009" name="Google Shape;1009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4235975" y="1205686"/>
            <a:ext cx="341962" cy="415417"/>
            <a:chOff x="5526246" y="1011207"/>
            <a:chExt cx="592758" cy="720086"/>
          </a:xfrm>
        </p:grpSpPr>
        <p:sp>
          <p:nvSpPr>
            <p:cNvPr id="1015" name="Google Shape;1015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1397858" y="1205680"/>
            <a:ext cx="339517" cy="415424"/>
            <a:chOff x="606645" y="1011196"/>
            <a:chExt cx="588520" cy="720096"/>
          </a:xfrm>
        </p:grpSpPr>
        <p:sp>
          <p:nvSpPr>
            <p:cNvPr id="1022" name="Google Shape;1022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8"/>
          <p:cNvGrpSpPr/>
          <p:nvPr/>
        </p:nvGrpSpPr>
        <p:grpSpPr>
          <a:xfrm>
            <a:off x="7413166" y="1205659"/>
            <a:ext cx="278109" cy="415445"/>
            <a:chOff x="11033597" y="1011159"/>
            <a:chExt cx="482075" cy="720133"/>
          </a:xfrm>
        </p:grpSpPr>
        <p:sp>
          <p:nvSpPr>
            <p:cNvPr id="1027" name="Google Shape;1027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8"/>
          <p:cNvGrpSpPr/>
          <p:nvPr/>
        </p:nvGrpSpPr>
        <p:grpSpPr>
          <a:xfrm>
            <a:off x="6107326" y="1163074"/>
            <a:ext cx="429371" cy="458030"/>
            <a:chOff x="8770051" y="937343"/>
            <a:chExt cx="744273" cy="793950"/>
          </a:xfrm>
        </p:grpSpPr>
        <p:sp>
          <p:nvSpPr>
            <p:cNvPr id="1032" name="Google Shape;1032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7" name="Google Shape;1037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8" name="Google Shape;103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8" name="Google Shape;1048;p48"/>
          <p:cNvGrpSpPr/>
          <p:nvPr/>
        </p:nvGrpSpPr>
        <p:grpSpPr>
          <a:xfrm>
            <a:off x="4801486" y="1163074"/>
            <a:ext cx="429371" cy="458030"/>
            <a:chOff x="6506504" y="937343"/>
            <a:chExt cx="744273" cy="793950"/>
          </a:xfrm>
        </p:grpSpPr>
        <p:sp>
          <p:nvSpPr>
            <p:cNvPr id="1049" name="Google Shape;1049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3" name="Google Shape;1053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3" name="Google Shape;1063;p48"/>
          <p:cNvGrpSpPr/>
          <p:nvPr/>
        </p:nvGrpSpPr>
        <p:grpSpPr>
          <a:xfrm>
            <a:off x="5454406" y="1163074"/>
            <a:ext cx="429371" cy="458030"/>
            <a:chOff x="7638277" y="937343"/>
            <a:chExt cx="744273" cy="793950"/>
          </a:xfrm>
        </p:grpSpPr>
        <p:sp>
          <p:nvSpPr>
            <p:cNvPr id="1064" name="Google Shape;1064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9" name="Google Shape;106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9" name="Google Shape;1079;p48"/>
          <p:cNvGrpSpPr/>
          <p:nvPr/>
        </p:nvGrpSpPr>
        <p:grpSpPr>
          <a:xfrm>
            <a:off x="3161824" y="3203710"/>
            <a:ext cx="415460" cy="373507"/>
            <a:chOff x="3778727" y="4460423"/>
            <a:chExt cx="720160" cy="647438"/>
          </a:xfrm>
        </p:grpSpPr>
        <p:sp>
          <p:nvSpPr>
            <p:cNvPr id="1080" name="Google Shape;1080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48"/>
          <p:cNvGrpSpPr/>
          <p:nvPr/>
        </p:nvGrpSpPr>
        <p:grpSpPr>
          <a:xfrm>
            <a:off x="1369503" y="3189801"/>
            <a:ext cx="415368" cy="401326"/>
            <a:chOff x="557494" y="4436312"/>
            <a:chExt cx="720000" cy="695660"/>
          </a:xfrm>
        </p:grpSpPr>
        <p:sp>
          <p:nvSpPr>
            <p:cNvPr id="1088" name="Google Shape;1088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4356733" y="3182727"/>
            <a:ext cx="415510" cy="415472"/>
            <a:chOff x="5926265" y="4424051"/>
            <a:chExt cx="720246" cy="720181"/>
          </a:xfrm>
        </p:grpSpPr>
        <p:sp>
          <p:nvSpPr>
            <p:cNvPr id="1093" name="Google Shape;1093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8"/>
          <p:cNvGrpSpPr/>
          <p:nvPr/>
        </p:nvGrpSpPr>
        <p:grpSpPr>
          <a:xfrm>
            <a:off x="1966892" y="3200951"/>
            <a:ext cx="415368" cy="379024"/>
            <a:chOff x="1631150" y="4455641"/>
            <a:chExt cx="720000" cy="657002"/>
          </a:xfrm>
        </p:grpSpPr>
        <p:sp>
          <p:nvSpPr>
            <p:cNvPr id="1098" name="Google Shape;1098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8"/>
          <p:cNvGrpSpPr/>
          <p:nvPr/>
        </p:nvGrpSpPr>
        <p:grpSpPr>
          <a:xfrm>
            <a:off x="2564323" y="3200407"/>
            <a:ext cx="415368" cy="380113"/>
            <a:chOff x="2704878" y="4454697"/>
            <a:chExt cx="720000" cy="658889"/>
          </a:xfrm>
        </p:grpSpPr>
        <p:sp>
          <p:nvSpPr>
            <p:cNvPr id="1104" name="Google Shape;1104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3759385" y="3202232"/>
            <a:ext cx="415246" cy="376463"/>
            <a:chOff x="4852681" y="4457861"/>
            <a:chExt cx="719788" cy="652561"/>
          </a:xfrm>
        </p:grpSpPr>
        <p:sp>
          <p:nvSpPr>
            <p:cNvPr id="1111" name="Google Shape;1111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48"/>
          <p:cNvGrpSpPr/>
          <p:nvPr/>
        </p:nvGrpSpPr>
        <p:grpSpPr>
          <a:xfrm>
            <a:off x="4954345" y="3193319"/>
            <a:ext cx="415497" cy="394290"/>
            <a:chOff x="7000306" y="4442411"/>
            <a:chExt cx="720224" cy="683463"/>
          </a:xfrm>
        </p:grpSpPr>
        <p:sp>
          <p:nvSpPr>
            <p:cNvPr id="1115" name="Google Shape;1115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8"/>
          <p:cNvGrpSpPr/>
          <p:nvPr/>
        </p:nvGrpSpPr>
        <p:grpSpPr>
          <a:xfrm>
            <a:off x="5551943" y="3191266"/>
            <a:ext cx="415460" cy="398395"/>
            <a:chOff x="8074325" y="4438852"/>
            <a:chExt cx="720160" cy="690579"/>
          </a:xfrm>
        </p:grpSpPr>
        <p:sp>
          <p:nvSpPr>
            <p:cNvPr id="1121" name="Google Shape;1121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8"/>
          <p:cNvGrpSpPr/>
          <p:nvPr/>
        </p:nvGrpSpPr>
        <p:grpSpPr>
          <a:xfrm>
            <a:off x="6747065" y="3204266"/>
            <a:ext cx="415321" cy="372390"/>
            <a:chOff x="9878975" y="4425243"/>
            <a:chExt cx="719918" cy="645502"/>
          </a:xfrm>
        </p:grpSpPr>
        <p:sp>
          <p:nvSpPr>
            <p:cNvPr id="1128" name="Google Shape;1128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7344485" y="3193828"/>
            <a:ext cx="415466" cy="393265"/>
            <a:chOff x="10914544" y="4407150"/>
            <a:chExt cx="720170" cy="681687"/>
          </a:xfrm>
        </p:grpSpPr>
        <p:sp>
          <p:nvSpPr>
            <p:cNvPr id="1132" name="Google Shape;1132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8"/>
          <p:cNvGrpSpPr/>
          <p:nvPr/>
        </p:nvGrpSpPr>
        <p:grpSpPr>
          <a:xfrm>
            <a:off x="6149481" y="3201391"/>
            <a:ext cx="415484" cy="378140"/>
            <a:chOff x="8843122" y="4420259"/>
            <a:chExt cx="720202" cy="655469"/>
          </a:xfrm>
        </p:grpSpPr>
        <p:sp>
          <p:nvSpPr>
            <p:cNvPr id="1137" name="Google Shape;1137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8"/>
          <p:cNvGrpSpPr/>
          <p:nvPr/>
        </p:nvGrpSpPr>
        <p:grpSpPr>
          <a:xfrm>
            <a:off x="3169742" y="2547658"/>
            <a:ext cx="415491" cy="367685"/>
            <a:chOff x="1510757" y="3225422"/>
            <a:chExt cx="720214" cy="637347"/>
          </a:xfrm>
        </p:grpSpPr>
        <p:sp>
          <p:nvSpPr>
            <p:cNvPr id="1144" name="Google Shape;1144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8"/>
          <p:cNvGrpSpPr/>
          <p:nvPr/>
        </p:nvGrpSpPr>
        <p:grpSpPr>
          <a:xfrm>
            <a:off x="3814109" y="2563986"/>
            <a:ext cx="415449" cy="335029"/>
            <a:chOff x="2595501" y="3253725"/>
            <a:chExt cx="720141" cy="580739"/>
          </a:xfrm>
        </p:grpSpPr>
        <p:sp>
          <p:nvSpPr>
            <p:cNvPr id="1152" name="Google Shape;1152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5102738" y="2523881"/>
            <a:ext cx="413689" cy="415238"/>
            <a:chOff x="4764809" y="3184208"/>
            <a:chExt cx="717090" cy="719775"/>
          </a:xfrm>
        </p:grpSpPr>
        <p:sp>
          <p:nvSpPr>
            <p:cNvPr id="1157" name="Google Shape;1157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8"/>
          <p:cNvGrpSpPr/>
          <p:nvPr/>
        </p:nvGrpSpPr>
        <p:grpSpPr>
          <a:xfrm>
            <a:off x="4458433" y="2550876"/>
            <a:ext cx="415429" cy="361249"/>
            <a:chOff x="3680173" y="3231000"/>
            <a:chExt cx="720106" cy="626190"/>
          </a:xfrm>
        </p:grpSpPr>
        <p:sp>
          <p:nvSpPr>
            <p:cNvPr id="1161" name="Google Shape;1161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8"/>
          <p:cNvGrpSpPr/>
          <p:nvPr/>
        </p:nvGrpSpPr>
        <p:grpSpPr>
          <a:xfrm>
            <a:off x="6389589" y="2523844"/>
            <a:ext cx="413134" cy="415312"/>
            <a:chOff x="6931035" y="3184144"/>
            <a:chExt cx="716128" cy="719903"/>
          </a:xfrm>
        </p:grpSpPr>
        <p:sp>
          <p:nvSpPr>
            <p:cNvPr id="1165" name="Google Shape;1165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5745302" y="2523800"/>
            <a:ext cx="415412" cy="415400"/>
            <a:chOff x="5846429" y="3184067"/>
            <a:chExt cx="720076" cy="720055"/>
          </a:xfrm>
        </p:grpSpPr>
        <p:sp>
          <p:nvSpPr>
            <p:cNvPr id="1170" name="Google Shape;1170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8"/>
          <p:cNvGrpSpPr/>
          <p:nvPr/>
        </p:nvGrpSpPr>
        <p:grpSpPr>
          <a:xfrm>
            <a:off x="2657824" y="2523749"/>
            <a:ext cx="283043" cy="415503"/>
            <a:chOff x="655600" y="3183978"/>
            <a:chExt cx="490627" cy="720234"/>
          </a:xfrm>
        </p:grpSpPr>
        <p:sp>
          <p:nvSpPr>
            <p:cNvPr id="1175" name="Google Shape;1175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7031598" y="2523857"/>
            <a:ext cx="176878" cy="415286"/>
            <a:chOff x="8011692" y="3184166"/>
            <a:chExt cx="306600" cy="719859"/>
          </a:xfrm>
        </p:grpSpPr>
        <p:sp>
          <p:nvSpPr>
            <p:cNvPr id="1181" name="Google Shape;1181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8"/>
          <p:cNvGrpSpPr/>
          <p:nvPr/>
        </p:nvGrpSpPr>
        <p:grpSpPr>
          <a:xfrm>
            <a:off x="7436760" y="2523569"/>
            <a:ext cx="229560" cy="415444"/>
            <a:chOff x="4556125" y="630237"/>
            <a:chExt cx="3081338" cy="5568950"/>
          </a:xfrm>
        </p:grpSpPr>
        <p:sp>
          <p:nvSpPr>
            <p:cNvPr id="1188" name="Google Shape;1188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2013663" y="2523811"/>
            <a:ext cx="415450" cy="415383"/>
            <a:chOff x="1674084" y="3214987"/>
            <a:chExt cx="720142" cy="720027"/>
          </a:xfrm>
        </p:grpSpPr>
        <p:sp>
          <p:nvSpPr>
            <p:cNvPr id="1196" name="Google Shape;1196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8"/>
          <p:cNvGrpSpPr/>
          <p:nvPr/>
        </p:nvGrpSpPr>
        <p:grpSpPr>
          <a:xfrm>
            <a:off x="1369512" y="2523775"/>
            <a:ext cx="415273" cy="415454"/>
            <a:chOff x="557511" y="3214925"/>
            <a:chExt cx="719836" cy="720150"/>
          </a:xfrm>
        </p:grpSpPr>
        <p:sp>
          <p:nvSpPr>
            <p:cNvPr id="1209" name="Google Shape;1209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8"/>
          <p:cNvGrpSpPr/>
          <p:nvPr/>
        </p:nvGrpSpPr>
        <p:grpSpPr>
          <a:xfrm>
            <a:off x="1317209" y="3862279"/>
            <a:ext cx="415595" cy="373266"/>
            <a:chOff x="1147762" y="1131887"/>
            <a:chExt cx="5137150" cy="4619626"/>
          </a:xfrm>
        </p:grpSpPr>
        <p:sp>
          <p:nvSpPr>
            <p:cNvPr id="1214" name="Google Shape;1214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2060328" y="3856425"/>
            <a:ext cx="415746" cy="385363"/>
            <a:chOff x="1570037" y="1341437"/>
            <a:chExt cx="4943475" cy="4576762"/>
          </a:xfrm>
        </p:grpSpPr>
        <p:sp>
          <p:nvSpPr>
            <p:cNvPr id="1218" name="Google Shape;1218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4376601" y="3841689"/>
            <a:ext cx="411316" cy="415406"/>
            <a:chOff x="5770007" y="5489899"/>
            <a:chExt cx="712976" cy="720067"/>
          </a:xfrm>
        </p:grpSpPr>
        <p:sp>
          <p:nvSpPr>
            <p:cNvPr id="1225" name="Google Shape;1225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5115472" y="3862630"/>
            <a:ext cx="415341" cy="373563"/>
            <a:chOff x="7050768" y="5526199"/>
            <a:chExt cx="719953" cy="647534"/>
          </a:xfrm>
        </p:grpSpPr>
        <p:sp>
          <p:nvSpPr>
            <p:cNvPr id="1234" name="Google Shape;1234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6601541" y="3862696"/>
            <a:ext cx="415369" cy="373402"/>
            <a:chOff x="9626723" y="5526313"/>
            <a:chExt cx="720002" cy="647256"/>
          </a:xfrm>
        </p:grpSpPr>
        <p:sp>
          <p:nvSpPr>
            <p:cNvPr id="1247" name="Google Shape;1247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8"/>
          <p:cNvGrpSpPr/>
          <p:nvPr/>
        </p:nvGrpSpPr>
        <p:grpSpPr>
          <a:xfrm>
            <a:off x="7344558" y="3841667"/>
            <a:ext cx="415277" cy="415427"/>
            <a:chOff x="10914672" y="5489861"/>
            <a:chExt cx="719842" cy="720102"/>
          </a:xfrm>
        </p:grpSpPr>
        <p:sp>
          <p:nvSpPr>
            <p:cNvPr id="1260" name="Google Shape;1260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8"/>
          <p:cNvGrpSpPr/>
          <p:nvPr/>
        </p:nvGrpSpPr>
        <p:grpSpPr>
          <a:xfrm>
            <a:off x="5858468" y="3851233"/>
            <a:ext cx="415499" cy="396324"/>
            <a:chOff x="8338678" y="5506443"/>
            <a:chExt cx="720227" cy="686988"/>
          </a:xfrm>
        </p:grpSpPr>
        <p:sp>
          <p:nvSpPr>
            <p:cNvPr id="1273" name="Google Shape;1273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2803094" y="3902110"/>
            <a:ext cx="1245903" cy="294540"/>
            <a:chOff x="3042485" y="5594633"/>
            <a:chExt cx="2159652" cy="510557"/>
          </a:xfrm>
        </p:grpSpPr>
        <p:sp>
          <p:nvSpPr>
            <p:cNvPr id="1280" name="Google Shape;1280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48"/>
          <p:cNvGrpSpPr/>
          <p:nvPr/>
        </p:nvGrpSpPr>
        <p:grpSpPr>
          <a:xfrm>
            <a:off x="2060211" y="4501941"/>
            <a:ext cx="415428" cy="412829"/>
            <a:chOff x="1442627" y="5710929"/>
            <a:chExt cx="594318" cy="590600"/>
          </a:xfrm>
        </p:grpSpPr>
        <p:sp>
          <p:nvSpPr>
            <p:cNvPr id="1296" name="Google Shape;1296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6635264" y="4500615"/>
            <a:ext cx="347685" cy="415478"/>
            <a:chOff x="8095060" y="5664590"/>
            <a:chExt cx="497404" cy="594389"/>
          </a:xfrm>
        </p:grpSpPr>
        <p:grpSp>
          <p:nvGrpSpPr>
            <p:cNvPr id="1301" name="Google Shape;1301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02" name="Google Shape;1302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5" name="Google Shape;1305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6" name="Google Shape;1306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9" name="Google Shape;1309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10" name="Google Shape;1310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4" name="Google Shape;1314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7" name="Google Shape;1317;p48"/>
          <p:cNvGrpSpPr/>
          <p:nvPr/>
        </p:nvGrpSpPr>
        <p:grpSpPr>
          <a:xfrm>
            <a:off x="2984498" y="4500641"/>
            <a:ext cx="519275" cy="415424"/>
            <a:chOff x="4607809" y="5664627"/>
            <a:chExt cx="742883" cy="594312"/>
          </a:xfrm>
        </p:grpSpPr>
        <p:sp>
          <p:nvSpPr>
            <p:cNvPr id="1318" name="Google Shape;1318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8"/>
          <p:cNvGrpSpPr/>
          <p:nvPr/>
        </p:nvGrpSpPr>
        <p:grpSpPr>
          <a:xfrm>
            <a:off x="4012410" y="4500694"/>
            <a:ext cx="1006434" cy="415318"/>
            <a:chOff x="2571250" y="5664711"/>
            <a:chExt cx="1439820" cy="594160"/>
          </a:xfrm>
        </p:grpSpPr>
        <p:sp>
          <p:nvSpPr>
            <p:cNvPr id="1327" name="Google Shape;1327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48"/>
          <p:cNvGrpSpPr/>
          <p:nvPr/>
        </p:nvGrpSpPr>
        <p:grpSpPr>
          <a:xfrm>
            <a:off x="5527692" y="4500501"/>
            <a:ext cx="598782" cy="415706"/>
            <a:chOff x="6332670" y="5663946"/>
            <a:chExt cx="856627" cy="594715"/>
          </a:xfrm>
        </p:grpSpPr>
        <p:grpSp>
          <p:nvGrpSpPr>
            <p:cNvPr id="1352" name="Google Shape;1352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9" name="Google Shape;135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1" name="Google Shape;1361;p48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9"/>
          <p:cNvSpPr txBox="1"/>
          <p:nvPr/>
        </p:nvSpPr>
        <p:spPr>
          <a:xfrm>
            <a:off x="1036700" y="838100"/>
            <a:ext cx="71250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You can also use any emoji as an icon!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quality.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https://twitter.com/googledocs/status/730087240156643328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7" name="Google Shape;1367;p49"/>
          <p:cNvSpPr txBox="1"/>
          <p:nvPr/>
        </p:nvSpPr>
        <p:spPr>
          <a:xfrm>
            <a:off x="1036700" y="235218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4"/>
                </a:highlight>
                <a:latin typeface="Raleway"/>
                <a:ea typeface="Raleway"/>
                <a:cs typeface="Raleway"/>
                <a:sym typeface="Raleway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8" name="Google Shape;1368;p49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" name="Google Shape;1373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Google Shape;1374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5" name="Google Shape;1375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6" name="Google Shape;1376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7" name="Google Shape;1377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8" name="Google Shape;1378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9" name="Google Shape;1379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80" name="Google Shape;1380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2" name="Google Shape;1382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3" name="Google Shape;1383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4" name="Google Shape;1384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5" name="Google Shape;1385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6" name="Google Shape;1386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7" name="Google Shape;1387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685800" y="2146613"/>
            <a:ext cx="7772400" cy="8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685800" y="3147610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1568100" y="2314200"/>
            <a:ext cx="6007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457200" y="1403306"/>
            <a:ext cx="8229600" cy="3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ctrTitle"/>
          </p:nvPr>
        </p:nvSpPr>
        <p:spPr>
          <a:xfrm>
            <a:off x="1442100" y="2269144"/>
            <a:ext cx="6259800" cy="1159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BIG CONCEPT</a:t>
            </a:r>
            <a:endParaRPr b="1" sz="60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6" name="Google Shape;116;p18"/>
          <p:cNvSpPr txBox="1"/>
          <p:nvPr>
            <p:ph idx="4294967295" type="subTitle"/>
          </p:nvPr>
        </p:nvSpPr>
        <p:spPr>
          <a:xfrm>
            <a:off x="1442100" y="3297261"/>
            <a:ext cx="6259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Bring the attention of your audience over a key concept using icons or illustrations</a:t>
            </a:r>
            <a:endParaRPr sz="22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455875" y="194550"/>
            <a:ext cx="2232000" cy="2170500"/>
          </a:xfrm>
          <a:prstGeom prst="diamond">
            <a:avLst/>
          </a:prstGeom>
          <a:solidFill>
            <a:srgbClr val="222222"/>
          </a:solidFill>
          <a:ln cap="flat" cmpd="sng" w="38100">
            <a:solidFill>
              <a:srgbClr val="F5F1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4230383" y="925357"/>
            <a:ext cx="684297" cy="708837"/>
            <a:chOff x="5970800" y="1619250"/>
            <a:chExt cx="428650" cy="456725"/>
          </a:xfrm>
        </p:grpSpPr>
        <p:sp>
          <p:nvSpPr>
            <p:cNvPr id="119" name="Google Shape;119;p1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5F1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5F1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5F1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F1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5F1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457200" y="1397363"/>
            <a:ext cx="39945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WHITE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19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4692274" y="1397363"/>
            <a:ext cx="3994500" cy="3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BLACK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2" name="Google Shape;132;p19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294967295"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57200" y="1462781"/>
            <a:ext cx="26319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YELLOW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3223964" y="1462781"/>
            <a:ext cx="26319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BLUE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1" name="Google Shape;141;p20"/>
          <p:cNvSpPr txBox="1"/>
          <p:nvPr>
            <p:ph idx="3" type="body"/>
          </p:nvPr>
        </p:nvSpPr>
        <p:spPr>
          <a:xfrm>
            <a:off x="5990727" y="1462781"/>
            <a:ext cx="2631900" cy="3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RED</a:t>
            </a:r>
            <a:endParaRPr b="1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hello template">
  <a:themeElements>
    <a:clrScheme name="Custom 347">
      <a:dk1>
        <a:srgbClr val="222222"/>
      </a:dk1>
      <a:lt1>
        <a:srgbClr val="FFFFFF"/>
      </a:lt1>
      <a:dk2>
        <a:srgbClr val="8B8B8B"/>
      </a:dk2>
      <a:lt2>
        <a:srgbClr val="F3F3F3"/>
      </a:lt2>
      <a:accent1>
        <a:srgbClr val="A8122A"/>
      </a:accent1>
      <a:accent2>
        <a:srgbClr val="B88A92"/>
      </a:accent2>
      <a:accent3>
        <a:srgbClr val="F5F1E0"/>
      </a:accent3>
      <a:accent4>
        <a:srgbClr val="D6CEAD"/>
      </a:accent4>
      <a:accent5>
        <a:srgbClr val="434343"/>
      </a:accent5>
      <a:accent6>
        <a:srgbClr val="B7B7B7"/>
      </a:accent6>
      <a:hlink>
        <a:srgbClr val="A812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