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Zilla Slab Highlight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Zilla Slab"/>
      <p:regular r:id="rId50"/>
      <p:bold r:id="rId51"/>
      <p:italic r:id="rId52"/>
    </p:embeddedFont>
    <p:embeddedFont>
      <p:font typeface="Helvetica Neue Light"/>
      <p:regular r:id="rId53"/>
      <p:bold r:id="rId54"/>
      <p:italic r:id="rId55"/>
      <p:boldItalic r:id="rId56"/>
    </p:embeddedFont>
    <p:embeddedFont>
      <p:font typeface="Zilla Slab Light"/>
      <p:bold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BDFB13-4470-49AD-9016-117E9C7E1502}">
  <a:tblStyle styleId="{CFBDFB13-4470-49AD-9016-117E9C7E15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F6CB096-7B4E-4CE8-AD19-EF6B10148C5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ZillaSlabHigh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ZillaSlab-bold.fntdata"/><Relationship Id="rId50" Type="http://schemas.openxmlformats.org/officeDocument/2006/relationships/font" Target="fonts/ZillaSlab-regular.fntdata"/><Relationship Id="rId53" Type="http://schemas.openxmlformats.org/officeDocument/2006/relationships/font" Target="fonts/HelveticaNeueLight-regular.fntdata"/><Relationship Id="rId52" Type="http://schemas.openxmlformats.org/officeDocument/2006/relationships/font" Target="fonts/ZillaSlab-italic.fntdata"/><Relationship Id="rId11" Type="http://schemas.openxmlformats.org/officeDocument/2006/relationships/slide" Target="slides/slide6.xml"/><Relationship Id="rId55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54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57" Type="http://schemas.openxmlformats.org/officeDocument/2006/relationships/font" Target="fonts/ZillaSlabLight-bold.fntdata"/><Relationship Id="rId12" Type="http://schemas.openxmlformats.org/officeDocument/2006/relationships/slide" Target="slides/slide7.xml"/><Relationship Id="rId56" Type="http://schemas.openxmlformats.org/officeDocument/2006/relationships/font" Target="fonts/HelveticaNeueLigh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ZillaSlabLight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b252e8129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b252e812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b252e8129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7b252e812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b252e8129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b252e812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b252e8129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b252e812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b252e8129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b252e812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b252e8129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7b252e812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7b252e8129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7b252e812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7b252e8129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7b252e812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7b252e8129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7b252e8129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b252e8129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b252e8129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80332baad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80332baa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709a8fb7b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709a8fb7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101631"/>
                </a:solidFill>
              </a:rPr>
              <a:t>“</a:t>
            </a:r>
            <a:endParaRPr b="1" sz="9600">
              <a:solidFill>
                <a:srgbClr val="10163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Compact">
  <p:cSld name="TITLE_ONLY_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">
  <p:cSld name="TITLE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7376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g"/><Relationship Id="rId4" Type="http://schemas.openxmlformats.org/officeDocument/2006/relationships/hyperlink" Target="https://www.fontsquirrel.com/fonts/zilla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Relationship Id="rId4" Type="http://schemas.openxmlformats.org/officeDocument/2006/relationships/image" Target="../media/image34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www.slidescarnival.com/?utm_source=template" TargetMode="External"/><Relationship Id="rId6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A picture is worth a thousand words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5403807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5712200" y="339149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6" name="Google Shape;146;p24"/>
          <p:cNvSpPr/>
          <p:nvPr/>
        </p:nvSpPr>
        <p:spPr>
          <a:xfrm>
            <a:off x="3782005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090400" y="339149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8" name="Google Shape;148;p24"/>
          <p:cNvSpPr/>
          <p:nvPr/>
        </p:nvSpPr>
        <p:spPr>
          <a:xfrm>
            <a:off x="2160202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2468602" y="339150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0" name="Google Shape;150;p24"/>
          <p:cNvSpPr/>
          <p:nvPr/>
        </p:nvSpPr>
        <p:spPr>
          <a:xfrm>
            <a:off x="538400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830050" y="339150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7" name="Google Shape;157;p25"/>
          <p:cNvGraphicFramePr/>
          <p:nvPr/>
        </p:nvGraphicFramePr>
        <p:xfrm>
          <a:off x="556009" y="2724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{CFBDFB13-4470-49AD-9016-117E9C7E1502}</a:tableStyleId>
              </a:tblPr>
              <a:tblGrid>
                <a:gridCol w="1320325"/>
                <a:gridCol w="1320325"/>
                <a:gridCol w="1320325"/>
                <a:gridCol w="1320325"/>
              </a:tblGrid>
              <a:tr h="3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590925" y="561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1985850" y="1525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our office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6" name="Google Shape;166;p2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1226425" y="18396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2930625" y="338117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3909000" y="158127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4575538" y="373602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6829350" y="20421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7444775" y="37905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4294967295" type="ctrTitle"/>
          </p:nvPr>
        </p:nvSpPr>
        <p:spPr>
          <a:xfrm>
            <a:off x="685800" y="2954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178" name="Google Shape;178;p27"/>
          <p:cNvSpPr txBox="1"/>
          <p:nvPr>
            <p:ph idx="4294967295" type="subTitle"/>
          </p:nvPr>
        </p:nvSpPr>
        <p:spPr>
          <a:xfrm>
            <a:off x="685800" y="3906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idx="4294967295" type="ctrTitle"/>
          </p:nvPr>
        </p:nvSpPr>
        <p:spPr>
          <a:xfrm>
            <a:off x="685800" y="571800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85" name="Google Shape;185;p28"/>
          <p:cNvSpPr txBox="1"/>
          <p:nvPr>
            <p:ph idx="4294967295" type="subTitle"/>
          </p:nvPr>
        </p:nvSpPr>
        <p:spPr>
          <a:xfrm>
            <a:off x="685800" y="1258908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86" name="Google Shape;186;p28"/>
          <p:cNvSpPr txBox="1"/>
          <p:nvPr>
            <p:ph idx="4294967295" type="ctrTitle"/>
          </p:nvPr>
        </p:nvSpPr>
        <p:spPr>
          <a:xfrm>
            <a:off x="685800" y="3353094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87" name="Google Shape;187;p28"/>
          <p:cNvSpPr txBox="1"/>
          <p:nvPr>
            <p:ph idx="4294967295" type="subTitle"/>
          </p:nvPr>
        </p:nvSpPr>
        <p:spPr>
          <a:xfrm>
            <a:off x="685800" y="4040201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88" name="Google Shape;188;p28"/>
          <p:cNvSpPr txBox="1"/>
          <p:nvPr>
            <p:ph idx="4294967295" type="ctrTitle"/>
          </p:nvPr>
        </p:nvSpPr>
        <p:spPr>
          <a:xfrm>
            <a:off x="685800" y="1962447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189" name="Google Shape;189;p28"/>
          <p:cNvSpPr txBox="1"/>
          <p:nvPr>
            <p:ph idx="4294967295" type="subTitle"/>
          </p:nvPr>
        </p:nvSpPr>
        <p:spPr>
          <a:xfrm>
            <a:off x="685800" y="2649554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6" name="Google Shape;196;p2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9"/>
          <p:cNvSpPr txBox="1"/>
          <p:nvPr/>
        </p:nvSpPr>
        <p:spPr>
          <a:xfrm>
            <a:off x="565288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1.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first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2735850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second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4906413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3.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200" name="Google Shape;200;p29"/>
          <p:cNvCxnSpPr/>
          <p:nvPr/>
        </p:nvCxnSpPr>
        <p:spPr>
          <a:xfrm>
            <a:off x="1494388" y="3683400"/>
            <a:ext cx="93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diamond"/>
            <a:tailEnd len="sm" w="sm" type="triangle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3664950" y="3683400"/>
            <a:ext cx="93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diamond"/>
            <a:tailEnd len="sm" w="sm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457200" y="53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57200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8" name="Google Shape;208;p30"/>
          <p:cNvSpPr txBox="1"/>
          <p:nvPr>
            <p:ph idx="2" type="body"/>
          </p:nvPr>
        </p:nvSpPr>
        <p:spPr>
          <a:xfrm>
            <a:off x="3223963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9" name="Google Shape;209;p30"/>
          <p:cNvSpPr txBox="1"/>
          <p:nvPr>
            <p:ph idx="3" type="body"/>
          </p:nvPr>
        </p:nvSpPr>
        <p:spPr>
          <a:xfrm>
            <a:off x="5990726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457200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12" name="Google Shape;212;p30"/>
          <p:cNvSpPr txBox="1"/>
          <p:nvPr>
            <p:ph idx="2" type="body"/>
          </p:nvPr>
        </p:nvSpPr>
        <p:spPr>
          <a:xfrm>
            <a:off x="3223963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3" name="Google Shape;213;p30"/>
          <p:cNvSpPr txBox="1"/>
          <p:nvPr>
            <p:ph idx="3" type="body"/>
          </p:nvPr>
        </p:nvSpPr>
        <p:spPr>
          <a:xfrm>
            <a:off x="5990726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0" name="Google Shape;220;p31"/>
          <p:cNvCxnSpPr/>
          <p:nvPr/>
        </p:nvCxnSpPr>
        <p:spPr>
          <a:xfrm>
            <a:off x="534825" y="1074699"/>
            <a:ext cx="589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1"/>
          <p:cNvCxnSpPr/>
          <p:nvPr/>
        </p:nvCxnSpPr>
        <p:spPr>
          <a:xfrm>
            <a:off x="534825" y="1784181"/>
            <a:ext cx="589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31"/>
          <p:cNvCxnSpPr/>
          <p:nvPr/>
        </p:nvCxnSpPr>
        <p:spPr>
          <a:xfrm>
            <a:off x="534825" y="2493663"/>
            <a:ext cx="589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31"/>
          <p:cNvCxnSpPr/>
          <p:nvPr/>
        </p:nvCxnSpPr>
        <p:spPr>
          <a:xfrm>
            <a:off x="534825" y="3203146"/>
            <a:ext cx="589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1"/>
          <p:cNvCxnSpPr/>
          <p:nvPr/>
        </p:nvCxnSpPr>
        <p:spPr>
          <a:xfrm>
            <a:off x="534825" y="3934526"/>
            <a:ext cx="589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31"/>
          <p:cNvSpPr txBox="1"/>
          <p:nvPr/>
        </p:nvSpPr>
        <p:spPr>
          <a:xfrm>
            <a:off x="53482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4000</a:t>
            </a:r>
            <a:endParaRPr sz="10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3000</a:t>
            </a:r>
            <a:endParaRPr sz="10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2000</a:t>
            </a:r>
            <a:endParaRPr sz="10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1000</a:t>
            </a:r>
            <a:endParaRPr sz="10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0</a:t>
            </a:r>
            <a:endParaRPr sz="10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26" name="Google Shape;226;p31"/>
          <p:cNvSpPr/>
          <p:nvPr/>
        </p:nvSpPr>
        <p:spPr>
          <a:xfrm>
            <a:off x="1040360" y="2380936"/>
            <a:ext cx="1905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1296472" y="1986873"/>
            <a:ext cx="190500" cy="194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1552584" y="2493663"/>
            <a:ext cx="1905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2469075" y="2694726"/>
            <a:ext cx="1905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2725187" y="2096343"/>
            <a:ext cx="190500" cy="183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1"/>
          <p:cNvSpPr/>
          <p:nvPr/>
        </p:nvSpPr>
        <p:spPr>
          <a:xfrm>
            <a:off x="2981299" y="1229023"/>
            <a:ext cx="1905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1"/>
          <p:cNvSpPr/>
          <p:nvPr/>
        </p:nvSpPr>
        <p:spPr>
          <a:xfrm>
            <a:off x="3820164" y="2140118"/>
            <a:ext cx="1905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1"/>
          <p:cNvSpPr/>
          <p:nvPr/>
        </p:nvSpPr>
        <p:spPr>
          <a:xfrm>
            <a:off x="4076276" y="1074575"/>
            <a:ext cx="190500" cy="286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/>
          <p:nvPr/>
        </p:nvSpPr>
        <p:spPr>
          <a:xfrm>
            <a:off x="4332388" y="2322561"/>
            <a:ext cx="1905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5248879" y="2753100"/>
            <a:ext cx="1905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1"/>
          <p:cNvSpPr/>
          <p:nvPr/>
        </p:nvSpPr>
        <p:spPr>
          <a:xfrm>
            <a:off x="5504991" y="1293618"/>
            <a:ext cx="190500" cy="264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"/>
          <p:cNvSpPr/>
          <p:nvPr/>
        </p:nvSpPr>
        <p:spPr>
          <a:xfrm>
            <a:off x="5761103" y="1607408"/>
            <a:ext cx="1905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3766505" y="20383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EDIT IN POWERPOINT®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"Download as PowerPoint template"</a:t>
            </a:r>
            <a:r>
              <a:rPr lang="en" sz="1200">
                <a:solidFill>
                  <a:srgbClr val="FFFFFF"/>
                </a:solidFill>
              </a:rPr>
              <a:t>. You will get a .pptx file that you can edit in PowerPoint.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457200" y="20383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EDIT IN GOOGLE SLIDES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"Use as Google Slides Theme"</a:t>
            </a:r>
            <a:r>
              <a:rPr lang="en" sz="1200">
                <a:solidFill>
                  <a:srgbClr val="FFFFFF"/>
                </a:solidFill>
              </a:rPr>
              <a:t>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You have to be signed in to your Google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457200" y="3990525"/>
            <a:ext cx="6430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2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Mobile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244" name="Google Shape;244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45" name="Google Shape;245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9" name="Google Shape;249;p32"/>
          <p:cNvPicPr preferRelativeResize="0"/>
          <p:nvPr/>
        </p:nvPicPr>
        <p:blipFill rotWithShape="1">
          <a:blip r:embed="rId4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3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Tablet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256" name="Google Shape;256;p33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57" name="Google Shape;257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1" name="Google Shape;26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34"/>
          <p:cNvSpPr txBox="1"/>
          <p:nvPr>
            <p:ph idx="4294967295" type="body"/>
          </p:nvPr>
        </p:nvSpPr>
        <p:spPr>
          <a:xfrm>
            <a:off x="457200" y="671150"/>
            <a:ext cx="24708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Desktop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268" name="Google Shape;268;p34"/>
          <p:cNvGrpSpPr/>
          <p:nvPr/>
        </p:nvGrpSpPr>
        <p:grpSpPr>
          <a:xfrm>
            <a:off x="3232901" y="1333520"/>
            <a:ext cx="5323726" cy="3119107"/>
            <a:chOff x="1177450" y="241631"/>
            <a:chExt cx="6173152" cy="3616776"/>
          </a:xfrm>
        </p:grpSpPr>
        <p:sp>
          <p:nvSpPr>
            <p:cNvPr id="269" name="Google Shape;269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3" name="Google Shape;273;p34"/>
          <p:cNvPicPr preferRelativeResize="0"/>
          <p:nvPr/>
        </p:nvPicPr>
        <p:blipFill rotWithShape="1">
          <a:blip r:embed="rId4">
            <a:alphaModFix/>
          </a:blip>
          <a:srcRect b="6620" l="0" r="0" t="0"/>
          <a:stretch/>
        </p:blipFill>
        <p:spPr>
          <a:xfrm>
            <a:off x="3827378" y="1505493"/>
            <a:ext cx="4138104" cy="262860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5"/>
          <p:cNvSpPr txBox="1"/>
          <p:nvPr>
            <p:ph idx="4294967295" type="title"/>
          </p:nvPr>
        </p:nvSpPr>
        <p:spPr>
          <a:xfrm>
            <a:off x="457200" y="434575"/>
            <a:ext cx="46410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</a:t>
            </a:r>
            <a:r>
              <a:rPr lang="en" sz="9600"/>
              <a:t>!</a:t>
            </a:r>
            <a:endParaRPr sz="9600"/>
          </a:p>
        </p:txBody>
      </p:sp>
      <p:sp>
        <p:nvSpPr>
          <p:cNvPr id="280" name="Google Shape;280;p35"/>
          <p:cNvSpPr txBox="1"/>
          <p:nvPr>
            <p:ph idx="4294967295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Any questions?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6" name="Google Shape;286;p36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87" name="Google Shape;287;p36"/>
          <p:cNvSpPr txBox="1"/>
          <p:nvPr>
            <p:ph idx="1" type="body"/>
          </p:nvPr>
        </p:nvSpPr>
        <p:spPr>
          <a:xfrm>
            <a:off x="457200" y="2647975"/>
            <a:ext cx="47316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Presentation template by </a:t>
            </a:r>
            <a:r>
              <a:rPr lang="en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/>
        </p:nvSpPr>
        <p:spPr>
          <a:xfrm>
            <a:off x="457200" y="4400250"/>
            <a:ext cx="656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93" name="Google Shape;293;p3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7"/>
          <p:cNvSpPr txBox="1"/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457200" y="2114575"/>
            <a:ext cx="6562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This presentation uses the following typographies: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Titles: Zilla Slab Light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Body copy: Zilla Slab Light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download the fonts on this page: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https://www.fontsquirrel.com/fonts/zilla-slab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01" name="Google Shape;301;p38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07" name="Google Shape;307;p3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8" name="Google Shape;308;p39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DEC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NOV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OCT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SEP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AUG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3" name="Google Shape;313;p39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JUL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JUN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MAY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APR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MAR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FEB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JAN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21" name="Google Shape;321;p39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2" name="Google Shape;322;p39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23" name="Google Shape;323;p39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4" name="Google Shape;324;p39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Red is the colour of danger and courage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25" name="Google Shape;325;p39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6" name="Google Shape;326;p39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27" name="Google Shape;327;p39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8" name="Google Shape;328;p39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29" name="Google Shape;329;p39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0" name="Google Shape;330;p39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31" name="Google Shape;331;p39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2" name="Google Shape;332;p39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33" name="Google Shape;333;p39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4" name="Google Shape;334;p39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35" name="Google Shape;335;p39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6" name="Google Shape;336;p39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37" name="Google Shape;337;p39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8" name="Google Shape;338;p39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39" name="Google Shape;339;p39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0" name="Google Shape;340;p39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Red is the colour of danger and courage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41" name="Google Shape;341;p39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2" name="Google Shape;342;p39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343" name="Google Shape;343;p39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4" name="Google Shape;344;p39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0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50" name="Google Shape;350;p4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1" name="Google Shape;351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54" name="Google Shape;35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1</a:t>
              </a:r>
              <a:endParaRPr sz="6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356" name="Google Shape;356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57" name="Google Shape;35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3</a:t>
              </a:r>
              <a:endParaRPr sz="6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359" name="Google Shape;359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60" name="Google Shape;36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5</a:t>
              </a:r>
              <a:endParaRPr sz="6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362" name="Google Shape;362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63" name="Google Shape;36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364" name="Google Shape;36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6</a:t>
              </a:r>
              <a:endParaRPr sz="6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365" name="Google Shape;365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66" name="Google Shape;36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367" name="Google Shape;36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4</a:t>
              </a:r>
              <a:endParaRPr sz="6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368" name="Google Shape;368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69" name="Google Shape;36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2</a:t>
              </a:r>
              <a:endParaRPr sz="6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sp>
        <p:nvSpPr>
          <p:cNvPr id="371" name="Google Shape;371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Red is the colour of danger and courage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73" name="Google Shape;373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74" name="Google Shape;374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76" name="Google Shape;376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82" name="Google Shape;382;p4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83" name="Google Shape;383;p41"/>
          <p:cNvGraphicFramePr/>
          <p:nvPr/>
        </p:nvGraphicFramePr>
        <p:xfrm>
          <a:off x="533775" y="1407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{CFBDFB13-4470-49AD-9016-117E9C7E1502}</a:tableStyleId>
              </a:tblPr>
              <a:tblGrid>
                <a:gridCol w="1418500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  <a:gridCol w="487075"/>
              </a:tblGrid>
              <a:tr h="33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3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34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I am Jayden Smith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2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89" name="Google Shape;389;p4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42"/>
          <p:cNvSpPr/>
          <p:nvPr/>
        </p:nvSpPr>
        <p:spPr>
          <a:xfrm>
            <a:off x="549375" y="1465650"/>
            <a:ext cx="3948900" cy="14877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STRENGTHS</a:t>
            </a:r>
            <a:endParaRPr b="1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91" name="Google Shape;391;p42"/>
          <p:cNvSpPr/>
          <p:nvPr/>
        </p:nvSpPr>
        <p:spPr>
          <a:xfrm>
            <a:off x="4661754" y="1465650"/>
            <a:ext cx="3948900" cy="14877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WEAKNESSES</a:t>
            </a:r>
            <a:endParaRPr b="1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92" name="Google Shape;392;p42"/>
          <p:cNvSpPr/>
          <p:nvPr/>
        </p:nvSpPr>
        <p:spPr>
          <a:xfrm>
            <a:off x="549375" y="3116581"/>
            <a:ext cx="3948900" cy="14877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Black is the color of ebony and of outer space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OPPORTUNITIES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93" name="Google Shape;393;p42"/>
          <p:cNvSpPr/>
          <p:nvPr/>
        </p:nvSpPr>
        <p:spPr>
          <a:xfrm>
            <a:off x="4661754" y="3116581"/>
            <a:ext cx="3948900" cy="14877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White is the color of milk and fresh snow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THREATS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394" name="Google Shape;394;p42"/>
          <p:cNvSpPr/>
          <p:nvPr/>
        </p:nvSpPr>
        <p:spPr>
          <a:xfrm>
            <a:off x="3364800" y="1817700"/>
            <a:ext cx="2269200" cy="226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2"/>
          <p:cNvSpPr/>
          <p:nvPr/>
        </p:nvSpPr>
        <p:spPr>
          <a:xfrm rot="5400000">
            <a:off x="3528454" y="1817700"/>
            <a:ext cx="2269200" cy="226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2"/>
          <p:cNvSpPr/>
          <p:nvPr/>
        </p:nvSpPr>
        <p:spPr>
          <a:xfrm rot="10800000">
            <a:off x="3528454" y="1982619"/>
            <a:ext cx="2269200" cy="226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2"/>
          <p:cNvSpPr/>
          <p:nvPr/>
        </p:nvSpPr>
        <p:spPr>
          <a:xfrm rot="-5400000">
            <a:off x="3364800" y="1982619"/>
            <a:ext cx="2269200" cy="2269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42"/>
          <p:cNvSpPr/>
          <p:nvPr/>
        </p:nvSpPr>
        <p:spPr>
          <a:xfrm>
            <a:off x="3887238" y="2291047"/>
            <a:ext cx="284119" cy="3884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S</a:t>
            </a:r>
          </a:p>
        </p:txBody>
      </p:sp>
      <p:sp>
        <p:nvSpPr>
          <p:cNvPr id="399" name="Google Shape;399;p42"/>
          <p:cNvSpPr/>
          <p:nvPr/>
        </p:nvSpPr>
        <p:spPr>
          <a:xfrm>
            <a:off x="4840738" y="2298295"/>
            <a:ext cx="564179" cy="3768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W</a:t>
            </a:r>
          </a:p>
        </p:txBody>
      </p:sp>
      <p:sp>
        <p:nvSpPr>
          <p:cNvPr id="400" name="Google Shape;400;p42"/>
          <p:cNvSpPr/>
          <p:nvPr/>
        </p:nvSpPr>
        <p:spPr>
          <a:xfrm>
            <a:off x="3854767" y="3329744"/>
            <a:ext cx="385010" cy="38847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O</a:t>
            </a:r>
          </a:p>
        </p:txBody>
      </p:sp>
      <p:sp>
        <p:nvSpPr>
          <p:cNvPr id="401" name="Google Shape;401;p42"/>
          <p:cNvSpPr/>
          <p:nvPr/>
        </p:nvSpPr>
        <p:spPr>
          <a:xfrm>
            <a:off x="4948008" y="3336992"/>
            <a:ext cx="352540" cy="3768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Zilla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"/>
          <p:cNvSpPr txBox="1"/>
          <p:nvPr>
            <p:ph type="title"/>
          </p:nvPr>
        </p:nvSpPr>
        <p:spPr>
          <a:xfrm>
            <a:off x="262200" y="0"/>
            <a:ext cx="8627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07" name="Google Shape;407;p4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Key Activities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09" name="Google Shape;40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Key Resources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0" name="Google Shape;41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Value Propositions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Customer Relationships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Channels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3" name="Google Shape;41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Customer Segments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Key Partners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Cost Structure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6" name="Google Shape;41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Revenue Streams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b="1" sz="9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7" name="Google Shape;417;p43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solidFill>
            <a:srgbClr val="101631">
              <a:alpha val="50000"/>
            </a:srgbClr>
          </a:solidFill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8" name="Google Shape;418;p43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solidFill>
            <a:srgbClr val="101631">
              <a:alpha val="50000"/>
            </a:srgbClr>
          </a:solidFill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19" name="Google Shape;419;p43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solidFill>
            <a:srgbClr val="101631">
              <a:alpha val="50000"/>
            </a:srgbClr>
          </a:solidFill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420" name="Google Shape;420;p43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solidFill>
            <a:srgbClr val="101631">
              <a:alpha val="50000"/>
            </a:srgbClr>
          </a:solidFill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grpSp>
        <p:nvGrpSpPr>
          <p:cNvPr id="421" name="Google Shape;421;p43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22" name="Google Shape;422;p43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23" name="Google Shape;423;p43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24" name="Google Shape;424;p43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25" name="Google Shape;425;p43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29" name="Google Shape;429;p43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1" name="Google Shape;431;p43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32" name="Google Shape;432;p43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33" name="Google Shape;433;p43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44" name="Google Shape;444;p43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45" name="Google Shape;445;p43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solidFill>
              <a:srgbClr val="101631">
                <a:alpha val="50000"/>
              </a:srgbClr>
            </a:solidFill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sp>
        <p:nvSpPr>
          <p:cNvPr id="450" name="Google Shape;450;p43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101631">
              <a:alpha val="50000"/>
            </a:srgbClr>
          </a:solidFill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56" name="Google Shape;456;p4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57" name="Google Shape;457;p44"/>
          <p:cNvGrpSpPr/>
          <p:nvPr/>
        </p:nvGrpSpPr>
        <p:grpSpPr>
          <a:xfrm>
            <a:off x="855427" y="1412854"/>
            <a:ext cx="3274136" cy="2943447"/>
            <a:chOff x="3778727" y="4460423"/>
            <a:chExt cx="720160" cy="647438"/>
          </a:xfrm>
        </p:grpSpPr>
        <p:sp>
          <p:nvSpPr>
            <p:cNvPr id="458" name="Google Shape;458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Zilla Slab"/>
                  <a:ea typeface="Zilla Slab"/>
                  <a:cs typeface="Zilla Slab"/>
                  <a:sym typeface="Zilla Sla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101631">
                <a:alpha val="500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endParaRPr>
            </a:p>
          </p:txBody>
        </p:sp>
      </p:grpSp>
      <p:cxnSp>
        <p:nvCxnSpPr>
          <p:cNvPr id="465" name="Google Shape;465;p44"/>
          <p:cNvCxnSpPr/>
          <p:nvPr/>
        </p:nvCxnSpPr>
        <p:spPr>
          <a:xfrm>
            <a:off x="4056855" y="1900352"/>
            <a:ext cx="959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44"/>
          <p:cNvSpPr txBox="1"/>
          <p:nvPr/>
        </p:nvSpPr>
        <p:spPr>
          <a:xfrm>
            <a:off x="5071786" y="1744234"/>
            <a:ext cx="2528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467" name="Google Shape;467;p44"/>
          <p:cNvCxnSpPr/>
          <p:nvPr/>
        </p:nvCxnSpPr>
        <p:spPr>
          <a:xfrm>
            <a:off x="3915595" y="2337378"/>
            <a:ext cx="1100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44"/>
          <p:cNvSpPr txBox="1"/>
          <p:nvPr/>
        </p:nvSpPr>
        <p:spPr>
          <a:xfrm>
            <a:off x="5071786" y="2181251"/>
            <a:ext cx="2528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469" name="Google Shape;469;p44"/>
          <p:cNvCxnSpPr/>
          <p:nvPr/>
        </p:nvCxnSpPr>
        <p:spPr>
          <a:xfrm>
            <a:off x="3714855" y="2774405"/>
            <a:ext cx="13008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4"/>
          <p:cNvSpPr txBox="1"/>
          <p:nvPr/>
        </p:nvSpPr>
        <p:spPr>
          <a:xfrm>
            <a:off x="5071786" y="2618268"/>
            <a:ext cx="2528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471" name="Google Shape;471;p44"/>
          <p:cNvCxnSpPr/>
          <p:nvPr/>
        </p:nvCxnSpPr>
        <p:spPr>
          <a:xfrm>
            <a:off x="3543854" y="3211408"/>
            <a:ext cx="1471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4"/>
          <p:cNvSpPr txBox="1"/>
          <p:nvPr/>
        </p:nvSpPr>
        <p:spPr>
          <a:xfrm>
            <a:off x="5071786" y="3055286"/>
            <a:ext cx="2528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473" name="Google Shape;473;p44"/>
          <p:cNvCxnSpPr/>
          <p:nvPr/>
        </p:nvCxnSpPr>
        <p:spPr>
          <a:xfrm>
            <a:off x="3357973" y="3648435"/>
            <a:ext cx="1657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4"/>
          <p:cNvSpPr txBox="1"/>
          <p:nvPr/>
        </p:nvSpPr>
        <p:spPr>
          <a:xfrm>
            <a:off x="5071786" y="3492303"/>
            <a:ext cx="2528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475" name="Google Shape;475;p44"/>
          <p:cNvCxnSpPr/>
          <p:nvPr/>
        </p:nvCxnSpPr>
        <p:spPr>
          <a:xfrm>
            <a:off x="3164673" y="4085438"/>
            <a:ext cx="1843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4"/>
          <p:cNvSpPr txBox="1"/>
          <p:nvPr/>
        </p:nvSpPr>
        <p:spPr>
          <a:xfrm>
            <a:off x="5071786" y="3929320"/>
            <a:ext cx="25287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Insert your content</a:t>
            </a:r>
            <a:endParaRPr sz="10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5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2" name="Google Shape;482;p4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3" name="Google Shape;483;p45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4" name="Google Shape;484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Imani Jackson</a:t>
            </a:r>
            <a:b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</a:b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JOB TITLE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485" name="Google Shape;48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6" name="Google Shape;486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Marcos Galán</a:t>
            </a:r>
            <a:b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</a:b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JOB TITLE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487" name="Google Shape;487;p45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8" name="Google Shape;488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Ixchel Valdía</a:t>
            </a:r>
            <a:b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</a:b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JOB TITLE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489" name="Google Shape;489;p45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0" name="Google Shape;490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Nils Årud</a:t>
            </a:r>
            <a:br>
              <a:rPr lang="en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</a:b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JOB TITLE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6"/>
          <p:cNvSpPr txBox="1"/>
          <p:nvPr>
            <p:ph type="title"/>
          </p:nvPr>
        </p:nvSpPr>
        <p:spPr>
          <a:xfrm>
            <a:off x="457200" y="0"/>
            <a:ext cx="82374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96" name="Google Shape;496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498" name="Google Shape;498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4" name="Google Shape;544;p4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5" name="Google Shape;545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46" name="Google Shape;546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68" name="Google Shape;568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69" name="Google Shape;569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0" name="Google Shape;570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LOW VALUE 1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1" name="Google Shape;571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HIGH VALUE 1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2" name="Google Shape;572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LOW VALUE 2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3" name="Google Shape;573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HIGH VALUE 2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4" name="Google Shape;574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Our company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5" name="Google Shape;575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Competitor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6" name="Google Shape;576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Competitor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7" name="Google Shape;577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Competitor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8" name="Google Shape;578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Competitor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79" name="Google Shape;579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Competitor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80" name="Google Shape;580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Competitor</a:t>
            </a:r>
            <a:endParaRPr sz="8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"/>
          <p:cNvSpPr txBox="1"/>
          <p:nvPr>
            <p:ph type="title"/>
          </p:nvPr>
        </p:nvSpPr>
        <p:spPr>
          <a:xfrm>
            <a:off x="457200" y="434575"/>
            <a:ext cx="8237400" cy="6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86" name="Google Shape;586;p4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87" name="Google Shape;587;p47"/>
          <p:cNvGraphicFramePr/>
          <p:nvPr/>
        </p:nvGraphicFramePr>
        <p:xfrm>
          <a:off x="5606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{EF6CB096-7B4E-4CE8-AD19-EF6B10148C56}</a:tableStyleId>
              </a:tblPr>
              <a:tblGrid>
                <a:gridCol w="888725"/>
                <a:gridCol w="1018650"/>
                <a:gridCol w="1018650"/>
                <a:gridCol w="1018650"/>
                <a:gridCol w="1018650"/>
                <a:gridCol w="1018650"/>
                <a:gridCol w="1018650"/>
                <a:gridCol w="10186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9:00 - 9:45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10:00 - 10:45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11:00 - 11:45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12:00 - 13:15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01631">
                        <a:alpha val="50000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13:30 - 14:15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14:30 - 15:15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15:30 - 16:15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Zilla Slab"/>
                          <a:ea typeface="Zilla Slab"/>
                          <a:cs typeface="Zilla Slab"/>
                          <a:sym typeface="Zilla Slab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Zilla Slab"/>
                        <a:ea typeface="Zilla Slab"/>
                        <a:cs typeface="Zilla Slab"/>
                        <a:sym typeface="Zilla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This means that you can: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Char char="●"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Char char="●"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Isn’t that nice? :)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Examples: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593" name="Google Shape;593;p4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594" name="Google Shape;594;p4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4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48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609" name="Google Shape;609;p4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4" name="Google Shape;614;p4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15" name="Google Shape;615;p4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4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4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2" name="Google Shape;622;p4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23" name="Google Shape;623;p4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4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4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29" name="Google Shape;629;p4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6" name="Google Shape;636;p4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37" name="Google Shape;637;p4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4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5" name="Google Shape;645;p4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46" name="Google Shape;646;p4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49" name="Google Shape;64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4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52" name="Google Shape;652;p4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4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656" name="Google Shape;656;p4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4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664" name="Google Shape;664;p4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4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671" name="Google Shape;671;p4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5" name="Google Shape;675;p4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4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677" name="Google Shape;677;p4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680" name="Google Shape;680;p4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686" name="Google Shape;686;p4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4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689" name="Google Shape;689;p4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697" name="Google Shape;697;p4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03" name="Google Shape;703;p4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4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12" name="Google Shape;712;p4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17" name="Google Shape;717;p4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22" name="Google Shape;722;p4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27" name="Google Shape;727;p4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30" name="Google Shape;730;p4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33" name="Google Shape;733;p4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4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6" name="Google Shape;736;p4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37" name="Google Shape;737;p4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4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40" name="Google Shape;740;p4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8" name="Google Shape;748;p4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0" name="Google Shape;750;p4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51" name="Google Shape;751;p4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3" name="Google Shape;753;p4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4" name="Google Shape;754;p4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55" name="Google Shape;755;p4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758" name="Google Shape;758;p4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763" name="Google Shape;763;p4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6" name="Google Shape;766;p4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4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768" name="Google Shape;768;p4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775" name="Google Shape;775;p4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4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785" name="Google Shape;785;p4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789" name="Google Shape;789;p4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4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793" name="Google Shape;793;p4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799" name="Google Shape;799;p4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02" name="Google Shape;802;p4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10" name="Google Shape;810;p4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17" name="Google Shape;817;p4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20" name="Google Shape;820;p4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4" name="Google Shape;824;p4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4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4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p4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29" name="Google Shape;829;p4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38" name="Google Shape;838;p4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41" name="Google Shape;841;p4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48" name="Google Shape;848;p4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4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856" name="Google Shape;856;p4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860" name="Google Shape;860;p4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p4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867" name="Google Shape;867;p4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871" name="Google Shape;871;p4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8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875" name="Google Shape;875;p4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881" name="Google Shape;881;p4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09" name="Google Shape;909;p4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33" name="Google Shape;933;p4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4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48" name="Google Shape;948;p4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52" name="Google Shape;952;p4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959" name="Google Shape;959;p4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968" name="Google Shape;968;p4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4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972" name="Google Shape;972;p4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7" name="Google Shape;977;p4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978" name="Google Shape;978;p4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986" name="Google Shape;986;p4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993" name="Google Shape;993;p4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1003" name="Google Shape;1003;p4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15" name="Google Shape;1015;p4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21" name="Google Shape;1021;p4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29" name="Google Shape;1029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4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32" name="Google Shape;1032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4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35" name="Google Shape;1035;p4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7" name="Google Shape;1037;p4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4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4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46" name="Google Shape;1046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53" name="Google Shape;1053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58" name="Google Shape;1058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62" name="Google Shape;1062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68" name="Google Shape;1068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72" name="Google Shape;1072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77" name="Google Shape;1077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83" name="Google Shape;1083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90" name="Google Shape;1090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93" name="Google Shape;1093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97" name="Google Shape;1097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04" name="Google Shape;1104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10" name="Google Shape;1110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14" name="Google Shape;1114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15" name="Google Shape;1115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5" name="Google Shape;1125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32" name="Google Shape;1132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37" name="Google Shape;1137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43" name="Google Shape;1143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50" name="Google Shape;1150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55" name="Google Shape;1155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60" name="Google Shape;1160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5" name="Google Shape;1165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66" name="Google Shape;116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6" name="Google Shape;1176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77" name="Google Shape;1177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0" name="Google Shape;1180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81" name="Google Shape;118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1" name="Google Shape;1191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92" name="Google Shape;1192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6" name="Google Shape;1196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97" name="Google Shape;119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7" name="Google Shape;1207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08" name="Google Shape;1208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16" name="Google Shape;1216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21" name="Google Shape;1221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26" name="Google Shape;1226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32" name="Google Shape;1232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39" name="Google Shape;1239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43" name="Google Shape;1243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49" name="Google Shape;1249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5" name="Google Shape;1255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56" name="Google Shape;1256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60" name="Google Shape;1260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65" name="Google Shape;1265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1" name="Google Shape;1271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72" name="Google Shape;1272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80" name="Google Shape;1280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85" name="Google Shape;1285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89" name="Google Shape;1289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93" name="Google Shape;1293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98" name="Google Shape;1298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2" name="Google Shape;1302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03" name="Google Shape;1303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09" name="Google Shape;1309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16" name="Google Shape;1316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24" name="Google Shape;1324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37" name="Google Shape;1337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42" name="Google Shape;1342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46" name="Google Shape;1346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53" name="Google Shape;1353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62" name="Google Shape;1362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75" name="Google Shape;1375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88" name="Google Shape;1388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01" name="Google Shape;1401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08" name="Google Shape;1408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24" name="Google Shape;1424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29" name="Google Shape;1429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30" name="Google Shape;1430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3" name="Google Shape;1433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34" name="Google Shape;1434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38" name="Google Shape;1438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42" name="Google Shape;1442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46" name="Google Shape;1446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4" name="Google Shape;1454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55" name="Google Shape;1455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80" name="Google Shape;1480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81" name="Google Shape;148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84" name="Google Shape;148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87" name="Google Shape;148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89" name="Google Shape;1489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90" name="Google Shape;1490;p4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You can also use any emoji as an icon!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96" name="Google Shape;1496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rPr>
              <a:t> and many more...</a:t>
            </a:r>
            <a:endParaRPr sz="2400">
              <a:solidFill>
                <a:srgbClr val="101631"/>
              </a:solidFill>
              <a:highlight>
                <a:srgbClr val="FFFFFF"/>
              </a:highlight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97" name="Google Shape;1497;p5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" name="Google Shape;1502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4" name="Google Shape;1504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05" name="Google Shape;1505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06" name="Google Shape;1506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07" name="Google Shape;1507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08" name="Google Shape;1508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09" name="Google Shape;1509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0" name="Google Shape;1510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11" name="Google Shape;1511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12" name="Google Shape;1512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3" name="Google Shape;1513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514" name="Google Shape;1514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15" name="Google Shape;1515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6" name="Google Shape;1516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1517" name="Google Shape;1517;p5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115" r="0" t="0"/>
          <a:stretch/>
        </p:blipFill>
        <p:spPr>
          <a:xfrm>
            <a:off x="4505875" y="1451225"/>
            <a:ext cx="1211700" cy="5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1.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8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Here you have a list of items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And some text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But remember not to overload your slides with content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4294967295" type="ctrTitle"/>
          </p:nvPr>
        </p:nvSpPr>
        <p:spPr>
          <a:xfrm>
            <a:off x="685800" y="2726350"/>
            <a:ext cx="4536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94" name="Google Shape;94;p19"/>
          <p:cNvSpPr txBox="1"/>
          <p:nvPr>
            <p:ph idx="4294967295" type="subTitle"/>
          </p:nvPr>
        </p:nvSpPr>
        <p:spPr>
          <a:xfrm>
            <a:off x="685800" y="3868752"/>
            <a:ext cx="4536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95" name="Google Shape;95;p19"/>
          <p:cNvGrpSpPr/>
          <p:nvPr/>
        </p:nvGrpSpPr>
        <p:grpSpPr>
          <a:xfrm>
            <a:off x="6296338" y="625367"/>
            <a:ext cx="1991286" cy="1991244"/>
            <a:chOff x="6643075" y="3664250"/>
            <a:chExt cx="407950" cy="407975"/>
          </a:xfrm>
        </p:grpSpPr>
        <p:sp>
          <p:nvSpPr>
            <p:cNvPr id="96" name="Google Shape;96;p1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" name="Google Shape;98;p19"/>
          <p:cNvGrpSpPr/>
          <p:nvPr/>
        </p:nvGrpSpPr>
        <p:grpSpPr>
          <a:xfrm rot="-587424">
            <a:off x="6179476" y="2876408"/>
            <a:ext cx="818665" cy="818663"/>
            <a:chOff x="576250" y="4319400"/>
            <a:chExt cx="442075" cy="442050"/>
          </a:xfrm>
        </p:grpSpPr>
        <p:sp>
          <p:nvSpPr>
            <p:cNvPr id="99" name="Google Shape;99;p1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9"/>
          <p:cNvSpPr/>
          <p:nvPr/>
        </p:nvSpPr>
        <p:spPr>
          <a:xfrm>
            <a:off x="5820174" y="1085452"/>
            <a:ext cx="311269" cy="2972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 rot="2697475">
            <a:off x="7871272" y="2606976"/>
            <a:ext cx="472476" cy="4511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8245054" y="2349419"/>
            <a:ext cx="189253" cy="1807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 rot="1280321">
            <a:off x="5604519" y="1981896"/>
            <a:ext cx="189240" cy="18078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20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1"/>
          <p:cNvSpPr txBox="1"/>
          <p:nvPr>
            <p:ph idx="3" type="body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lamon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41516B"/>
      </a:lt2>
      <a:accent1>
        <a:srgbClr val="60B0F0"/>
      </a:accent1>
      <a:accent2>
        <a:srgbClr val="FDBA41"/>
      </a:accent2>
      <a:accent3>
        <a:srgbClr val="BADB6F"/>
      </a:accent3>
      <a:accent4>
        <a:srgbClr val="68DAE4"/>
      </a:accent4>
      <a:accent5>
        <a:srgbClr val="A59DDF"/>
      </a:accent5>
      <a:accent6>
        <a:srgbClr val="F5646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