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D65BA1-6D69-4548-B479-736EBF70C33D}">
  <a:tblStyle styleId="{B9D65BA1-6D69-4548-B479-736EBF70C33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2065233-25E1-4989-AD35-E11AE04927D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Montserrat-bold.fntdata"/><Relationship Id="rId23" Type="http://schemas.openxmlformats.org/officeDocument/2006/relationships/slide" Target="slides/slide18.xml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Montserrat-boldItalic.fntdata"/><Relationship Id="rId25" Type="http://schemas.openxmlformats.org/officeDocument/2006/relationships/slide" Target="slides/slide20.xml"/><Relationship Id="rId47" Type="http://schemas.openxmlformats.org/officeDocument/2006/relationships/font" Target="fonts/Montserrat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e4ecd8123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e4ecd8123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ce4ecd8123_0_1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ce4ecd8123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ce4ecd8123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ce4ecd81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ce4ecd8123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ce4ecd812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ce4ecd8123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ce4ecd812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ce4ecd8123_0_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ce4ecd8123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ce4ecd8123_0_10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ce4ecd812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ce4ecd8123_0_1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ce4ecd8123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ce4ecd8123_0_1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ce4ecd8123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ce4ecd8123_0_26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ce4ecd8123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803c6b99c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803c6b99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14fb3de18c_32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4" name="Google Shape;1354;g14fb3de18c_3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9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g656c9ee32a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1" name="Google Shape;1361;g656c9ee32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18063" y="805650"/>
            <a:ext cx="7507875" cy="3532200"/>
          </a:xfrm>
          <a:custGeom>
            <a:rect b="b" l="l" r="r" t="t"/>
            <a:pathLst>
              <a:path extrusionOk="0" h="141288" w="300315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cap="flat" cmpd="sng" w="152400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inverse">
  <p:cSld name="BLANK_1">
    <p:bg>
      <p:bgPr>
        <a:solidFill>
          <a:schemeClr val="dk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558125" y="550425"/>
            <a:ext cx="8028198" cy="4042637"/>
          </a:xfrm>
          <a:custGeom>
            <a:rect b="b" l="l" r="r" t="t"/>
            <a:pathLst>
              <a:path extrusionOk="0" h="183798" w="344965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cap="flat" cmpd="sng" w="76200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solidFill>
          <a:schemeClr val="accen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818063" y="805650"/>
            <a:ext cx="7507875" cy="3532200"/>
          </a:xfrm>
          <a:custGeom>
            <a:rect b="b" l="l" r="r" t="t"/>
            <a:pathLst>
              <a:path extrusionOk="0" h="141288" w="300315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cap="flat" cmpd="sng" w="76200">
            <a:solidFill>
              <a:schemeClr val="l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1933200" y="2189999"/>
            <a:ext cx="5277600" cy="44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685800" y="2505901"/>
            <a:ext cx="77724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-125" y="4337850"/>
            <a:ext cx="9144000" cy="8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818063" y="805650"/>
            <a:ext cx="7507875" cy="3532200"/>
          </a:xfrm>
          <a:custGeom>
            <a:rect b="b" l="l" r="r" t="t"/>
            <a:pathLst>
              <a:path extrusionOk="0" h="141288" w="300315">
                <a:moveTo>
                  <a:pt x="121105" y="0"/>
                </a:moveTo>
                <a:lnTo>
                  <a:pt x="0" y="0"/>
                </a:lnTo>
                <a:lnTo>
                  <a:pt x="0" y="141288"/>
                </a:lnTo>
                <a:lnTo>
                  <a:pt x="300315" y="141288"/>
                </a:lnTo>
                <a:lnTo>
                  <a:pt x="300315" y="305"/>
                </a:lnTo>
                <a:lnTo>
                  <a:pt x="179211" y="305"/>
                </a:ln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037600" y="2161800"/>
            <a:ext cx="50688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600"/>
              </a:spcBef>
              <a:spcAft>
                <a:spcPts val="0"/>
              </a:spcAft>
              <a:buSzPts val="1800"/>
              <a:buChar char="⊡"/>
              <a:defRPr i="1" sz="1800">
                <a:solidFill>
                  <a:srgbClr val="CCCCCC"/>
                </a:solidFill>
              </a:defRPr>
            </a:lvl1pPr>
            <a:lvl2pPr indent="-342900" lvl="1" marL="914400" rtl="0" algn="ctr">
              <a:spcBef>
                <a:spcPts val="0"/>
              </a:spcBef>
              <a:spcAft>
                <a:spcPts val="0"/>
              </a:spcAft>
              <a:buSzPts val="1800"/>
              <a:buChar char="□"/>
              <a:defRPr i="1" sz="1800">
                <a:solidFill>
                  <a:srgbClr val="CCCCCC"/>
                </a:solidFill>
              </a:defRPr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 sz="1800">
                <a:solidFill>
                  <a:srgbClr val="CCCCCC"/>
                </a:solidFill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>
                <a:solidFill>
                  <a:srgbClr val="CCCCCC"/>
                </a:solidFill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>
                <a:solidFill>
                  <a:srgbClr val="CCCCCC"/>
                </a:solidFill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  <a:defRPr i="1">
                <a:solidFill>
                  <a:srgbClr val="CCCCCC"/>
                </a:solidFill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○"/>
              <a:defRPr i="1">
                <a:solidFill>
                  <a:srgbClr val="CCCCCC"/>
                </a:solidFill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■"/>
              <a:defRPr i="1">
                <a:solidFill>
                  <a:srgbClr val="CCCCCC"/>
                </a:solidFill>
              </a:defRPr>
            </a:lvl9pPr>
          </a:lstStyle>
          <a:p/>
        </p:txBody>
      </p:sp>
      <p:sp>
        <p:nvSpPr>
          <p:cNvPr id="20" name="Google Shape;20;p4"/>
          <p:cNvSpPr txBox="1"/>
          <p:nvPr/>
        </p:nvSpPr>
        <p:spPr>
          <a:xfrm>
            <a:off x="3853200" y="293593"/>
            <a:ext cx="14376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9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-125" y="4337850"/>
            <a:ext cx="9144000" cy="8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259950" y="274275"/>
            <a:ext cx="8624125" cy="4594950"/>
          </a:xfrm>
          <a:custGeom>
            <a:rect b="b" l="l" r="r" t="t"/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4" name="Google Shape;24;p5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⊡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259950" y="274275"/>
            <a:ext cx="8624125" cy="4594950"/>
          </a:xfrm>
          <a:custGeom>
            <a:rect b="b" l="l" r="r" t="t"/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40975" y="956004"/>
            <a:ext cx="3621900" cy="29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681053" y="956004"/>
            <a:ext cx="3621900" cy="29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⊡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/>
        </p:nvSpPr>
        <p:spPr>
          <a:xfrm>
            <a:off x="259950" y="274275"/>
            <a:ext cx="8624125" cy="4594950"/>
          </a:xfrm>
          <a:custGeom>
            <a:rect b="b" l="l" r="r" t="t"/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753900" y="971550"/>
            <a:ext cx="2440500" cy="32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3319596" y="971550"/>
            <a:ext cx="2440500" cy="32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5885292" y="971550"/>
            <a:ext cx="2440500" cy="32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⊡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□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2" name="Google Shape;42;p8"/>
          <p:cNvSpPr/>
          <p:nvPr/>
        </p:nvSpPr>
        <p:spPr>
          <a:xfrm>
            <a:off x="259950" y="274275"/>
            <a:ext cx="8624125" cy="4594950"/>
          </a:xfrm>
          <a:custGeom>
            <a:rect b="b" l="l" r="r" t="t"/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flipH="1" rot="10800000">
            <a:off x="259950" y="274275"/>
            <a:ext cx="8624125" cy="4594950"/>
          </a:xfrm>
          <a:custGeom>
            <a:rect b="b" l="l" r="r" t="t"/>
            <a:pathLst>
              <a:path extrusionOk="0" h="183798" w="344965">
                <a:moveTo>
                  <a:pt x="114070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31506" y="0"/>
                </a:ln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3104100" y="4513082"/>
            <a:ext cx="29358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200"/>
              <a:buNone/>
              <a:defRPr i="1" sz="12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/>
          <p:nvPr/>
        </p:nvSpPr>
        <p:spPr>
          <a:xfrm>
            <a:off x="558125" y="550425"/>
            <a:ext cx="8028198" cy="4042637"/>
          </a:xfrm>
          <a:custGeom>
            <a:rect b="b" l="l" r="r" t="t"/>
            <a:pathLst>
              <a:path extrusionOk="0" h="183798" w="344965">
                <a:moveTo>
                  <a:pt x="144041" y="38"/>
                </a:moveTo>
                <a:lnTo>
                  <a:pt x="0" y="0"/>
                </a:lnTo>
                <a:lnTo>
                  <a:pt x="0" y="183798"/>
                </a:lnTo>
                <a:lnTo>
                  <a:pt x="344965" y="183798"/>
                </a:lnTo>
                <a:lnTo>
                  <a:pt x="344965" y="0"/>
                </a:lnTo>
                <a:lnTo>
                  <a:pt x="202146" y="38"/>
                </a:lnTo>
              </a:path>
            </a:pathLst>
          </a:custGeom>
          <a:noFill/>
          <a:ln cap="flat" cmpd="sng" w="762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None/>
              <a:defRPr b="1"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6650" y="950850"/>
            <a:ext cx="7310700" cy="32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⊡"/>
              <a:defRPr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□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roid Serif"/>
              <a:buChar char="■"/>
              <a:defRPr sz="24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●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○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roid Serif"/>
              <a:buChar char="■"/>
              <a:defRPr sz="18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buNone/>
              <a:defRPr b="1" sz="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7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fontsquirrel.com/fonts/montserrat" TargetMode="External"/><Relationship Id="rId4" Type="http://schemas.openxmlformats.org/officeDocument/2006/relationships/hyperlink" Target="https://www.fontsquirrel.com/fonts/droid-serif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jpg"/><Relationship Id="rId4" Type="http://schemas.openxmlformats.org/officeDocument/2006/relationships/image" Target="../media/image6.jpg"/><Relationship Id="rId5" Type="http://schemas.openxmlformats.org/officeDocument/2006/relationships/image" Target="../media/image9.jpg"/><Relationship Id="rId6" Type="http://schemas.openxmlformats.org/officeDocument/2006/relationships/image" Target="../media/image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type="ctrTitle"/>
          </p:nvPr>
        </p:nvSpPr>
        <p:spPr>
          <a:xfrm>
            <a:off x="2296350" y="1991850"/>
            <a:ext cx="45513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sp>
        <p:nvSpPr>
          <p:cNvPr id="59" name="Google Shape;59;p12"/>
          <p:cNvSpPr/>
          <p:nvPr/>
        </p:nvSpPr>
        <p:spPr>
          <a:xfrm>
            <a:off x="4255105" y="512098"/>
            <a:ext cx="633840" cy="576508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descr="beach.jpg" id="133" name="Google Shape;133;p21"/>
          <p:cNvPicPr preferRelativeResize="0"/>
          <p:nvPr/>
        </p:nvPicPr>
        <p:blipFill rotWithShape="1">
          <a:blip r:embed="rId3">
            <a:alphaModFix/>
          </a:blip>
          <a:srcRect b="14763" l="0" r="0" t="36368"/>
          <a:stretch/>
        </p:blipFill>
        <p:spPr>
          <a:xfrm>
            <a:off x="1143000" y="1151347"/>
            <a:ext cx="6857999" cy="251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1"/>
          <p:cNvSpPr txBox="1"/>
          <p:nvPr>
            <p:ph idx="1" type="body"/>
          </p:nvPr>
        </p:nvSpPr>
        <p:spPr>
          <a:xfrm>
            <a:off x="1569450" y="3672222"/>
            <a:ext cx="6005100" cy="10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 complex idea can be conveyed with just a single still image, namely making it possible to absorb large amounts of data quickly.</a:t>
            </a:r>
            <a:endParaRPr sz="1400"/>
          </a:p>
        </p:txBody>
      </p:sp>
      <p:sp>
        <p:nvSpPr>
          <p:cNvPr id="135" name="Google Shape;135;p21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idx="4294967295" type="title"/>
          </p:nvPr>
        </p:nvSpPr>
        <p:spPr>
          <a:xfrm>
            <a:off x="3906250" y="244245"/>
            <a:ext cx="1352100" cy="60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WANT BIG IMPACT?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141" name="Google Shape;141;p22"/>
          <p:cNvSpPr txBox="1"/>
          <p:nvPr>
            <p:ph idx="4294967295" type="body"/>
          </p:nvPr>
        </p:nvSpPr>
        <p:spPr>
          <a:xfrm>
            <a:off x="627600" y="1987650"/>
            <a:ext cx="7888800" cy="116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FFFF"/>
                </a:solidFill>
              </a:rPr>
              <a:t>Use big image</a:t>
            </a:r>
            <a:endParaRPr sz="7200">
              <a:solidFill>
                <a:srgbClr val="FFFFFF"/>
              </a:solidFill>
            </a:endParaRPr>
          </a:p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IDEAS</a:t>
            </a:r>
            <a:endParaRPr/>
          </a:p>
        </p:txBody>
      </p:sp>
      <p:sp>
        <p:nvSpPr>
          <p:cNvPr id="148" name="Google Shape;148;p23"/>
          <p:cNvSpPr/>
          <p:nvPr/>
        </p:nvSpPr>
        <p:spPr>
          <a:xfrm>
            <a:off x="3357200" y="1720250"/>
            <a:ext cx="2429600" cy="1394550"/>
          </a:xfrm>
          <a:prstGeom prst="flowChartPreparation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Gray</a:t>
            </a:r>
            <a:endParaRPr b="1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49" name="Google Shape;149;p23"/>
          <p:cNvSpPr/>
          <p:nvPr/>
        </p:nvSpPr>
        <p:spPr>
          <a:xfrm>
            <a:off x="1376000" y="1720250"/>
            <a:ext cx="2429600" cy="1394550"/>
          </a:xfrm>
          <a:prstGeom prst="flowChartPreparation">
            <a:avLst/>
          </a:prstGeom>
          <a:noFill/>
          <a:ln cap="flat" cmpd="sng" w="762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White</a:t>
            </a:r>
            <a:endParaRPr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5338400" y="1720250"/>
            <a:ext cx="2429600" cy="1394550"/>
          </a:xfrm>
          <a:prstGeom prst="flowChartPreparation">
            <a:avLst/>
          </a:prstGeom>
          <a:noFill/>
          <a:ln cap="flat" cmpd="sng" w="762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Black</a:t>
            </a:r>
            <a:endParaRPr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COMPARE DATA</a:t>
            </a:r>
            <a:endParaRPr/>
          </a:p>
        </p:txBody>
      </p:sp>
      <p:graphicFrame>
        <p:nvGraphicFramePr>
          <p:cNvPr id="157" name="Google Shape;157;p24"/>
          <p:cNvGraphicFramePr/>
          <p:nvPr/>
        </p:nvGraphicFramePr>
        <p:xfrm>
          <a:off x="952500" y="15697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{B9D65BA1-6D69-4548-B479-736EBF70C33D}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A</a:t>
                      </a:r>
                      <a:endParaRPr sz="110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B</a:t>
                      </a:r>
                      <a:endParaRPr sz="110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FFFFFF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C</a:t>
                      </a:r>
                      <a:endParaRPr sz="1100">
                        <a:solidFill>
                          <a:srgbClr val="FFFFFF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 b="1" sz="1100">
                        <a:solidFill>
                          <a:schemeClr val="dk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/>
          <p:nvPr/>
        </p:nvSpPr>
        <p:spPr>
          <a:xfrm>
            <a:off x="1017776" y="877425"/>
            <a:ext cx="7165896" cy="341367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5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65" name="Google Shape;165;p25"/>
          <p:cNvSpPr/>
          <p:nvPr/>
        </p:nvSpPr>
        <p:spPr>
          <a:xfrm>
            <a:off x="2348100" y="1691656"/>
            <a:ext cx="7020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OUR OFFICE</a:t>
            </a:r>
            <a:endParaRPr sz="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5"/>
          <p:cNvSpPr/>
          <p:nvPr/>
        </p:nvSpPr>
        <p:spPr>
          <a:xfrm>
            <a:off x="1795400" y="2002200"/>
            <a:ext cx="202500" cy="202500"/>
          </a:xfrm>
          <a:prstGeom prst="frame">
            <a:avLst>
              <a:gd fmla="val 27022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5"/>
          <p:cNvSpPr/>
          <p:nvPr/>
        </p:nvSpPr>
        <p:spPr>
          <a:xfrm>
            <a:off x="3158650" y="3048125"/>
            <a:ext cx="202500" cy="202500"/>
          </a:xfrm>
          <a:prstGeom prst="frame">
            <a:avLst>
              <a:gd fmla="val 27022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5"/>
          <p:cNvSpPr/>
          <p:nvPr/>
        </p:nvSpPr>
        <p:spPr>
          <a:xfrm>
            <a:off x="3945700" y="1747500"/>
            <a:ext cx="202500" cy="202500"/>
          </a:xfrm>
          <a:prstGeom prst="frame">
            <a:avLst>
              <a:gd fmla="val 27022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4549025" y="3469850"/>
            <a:ext cx="202500" cy="202500"/>
          </a:xfrm>
          <a:prstGeom prst="frame">
            <a:avLst>
              <a:gd fmla="val 27022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5"/>
          <p:cNvSpPr/>
          <p:nvPr/>
        </p:nvSpPr>
        <p:spPr>
          <a:xfrm>
            <a:off x="6839225" y="3563775"/>
            <a:ext cx="202500" cy="202500"/>
          </a:xfrm>
          <a:prstGeom prst="frame">
            <a:avLst>
              <a:gd fmla="val 27022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6240050" y="2204700"/>
            <a:ext cx="202500" cy="202500"/>
          </a:xfrm>
          <a:prstGeom prst="frame">
            <a:avLst>
              <a:gd fmla="val 27022" name="adj1"/>
            </a:avLst>
          </a:prstGeom>
          <a:noFill/>
          <a:ln cap="flat" cmpd="sng" w="381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/>
          <p:nvPr>
            <p:ph idx="4294967295" type="ctrTitle"/>
          </p:nvPr>
        </p:nvSpPr>
        <p:spPr>
          <a:xfrm>
            <a:off x="1741650" y="1659550"/>
            <a:ext cx="56607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89,526,124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78" name="Google Shape;178;p26"/>
          <p:cNvSpPr txBox="1"/>
          <p:nvPr>
            <p:ph idx="4294967295" type="subTitle"/>
          </p:nvPr>
        </p:nvSpPr>
        <p:spPr>
          <a:xfrm>
            <a:off x="1741650" y="2763854"/>
            <a:ext cx="5660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Whoa! That’s a big number, aren’t you proud?</a:t>
            </a:r>
            <a:endParaRPr sz="1800"/>
          </a:p>
        </p:txBody>
      </p:sp>
      <p:grpSp>
        <p:nvGrpSpPr>
          <p:cNvPr id="179" name="Google Shape;179;p26"/>
          <p:cNvGrpSpPr/>
          <p:nvPr/>
        </p:nvGrpSpPr>
        <p:grpSpPr>
          <a:xfrm>
            <a:off x="4355034" y="428165"/>
            <a:ext cx="433931" cy="318157"/>
            <a:chOff x="3936375" y="3703750"/>
            <a:chExt cx="453050" cy="332175"/>
          </a:xfrm>
        </p:grpSpPr>
        <p:sp>
          <p:nvSpPr>
            <p:cNvPr id="180" name="Google Shape;180;p26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85" name="Google Shape;185;p26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7"/>
          <p:cNvSpPr txBox="1"/>
          <p:nvPr>
            <p:ph idx="4294967295" type="ctrTitle"/>
          </p:nvPr>
        </p:nvSpPr>
        <p:spPr>
          <a:xfrm>
            <a:off x="685800" y="11052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89,526,124$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191" name="Google Shape;191;p27"/>
          <p:cNvSpPr txBox="1"/>
          <p:nvPr>
            <p:ph idx="4294967295" type="subTitle"/>
          </p:nvPr>
        </p:nvSpPr>
        <p:spPr>
          <a:xfrm>
            <a:off x="685800" y="14875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192" name="Google Shape;192;p27"/>
          <p:cNvSpPr txBox="1"/>
          <p:nvPr>
            <p:ph idx="4294967295" type="ctrTitle"/>
          </p:nvPr>
        </p:nvSpPr>
        <p:spPr>
          <a:xfrm>
            <a:off x="685800" y="327690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100%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193" name="Google Shape;193;p27"/>
          <p:cNvSpPr txBox="1"/>
          <p:nvPr>
            <p:ph idx="4294967295" type="subTitle"/>
          </p:nvPr>
        </p:nvSpPr>
        <p:spPr>
          <a:xfrm>
            <a:off x="685800" y="36592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194" name="Google Shape;194;p27"/>
          <p:cNvSpPr txBox="1"/>
          <p:nvPr>
            <p:ph idx="4294967295" type="ctrTitle"/>
          </p:nvPr>
        </p:nvSpPr>
        <p:spPr>
          <a:xfrm>
            <a:off x="685800" y="2191050"/>
            <a:ext cx="77724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185,244 users</a:t>
            </a:r>
            <a:endParaRPr sz="3000">
              <a:solidFill>
                <a:schemeClr val="accent1"/>
              </a:solidFill>
            </a:endParaRPr>
          </a:p>
        </p:txBody>
      </p:sp>
      <p:sp>
        <p:nvSpPr>
          <p:cNvPr id="195" name="Google Shape;195;p27"/>
          <p:cNvSpPr txBox="1"/>
          <p:nvPr>
            <p:ph idx="4294967295" type="subTitle"/>
          </p:nvPr>
        </p:nvSpPr>
        <p:spPr>
          <a:xfrm>
            <a:off x="685800" y="25733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grpSp>
        <p:nvGrpSpPr>
          <p:cNvPr id="196" name="Google Shape;196;p27"/>
          <p:cNvGrpSpPr/>
          <p:nvPr/>
        </p:nvGrpSpPr>
        <p:grpSpPr>
          <a:xfrm>
            <a:off x="4355034" y="428165"/>
            <a:ext cx="433931" cy="318157"/>
            <a:chOff x="3936375" y="3703750"/>
            <a:chExt cx="453050" cy="332175"/>
          </a:xfrm>
        </p:grpSpPr>
        <p:sp>
          <p:nvSpPr>
            <p:cNvPr id="197" name="Google Shape;197;p2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8" name="Google Shape;198;p2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0" name="Google Shape;200;p2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1" name="Google Shape;201;p2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02" name="Google Shape;202;p27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08" name="Google Shape;208;p28"/>
          <p:cNvSpPr/>
          <p:nvPr/>
        </p:nvSpPr>
        <p:spPr>
          <a:xfrm>
            <a:off x="1379824" y="1909200"/>
            <a:ext cx="2288400" cy="1325100"/>
          </a:xfrm>
          <a:prstGeom prst="homePlate">
            <a:avLst>
              <a:gd fmla="val 30129" name="adj"/>
            </a:avLst>
          </a:prstGeom>
          <a:noFill/>
          <a:ln cap="flat" cmpd="sng" w="76200">
            <a:solidFill>
              <a:srgbClr val="D9D9D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latin typeface="Droid Serif"/>
                <a:ea typeface="Droid Serif"/>
                <a:cs typeface="Droid Serif"/>
                <a:sym typeface="Droid Serif"/>
              </a:rPr>
              <a:t>first</a:t>
            </a:r>
            <a:endParaRPr>
              <a:solidFill>
                <a:srgbClr val="B7B7B7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09" name="Google Shape;209;p28"/>
          <p:cNvSpPr/>
          <p:nvPr/>
        </p:nvSpPr>
        <p:spPr>
          <a:xfrm>
            <a:off x="3360551" y="1909200"/>
            <a:ext cx="2332200" cy="1325100"/>
          </a:xfrm>
          <a:prstGeom prst="chevron">
            <a:avLst>
              <a:gd fmla="val 29853" name="adj"/>
            </a:avLst>
          </a:prstGeom>
          <a:noFill/>
          <a:ln cap="flat" cmpd="sng" w="76200">
            <a:solidFill>
              <a:srgbClr val="999999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Droid Serif"/>
                <a:ea typeface="Droid Serif"/>
                <a:cs typeface="Droid Serif"/>
                <a:sym typeface="Droid Serif"/>
              </a:rPr>
              <a:t>second</a:t>
            </a:r>
            <a:endParaRPr>
              <a:solidFill>
                <a:srgbClr val="999999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5383738" y="1909200"/>
            <a:ext cx="2332200" cy="1325100"/>
          </a:xfrm>
          <a:prstGeom prst="chevron">
            <a:avLst>
              <a:gd fmla="val 29853" name="adj"/>
            </a:avLst>
          </a:prstGeom>
          <a:noFill/>
          <a:ln cap="flat" cmpd="sng" w="76200">
            <a:solidFill>
              <a:srgbClr val="43434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last</a:t>
            </a:r>
            <a:endParaRPr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11" name="Google Shape;211;p28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217" name="Google Shape;217;p29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8" name="Google Shape;218;p29"/>
          <p:cNvSpPr/>
          <p:nvPr/>
        </p:nvSpPr>
        <p:spPr>
          <a:xfrm>
            <a:off x="0" y="2066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0" y="20662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0" name="Google Shape;220;p29"/>
          <p:cNvGrpSpPr/>
          <p:nvPr/>
        </p:nvGrpSpPr>
        <p:grpSpPr>
          <a:xfrm>
            <a:off x="1786339" y="1398601"/>
            <a:ext cx="473400" cy="473400"/>
            <a:chOff x="1786339" y="1703401"/>
            <a:chExt cx="473400" cy="473400"/>
          </a:xfrm>
        </p:grpSpPr>
        <p:sp>
          <p:nvSpPr>
            <p:cNvPr id="221" name="Google Shape;221;p2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1</a:t>
              </a:r>
              <a:endParaRPr sz="6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</p:grpSp>
      <p:grpSp>
        <p:nvGrpSpPr>
          <p:cNvPr id="223" name="Google Shape;223;p29"/>
          <p:cNvGrpSpPr/>
          <p:nvPr/>
        </p:nvGrpSpPr>
        <p:grpSpPr>
          <a:xfrm>
            <a:off x="3814414" y="1398601"/>
            <a:ext cx="473400" cy="473400"/>
            <a:chOff x="3814414" y="1703401"/>
            <a:chExt cx="473400" cy="473400"/>
          </a:xfrm>
        </p:grpSpPr>
        <p:sp>
          <p:nvSpPr>
            <p:cNvPr id="224" name="Google Shape;224;p2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3</a:t>
              </a:r>
              <a:endParaRPr sz="6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</p:grpSp>
      <p:grpSp>
        <p:nvGrpSpPr>
          <p:cNvPr id="226" name="Google Shape;226;p29"/>
          <p:cNvGrpSpPr/>
          <p:nvPr/>
        </p:nvGrpSpPr>
        <p:grpSpPr>
          <a:xfrm>
            <a:off x="5842489" y="1398601"/>
            <a:ext cx="473400" cy="473400"/>
            <a:chOff x="5842489" y="1703401"/>
            <a:chExt cx="473400" cy="473400"/>
          </a:xfrm>
        </p:grpSpPr>
        <p:sp>
          <p:nvSpPr>
            <p:cNvPr id="227" name="Google Shape;227;p2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5</a:t>
              </a:r>
              <a:endParaRPr sz="6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</p:grpSp>
      <p:grpSp>
        <p:nvGrpSpPr>
          <p:cNvPr id="229" name="Google Shape;229;p29"/>
          <p:cNvGrpSpPr/>
          <p:nvPr/>
        </p:nvGrpSpPr>
        <p:grpSpPr>
          <a:xfrm>
            <a:off x="6880814" y="3271500"/>
            <a:ext cx="473400" cy="473400"/>
            <a:chOff x="6880814" y="3576300"/>
            <a:chExt cx="473400" cy="473400"/>
          </a:xfrm>
        </p:grpSpPr>
        <p:sp>
          <p:nvSpPr>
            <p:cNvPr id="230" name="Google Shape;230;p2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  <p:sp>
          <p:nvSpPr>
            <p:cNvPr id="231" name="Google Shape;231;p2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6</a:t>
              </a:r>
              <a:endParaRPr sz="6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</p:grpSp>
      <p:grpSp>
        <p:nvGrpSpPr>
          <p:cNvPr id="232" name="Google Shape;232;p29"/>
          <p:cNvGrpSpPr/>
          <p:nvPr/>
        </p:nvGrpSpPr>
        <p:grpSpPr>
          <a:xfrm>
            <a:off x="4852739" y="3271500"/>
            <a:ext cx="473400" cy="473400"/>
            <a:chOff x="4852739" y="3576300"/>
            <a:chExt cx="473400" cy="473400"/>
          </a:xfrm>
        </p:grpSpPr>
        <p:sp>
          <p:nvSpPr>
            <p:cNvPr id="233" name="Google Shape;233;p2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  <p:sp>
          <p:nvSpPr>
            <p:cNvPr id="234" name="Google Shape;234;p2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4</a:t>
              </a:r>
              <a:endParaRPr sz="6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</p:grpSp>
      <p:grpSp>
        <p:nvGrpSpPr>
          <p:cNvPr id="235" name="Google Shape;235;p29"/>
          <p:cNvGrpSpPr/>
          <p:nvPr/>
        </p:nvGrpSpPr>
        <p:grpSpPr>
          <a:xfrm>
            <a:off x="2824664" y="3271500"/>
            <a:ext cx="473400" cy="473400"/>
            <a:chOff x="2824664" y="3576300"/>
            <a:chExt cx="473400" cy="473400"/>
          </a:xfrm>
        </p:grpSpPr>
        <p:sp>
          <p:nvSpPr>
            <p:cNvPr id="236" name="Google Shape;236;p2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  <p:sp>
          <p:nvSpPr>
            <p:cNvPr id="237" name="Google Shape;237;p2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2</a:t>
              </a:r>
              <a:endParaRPr sz="6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</p:grpSp>
      <p:sp>
        <p:nvSpPr>
          <p:cNvPr id="238" name="Google Shape;238;p29"/>
          <p:cNvSpPr txBox="1"/>
          <p:nvPr/>
        </p:nvSpPr>
        <p:spPr>
          <a:xfrm>
            <a:off x="1379850" y="851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3377205" y="851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Red is the colour of danger and courage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40" name="Google Shape;240;p29"/>
          <p:cNvSpPr txBox="1"/>
          <p:nvPr/>
        </p:nvSpPr>
        <p:spPr>
          <a:xfrm>
            <a:off x="5436010" y="8513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2418175" y="3758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4446255" y="3758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6474335" y="37588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CONCEPTS</a:t>
            </a:r>
            <a:endParaRPr/>
          </a:p>
        </p:txBody>
      </p:sp>
      <p:sp>
        <p:nvSpPr>
          <p:cNvPr id="249" name="Google Shape;249;p30"/>
          <p:cNvSpPr txBox="1"/>
          <p:nvPr>
            <p:ph idx="1" type="body"/>
          </p:nvPr>
        </p:nvSpPr>
        <p:spPr>
          <a:xfrm>
            <a:off x="1158650" y="1052475"/>
            <a:ext cx="2102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YELLOW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0" name="Google Shape;250;p30"/>
          <p:cNvSpPr txBox="1"/>
          <p:nvPr>
            <p:ph idx="2" type="body"/>
          </p:nvPr>
        </p:nvSpPr>
        <p:spPr>
          <a:xfrm>
            <a:off x="3749567" y="1052475"/>
            <a:ext cx="2102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1" name="Google Shape;251;p30"/>
          <p:cNvSpPr txBox="1"/>
          <p:nvPr>
            <p:ph idx="3" type="body"/>
          </p:nvPr>
        </p:nvSpPr>
        <p:spPr>
          <a:xfrm>
            <a:off x="6340483" y="1052475"/>
            <a:ext cx="2102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2" name="Google Shape;252;p30"/>
          <p:cNvSpPr txBox="1"/>
          <p:nvPr>
            <p:ph idx="1" type="body"/>
          </p:nvPr>
        </p:nvSpPr>
        <p:spPr>
          <a:xfrm>
            <a:off x="1158650" y="2862225"/>
            <a:ext cx="2102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YELLOW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3" name="Google Shape;253;p30"/>
          <p:cNvSpPr txBox="1"/>
          <p:nvPr>
            <p:ph idx="2" type="body"/>
          </p:nvPr>
        </p:nvSpPr>
        <p:spPr>
          <a:xfrm>
            <a:off x="3749567" y="2862225"/>
            <a:ext cx="2102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BLUE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4" name="Google Shape;254;p30"/>
          <p:cNvSpPr txBox="1"/>
          <p:nvPr>
            <p:ph idx="3" type="body"/>
          </p:nvPr>
        </p:nvSpPr>
        <p:spPr>
          <a:xfrm>
            <a:off x="6340483" y="2862225"/>
            <a:ext cx="21021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RED</a:t>
            </a:r>
            <a:endParaRPr b="1"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255" name="Google Shape;255;p30"/>
          <p:cNvGrpSpPr/>
          <p:nvPr/>
        </p:nvGrpSpPr>
        <p:grpSpPr>
          <a:xfrm>
            <a:off x="6025749" y="1222404"/>
            <a:ext cx="314715" cy="335327"/>
            <a:chOff x="5970800" y="1619250"/>
            <a:chExt cx="428650" cy="456725"/>
          </a:xfrm>
        </p:grpSpPr>
        <p:sp>
          <p:nvSpPr>
            <p:cNvPr id="256" name="Google Shape;256;p30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61" name="Google Shape;261;p30"/>
          <p:cNvSpPr/>
          <p:nvPr/>
        </p:nvSpPr>
        <p:spPr>
          <a:xfrm>
            <a:off x="3468939" y="1242114"/>
            <a:ext cx="280648" cy="295883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262" name="Google Shape;262;p30"/>
          <p:cNvGrpSpPr/>
          <p:nvPr/>
        </p:nvGrpSpPr>
        <p:grpSpPr>
          <a:xfrm>
            <a:off x="3418757" y="3084655"/>
            <a:ext cx="285127" cy="297681"/>
            <a:chOff x="3294650" y="3652450"/>
            <a:chExt cx="388350" cy="405450"/>
          </a:xfrm>
        </p:grpSpPr>
        <p:sp>
          <p:nvSpPr>
            <p:cNvPr id="263" name="Google Shape;263;p30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4" name="Google Shape;264;p30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5" name="Google Shape;265;p30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266" name="Google Shape;266;p30"/>
          <p:cNvGrpSpPr/>
          <p:nvPr/>
        </p:nvGrpSpPr>
        <p:grpSpPr>
          <a:xfrm>
            <a:off x="6032932" y="3083296"/>
            <a:ext cx="300361" cy="300380"/>
            <a:chOff x="6654650" y="3665275"/>
            <a:chExt cx="409100" cy="409125"/>
          </a:xfrm>
        </p:grpSpPr>
        <p:sp>
          <p:nvSpPr>
            <p:cNvPr id="267" name="Google Shape;267;p3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269" name="Google Shape;269;p30"/>
          <p:cNvSpPr/>
          <p:nvPr/>
        </p:nvSpPr>
        <p:spPr>
          <a:xfrm>
            <a:off x="765975" y="3083307"/>
            <a:ext cx="408839" cy="241203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0" name="Google Shape;270;p30"/>
          <p:cNvSpPr/>
          <p:nvPr/>
        </p:nvSpPr>
        <p:spPr>
          <a:xfrm>
            <a:off x="822906" y="1282882"/>
            <a:ext cx="295002" cy="294983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1" name="Google Shape;271;p30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719625" y="968550"/>
            <a:ext cx="35358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Droid Serif"/>
                <a:ea typeface="Droid Serif"/>
                <a:cs typeface="Droid Serif"/>
                <a:sym typeface="Droid Serif"/>
              </a:rPr>
              <a:t>EDIT IN GOOGLE SLIDES</a:t>
            </a:r>
            <a:endParaRPr sz="1200">
              <a:solidFill>
                <a:schemeClr val="accent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Click on the button under the presentation preview that says "Use as Google Slides Theme".</a:t>
            </a:r>
            <a:endParaRPr sz="12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You will get a copy of this document on your Google Drive and will be able to edit, add or delete slides.</a:t>
            </a:r>
            <a:endParaRPr sz="12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You have to be signed in to your Google account.</a:t>
            </a:r>
            <a:endParaRPr sz="12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4733943" y="968550"/>
            <a:ext cx="3690300" cy="22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Droid Serif"/>
                <a:ea typeface="Droid Serif"/>
                <a:cs typeface="Droid Serif"/>
                <a:sym typeface="Droid Serif"/>
              </a:rPr>
              <a:t>EDIT IN POWERPOINT®</a:t>
            </a:r>
            <a:endParaRPr sz="1200">
              <a:solidFill>
                <a:schemeClr val="accent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Click on the button under the presentation preview that says "Download as PowerPoint template". You will get a .pptx file that you can edit in PowerPoint.</a:t>
            </a:r>
            <a:endParaRPr sz="12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)</a:t>
            </a:r>
            <a:endParaRPr sz="12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719625" y="3601125"/>
            <a:ext cx="7704600" cy="8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More info on how to use this template at </a:t>
            </a:r>
            <a:r>
              <a:rPr b="1" lang="en" sz="1200" u="sng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This template is free to use under </a:t>
            </a:r>
            <a:r>
              <a:rPr lang="en" sz="1200" u="sng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. </a:t>
            </a:r>
            <a:r>
              <a:rPr lang="en" sz="12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.</a:t>
            </a:r>
            <a:endParaRPr sz="12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/>
          <p:nvPr>
            <p:ph idx="1" type="body"/>
          </p:nvPr>
        </p:nvSpPr>
        <p:spPr>
          <a:xfrm>
            <a:off x="3104100" y="4513082"/>
            <a:ext cx="2935800" cy="51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</a:t>
            </a:r>
            <a:br>
              <a:rPr lang="en"/>
            </a:br>
            <a:r>
              <a:rPr lang="en"/>
              <a:t>Excel or Google Sheets</a:t>
            </a:r>
            <a:endParaRPr/>
          </a:p>
        </p:txBody>
      </p:sp>
      <p:sp>
        <p:nvSpPr>
          <p:cNvPr id="277" name="Google Shape;277;p31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8" name="Google Shape;278;p31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31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31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31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31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3" name="Google Shape;283;p31"/>
          <p:cNvSpPr txBox="1"/>
          <p:nvPr/>
        </p:nvSpPr>
        <p:spPr>
          <a:xfrm>
            <a:off x="883015" y="915950"/>
            <a:ext cx="3579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4000</a:t>
            </a:r>
            <a:endParaRPr sz="10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3000</a:t>
            </a:r>
            <a:endParaRPr sz="10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2000</a:t>
            </a:r>
            <a:endParaRPr sz="10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1000</a:t>
            </a:r>
            <a:endParaRPr sz="10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0</a:t>
            </a:r>
            <a:endParaRPr sz="10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284" name="Google Shape;284;p31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31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1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31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31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31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1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1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1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1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1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1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/>
          <p:nvPr>
            <p:ph idx="4294967295" type="body"/>
          </p:nvPr>
        </p:nvSpPr>
        <p:spPr>
          <a:xfrm>
            <a:off x="1148082" y="1295400"/>
            <a:ext cx="1983900" cy="25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your web, app or software projects...</a:t>
            </a:r>
            <a:endParaRPr sz="1800"/>
          </a:p>
        </p:txBody>
      </p:sp>
      <p:sp>
        <p:nvSpPr>
          <p:cNvPr id="301" name="Google Shape;301;p32"/>
          <p:cNvSpPr txBox="1"/>
          <p:nvPr>
            <p:ph idx="4294967295" type="body"/>
          </p:nvPr>
        </p:nvSpPr>
        <p:spPr>
          <a:xfrm>
            <a:off x="6032232" y="1295400"/>
            <a:ext cx="1983900" cy="25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...using these gadget templates.</a:t>
            </a:r>
            <a:endParaRPr sz="1800"/>
          </a:p>
        </p:txBody>
      </p:sp>
      <p:sp>
        <p:nvSpPr>
          <p:cNvPr id="302" name="Google Shape;302;p32"/>
          <p:cNvSpPr txBox="1"/>
          <p:nvPr>
            <p:ph idx="4294967295" type="title"/>
          </p:nvPr>
        </p:nvSpPr>
        <p:spPr>
          <a:xfrm>
            <a:off x="3899450" y="271750"/>
            <a:ext cx="1365300" cy="55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  <p:sp>
        <p:nvSpPr>
          <p:cNvPr id="303" name="Google Shape;303;p32"/>
          <p:cNvSpPr txBox="1"/>
          <p:nvPr>
            <p:ph idx="12" type="sldNum"/>
          </p:nvPr>
        </p:nvSpPr>
        <p:spPr>
          <a:xfrm>
            <a:off x="-125" y="4593050"/>
            <a:ext cx="9144000" cy="32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04" name="Google Shape;304;p32"/>
          <p:cNvGrpSpPr/>
          <p:nvPr/>
        </p:nvGrpSpPr>
        <p:grpSpPr>
          <a:xfrm>
            <a:off x="3656948" y="1052010"/>
            <a:ext cx="1850310" cy="3837908"/>
            <a:chOff x="2547150" y="238125"/>
            <a:chExt cx="2525675" cy="5238750"/>
          </a:xfrm>
        </p:grpSpPr>
        <p:sp>
          <p:nvSpPr>
            <p:cNvPr id="305" name="Google Shape;305;p32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9" name="Google Shape;309;p32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697275" y="1385901"/>
            <a:ext cx="1768127" cy="317021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3"/>
          <p:cNvSpPr txBox="1"/>
          <p:nvPr>
            <p:ph idx="4294967295" type="body"/>
          </p:nvPr>
        </p:nvSpPr>
        <p:spPr>
          <a:xfrm>
            <a:off x="1148082" y="1295400"/>
            <a:ext cx="1983900" cy="25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your web, app or software projects...</a:t>
            </a:r>
            <a:endParaRPr sz="1800"/>
          </a:p>
        </p:txBody>
      </p:sp>
      <p:sp>
        <p:nvSpPr>
          <p:cNvPr id="315" name="Google Shape;315;p33"/>
          <p:cNvSpPr txBox="1"/>
          <p:nvPr>
            <p:ph idx="4294967295" type="body"/>
          </p:nvPr>
        </p:nvSpPr>
        <p:spPr>
          <a:xfrm>
            <a:off x="6032232" y="1295400"/>
            <a:ext cx="1983900" cy="25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...using these gadget templates.</a:t>
            </a:r>
            <a:endParaRPr sz="1800"/>
          </a:p>
        </p:txBody>
      </p:sp>
      <p:sp>
        <p:nvSpPr>
          <p:cNvPr id="316" name="Google Shape;316;p33"/>
          <p:cNvSpPr txBox="1"/>
          <p:nvPr>
            <p:ph idx="4294967295" type="title"/>
          </p:nvPr>
        </p:nvSpPr>
        <p:spPr>
          <a:xfrm>
            <a:off x="3899450" y="271750"/>
            <a:ext cx="1365300" cy="55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317" name="Google Shape;317;p33"/>
          <p:cNvSpPr txBox="1"/>
          <p:nvPr>
            <p:ph idx="12" type="sldNum"/>
          </p:nvPr>
        </p:nvSpPr>
        <p:spPr>
          <a:xfrm>
            <a:off x="-125" y="4623750"/>
            <a:ext cx="9144000" cy="19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18" name="Google Shape;318;p33"/>
          <p:cNvGrpSpPr/>
          <p:nvPr/>
        </p:nvGrpSpPr>
        <p:grpSpPr>
          <a:xfrm>
            <a:off x="3283630" y="937654"/>
            <a:ext cx="2576503" cy="3975687"/>
            <a:chOff x="2112475" y="238125"/>
            <a:chExt cx="3395050" cy="5238750"/>
          </a:xfrm>
        </p:grpSpPr>
        <p:sp>
          <p:nvSpPr>
            <p:cNvPr id="319" name="Google Shape;319;p33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33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33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33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3" name="Google Shape;32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7183" y="1289518"/>
            <a:ext cx="2445871" cy="326116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4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 MATRIX</a:t>
            </a:r>
            <a:endParaRPr sz="1200"/>
          </a:p>
        </p:txBody>
      </p:sp>
      <p:sp>
        <p:nvSpPr>
          <p:cNvPr id="329" name="Google Shape;329;p34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0" name="Google Shape;330;p34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331" name="Google Shape;331;p34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2" name="Google Shape;332;p34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3" name="Google Shape;333;p34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4" name="Google Shape;334;p34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5" name="Google Shape;335;p34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6" name="Google Shape;336;p34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Google Shape;337;p34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8" name="Google Shape;338;p34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9" name="Google Shape;339;p34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0" name="Google Shape;340;p34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1" name="Google Shape;341;p34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2" name="Google Shape;342;p34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3" name="Google Shape;343;p34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4" name="Google Shape;344;p34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5" name="Google Shape;345;p34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6" name="Google Shape;346;p34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7" name="Google Shape;347;p34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8" name="Google Shape;348;p34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49" name="Google Shape;349;p34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0" name="Google Shape;350;p34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1" name="Google Shape;351;p34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2" name="Google Shape;352;p34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3" name="Google Shape;353;p34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4" name="Google Shape;354;p34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5" name="Google Shape;355;p34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6" name="Google Shape;356;p34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7" name="Google Shape;357;p34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8" name="Google Shape;358;p34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9" name="Google Shape;359;p34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0" name="Google Shape;360;p34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1" name="Google Shape;361;p34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2" name="Google Shape;362;p34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3" name="Google Shape;363;p34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4" name="Google Shape;364;p34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5" name="Google Shape;365;p34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6" name="Google Shape;366;p34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7" name="Google Shape;367;p34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8" name="Google Shape;368;p34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9" name="Google Shape;369;p34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0" name="Google Shape;370;p34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1" name="Google Shape;371;p34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2" name="Google Shape;372;p34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3" name="Google Shape;373;p34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4" name="Google Shape;374;p34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" name="Google Shape;375;p34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6" name="Google Shape;376;p34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77" name="Google Shape;377;p34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78" name="Google Shape;378;p34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379" name="Google Shape;379;p34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0" name="Google Shape;380;p34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1" name="Google Shape;381;p34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2" name="Google Shape;382;p34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3" name="Google Shape;383;p34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4" name="Google Shape;384;p34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5" name="Google Shape;385;p34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6" name="Google Shape;386;p34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7" name="Google Shape;387;p34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8" name="Google Shape;388;p34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89" name="Google Shape;389;p34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0" name="Google Shape;390;p34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1" name="Google Shape;391;p34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2" name="Google Shape;392;p34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Google Shape;393;p34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4" name="Google Shape;394;p34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5" name="Google Shape;395;p34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6" name="Google Shape;396;p34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7" name="Google Shape;397;p34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8" name="Google Shape;398;p34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9" name="Google Shape;399;p34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0" name="Google Shape;400;p34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401" name="Google Shape;401;p34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402" name="Google Shape;402;p34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403" name="Google Shape;403;p34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LOW VALUE 1</a:t>
            </a:r>
            <a:endParaRPr sz="8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04" name="Google Shape;404;p34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HIGH VALUE 1</a:t>
            </a:r>
            <a:endParaRPr sz="8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05" name="Google Shape;405;p34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LOW VALUE 2</a:t>
            </a:r>
            <a:endParaRPr sz="8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06" name="Google Shape;406;p34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HIGH VALUE 2</a:t>
            </a:r>
            <a:endParaRPr sz="8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07" name="Google Shape;407;p34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Our company</a:t>
            </a: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08" name="Google Shape;408;p34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Competitor</a:t>
            </a: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09" name="Google Shape;409;p34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Competitor</a:t>
            </a: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10" name="Google Shape;410;p34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Competitor</a:t>
            </a: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11" name="Google Shape;411;p34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Competitor</a:t>
            </a: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12" name="Google Shape;412;p34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Competitor</a:t>
            </a: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13" name="Google Shape;413;p34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Competitor</a:t>
            </a:r>
            <a:endParaRPr sz="8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"/>
          <p:cNvSpPr txBox="1"/>
          <p:nvPr>
            <p:ph idx="4294967295" type="body"/>
          </p:nvPr>
        </p:nvSpPr>
        <p:spPr>
          <a:xfrm>
            <a:off x="767077" y="1295400"/>
            <a:ext cx="1412400" cy="25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your web, app or software projects...</a:t>
            </a:r>
            <a:endParaRPr sz="1400"/>
          </a:p>
        </p:txBody>
      </p:sp>
      <p:sp>
        <p:nvSpPr>
          <p:cNvPr id="419" name="Google Shape;419;p35"/>
          <p:cNvSpPr txBox="1"/>
          <p:nvPr>
            <p:ph idx="4294967295" type="body"/>
          </p:nvPr>
        </p:nvSpPr>
        <p:spPr>
          <a:xfrm>
            <a:off x="6964525" y="1295400"/>
            <a:ext cx="1432500" cy="255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...using these gadget templates.</a:t>
            </a:r>
            <a:endParaRPr sz="1400"/>
          </a:p>
        </p:txBody>
      </p:sp>
      <p:sp>
        <p:nvSpPr>
          <p:cNvPr id="420" name="Google Shape;420;p35"/>
          <p:cNvSpPr txBox="1"/>
          <p:nvPr>
            <p:ph idx="4294967295" type="title"/>
          </p:nvPr>
        </p:nvSpPr>
        <p:spPr>
          <a:xfrm>
            <a:off x="3899450" y="271750"/>
            <a:ext cx="1365300" cy="55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</a:t>
            </a:r>
            <a:endParaRPr/>
          </a:p>
        </p:txBody>
      </p:sp>
      <p:sp>
        <p:nvSpPr>
          <p:cNvPr id="421" name="Google Shape;421;p35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22" name="Google Shape;422;p35"/>
          <p:cNvGrpSpPr/>
          <p:nvPr/>
        </p:nvGrpSpPr>
        <p:grpSpPr>
          <a:xfrm>
            <a:off x="2310999" y="1241129"/>
            <a:ext cx="4542205" cy="2661224"/>
            <a:chOff x="1177450" y="241631"/>
            <a:chExt cx="6173152" cy="3616776"/>
          </a:xfrm>
        </p:grpSpPr>
        <p:sp>
          <p:nvSpPr>
            <p:cNvPr id="423" name="Google Shape;423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7" name="Google Shape;427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818175" y="138785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6"/>
          <p:cNvSpPr txBox="1"/>
          <p:nvPr>
            <p:ph idx="4294967295" type="ctrTitle"/>
          </p:nvPr>
        </p:nvSpPr>
        <p:spPr>
          <a:xfrm>
            <a:off x="3913025" y="323393"/>
            <a:ext cx="13179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THANKS!</a:t>
            </a:r>
            <a:endParaRPr sz="1800"/>
          </a:p>
        </p:txBody>
      </p:sp>
      <p:sp>
        <p:nvSpPr>
          <p:cNvPr id="433" name="Google Shape;433;p36"/>
          <p:cNvSpPr txBox="1"/>
          <p:nvPr>
            <p:ph idx="4294967295" type="subTitle"/>
          </p:nvPr>
        </p:nvSpPr>
        <p:spPr>
          <a:xfrm>
            <a:off x="1275150" y="1563713"/>
            <a:ext cx="6593700" cy="7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</p:txBody>
      </p:sp>
      <p:sp>
        <p:nvSpPr>
          <p:cNvPr id="434" name="Google Shape;434;p36"/>
          <p:cNvSpPr txBox="1"/>
          <p:nvPr>
            <p:ph idx="4294967295" type="body"/>
          </p:nvPr>
        </p:nvSpPr>
        <p:spPr>
          <a:xfrm>
            <a:off x="1275150" y="2233800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@username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user@mail.me</a:t>
            </a:r>
            <a:endParaRPr sz="1800"/>
          </a:p>
        </p:txBody>
      </p:sp>
      <p:sp>
        <p:nvSpPr>
          <p:cNvPr id="435" name="Google Shape;435;p36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7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41" name="Google Shape;441;p37"/>
          <p:cNvSpPr txBox="1"/>
          <p:nvPr>
            <p:ph idx="1" type="body"/>
          </p:nvPr>
        </p:nvSpPr>
        <p:spPr>
          <a:xfrm>
            <a:off x="916650" y="1690200"/>
            <a:ext cx="7310700" cy="176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⊡"/>
            </a:pPr>
            <a:r>
              <a:rPr lang="en" sz="1800"/>
              <a:t>Presentation template by </a:t>
            </a:r>
            <a:r>
              <a:rPr lang="en" sz="1800" u="sng">
                <a:hlinkClick r:id="rId3"/>
              </a:rPr>
              <a:t>SlidesCarnival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⊡"/>
            </a:pPr>
            <a:r>
              <a:rPr lang="en" sz="1800"/>
              <a:t>Photographs by </a:t>
            </a:r>
            <a:r>
              <a:rPr lang="en" sz="1800" u="sng">
                <a:hlinkClick r:id="rId4"/>
              </a:rPr>
              <a:t>Unsplash</a:t>
            </a:r>
            <a:endParaRPr sz="1800"/>
          </a:p>
        </p:txBody>
      </p:sp>
      <p:sp>
        <p:nvSpPr>
          <p:cNvPr id="442" name="Google Shape;442;p37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8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48" name="Google Shape;448;p38"/>
          <p:cNvSpPr txBox="1"/>
          <p:nvPr>
            <p:ph idx="1" type="body"/>
          </p:nvPr>
        </p:nvSpPr>
        <p:spPr>
          <a:xfrm>
            <a:off x="1018775" y="895350"/>
            <a:ext cx="7106400" cy="26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⊡"/>
            </a:pPr>
            <a:r>
              <a:rPr lang="en" sz="1400"/>
              <a:t>Titles: </a:t>
            </a:r>
            <a:r>
              <a:rPr b="1" lang="en" sz="1400"/>
              <a:t>Montserrat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⊡"/>
            </a:pPr>
            <a:r>
              <a:rPr lang="en" sz="1400"/>
              <a:t>Body copy: </a:t>
            </a:r>
            <a:r>
              <a:rPr b="1" lang="en" sz="1400"/>
              <a:t>Droid serif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https://www.fontsquirrel.com/fonts/montserrat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https://www.fontsquirrel.com/fonts/droid-serif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⊡"/>
            </a:pPr>
            <a:r>
              <a:rPr lang="en" sz="1400"/>
              <a:t>Orange </a:t>
            </a:r>
            <a:r>
              <a:rPr b="1" lang="en" sz="1400">
                <a:solidFill>
                  <a:schemeClr val="accent1"/>
                </a:solidFill>
              </a:rPr>
              <a:t>#ff9e00</a:t>
            </a:r>
            <a:endParaRPr b="1" sz="1400">
              <a:solidFill>
                <a:schemeClr val="accen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⊡"/>
            </a:pPr>
            <a:r>
              <a:rPr lang="en" sz="1400"/>
              <a:t>Dark gray </a:t>
            </a:r>
            <a:r>
              <a:rPr b="1" lang="en" sz="1400"/>
              <a:t>#434343</a:t>
            </a:r>
            <a:endParaRPr b="1" sz="1400"/>
          </a:p>
        </p:txBody>
      </p:sp>
      <p:sp>
        <p:nvSpPr>
          <p:cNvPr id="449" name="Google Shape;449;p38"/>
          <p:cNvSpPr txBox="1"/>
          <p:nvPr/>
        </p:nvSpPr>
        <p:spPr>
          <a:xfrm>
            <a:off x="1049430" y="3980625"/>
            <a:ext cx="7075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999999"/>
                </a:solidFill>
                <a:latin typeface="Droid Serif"/>
                <a:ea typeface="Droid Serif"/>
                <a:cs typeface="Droid Serif"/>
                <a:sym typeface="Droid Serif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999999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999999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999999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50" name="Google Shape;450;p38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9"/>
          <p:cNvSpPr txBox="1"/>
          <p:nvPr>
            <p:ph type="ctrTitle"/>
          </p:nvPr>
        </p:nvSpPr>
        <p:spPr>
          <a:xfrm>
            <a:off x="1933200" y="2189999"/>
            <a:ext cx="5277600" cy="44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456" name="Google Shape;456;p39"/>
          <p:cNvSpPr txBox="1"/>
          <p:nvPr>
            <p:ph idx="1" type="subTitle"/>
          </p:nvPr>
        </p:nvSpPr>
        <p:spPr>
          <a:xfrm>
            <a:off x="685800" y="2505901"/>
            <a:ext cx="77724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</a:t>
            </a:r>
            <a:br>
              <a:rPr lang="en"/>
            </a:br>
            <a:r>
              <a:rPr lang="en"/>
              <a:t>Project Proposals, Lessons, etc</a:t>
            </a:r>
            <a:endParaRPr/>
          </a:p>
        </p:txBody>
      </p:sp>
      <p:sp>
        <p:nvSpPr>
          <p:cNvPr id="457" name="Google Shape;457;p39"/>
          <p:cNvSpPr txBox="1"/>
          <p:nvPr/>
        </p:nvSpPr>
        <p:spPr>
          <a:xfrm>
            <a:off x="3858675" y="528407"/>
            <a:ext cx="14265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0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63" name="Google Shape;463;p40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4" name="Google Shape;464;p40"/>
          <p:cNvSpPr/>
          <p:nvPr/>
        </p:nvSpPr>
        <p:spPr>
          <a:xfrm>
            <a:off x="7735208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DEC</a:t>
            </a:r>
            <a:endParaRPr sz="10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65" name="Google Shape;465;p40"/>
          <p:cNvSpPr/>
          <p:nvPr/>
        </p:nvSpPr>
        <p:spPr>
          <a:xfrm>
            <a:off x="7075124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NOV</a:t>
            </a:r>
            <a:endParaRPr sz="10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66" name="Google Shape;466;p40"/>
          <p:cNvSpPr/>
          <p:nvPr/>
        </p:nvSpPr>
        <p:spPr>
          <a:xfrm>
            <a:off x="6415040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OCT</a:t>
            </a:r>
            <a:endParaRPr sz="10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67" name="Google Shape;467;p40"/>
          <p:cNvSpPr/>
          <p:nvPr/>
        </p:nvSpPr>
        <p:spPr>
          <a:xfrm>
            <a:off x="5754956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SEP</a:t>
            </a:r>
            <a:endParaRPr sz="10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68" name="Google Shape;468;p40"/>
          <p:cNvSpPr/>
          <p:nvPr/>
        </p:nvSpPr>
        <p:spPr>
          <a:xfrm>
            <a:off x="5094872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AUG</a:t>
            </a:r>
            <a:endParaRPr sz="10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69" name="Google Shape;469;p40"/>
          <p:cNvSpPr/>
          <p:nvPr/>
        </p:nvSpPr>
        <p:spPr>
          <a:xfrm>
            <a:off x="4434788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JUL</a:t>
            </a:r>
            <a:endParaRPr sz="10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70" name="Google Shape;470;p40"/>
          <p:cNvSpPr/>
          <p:nvPr/>
        </p:nvSpPr>
        <p:spPr>
          <a:xfrm>
            <a:off x="3774704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JUN</a:t>
            </a:r>
            <a:endParaRPr sz="10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71" name="Google Shape;471;p40"/>
          <p:cNvSpPr/>
          <p:nvPr/>
        </p:nvSpPr>
        <p:spPr>
          <a:xfrm>
            <a:off x="3114619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MAY</a:t>
            </a:r>
            <a:endParaRPr sz="10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72" name="Google Shape;472;p40"/>
          <p:cNvSpPr/>
          <p:nvPr/>
        </p:nvSpPr>
        <p:spPr>
          <a:xfrm>
            <a:off x="2454535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APR</a:t>
            </a:r>
            <a:endParaRPr sz="10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73" name="Google Shape;473;p40"/>
          <p:cNvSpPr/>
          <p:nvPr/>
        </p:nvSpPr>
        <p:spPr>
          <a:xfrm>
            <a:off x="1794451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MAR</a:t>
            </a:r>
            <a:endParaRPr sz="10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74" name="Google Shape;474;p40"/>
          <p:cNvSpPr/>
          <p:nvPr/>
        </p:nvSpPr>
        <p:spPr>
          <a:xfrm>
            <a:off x="1134367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FEB</a:t>
            </a:r>
            <a:endParaRPr sz="10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474283" y="22987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rPr>
              <a:t>JAN</a:t>
            </a:r>
            <a:endParaRPr sz="1000">
              <a:solidFill>
                <a:schemeClr val="lt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476" name="Google Shape;476;p40"/>
          <p:cNvSpPr/>
          <p:nvPr/>
        </p:nvSpPr>
        <p:spPr>
          <a:xfrm>
            <a:off x="0" y="22987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77" name="Google Shape;477;p40"/>
          <p:cNvCxnSpPr/>
          <p:nvPr/>
        </p:nvCxnSpPr>
        <p:spPr>
          <a:xfrm rot="10800000">
            <a:off x="76892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78" name="Google Shape;478;p40"/>
          <p:cNvSpPr txBox="1"/>
          <p:nvPr/>
        </p:nvSpPr>
        <p:spPr>
          <a:xfrm>
            <a:off x="72790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479" name="Google Shape;479;p40"/>
          <p:cNvCxnSpPr/>
          <p:nvPr/>
        </p:nvCxnSpPr>
        <p:spPr>
          <a:xfrm rot="10800000">
            <a:off x="209015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0" name="Google Shape;480;p40"/>
          <p:cNvSpPr txBox="1"/>
          <p:nvPr/>
        </p:nvSpPr>
        <p:spPr>
          <a:xfrm>
            <a:off x="2050642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Red is the colour of danger and courage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481" name="Google Shape;481;p40"/>
          <p:cNvCxnSpPr/>
          <p:nvPr/>
        </p:nvCxnSpPr>
        <p:spPr>
          <a:xfrm rot="10800000">
            <a:off x="341139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2" name="Google Shape;482;p40"/>
          <p:cNvSpPr txBox="1"/>
          <p:nvPr/>
        </p:nvSpPr>
        <p:spPr>
          <a:xfrm>
            <a:off x="3373384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483" name="Google Shape;483;p40"/>
          <p:cNvCxnSpPr/>
          <p:nvPr/>
        </p:nvCxnSpPr>
        <p:spPr>
          <a:xfrm rot="10800000">
            <a:off x="473262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4" name="Google Shape;484;p40"/>
          <p:cNvSpPr txBox="1"/>
          <p:nvPr/>
        </p:nvSpPr>
        <p:spPr>
          <a:xfrm>
            <a:off x="4696126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485" name="Google Shape;485;p40"/>
          <p:cNvCxnSpPr/>
          <p:nvPr/>
        </p:nvCxnSpPr>
        <p:spPr>
          <a:xfrm rot="10800000">
            <a:off x="6053863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6" name="Google Shape;486;p40"/>
          <p:cNvSpPr txBox="1"/>
          <p:nvPr/>
        </p:nvSpPr>
        <p:spPr>
          <a:xfrm>
            <a:off x="6018868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487" name="Google Shape;487;p40"/>
          <p:cNvCxnSpPr/>
          <p:nvPr/>
        </p:nvCxnSpPr>
        <p:spPr>
          <a:xfrm rot="10800000">
            <a:off x="7375098" y="18247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88" name="Google Shape;488;p40"/>
          <p:cNvSpPr txBox="1"/>
          <p:nvPr/>
        </p:nvSpPr>
        <p:spPr>
          <a:xfrm>
            <a:off x="7341610" y="12700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489" name="Google Shape;489;p40"/>
          <p:cNvCxnSpPr/>
          <p:nvPr/>
        </p:nvCxnSpPr>
        <p:spPr>
          <a:xfrm rot="10800000">
            <a:off x="143968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0" name="Google Shape;490;p40"/>
          <p:cNvSpPr txBox="1"/>
          <p:nvPr/>
        </p:nvSpPr>
        <p:spPr>
          <a:xfrm>
            <a:off x="1369548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491" name="Google Shape;491;p40"/>
          <p:cNvCxnSpPr/>
          <p:nvPr/>
        </p:nvCxnSpPr>
        <p:spPr>
          <a:xfrm rot="10800000">
            <a:off x="276092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2" name="Google Shape;492;p40"/>
          <p:cNvSpPr txBox="1"/>
          <p:nvPr/>
        </p:nvSpPr>
        <p:spPr>
          <a:xfrm>
            <a:off x="2699944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493" name="Google Shape;493;p40"/>
          <p:cNvCxnSpPr/>
          <p:nvPr/>
        </p:nvCxnSpPr>
        <p:spPr>
          <a:xfrm rot="10800000">
            <a:off x="408215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4" name="Google Shape;494;p40"/>
          <p:cNvSpPr txBox="1"/>
          <p:nvPr/>
        </p:nvSpPr>
        <p:spPr>
          <a:xfrm>
            <a:off x="4030339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495" name="Google Shape;495;p40"/>
          <p:cNvCxnSpPr/>
          <p:nvPr/>
        </p:nvCxnSpPr>
        <p:spPr>
          <a:xfrm rot="10800000">
            <a:off x="540339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6" name="Google Shape;496;p40"/>
          <p:cNvSpPr txBox="1"/>
          <p:nvPr/>
        </p:nvSpPr>
        <p:spPr>
          <a:xfrm>
            <a:off x="5360735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Red is the colour of danger and courage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497" name="Google Shape;497;p40"/>
          <p:cNvCxnSpPr/>
          <p:nvPr/>
        </p:nvCxnSpPr>
        <p:spPr>
          <a:xfrm rot="10800000">
            <a:off x="6724627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98" name="Google Shape;498;p40"/>
          <p:cNvSpPr txBox="1"/>
          <p:nvPr/>
        </p:nvSpPr>
        <p:spPr>
          <a:xfrm>
            <a:off x="6691131" y="31909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499" name="Google Shape;499;p40"/>
          <p:cNvCxnSpPr/>
          <p:nvPr/>
        </p:nvCxnSpPr>
        <p:spPr>
          <a:xfrm rot="10800000">
            <a:off x="8045862" y="26677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00" name="Google Shape;500;p40"/>
          <p:cNvSpPr txBox="1"/>
          <p:nvPr/>
        </p:nvSpPr>
        <p:spPr>
          <a:xfrm>
            <a:off x="8008073" y="31909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idx="4294967295" type="ctrTitle"/>
          </p:nvPr>
        </p:nvSpPr>
        <p:spPr>
          <a:xfrm>
            <a:off x="3913025" y="323400"/>
            <a:ext cx="1317900" cy="445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HELLO!</a:t>
            </a:r>
            <a:endParaRPr sz="1800"/>
          </a:p>
        </p:txBody>
      </p:sp>
      <p:sp>
        <p:nvSpPr>
          <p:cNvPr id="74" name="Google Shape;74;p14"/>
          <p:cNvSpPr txBox="1"/>
          <p:nvPr>
            <p:ph idx="4294967295" type="subTitle"/>
          </p:nvPr>
        </p:nvSpPr>
        <p:spPr>
          <a:xfrm>
            <a:off x="1275150" y="1639913"/>
            <a:ext cx="6593700" cy="784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</p:txBody>
      </p:sp>
      <p:sp>
        <p:nvSpPr>
          <p:cNvPr id="75" name="Google Shape;75;p14"/>
          <p:cNvSpPr txBox="1"/>
          <p:nvPr>
            <p:ph idx="4294967295" type="body"/>
          </p:nvPr>
        </p:nvSpPr>
        <p:spPr>
          <a:xfrm>
            <a:off x="1275150" y="2310000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I am here because I love to give presentations. </a:t>
            </a:r>
            <a:endParaRPr sz="18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find me at @username</a:t>
            </a:r>
            <a:endParaRPr sz="1800"/>
          </a:p>
        </p:txBody>
      </p:sp>
      <p:sp>
        <p:nvSpPr>
          <p:cNvPr id="76" name="Google Shape;76;p14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1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06" name="Google Shape;506;p41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07" name="Google Shape;507;p41"/>
          <p:cNvGraphicFramePr/>
          <p:nvPr/>
        </p:nvGraphicFramePr>
        <p:xfrm>
          <a:off x="392525" y="378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{B9D65BA1-6D69-4548-B479-736EBF70C33D}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438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38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3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383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2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13" name="Google Shape;513;p42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4" name="Google Shape;514;p42"/>
          <p:cNvSpPr/>
          <p:nvPr/>
        </p:nvSpPr>
        <p:spPr>
          <a:xfrm>
            <a:off x="614250" y="1414700"/>
            <a:ext cx="3885600" cy="146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STRENGTHS</a:t>
            </a:r>
            <a:endParaRPr b="1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15" name="Google Shape;515;p42"/>
          <p:cNvSpPr/>
          <p:nvPr/>
        </p:nvSpPr>
        <p:spPr>
          <a:xfrm>
            <a:off x="4660439" y="1414700"/>
            <a:ext cx="3885600" cy="146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WEAKNESSES</a:t>
            </a:r>
            <a:endParaRPr b="1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16" name="Google Shape;516;p42"/>
          <p:cNvSpPr/>
          <p:nvPr/>
        </p:nvSpPr>
        <p:spPr>
          <a:xfrm>
            <a:off x="614250" y="3039068"/>
            <a:ext cx="3885600" cy="146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Black is the color of ebony and of outer space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OPPORTUNITIES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17" name="Google Shape;517;p42"/>
          <p:cNvSpPr/>
          <p:nvPr/>
        </p:nvSpPr>
        <p:spPr>
          <a:xfrm>
            <a:off x="4660439" y="3039068"/>
            <a:ext cx="3885600" cy="1463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White is the color of milk and fresh snow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THREATS</a:t>
            </a:r>
            <a:endParaRPr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18" name="Google Shape;518;p42"/>
          <p:cNvSpPr/>
          <p:nvPr/>
        </p:nvSpPr>
        <p:spPr>
          <a:xfrm>
            <a:off x="3384360" y="1761086"/>
            <a:ext cx="2232600" cy="2232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42"/>
          <p:cNvSpPr/>
          <p:nvPr/>
        </p:nvSpPr>
        <p:spPr>
          <a:xfrm rot="5400000">
            <a:off x="3545456" y="1761086"/>
            <a:ext cx="2232600" cy="2232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2"/>
          <p:cNvSpPr/>
          <p:nvPr/>
        </p:nvSpPr>
        <p:spPr>
          <a:xfrm rot="10800000">
            <a:off x="3545456" y="1923439"/>
            <a:ext cx="2232600" cy="2232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42"/>
          <p:cNvSpPr/>
          <p:nvPr/>
        </p:nvSpPr>
        <p:spPr>
          <a:xfrm rot="-5400000">
            <a:off x="3384360" y="1923439"/>
            <a:ext cx="2232600" cy="22326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2"/>
          <p:cNvSpPr/>
          <p:nvPr/>
        </p:nvSpPr>
        <p:spPr>
          <a:xfrm>
            <a:off x="3898389" y="2226817"/>
            <a:ext cx="332032" cy="413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S</a:t>
            </a:r>
          </a:p>
        </p:txBody>
      </p:sp>
      <p:sp>
        <p:nvSpPr>
          <p:cNvPr id="523" name="Google Shape;523;p42"/>
          <p:cNvSpPr/>
          <p:nvPr/>
        </p:nvSpPr>
        <p:spPr>
          <a:xfrm>
            <a:off x="4836543" y="2233947"/>
            <a:ext cx="638392" cy="3993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W</a:t>
            </a:r>
          </a:p>
        </p:txBody>
      </p:sp>
      <p:sp>
        <p:nvSpPr>
          <p:cNvPr id="524" name="Google Shape;524;p42"/>
          <p:cNvSpPr/>
          <p:nvPr/>
        </p:nvSpPr>
        <p:spPr>
          <a:xfrm>
            <a:off x="3866441" y="3248801"/>
            <a:ext cx="437005" cy="41303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O</a:t>
            </a:r>
          </a:p>
        </p:txBody>
      </p:sp>
      <p:sp>
        <p:nvSpPr>
          <p:cNvPr id="525" name="Google Shape;525;p42"/>
          <p:cNvSpPr/>
          <p:nvPr/>
        </p:nvSpPr>
        <p:spPr>
          <a:xfrm>
            <a:off x="4942086" y="3255932"/>
            <a:ext cx="348007" cy="39934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Montserrat"/>
              </a:rPr>
              <a:t>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3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MODEL CANVAS</a:t>
            </a:r>
            <a:endParaRPr sz="1200"/>
          </a:p>
        </p:txBody>
      </p:sp>
      <p:sp>
        <p:nvSpPr>
          <p:cNvPr id="531" name="Google Shape;531;p43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2" name="Google Shape;532;p43"/>
          <p:cNvSpPr txBox="1"/>
          <p:nvPr/>
        </p:nvSpPr>
        <p:spPr>
          <a:xfrm>
            <a:off x="2083300" y="437689"/>
            <a:ext cx="1659000" cy="153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Key Activities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Insert your content</a:t>
            </a:r>
            <a:endParaRPr b="1" sz="8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33" name="Google Shape;533;p43"/>
          <p:cNvSpPr txBox="1"/>
          <p:nvPr/>
        </p:nvSpPr>
        <p:spPr>
          <a:xfrm>
            <a:off x="2083300" y="1972433"/>
            <a:ext cx="1659000" cy="153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Key Resources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Insert your content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34" name="Google Shape;534;p43"/>
          <p:cNvSpPr txBox="1"/>
          <p:nvPr/>
        </p:nvSpPr>
        <p:spPr>
          <a:xfrm>
            <a:off x="3742433" y="437689"/>
            <a:ext cx="1659000" cy="306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Value Propositions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Insert your content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35" name="Google Shape;535;p43"/>
          <p:cNvSpPr txBox="1"/>
          <p:nvPr/>
        </p:nvSpPr>
        <p:spPr>
          <a:xfrm>
            <a:off x="5401566" y="437689"/>
            <a:ext cx="1659000" cy="153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Customer Relationships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Insert your content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36" name="Google Shape;536;p43"/>
          <p:cNvSpPr txBox="1"/>
          <p:nvPr/>
        </p:nvSpPr>
        <p:spPr>
          <a:xfrm>
            <a:off x="5401566" y="1972433"/>
            <a:ext cx="1659000" cy="153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Channels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Insert your content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37" name="Google Shape;537;p43"/>
          <p:cNvSpPr txBox="1"/>
          <p:nvPr/>
        </p:nvSpPr>
        <p:spPr>
          <a:xfrm>
            <a:off x="7060700" y="437689"/>
            <a:ext cx="1659000" cy="306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Customer Segments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Insert your content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38" name="Google Shape;538;p43"/>
          <p:cNvSpPr txBox="1"/>
          <p:nvPr/>
        </p:nvSpPr>
        <p:spPr>
          <a:xfrm>
            <a:off x="424166" y="437689"/>
            <a:ext cx="1659000" cy="3069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Key Partners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Insert your content</a:t>
            </a:r>
            <a:endParaRPr b="1" sz="8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39" name="Google Shape;539;p43"/>
          <p:cNvSpPr txBox="1"/>
          <p:nvPr/>
        </p:nvSpPr>
        <p:spPr>
          <a:xfrm>
            <a:off x="424166" y="3507177"/>
            <a:ext cx="4147800" cy="118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Cost Structure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Insert your content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40" name="Google Shape;540;p43"/>
          <p:cNvSpPr txBox="1"/>
          <p:nvPr/>
        </p:nvSpPr>
        <p:spPr>
          <a:xfrm>
            <a:off x="4572000" y="3507177"/>
            <a:ext cx="4147800" cy="1188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Revenue Streams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Insert your content</a:t>
            </a:r>
            <a:endParaRPr b="1" sz="900">
              <a:solidFill>
                <a:schemeClr val="dk1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541" name="Google Shape;541;p43"/>
          <p:cNvSpPr/>
          <p:nvPr/>
        </p:nvSpPr>
        <p:spPr>
          <a:xfrm>
            <a:off x="4290884" y="3580520"/>
            <a:ext cx="207774" cy="206559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2" name="Google Shape;542;p43"/>
          <p:cNvSpPr/>
          <p:nvPr/>
        </p:nvSpPr>
        <p:spPr>
          <a:xfrm>
            <a:off x="6780060" y="511101"/>
            <a:ext cx="207154" cy="185963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3" name="Google Shape;543;p43"/>
          <p:cNvSpPr/>
          <p:nvPr/>
        </p:nvSpPr>
        <p:spPr>
          <a:xfrm>
            <a:off x="1810546" y="511017"/>
            <a:ext cx="199293" cy="199280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44" name="Google Shape;544;p43"/>
          <p:cNvSpPr/>
          <p:nvPr/>
        </p:nvSpPr>
        <p:spPr>
          <a:xfrm>
            <a:off x="8456887" y="511099"/>
            <a:ext cx="189596" cy="19988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45" name="Google Shape;545;p43"/>
          <p:cNvGrpSpPr/>
          <p:nvPr/>
        </p:nvGrpSpPr>
        <p:grpSpPr>
          <a:xfrm>
            <a:off x="8411889" y="3580235"/>
            <a:ext cx="224713" cy="164759"/>
            <a:chOff x="4610450" y="3703750"/>
            <a:chExt cx="453050" cy="332175"/>
          </a:xfrm>
        </p:grpSpPr>
        <p:sp>
          <p:nvSpPr>
            <p:cNvPr id="546" name="Google Shape;546;p43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47" name="Google Shape;547;p43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48" name="Google Shape;548;p43"/>
          <p:cNvSpPr/>
          <p:nvPr/>
        </p:nvSpPr>
        <p:spPr>
          <a:xfrm>
            <a:off x="3467401" y="511032"/>
            <a:ext cx="201698" cy="201711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49" name="Google Shape;549;p43"/>
          <p:cNvGrpSpPr/>
          <p:nvPr/>
        </p:nvGrpSpPr>
        <p:grpSpPr>
          <a:xfrm>
            <a:off x="5147039" y="510874"/>
            <a:ext cx="181114" cy="230776"/>
            <a:chOff x="1958100" y="4985350"/>
            <a:chExt cx="365150" cy="465275"/>
          </a:xfrm>
        </p:grpSpPr>
        <p:sp>
          <p:nvSpPr>
            <p:cNvPr id="550" name="Google Shape;550;p43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1" name="Google Shape;551;p43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2" name="Google Shape;552;p43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3" name="Google Shape;553;p43"/>
          <p:cNvGrpSpPr/>
          <p:nvPr/>
        </p:nvGrpSpPr>
        <p:grpSpPr>
          <a:xfrm>
            <a:off x="3388526" y="2045443"/>
            <a:ext cx="272577" cy="247740"/>
            <a:chOff x="4562200" y="4968250"/>
            <a:chExt cx="549550" cy="499475"/>
          </a:xfrm>
        </p:grpSpPr>
        <p:sp>
          <p:nvSpPr>
            <p:cNvPr id="554" name="Google Shape;554;p43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5" name="Google Shape;555;p43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6" name="Google Shape;556;p43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43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8" name="Google Shape;558;p43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59" name="Google Shape;559;p43"/>
          <p:cNvGrpSpPr/>
          <p:nvPr/>
        </p:nvGrpSpPr>
        <p:grpSpPr>
          <a:xfrm>
            <a:off x="6706559" y="2046896"/>
            <a:ext cx="267728" cy="256816"/>
            <a:chOff x="5241175" y="4959100"/>
            <a:chExt cx="539775" cy="517775"/>
          </a:xfrm>
        </p:grpSpPr>
        <p:sp>
          <p:nvSpPr>
            <p:cNvPr id="560" name="Google Shape;560;p43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1" name="Google Shape;561;p43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43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3" name="Google Shape;563;p43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4" name="Google Shape;564;p43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43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44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71" name="Google Shape;571;p44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72" name="Google Shape;572;p44"/>
          <p:cNvGrpSpPr/>
          <p:nvPr/>
        </p:nvGrpSpPr>
        <p:grpSpPr>
          <a:xfrm>
            <a:off x="855292" y="879643"/>
            <a:ext cx="3608219" cy="3243858"/>
            <a:chOff x="3778727" y="4460423"/>
            <a:chExt cx="720160" cy="647438"/>
          </a:xfrm>
        </p:grpSpPr>
        <p:sp>
          <p:nvSpPr>
            <p:cNvPr id="573" name="Google Shape;573;p44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  <p:sp>
          <p:nvSpPr>
            <p:cNvPr id="574" name="Google Shape;574;p44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  <p:sp>
          <p:nvSpPr>
            <p:cNvPr id="575" name="Google Shape;575;p44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  <p:sp>
          <p:nvSpPr>
            <p:cNvPr id="576" name="Google Shape;576;p44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  <p:sp>
          <p:nvSpPr>
            <p:cNvPr id="577" name="Google Shape;577;p44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  <p:sp>
          <p:nvSpPr>
            <p:cNvPr id="578" name="Google Shape;578;p44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Droid Serif"/>
                  <a:ea typeface="Droid Serif"/>
                  <a:cs typeface="Droid Serif"/>
                  <a:sym typeface="Droid Serif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  <p:sp>
          <p:nvSpPr>
            <p:cNvPr id="579" name="Google Shape;579;p44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Droid Serif"/>
                <a:ea typeface="Droid Serif"/>
                <a:cs typeface="Droid Serif"/>
                <a:sym typeface="Droid Serif"/>
              </a:endParaRPr>
            </a:p>
          </p:txBody>
        </p:sp>
      </p:grpSp>
      <p:cxnSp>
        <p:nvCxnSpPr>
          <p:cNvPr id="580" name="Google Shape;580;p44"/>
          <p:cNvCxnSpPr/>
          <p:nvPr/>
        </p:nvCxnSpPr>
        <p:spPr>
          <a:xfrm>
            <a:off x="4383550" y="14166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1" name="Google Shape;581;p44"/>
          <p:cNvSpPr txBox="1"/>
          <p:nvPr/>
        </p:nvSpPr>
        <p:spPr>
          <a:xfrm>
            <a:off x="5502050" y="12446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Insert your content</a:t>
            </a:r>
            <a:endParaRPr sz="10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582" name="Google Shape;582;p44"/>
          <p:cNvCxnSpPr/>
          <p:nvPr/>
        </p:nvCxnSpPr>
        <p:spPr>
          <a:xfrm>
            <a:off x="4227875" y="18983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3" name="Google Shape;583;p44"/>
          <p:cNvSpPr txBox="1"/>
          <p:nvPr/>
        </p:nvSpPr>
        <p:spPr>
          <a:xfrm>
            <a:off x="5502050" y="17262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Insert your content</a:t>
            </a:r>
            <a:endParaRPr sz="10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584" name="Google Shape;584;p44"/>
          <p:cNvCxnSpPr/>
          <p:nvPr/>
        </p:nvCxnSpPr>
        <p:spPr>
          <a:xfrm>
            <a:off x="4006650" y="23799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5" name="Google Shape;585;p44"/>
          <p:cNvSpPr txBox="1"/>
          <p:nvPr/>
        </p:nvSpPr>
        <p:spPr>
          <a:xfrm>
            <a:off x="5502050" y="22078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Insert your content</a:t>
            </a:r>
            <a:endParaRPr sz="10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586" name="Google Shape;586;p44"/>
          <p:cNvCxnSpPr/>
          <p:nvPr/>
        </p:nvCxnSpPr>
        <p:spPr>
          <a:xfrm>
            <a:off x="3818200" y="28615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7" name="Google Shape;587;p44"/>
          <p:cNvSpPr txBox="1"/>
          <p:nvPr/>
        </p:nvSpPr>
        <p:spPr>
          <a:xfrm>
            <a:off x="5502050" y="26894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Insert your content</a:t>
            </a:r>
            <a:endParaRPr sz="10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588" name="Google Shape;588;p44"/>
          <p:cNvCxnSpPr/>
          <p:nvPr/>
        </p:nvCxnSpPr>
        <p:spPr>
          <a:xfrm>
            <a:off x="3613350" y="33431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89" name="Google Shape;589;p44"/>
          <p:cNvSpPr txBox="1"/>
          <p:nvPr/>
        </p:nvSpPr>
        <p:spPr>
          <a:xfrm>
            <a:off x="5502050" y="31710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Insert your content</a:t>
            </a:r>
            <a:endParaRPr sz="10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cxnSp>
        <p:nvCxnSpPr>
          <p:cNvPr id="590" name="Google Shape;590;p44"/>
          <p:cNvCxnSpPr/>
          <p:nvPr/>
        </p:nvCxnSpPr>
        <p:spPr>
          <a:xfrm>
            <a:off x="3400325" y="38247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1" name="Google Shape;591;p44"/>
          <p:cNvSpPr txBox="1"/>
          <p:nvPr/>
        </p:nvSpPr>
        <p:spPr>
          <a:xfrm>
            <a:off x="5502050" y="36527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Insert your content</a:t>
            </a:r>
            <a:endParaRPr sz="10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45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97" name="Google Shape;597;p45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8" name="Google Shape;598;p45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9" name="Google Shape;599;p45"/>
          <p:cNvSpPr txBox="1"/>
          <p:nvPr/>
        </p:nvSpPr>
        <p:spPr>
          <a:xfrm>
            <a:off x="860325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Imani Jackson</a:t>
            </a:r>
            <a:br>
              <a:rPr lang="en">
                <a:latin typeface="Droid Serif"/>
                <a:ea typeface="Droid Serif"/>
                <a:cs typeface="Droid Serif"/>
                <a:sym typeface="Droid Serif"/>
              </a:rPr>
            </a:b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JOB TITLE</a:t>
            </a:r>
            <a:endParaRPr sz="8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Blue is the colour of the clear sky and the deep sea</a:t>
            </a:r>
            <a:endParaRPr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600" name="Google Shape;600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1" name="Google Shape;601;p45"/>
          <p:cNvSpPr txBox="1"/>
          <p:nvPr/>
        </p:nvSpPr>
        <p:spPr>
          <a:xfrm>
            <a:off x="2840050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Marcos Galán</a:t>
            </a:r>
            <a:br>
              <a:rPr lang="en">
                <a:latin typeface="Droid Serif"/>
                <a:ea typeface="Droid Serif"/>
                <a:cs typeface="Droid Serif"/>
                <a:sym typeface="Droid Serif"/>
              </a:rPr>
            </a:b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JOB TITLE</a:t>
            </a:r>
            <a:endParaRPr sz="8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Blue is the colour of the clear sky and the deep sea</a:t>
            </a:r>
            <a:endParaRPr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602" name="Google Shape;602;p45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3" name="Google Shape;603;p45"/>
          <p:cNvSpPr txBox="1"/>
          <p:nvPr/>
        </p:nvSpPr>
        <p:spPr>
          <a:xfrm>
            <a:off x="4819775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Ixchel Valdía</a:t>
            </a:r>
            <a:br>
              <a:rPr lang="en">
                <a:latin typeface="Droid Serif"/>
                <a:ea typeface="Droid Serif"/>
                <a:cs typeface="Droid Serif"/>
                <a:sym typeface="Droid Serif"/>
              </a:rPr>
            </a:b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JOB TITLE</a:t>
            </a:r>
            <a:endParaRPr sz="8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Blue is the colour of the clear sky and the deep sea</a:t>
            </a:r>
            <a:endParaRPr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604" name="Google Shape;604;p45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378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05" name="Google Shape;605;p45"/>
          <p:cNvSpPr txBox="1"/>
          <p:nvPr/>
        </p:nvSpPr>
        <p:spPr>
          <a:xfrm>
            <a:off x="6799500" y="2998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Nils Årud</a:t>
            </a:r>
            <a:br>
              <a:rPr lang="en">
                <a:latin typeface="Droid Serif"/>
                <a:ea typeface="Droid Serif"/>
                <a:cs typeface="Droid Serif"/>
                <a:sym typeface="Droid Serif"/>
              </a:rPr>
            </a:br>
            <a:r>
              <a:rPr lang="en" sz="8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JOB TITLE</a:t>
            </a:r>
            <a:endParaRPr sz="800">
              <a:solidFill>
                <a:schemeClr val="dk2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Droid Serif"/>
                <a:ea typeface="Droid Serif"/>
                <a:cs typeface="Droid Serif"/>
                <a:sym typeface="Droid Serif"/>
              </a:rPr>
              <a:t>Blue is the colour of the clear sky and the deep sea</a:t>
            </a:r>
            <a:endParaRPr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46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11" name="Google Shape;611;p46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12" name="Google Shape;612;p46"/>
          <p:cNvGraphicFramePr/>
          <p:nvPr/>
        </p:nvGraphicFramePr>
        <p:xfrm>
          <a:off x="855300" y="7891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{B2065233-25E1-4989-AD35-E11AE04927D7}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3591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51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51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5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Droid Serif"/>
                          <a:ea typeface="Droid Serif"/>
                          <a:cs typeface="Droid Serif"/>
                          <a:sym typeface="Droid Serif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Droid Serif"/>
                        <a:ea typeface="Droid Serif"/>
                        <a:cs typeface="Droid Serif"/>
                        <a:sym typeface="Droid Serif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7" name="Google Shape;617;p47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618" name="Google Shape;618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19" name="Google Shape;619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0" name="Google Shape;620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1" name="Google Shape;621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2" name="Google Shape;622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3" name="Google Shape;623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24" name="Google Shape;624;p47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625" name="Google Shape;625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6" name="Google Shape;626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27" name="Google Shape;627;p47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628" name="Google Shape;628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9" name="Google Shape;629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30" name="Google Shape;630;p47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31" name="Google Shape;631;p47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32" name="Google Shape;632;p47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633" name="Google Shape;633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4" name="Google Shape;634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5" name="Google Shape;635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36" name="Google Shape;636;p47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637" name="Google Shape;637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8" name="Google Shape;638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39" name="Google Shape;639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0" name="Google Shape;640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41" name="Google Shape;641;p47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42" name="Google Shape;642;p47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643" name="Google Shape;643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4" name="Google Shape;644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5" name="Google Shape;645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49" name="Google Shape;649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0" name="Google Shape;650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1" name="Google Shape;651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2" name="Google Shape;652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3" name="Google Shape;653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4" name="Google Shape;654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5" name="Google Shape;655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6" name="Google Shape;656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7" name="Google Shape;657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8" name="Google Shape;658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63" name="Google Shape;663;p47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664" name="Google Shape;664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5" name="Google Shape;665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66" name="Google Shape;666;p47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667" name="Google Shape;667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8" name="Google Shape;668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70" name="Google Shape;670;p47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671" name="Google Shape;671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2" name="Google Shape;672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3" name="Google Shape;673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74" name="Google Shape;674;p47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675" name="Google Shape;675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6" name="Google Shape;676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7" name="Google Shape;677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679" name="Google Shape;679;p47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0" name="Google Shape;680;p47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1" name="Google Shape;681;p47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82" name="Google Shape;682;p47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683" name="Google Shape;683;p47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684" name="Google Shape;684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86" name="Google Shape;686;p47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687" name="Google Shape;687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89" name="Google Shape;689;p47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690" name="Google Shape;690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92" name="Google Shape;692;p47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693" name="Google Shape;693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695" name="Google Shape;695;p47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696" name="Google Shape;696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00" name="Google Shape;700;p47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701" name="Google Shape;701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03" name="Google Shape;703;p47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704" name="Google Shape;704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06" name="Google Shape;706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07" name="Google Shape;707;p47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08" name="Google Shape;708;p47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709" name="Google Shape;709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0" name="Google Shape;710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11" name="Google Shape;711;p47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712" name="Google Shape;712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4" name="Google Shape;714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5" name="Google Shape;715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17" name="Google Shape;717;p47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718" name="Google Shape;718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19" name="Google Shape;719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20" name="Google Shape;720;p47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721" name="Google Shape;721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2" name="Google Shape;722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3" name="Google Shape;723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4" name="Google Shape;724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26" name="Google Shape;726;p47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727" name="Google Shape;727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29" name="Google Shape;729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0" name="Google Shape;730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32" name="Google Shape;732;p47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733" name="Google Shape;733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5" name="Google Shape;735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36" name="Google Shape;736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37" name="Google Shape;737;p47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8" name="Google Shape;738;p47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39" name="Google Shape;739;p47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40" name="Google Shape;740;p47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741" name="Google Shape;741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43" name="Google Shape;743;p47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744" name="Google Shape;744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46" name="Google Shape;746;p47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747" name="Google Shape;747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8" name="Google Shape;748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49" name="Google Shape;749;p47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50" name="Google Shape;750;p47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751" name="Google Shape;751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2" name="Google Shape;752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53" name="Google Shape;753;p47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754" name="Google Shape;754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59" name="Google Shape;759;p47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760" name="Google Shape;760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62" name="Google Shape;762;p47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63" name="Google Shape;763;p47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64" name="Google Shape;764;p47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765" name="Google Shape;765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67" name="Google Shape;767;p47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768" name="Google Shape;768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70" name="Google Shape;770;p47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71" name="Google Shape;771;p47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772" name="Google Shape;772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74" name="Google Shape;774;p47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775" name="Google Shape;775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778" name="Google Shape;778;p47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79" name="Google Shape;779;p47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780" name="Google Shape;780;p47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781" name="Google Shape;781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83" name="Google Shape;783;p47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784" name="Google Shape;784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88" name="Google Shape;788;p47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789" name="Google Shape;789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2" name="Google Shape;792;p47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793" name="Google Shape;793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4" name="Google Shape;794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5" name="Google Shape;795;p47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796" name="Google Shape;796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799" name="Google Shape;799;p47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800" name="Google Shape;800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2" name="Google Shape;802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3" name="Google Shape;803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4" name="Google Shape;804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05" name="Google Shape;805;p47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806" name="Google Shape;806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07" name="Google Shape;807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08" name="Google Shape;808;p47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809" name="Google Shape;809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0" name="Google Shape;810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1" name="Google Shape;811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2" name="Google Shape;812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14" name="Google Shape;814;p47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15" name="Google Shape;815;p47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816" name="Google Shape;816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18" name="Google Shape;818;p47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819" name="Google Shape;819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23" name="Google Shape;823;p47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24" name="Google Shape;824;p47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825" name="Google Shape;825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28" name="Google Shape;828;p47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829" name="Google Shape;829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32" name="Google Shape;832;p47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3" name="Google Shape;833;p47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34" name="Google Shape;834;p47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35" name="Google Shape;835;p47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836" name="Google Shape;836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39" name="Google Shape;839;p47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40" name="Google Shape;840;p47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841" name="Google Shape;841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44" name="Google Shape;844;p47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45" name="Google Shape;845;p47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846" name="Google Shape;846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48" name="Google Shape;848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49" name="Google Shape;849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51" name="Google Shape;851;p47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852" name="Google Shape;852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4" name="Google Shape;854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55" name="Google Shape;855;p47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856" name="Google Shape;856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58" name="Google Shape;858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59" name="Google Shape;859;p47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860" name="Google Shape;860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3" name="Google Shape;863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4" name="Google Shape;864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65" name="Google Shape;865;p47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866" name="Google Shape;866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8" name="Google Shape;868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69" name="Google Shape;869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71" name="Google Shape;871;p47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872" name="Google Shape;872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3" name="Google Shape;873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74" name="Google Shape;874;p47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875" name="Google Shape;875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6" name="Google Shape;876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79" name="Google Shape;879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0" name="Google Shape;880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881" name="Google Shape;881;p47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882" name="Google Shape;882;p47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883" name="Google Shape;883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4" name="Google Shape;884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5" name="Google Shape;885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6" name="Google Shape;886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grpSp>
        <p:nvGrpSpPr>
          <p:cNvPr id="888" name="Google Shape;888;p47"/>
          <p:cNvGrpSpPr/>
          <p:nvPr/>
        </p:nvGrpSpPr>
        <p:grpSpPr>
          <a:xfrm>
            <a:off x="6359617" y="1877599"/>
            <a:ext cx="432570" cy="421334"/>
            <a:chOff x="5926225" y="921350"/>
            <a:chExt cx="517800" cy="504350"/>
          </a:xfrm>
        </p:grpSpPr>
        <p:sp>
          <p:nvSpPr>
            <p:cNvPr id="889" name="Google Shape;88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891" name="Google Shape;891;p47"/>
          <p:cNvSpPr/>
          <p:nvPr/>
        </p:nvSpPr>
        <p:spPr>
          <a:xfrm>
            <a:off x="6553538" y="21136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2" name="Google Shape;892;p47"/>
          <p:cNvGrpSpPr/>
          <p:nvPr/>
        </p:nvGrpSpPr>
        <p:grpSpPr>
          <a:xfrm>
            <a:off x="7244605" y="1856979"/>
            <a:ext cx="432570" cy="421334"/>
            <a:chOff x="5926225" y="921350"/>
            <a:chExt cx="517800" cy="504350"/>
          </a:xfrm>
        </p:grpSpPr>
        <p:sp>
          <p:nvSpPr>
            <p:cNvPr id="893" name="Google Shape;893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5" name="Google Shape;895;p47"/>
          <p:cNvSpPr/>
          <p:nvPr/>
        </p:nvSpPr>
        <p:spPr>
          <a:xfrm>
            <a:off x="7438526" y="20930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6" name="Google Shape;896;p47"/>
          <p:cNvGrpSpPr/>
          <p:nvPr/>
        </p:nvGrpSpPr>
        <p:grpSpPr>
          <a:xfrm>
            <a:off x="6359885" y="2606021"/>
            <a:ext cx="1075937" cy="1047989"/>
            <a:chOff x="5926225" y="921350"/>
            <a:chExt cx="517800" cy="504350"/>
          </a:xfrm>
        </p:grpSpPr>
        <p:sp>
          <p:nvSpPr>
            <p:cNvPr id="897" name="Google Shape;897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9" name="Google Shape;899;p47"/>
          <p:cNvSpPr/>
          <p:nvPr/>
        </p:nvSpPr>
        <p:spPr>
          <a:xfrm>
            <a:off x="6842198" y="31931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47"/>
          <p:cNvSpPr txBox="1"/>
          <p:nvPr/>
        </p:nvSpPr>
        <p:spPr>
          <a:xfrm>
            <a:off x="6248575" y="3120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SlidesCarnival icons are editable shapes</a:t>
            </a:r>
            <a:r>
              <a:rPr lang="en" sz="9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. </a:t>
            </a:r>
            <a:endParaRPr sz="9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This means that you can:</a:t>
            </a:r>
            <a:endParaRPr sz="9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Droid Serif"/>
              <a:buChar char="●"/>
            </a:pPr>
            <a:r>
              <a:rPr lang="en" sz="9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Resize them without losing quality.</a:t>
            </a:r>
            <a:endParaRPr sz="9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Droid Serif"/>
              <a:buChar char="●"/>
            </a:pPr>
            <a:r>
              <a:rPr lang="en" sz="9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Change fill color and opacity.</a:t>
            </a:r>
            <a:endParaRPr sz="9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Droid Serif"/>
              <a:buChar char="●"/>
            </a:pPr>
            <a:r>
              <a:rPr lang="en" sz="9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Change line color, width and style.</a:t>
            </a:r>
            <a:endParaRPr sz="9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Isn’t that nice? :)</a:t>
            </a:r>
            <a:endParaRPr sz="9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Examples:</a:t>
            </a:r>
            <a:endParaRPr sz="9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901" name="Google Shape;901;p47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6" name="Google Shape;906;p48"/>
          <p:cNvGrpSpPr/>
          <p:nvPr/>
        </p:nvGrpSpPr>
        <p:grpSpPr>
          <a:xfrm>
            <a:off x="3058888" y="1321527"/>
            <a:ext cx="445718" cy="445753"/>
            <a:chOff x="3706812" y="1035050"/>
            <a:chExt cx="4792662" cy="4787899"/>
          </a:xfrm>
        </p:grpSpPr>
        <p:sp>
          <p:nvSpPr>
            <p:cNvPr id="907" name="Google Shape;907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48"/>
          <p:cNvGrpSpPr/>
          <p:nvPr/>
        </p:nvGrpSpPr>
        <p:grpSpPr>
          <a:xfrm>
            <a:off x="1779393" y="1321557"/>
            <a:ext cx="443331" cy="445437"/>
            <a:chOff x="1400175" y="1220787"/>
            <a:chExt cx="4473575" cy="4476750"/>
          </a:xfrm>
        </p:grpSpPr>
        <p:sp>
          <p:nvSpPr>
            <p:cNvPr id="914" name="Google Shape;914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48"/>
          <p:cNvGrpSpPr/>
          <p:nvPr/>
        </p:nvGrpSpPr>
        <p:grpSpPr>
          <a:xfrm>
            <a:off x="1138046" y="1321571"/>
            <a:ext cx="446045" cy="445465"/>
            <a:chOff x="1649412" y="927100"/>
            <a:chExt cx="5011737" cy="5016500"/>
          </a:xfrm>
        </p:grpSpPr>
        <p:sp>
          <p:nvSpPr>
            <p:cNvPr id="919" name="Google Shape;919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48"/>
          <p:cNvGrpSpPr/>
          <p:nvPr/>
        </p:nvGrpSpPr>
        <p:grpSpPr>
          <a:xfrm>
            <a:off x="2418397" y="1321824"/>
            <a:ext cx="444870" cy="445286"/>
            <a:chOff x="1301750" y="920750"/>
            <a:chExt cx="5095875" cy="5100637"/>
          </a:xfrm>
        </p:grpSpPr>
        <p:sp>
          <p:nvSpPr>
            <p:cNvPr id="923" name="Google Shape;923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8" name="Google Shape;928;p48"/>
          <p:cNvGrpSpPr/>
          <p:nvPr/>
        </p:nvGrpSpPr>
        <p:grpSpPr>
          <a:xfrm>
            <a:off x="4341570" y="1321733"/>
            <a:ext cx="445621" cy="445591"/>
            <a:chOff x="5732756" y="2682276"/>
            <a:chExt cx="719905" cy="719856"/>
          </a:xfrm>
        </p:grpSpPr>
        <p:sp>
          <p:nvSpPr>
            <p:cNvPr id="929" name="Google Shape;929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2" name="Google Shape;932;p48"/>
          <p:cNvGrpSpPr/>
          <p:nvPr/>
        </p:nvGrpSpPr>
        <p:grpSpPr>
          <a:xfrm>
            <a:off x="4982887" y="1321727"/>
            <a:ext cx="445627" cy="445604"/>
            <a:chOff x="6768809" y="2682265"/>
            <a:chExt cx="719915" cy="719877"/>
          </a:xfrm>
        </p:grpSpPr>
        <p:sp>
          <p:nvSpPr>
            <p:cNvPr id="933" name="Google Shape;933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7" name="Google Shape;937;p48"/>
          <p:cNvGrpSpPr/>
          <p:nvPr/>
        </p:nvGrpSpPr>
        <p:grpSpPr>
          <a:xfrm>
            <a:off x="5624209" y="1321756"/>
            <a:ext cx="445753" cy="445545"/>
            <a:chOff x="7804870" y="2682313"/>
            <a:chExt cx="720118" cy="719782"/>
          </a:xfrm>
        </p:grpSpPr>
        <p:sp>
          <p:nvSpPr>
            <p:cNvPr id="938" name="Google Shape;938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3" name="Google Shape;943;p48"/>
          <p:cNvGrpSpPr/>
          <p:nvPr/>
        </p:nvGrpSpPr>
        <p:grpSpPr>
          <a:xfrm>
            <a:off x="6265657" y="1321525"/>
            <a:ext cx="446293" cy="446006"/>
            <a:chOff x="8841135" y="2681940"/>
            <a:chExt cx="720990" cy="720527"/>
          </a:xfrm>
        </p:grpSpPr>
        <p:sp>
          <p:nvSpPr>
            <p:cNvPr id="944" name="Google Shape;944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0" name="Google Shape;950;p48"/>
          <p:cNvGrpSpPr/>
          <p:nvPr/>
        </p:nvGrpSpPr>
        <p:grpSpPr>
          <a:xfrm>
            <a:off x="3699655" y="1321457"/>
            <a:ext cx="445260" cy="445260"/>
            <a:chOff x="4103687" y="1439862"/>
            <a:chExt cx="3986212" cy="3986211"/>
          </a:xfrm>
        </p:grpSpPr>
        <p:sp>
          <p:nvSpPr>
            <p:cNvPr id="951" name="Google Shape;951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6907645" y="1321761"/>
            <a:ext cx="445803" cy="445535"/>
            <a:chOff x="9878272" y="2682320"/>
            <a:chExt cx="720199" cy="719767"/>
          </a:xfrm>
        </p:grpSpPr>
        <p:sp>
          <p:nvSpPr>
            <p:cNvPr id="954" name="Google Shape;954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48"/>
          <p:cNvGrpSpPr/>
          <p:nvPr/>
        </p:nvGrpSpPr>
        <p:grpSpPr>
          <a:xfrm>
            <a:off x="7549143" y="1321678"/>
            <a:ext cx="445700" cy="445701"/>
            <a:chOff x="10914618" y="2682187"/>
            <a:chExt cx="720033" cy="720033"/>
          </a:xfrm>
        </p:grpSpPr>
        <p:sp>
          <p:nvSpPr>
            <p:cNvPr id="958" name="Google Shape;958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48"/>
          <p:cNvGrpSpPr/>
          <p:nvPr/>
        </p:nvGrpSpPr>
        <p:grpSpPr>
          <a:xfrm>
            <a:off x="1772664" y="614457"/>
            <a:ext cx="361521" cy="445816"/>
            <a:chOff x="1582665" y="1011072"/>
            <a:chExt cx="584040" cy="720220"/>
          </a:xfrm>
        </p:grpSpPr>
        <p:sp>
          <p:nvSpPr>
            <p:cNvPr id="965" name="Google Shape;965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48"/>
          <p:cNvGrpSpPr/>
          <p:nvPr/>
        </p:nvGrpSpPr>
        <p:grpSpPr>
          <a:xfrm>
            <a:off x="2374048" y="614478"/>
            <a:ext cx="379481" cy="445796"/>
            <a:chOff x="2554206" y="1011105"/>
            <a:chExt cx="613055" cy="720187"/>
          </a:xfrm>
        </p:grpSpPr>
        <p:sp>
          <p:nvSpPr>
            <p:cNvPr id="971" name="Google Shape;971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48"/>
          <p:cNvGrpSpPr/>
          <p:nvPr/>
        </p:nvGrpSpPr>
        <p:grpSpPr>
          <a:xfrm>
            <a:off x="6922223" y="568818"/>
            <a:ext cx="460705" cy="491455"/>
            <a:chOff x="9901824" y="937343"/>
            <a:chExt cx="744273" cy="793950"/>
          </a:xfrm>
        </p:grpSpPr>
        <p:grpSp>
          <p:nvGrpSpPr>
            <p:cNvPr id="975" name="Google Shape;975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976" name="Google Shape;976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6" name="Google Shape;986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2" name="Google Shape;992;p48"/>
          <p:cNvGrpSpPr/>
          <p:nvPr/>
        </p:nvGrpSpPr>
        <p:grpSpPr>
          <a:xfrm>
            <a:off x="2993392" y="614644"/>
            <a:ext cx="369868" cy="445629"/>
            <a:chOff x="3554761" y="1011374"/>
            <a:chExt cx="597525" cy="719918"/>
          </a:xfrm>
        </p:grpSpPr>
        <p:sp>
          <p:nvSpPr>
            <p:cNvPr id="993" name="Google Shape;993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8"/>
          <p:cNvGrpSpPr/>
          <p:nvPr/>
        </p:nvGrpSpPr>
        <p:grpSpPr>
          <a:xfrm>
            <a:off x="3603122" y="614432"/>
            <a:ext cx="370755" cy="445841"/>
            <a:chOff x="4539787" y="1011032"/>
            <a:chExt cx="598958" cy="720261"/>
          </a:xfrm>
        </p:grpSpPr>
        <p:sp>
          <p:nvSpPr>
            <p:cNvPr id="998" name="Google Shape;998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3" name="Google Shape;1003;p48"/>
          <p:cNvGrpSpPr/>
          <p:nvPr/>
        </p:nvGrpSpPr>
        <p:grpSpPr>
          <a:xfrm>
            <a:off x="4213740" y="614540"/>
            <a:ext cx="366917" cy="445733"/>
            <a:chOff x="5526246" y="1011207"/>
            <a:chExt cx="592758" cy="720086"/>
          </a:xfrm>
        </p:grpSpPr>
        <p:sp>
          <p:nvSpPr>
            <p:cNvPr id="1004" name="Google Shape;1004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>
            <a:off x="1168508" y="614534"/>
            <a:ext cx="364294" cy="445740"/>
            <a:chOff x="606645" y="1011196"/>
            <a:chExt cx="588520" cy="720096"/>
          </a:xfrm>
        </p:grpSpPr>
        <p:sp>
          <p:nvSpPr>
            <p:cNvPr id="1011" name="Google Shape;1011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5" name="Google Shape;1015;p48"/>
          <p:cNvGrpSpPr/>
          <p:nvPr/>
        </p:nvGrpSpPr>
        <p:grpSpPr>
          <a:xfrm>
            <a:off x="7622791" y="614511"/>
            <a:ext cx="298405" cy="445762"/>
            <a:chOff x="11033597" y="1011159"/>
            <a:chExt cx="482075" cy="720133"/>
          </a:xfrm>
        </p:grpSpPr>
        <p:sp>
          <p:nvSpPr>
            <p:cNvPr id="1016" name="Google Shape;1016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8"/>
          <p:cNvGrpSpPr/>
          <p:nvPr/>
        </p:nvGrpSpPr>
        <p:grpSpPr>
          <a:xfrm>
            <a:off x="6221656" y="568818"/>
            <a:ext cx="460705" cy="491455"/>
            <a:chOff x="8770051" y="937343"/>
            <a:chExt cx="744273" cy="793950"/>
          </a:xfrm>
        </p:grpSpPr>
        <p:sp>
          <p:nvSpPr>
            <p:cNvPr id="1021" name="Google Shape;1021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26" name="Google Shape;1026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27" name="Google Shape;1027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37" name="Google Shape;1037;p48"/>
          <p:cNvGrpSpPr/>
          <p:nvPr/>
        </p:nvGrpSpPr>
        <p:grpSpPr>
          <a:xfrm>
            <a:off x="4820520" y="568818"/>
            <a:ext cx="460705" cy="491455"/>
            <a:chOff x="6506504" y="937343"/>
            <a:chExt cx="744273" cy="793950"/>
          </a:xfrm>
        </p:grpSpPr>
        <p:sp>
          <p:nvSpPr>
            <p:cNvPr id="1038" name="Google Shape;1038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41" name="Google Shape;1041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42" name="Google Shape;1042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52" name="Google Shape;1052;p48"/>
          <p:cNvGrpSpPr/>
          <p:nvPr/>
        </p:nvGrpSpPr>
        <p:grpSpPr>
          <a:xfrm>
            <a:off x="5521088" y="568818"/>
            <a:ext cx="460705" cy="491455"/>
            <a:chOff x="7638277" y="937343"/>
            <a:chExt cx="744273" cy="793950"/>
          </a:xfrm>
        </p:grpSpPr>
        <p:sp>
          <p:nvSpPr>
            <p:cNvPr id="1053" name="Google Shape;1053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7" name="Google Shape;1057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58" name="Google Shape;1058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8" name="Google Shape;1068;p48"/>
          <p:cNvGrpSpPr/>
          <p:nvPr/>
        </p:nvGrpSpPr>
        <p:grpSpPr>
          <a:xfrm>
            <a:off x="3061198" y="2758373"/>
            <a:ext cx="445779" cy="400764"/>
            <a:chOff x="3778727" y="4460423"/>
            <a:chExt cx="720160" cy="647438"/>
          </a:xfrm>
        </p:grpSpPr>
        <p:sp>
          <p:nvSpPr>
            <p:cNvPr id="1069" name="Google Shape;1069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6" name="Google Shape;1076;p48"/>
          <p:cNvGrpSpPr/>
          <p:nvPr/>
        </p:nvGrpSpPr>
        <p:grpSpPr>
          <a:xfrm>
            <a:off x="1138083" y="2743448"/>
            <a:ext cx="445680" cy="430613"/>
            <a:chOff x="557494" y="4436312"/>
            <a:chExt cx="720000" cy="695660"/>
          </a:xfrm>
        </p:grpSpPr>
        <p:sp>
          <p:nvSpPr>
            <p:cNvPr id="1077" name="Google Shape;1077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48"/>
          <p:cNvGrpSpPr/>
          <p:nvPr/>
        </p:nvGrpSpPr>
        <p:grpSpPr>
          <a:xfrm>
            <a:off x="4343305" y="2735859"/>
            <a:ext cx="445833" cy="445792"/>
            <a:chOff x="5926265" y="4424051"/>
            <a:chExt cx="720246" cy="720181"/>
          </a:xfrm>
        </p:grpSpPr>
        <p:sp>
          <p:nvSpPr>
            <p:cNvPr id="1082" name="Google Shape;1082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6" name="Google Shape;1086;p48"/>
          <p:cNvGrpSpPr/>
          <p:nvPr/>
        </p:nvGrpSpPr>
        <p:grpSpPr>
          <a:xfrm>
            <a:off x="1779066" y="2755413"/>
            <a:ext cx="445680" cy="406684"/>
            <a:chOff x="1631150" y="4455641"/>
            <a:chExt cx="720000" cy="657002"/>
          </a:xfrm>
        </p:grpSpPr>
        <p:sp>
          <p:nvSpPr>
            <p:cNvPr id="1087" name="Google Shape;1087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2" name="Google Shape;1092;p48"/>
          <p:cNvGrpSpPr/>
          <p:nvPr/>
        </p:nvGrpSpPr>
        <p:grpSpPr>
          <a:xfrm>
            <a:off x="2420095" y="2754829"/>
            <a:ext cx="445680" cy="407853"/>
            <a:chOff x="2704878" y="4454697"/>
            <a:chExt cx="720000" cy="658889"/>
          </a:xfrm>
        </p:grpSpPr>
        <p:sp>
          <p:nvSpPr>
            <p:cNvPr id="1093" name="Google Shape;1093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9" name="Google Shape;1099;p48"/>
          <p:cNvGrpSpPr/>
          <p:nvPr/>
        </p:nvGrpSpPr>
        <p:grpSpPr>
          <a:xfrm>
            <a:off x="3702366" y="2756787"/>
            <a:ext cx="445549" cy="403935"/>
            <a:chOff x="4852681" y="4457861"/>
            <a:chExt cx="719788" cy="652561"/>
          </a:xfrm>
        </p:grpSpPr>
        <p:sp>
          <p:nvSpPr>
            <p:cNvPr id="1100" name="Google Shape;1100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48"/>
          <p:cNvGrpSpPr/>
          <p:nvPr/>
        </p:nvGrpSpPr>
        <p:grpSpPr>
          <a:xfrm>
            <a:off x="4984527" y="2747224"/>
            <a:ext cx="445818" cy="423063"/>
            <a:chOff x="7000306" y="4442411"/>
            <a:chExt cx="720224" cy="683463"/>
          </a:xfrm>
        </p:grpSpPr>
        <p:sp>
          <p:nvSpPr>
            <p:cNvPr id="1104" name="Google Shape;1104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48"/>
          <p:cNvGrpSpPr/>
          <p:nvPr/>
        </p:nvGrpSpPr>
        <p:grpSpPr>
          <a:xfrm>
            <a:off x="5625735" y="2745021"/>
            <a:ext cx="445779" cy="427468"/>
            <a:chOff x="8074325" y="4438852"/>
            <a:chExt cx="720160" cy="690579"/>
          </a:xfrm>
        </p:grpSpPr>
        <p:sp>
          <p:nvSpPr>
            <p:cNvPr id="1110" name="Google Shape;1110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48"/>
          <p:cNvGrpSpPr/>
          <p:nvPr/>
        </p:nvGrpSpPr>
        <p:grpSpPr>
          <a:xfrm>
            <a:off x="6908080" y="2758970"/>
            <a:ext cx="445629" cy="399565"/>
            <a:chOff x="9878975" y="4425243"/>
            <a:chExt cx="719918" cy="645502"/>
          </a:xfrm>
        </p:grpSpPr>
        <p:sp>
          <p:nvSpPr>
            <p:cNvPr id="1117" name="Google Shape;1117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48"/>
          <p:cNvGrpSpPr/>
          <p:nvPr/>
        </p:nvGrpSpPr>
        <p:grpSpPr>
          <a:xfrm>
            <a:off x="7549097" y="2747771"/>
            <a:ext cx="445785" cy="421964"/>
            <a:chOff x="10914544" y="4407150"/>
            <a:chExt cx="720170" cy="681687"/>
          </a:xfrm>
        </p:grpSpPr>
        <p:sp>
          <p:nvSpPr>
            <p:cNvPr id="1121" name="Google Shape;1121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48"/>
          <p:cNvGrpSpPr/>
          <p:nvPr/>
        </p:nvGrpSpPr>
        <p:grpSpPr>
          <a:xfrm>
            <a:off x="6266887" y="2755885"/>
            <a:ext cx="445805" cy="405735"/>
            <a:chOff x="8843122" y="4420259"/>
            <a:chExt cx="720202" cy="655469"/>
          </a:xfrm>
        </p:grpSpPr>
        <p:sp>
          <p:nvSpPr>
            <p:cNvPr id="1126" name="Google Shape;1126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48"/>
          <p:cNvGrpSpPr/>
          <p:nvPr/>
        </p:nvGrpSpPr>
        <p:grpSpPr>
          <a:xfrm>
            <a:off x="3069757" y="2054447"/>
            <a:ext cx="445812" cy="394518"/>
            <a:chOff x="1510757" y="3225422"/>
            <a:chExt cx="720214" cy="637347"/>
          </a:xfrm>
        </p:grpSpPr>
        <p:sp>
          <p:nvSpPr>
            <p:cNvPr id="1133" name="Google Shape;1133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48"/>
          <p:cNvGrpSpPr/>
          <p:nvPr/>
        </p:nvGrpSpPr>
        <p:grpSpPr>
          <a:xfrm>
            <a:off x="3761148" y="2071967"/>
            <a:ext cx="445767" cy="359478"/>
            <a:chOff x="2595501" y="3253725"/>
            <a:chExt cx="720141" cy="580739"/>
          </a:xfrm>
        </p:grpSpPr>
        <p:sp>
          <p:nvSpPr>
            <p:cNvPr id="1141" name="Google Shape;1141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5" name="Google Shape;1145;p48"/>
          <p:cNvGrpSpPr/>
          <p:nvPr/>
        </p:nvGrpSpPr>
        <p:grpSpPr>
          <a:xfrm>
            <a:off x="5143819" y="2028935"/>
            <a:ext cx="443879" cy="445541"/>
            <a:chOff x="4764809" y="3184208"/>
            <a:chExt cx="717090" cy="719775"/>
          </a:xfrm>
        </p:grpSpPr>
        <p:sp>
          <p:nvSpPr>
            <p:cNvPr id="1146" name="Google Shape;1146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8"/>
          <p:cNvGrpSpPr/>
          <p:nvPr/>
        </p:nvGrpSpPr>
        <p:grpSpPr>
          <a:xfrm>
            <a:off x="4452495" y="2057900"/>
            <a:ext cx="445746" cy="387612"/>
            <a:chOff x="3680173" y="3231000"/>
            <a:chExt cx="720106" cy="626190"/>
          </a:xfrm>
        </p:grpSpPr>
        <p:sp>
          <p:nvSpPr>
            <p:cNvPr id="1150" name="Google Shape;1150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3" name="Google Shape;1153;p48"/>
          <p:cNvGrpSpPr/>
          <p:nvPr/>
        </p:nvGrpSpPr>
        <p:grpSpPr>
          <a:xfrm>
            <a:off x="6524582" y="2028896"/>
            <a:ext cx="443283" cy="445620"/>
            <a:chOff x="6931035" y="3184144"/>
            <a:chExt cx="716128" cy="719903"/>
          </a:xfrm>
        </p:grpSpPr>
        <p:sp>
          <p:nvSpPr>
            <p:cNvPr id="1154" name="Google Shape;1154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8" name="Google Shape;1158;p48"/>
          <p:cNvGrpSpPr/>
          <p:nvPr/>
        </p:nvGrpSpPr>
        <p:grpSpPr>
          <a:xfrm>
            <a:off x="5833276" y="2028848"/>
            <a:ext cx="445727" cy="445714"/>
            <a:chOff x="5846429" y="3184067"/>
            <a:chExt cx="720076" cy="720055"/>
          </a:xfrm>
        </p:grpSpPr>
        <p:sp>
          <p:nvSpPr>
            <p:cNvPr id="1159" name="Google Shape;1159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3" name="Google Shape;1163;p48"/>
          <p:cNvGrpSpPr/>
          <p:nvPr/>
        </p:nvGrpSpPr>
        <p:grpSpPr>
          <a:xfrm>
            <a:off x="2520481" y="2028793"/>
            <a:ext cx="303698" cy="445825"/>
            <a:chOff x="655600" y="3183978"/>
            <a:chExt cx="490627" cy="720234"/>
          </a:xfrm>
        </p:grpSpPr>
        <p:sp>
          <p:nvSpPr>
            <p:cNvPr id="1164" name="Google Shape;1164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9" name="Google Shape;1169;p48"/>
          <p:cNvGrpSpPr/>
          <p:nvPr/>
        </p:nvGrpSpPr>
        <p:grpSpPr>
          <a:xfrm>
            <a:off x="7213443" y="2028909"/>
            <a:ext cx="189785" cy="445592"/>
            <a:chOff x="8011692" y="3184166"/>
            <a:chExt cx="306600" cy="719859"/>
          </a:xfrm>
        </p:grpSpPr>
        <p:sp>
          <p:nvSpPr>
            <p:cNvPr id="1170" name="Google Shape;1170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48"/>
          <p:cNvGrpSpPr/>
          <p:nvPr/>
        </p:nvGrpSpPr>
        <p:grpSpPr>
          <a:xfrm>
            <a:off x="7648230" y="2028659"/>
            <a:ext cx="246199" cy="445516"/>
            <a:chOff x="4556125" y="630237"/>
            <a:chExt cx="3081338" cy="5568950"/>
          </a:xfrm>
        </p:grpSpPr>
        <p:sp>
          <p:nvSpPr>
            <p:cNvPr id="1177" name="Google Shape;1177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4" name="Google Shape;1184;p48"/>
          <p:cNvGrpSpPr/>
          <p:nvPr/>
        </p:nvGrpSpPr>
        <p:grpSpPr>
          <a:xfrm>
            <a:off x="1829253" y="2028859"/>
            <a:ext cx="445768" cy="445697"/>
            <a:chOff x="1674084" y="3214987"/>
            <a:chExt cx="720142" cy="720027"/>
          </a:xfrm>
        </p:grpSpPr>
        <p:sp>
          <p:nvSpPr>
            <p:cNvPr id="1185" name="Google Shape;1185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7" name="Google Shape;1197;p48"/>
          <p:cNvGrpSpPr/>
          <p:nvPr/>
        </p:nvGrpSpPr>
        <p:grpSpPr>
          <a:xfrm>
            <a:off x="1138094" y="2028821"/>
            <a:ext cx="445578" cy="445773"/>
            <a:chOff x="557511" y="3214925"/>
            <a:chExt cx="719836" cy="720150"/>
          </a:xfrm>
        </p:grpSpPr>
        <p:sp>
          <p:nvSpPr>
            <p:cNvPr id="1198" name="Google Shape;1198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2" name="Google Shape;1202;p48"/>
          <p:cNvGrpSpPr/>
          <p:nvPr/>
        </p:nvGrpSpPr>
        <p:grpSpPr>
          <a:xfrm>
            <a:off x="1081977" y="3465156"/>
            <a:ext cx="445905" cy="400522"/>
            <a:chOff x="1147762" y="1131887"/>
            <a:chExt cx="5137150" cy="4619626"/>
          </a:xfrm>
        </p:grpSpPr>
        <p:sp>
          <p:nvSpPr>
            <p:cNvPr id="1203" name="Google Shape;1203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6" name="Google Shape;1206;p48"/>
          <p:cNvGrpSpPr/>
          <p:nvPr/>
        </p:nvGrpSpPr>
        <p:grpSpPr>
          <a:xfrm>
            <a:off x="1879306" y="3458810"/>
            <a:ext cx="445901" cy="413282"/>
            <a:chOff x="1570037" y="1341437"/>
            <a:chExt cx="4943475" cy="4576762"/>
          </a:xfrm>
        </p:grpSpPr>
        <p:sp>
          <p:nvSpPr>
            <p:cNvPr id="1207" name="Google Shape;1207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3" name="Google Shape;1213;p48"/>
          <p:cNvGrpSpPr/>
          <p:nvPr/>
        </p:nvGrpSpPr>
        <p:grpSpPr>
          <a:xfrm>
            <a:off x="4364629" y="3442911"/>
            <a:ext cx="441332" cy="445721"/>
            <a:chOff x="5770007" y="5489899"/>
            <a:chExt cx="712976" cy="720067"/>
          </a:xfrm>
        </p:grpSpPr>
        <p:sp>
          <p:nvSpPr>
            <p:cNvPr id="1214" name="Google Shape;1214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2" name="Google Shape;1222;p48"/>
          <p:cNvGrpSpPr/>
          <p:nvPr/>
        </p:nvGrpSpPr>
        <p:grpSpPr>
          <a:xfrm>
            <a:off x="5157420" y="3465381"/>
            <a:ext cx="445651" cy="400824"/>
            <a:chOff x="7050768" y="5526199"/>
            <a:chExt cx="719953" cy="647534"/>
          </a:xfrm>
        </p:grpSpPr>
        <p:sp>
          <p:nvSpPr>
            <p:cNvPr id="1223" name="Google Shape;1223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5" name="Google Shape;1235;p48"/>
          <p:cNvGrpSpPr/>
          <p:nvPr/>
        </p:nvGrpSpPr>
        <p:grpSpPr>
          <a:xfrm>
            <a:off x="6751936" y="3465451"/>
            <a:ext cx="445681" cy="400651"/>
            <a:chOff x="9626723" y="5526313"/>
            <a:chExt cx="720002" cy="647256"/>
          </a:xfrm>
        </p:grpSpPr>
        <p:sp>
          <p:nvSpPr>
            <p:cNvPr id="1236" name="Google Shape;1236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8" name="Google Shape;1248;p48"/>
          <p:cNvGrpSpPr/>
          <p:nvPr/>
        </p:nvGrpSpPr>
        <p:grpSpPr>
          <a:xfrm>
            <a:off x="7549176" y="3442888"/>
            <a:ext cx="445582" cy="445743"/>
            <a:chOff x="10914672" y="5489861"/>
            <a:chExt cx="719842" cy="720102"/>
          </a:xfrm>
        </p:grpSpPr>
        <p:sp>
          <p:nvSpPr>
            <p:cNvPr id="1249" name="Google Shape;1249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1" name="Google Shape;1261;p48"/>
          <p:cNvGrpSpPr/>
          <p:nvPr/>
        </p:nvGrpSpPr>
        <p:grpSpPr>
          <a:xfrm>
            <a:off x="5954636" y="3453152"/>
            <a:ext cx="445821" cy="425246"/>
            <a:chOff x="8338678" y="5506443"/>
            <a:chExt cx="720227" cy="686988"/>
          </a:xfrm>
        </p:grpSpPr>
        <p:sp>
          <p:nvSpPr>
            <p:cNvPr id="1262" name="Google Shape;1262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8" name="Google Shape;1268;p48"/>
          <p:cNvGrpSpPr/>
          <p:nvPr/>
        </p:nvGrpSpPr>
        <p:grpSpPr>
          <a:xfrm>
            <a:off x="2676293" y="3507742"/>
            <a:ext cx="1336824" cy="316035"/>
            <a:chOff x="3042485" y="5594633"/>
            <a:chExt cx="2159652" cy="510557"/>
          </a:xfrm>
        </p:grpSpPr>
        <p:sp>
          <p:nvSpPr>
            <p:cNvPr id="1269" name="Google Shape;1269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4" name="Google Shape;1284;p48"/>
          <p:cNvGrpSpPr/>
          <p:nvPr/>
        </p:nvGrpSpPr>
        <p:grpSpPr>
          <a:xfrm>
            <a:off x="6788033" y="4149858"/>
            <a:ext cx="373053" cy="445791"/>
            <a:chOff x="8095060" y="5664590"/>
            <a:chExt cx="497404" cy="594389"/>
          </a:xfrm>
        </p:grpSpPr>
        <p:grpSp>
          <p:nvGrpSpPr>
            <p:cNvPr id="1285" name="Google Shape;1285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286" name="Google Shape;1286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89" name="Google Shape;1289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290" name="Google Shape;1290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3" name="Google Shape;1293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294" name="Google Shape;1294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97" name="Google Shape;1297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298" name="Google Shape;1298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01" name="Google Shape;1301;p48"/>
          <p:cNvGrpSpPr/>
          <p:nvPr/>
        </p:nvGrpSpPr>
        <p:grpSpPr>
          <a:xfrm>
            <a:off x="2870825" y="4149886"/>
            <a:ext cx="557162" cy="445734"/>
            <a:chOff x="4607809" y="5664627"/>
            <a:chExt cx="742883" cy="594312"/>
          </a:xfrm>
        </p:grpSpPr>
        <p:sp>
          <p:nvSpPr>
            <p:cNvPr id="1302" name="Google Shape;1302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0" name="Google Shape;1310;p48"/>
          <p:cNvGrpSpPr/>
          <p:nvPr/>
        </p:nvGrpSpPr>
        <p:grpSpPr>
          <a:xfrm>
            <a:off x="3973890" y="4149943"/>
            <a:ext cx="1079865" cy="445620"/>
            <a:chOff x="2571250" y="5664711"/>
            <a:chExt cx="1439820" cy="594160"/>
          </a:xfrm>
        </p:grpSpPr>
        <p:sp>
          <p:nvSpPr>
            <p:cNvPr id="1311" name="Google Shape;1311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5" name="Google Shape;1335;p48"/>
          <p:cNvGrpSpPr/>
          <p:nvPr/>
        </p:nvGrpSpPr>
        <p:grpSpPr>
          <a:xfrm>
            <a:off x="5599659" y="4149735"/>
            <a:ext cx="642470" cy="446036"/>
            <a:chOff x="6332670" y="5663946"/>
            <a:chExt cx="856627" cy="594715"/>
          </a:xfrm>
        </p:grpSpPr>
        <p:grpSp>
          <p:nvGrpSpPr>
            <p:cNvPr id="1336" name="Google Shape;1336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37" name="Google Shape;1337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9" name="Google Shape;1339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40" name="Google Shape;1340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42" name="Google Shape;1342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43" name="Google Shape;1343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45" name="Google Shape;1345;p48"/>
          <p:cNvSpPr txBox="1"/>
          <p:nvPr>
            <p:ph type="title"/>
          </p:nvPr>
        </p:nvSpPr>
        <p:spPr>
          <a:xfrm>
            <a:off x="855300" y="62453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DIAGRAMS AND INFOGRAPHICS</a:t>
            </a:r>
            <a:endParaRPr/>
          </a:p>
        </p:txBody>
      </p:sp>
      <p:sp>
        <p:nvSpPr>
          <p:cNvPr id="1346" name="Google Shape;1346;p48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47" name="Google Shape;1347;p48"/>
          <p:cNvGrpSpPr/>
          <p:nvPr/>
        </p:nvGrpSpPr>
        <p:grpSpPr>
          <a:xfrm>
            <a:off x="1972658" y="4198503"/>
            <a:ext cx="445738" cy="442950"/>
            <a:chOff x="1442627" y="5710929"/>
            <a:chExt cx="594318" cy="590600"/>
          </a:xfrm>
        </p:grpSpPr>
        <p:sp>
          <p:nvSpPr>
            <p:cNvPr id="1348" name="Google Shape;1348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49"/>
          <p:cNvSpPr txBox="1"/>
          <p:nvPr/>
        </p:nvSpPr>
        <p:spPr>
          <a:xfrm>
            <a:off x="731900" y="838075"/>
            <a:ext cx="76545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You can also use any emoji as an icon!</a:t>
            </a:r>
            <a:endParaRPr b="1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And of course it resizes without losing quality.</a:t>
            </a:r>
            <a:endParaRPr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How? Follow Google instructions https://twitter.com/googledocs/status/730087240156643328</a:t>
            </a:r>
            <a:endParaRPr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434343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357" name="Google Shape;1357;p49"/>
          <p:cNvSpPr txBox="1"/>
          <p:nvPr/>
        </p:nvSpPr>
        <p:spPr>
          <a:xfrm>
            <a:off x="731900" y="22980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Droid Serif"/>
                <a:ea typeface="Droid Serif"/>
                <a:cs typeface="Droid Serif"/>
                <a:sym typeface="Droid Serif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434343"/>
                </a:highlight>
                <a:latin typeface="Droid Serif"/>
                <a:ea typeface="Droid Serif"/>
                <a:cs typeface="Droid Serif"/>
                <a:sym typeface="Droid Serif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434343"/>
              </a:highlight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358" name="Google Shape;1358;p49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3" name="Google Shape;1363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65" name="Google Shape;1365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66" name="Google Shape;1366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67" name="Google Shape;1367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68" name="Google Shape;1368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69" name="Google Shape;1369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70" name="Google Shape;1370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1" name="Google Shape;1371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2" name="Google Shape;1372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373" name="Google Shape;1373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4" name="Google Shape;1374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75" name="Google Shape;1375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376" name="Google Shape;1376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77" name="Google Shape;1377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378" name="Google Shape;1378;p50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>
            <p:ph type="ctrTitle"/>
          </p:nvPr>
        </p:nvSpPr>
        <p:spPr>
          <a:xfrm>
            <a:off x="1933200" y="2189999"/>
            <a:ext cx="5277600" cy="447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685800" y="2505901"/>
            <a:ext cx="7772400" cy="4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3858675" y="528407"/>
            <a:ext cx="14265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-125" y="4337850"/>
            <a:ext cx="9144000" cy="8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2037600" y="2161800"/>
            <a:ext cx="50688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-125" y="4337850"/>
            <a:ext cx="9144000" cy="8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96" name="Google Shape;96;p17"/>
          <p:cNvSpPr txBox="1"/>
          <p:nvPr>
            <p:ph idx="1" type="body"/>
          </p:nvPr>
        </p:nvSpPr>
        <p:spPr>
          <a:xfrm>
            <a:off x="916650" y="1047150"/>
            <a:ext cx="7310700" cy="304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⊡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⊡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⊡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97" name="Google Shape;97;p17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idx="4294967295" type="ctrTitle"/>
          </p:nvPr>
        </p:nvSpPr>
        <p:spPr>
          <a:xfrm>
            <a:off x="1603800" y="1803599"/>
            <a:ext cx="59364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BIG CONCEPT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103" name="Google Shape;103;p18"/>
          <p:cNvSpPr txBox="1"/>
          <p:nvPr>
            <p:ph idx="4294967295" type="subTitle"/>
          </p:nvPr>
        </p:nvSpPr>
        <p:spPr>
          <a:xfrm>
            <a:off x="1603800" y="2488801"/>
            <a:ext cx="5936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CCCCCC"/>
                </a:solidFill>
              </a:rPr>
              <a:t>Bring the attention of your audience over a key concept using icons or illustrations</a:t>
            </a:r>
            <a:endParaRPr sz="1800">
              <a:solidFill>
                <a:srgbClr val="CCCCCC"/>
              </a:solidFill>
            </a:endParaRPr>
          </a:p>
        </p:txBody>
      </p:sp>
      <p:grpSp>
        <p:nvGrpSpPr>
          <p:cNvPr id="104" name="Google Shape;104;p18"/>
          <p:cNvGrpSpPr/>
          <p:nvPr/>
        </p:nvGrpSpPr>
        <p:grpSpPr>
          <a:xfrm>
            <a:off x="4233487" y="499000"/>
            <a:ext cx="677029" cy="1103729"/>
            <a:chOff x="6730350" y="2315900"/>
            <a:chExt cx="257700" cy="420100"/>
          </a:xfrm>
        </p:grpSpPr>
        <p:sp>
          <p:nvSpPr>
            <p:cNvPr id="105" name="Google Shape;105;p1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-125" y="4593050"/>
            <a:ext cx="9144000" cy="5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840975" y="1184604"/>
            <a:ext cx="3621900" cy="29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WHITE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16" name="Google Shape;116;p19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</a:t>
            </a:r>
            <a:br>
              <a:rPr lang="en"/>
            </a:br>
            <a:r>
              <a:rPr lang="en"/>
              <a:t>YOUR CONTENT</a:t>
            </a:r>
            <a:endParaRPr/>
          </a:p>
        </p:txBody>
      </p:sp>
      <p:sp>
        <p:nvSpPr>
          <p:cNvPr id="117" name="Google Shape;117;p19"/>
          <p:cNvSpPr txBox="1"/>
          <p:nvPr>
            <p:ph idx="2" type="body"/>
          </p:nvPr>
        </p:nvSpPr>
        <p:spPr>
          <a:xfrm>
            <a:off x="4681053" y="1184604"/>
            <a:ext cx="3621900" cy="296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>
            <p:ph type="title"/>
          </p:nvPr>
        </p:nvSpPr>
        <p:spPr>
          <a:xfrm>
            <a:off x="3241650" y="99105"/>
            <a:ext cx="2660700" cy="360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753900" y="971550"/>
            <a:ext cx="2440500" cy="32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25" name="Google Shape;125;p20"/>
          <p:cNvSpPr txBox="1"/>
          <p:nvPr>
            <p:ph idx="2" type="body"/>
          </p:nvPr>
        </p:nvSpPr>
        <p:spPr>
          <a:xfrm>
            <a:off x="3319596" y="971550"/>
            <a:ext cx="2440500" cy="32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26" name="Google Shape;126;p20"/>
          <p:cNvSpPr txBox="1"/>
          <p:nvPr>
            <p:ph idx="3" type="body"/>
          </p:nvPr>
        </p:nvSpPr>
        <p:spPr>
          <a:xfrm>
            <a:off x="5885292" y="971550"/>
            <a:ext cx="2440500" cy="32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0"/>
          <p:cNvSpPr txBox="1"/>
          <p:nvPr>
            <p:ph idx="12" type="sldNum"/>
          </p:nvPr>
        </p:nvSpPr>
        <p:spPr>
          <a:xfrm>
            <a:off x="-125" y="4869225"/>
            <a:ext cx="91440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erdita template">
  <a:themeElements>
    <a:clrScheme name="Custom 347">
      <a:dk1>
        <a:srgbClr val="434343"/>
      </a:dk1>
      <a:lt1>
        <a:srgbClr val="FFFFFF"/>
      </a:lt1>
      <a:dk2>
        <a:srgbClr val="999999"/>
      </a:dk2>
      <a:lt2>
        <a:srgbClr val="EFEFEF"/>
      </a:lt2>
      <a:accent1>
        <a:srgbClr val="FF9E00"/>
      </a:accent1>
      <a:accent2>
        <a:srgbClr val="FF6F00"/>
      </a:accent2>
      <a:accent3>
        <a:srgbClr val="8A827D"/>
      </a:accent3>
      <a:accent4>
        <a:srgbClr val="443F3D"/>
      </a:accent4>
      <a:accent5>
        <a:srgbClr val="A0BEDA"/>
      </a:accent5>
      <a:accent6>
        <a:srgbClr val="5E86AC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