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La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Gotu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1" Type="http://schemas.openxmlformats.org/officeDocument/2006/relationships/font" Target="fonts/Gotu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Lato-italic.fntdata"/><Relationship Id="rId12" Type="http://schemas.openxmlformats.org/officeDocument/2006/relationships/slide" Target="slides/slide8.xml"/><Relationship Id="rId34" Type="http://schemas.openxmlformats.org/officeDocument/2006/relationships/font" Target="fonts/Lat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Lat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5d35f7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085d35f7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85d35f7a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85d35f7ab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85d35f7a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085d35f7ab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85d35f7a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85d35f7ab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85d35f7a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085d35f7ab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5d35f7ab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085d35f7ab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85d35f7a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085d35f7ab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85d35f7a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085d35f7ab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85d35f7a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085d35f7ab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85d35f7a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85d35f7ab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5d35f7a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85d35f7ab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85d35f7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1085d35f7a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85d35f7a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85d35f7ab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85d35f7a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085d35f7ab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85d35f7a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085d35f7ab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85d35f7ab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85d35f7ab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85d35f7a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85d35f7ab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99175e6b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099175e6b2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85d35f7ab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085d35f7ab_0_3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085d35f7ab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1085d35f7ab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85d35f7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85d35f7ab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5d35f7a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085d35f7ab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85d35f7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085d35f7a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85d35f7a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85d35f7a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85d35f7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085d35f7ab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85d35f7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085d35f7ab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85d35f7a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85d35f7ab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14350" y="2323800"/>
            <a:ext cx="8115300" cy="23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14350" y="822550"/>
            <a:ext cx="7787700" cy="60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0"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514350" y="1699022"/>
            <a:ext cx="3050438" cy="0"/>
          </a:xfrm>
          <a:prstGeom prst="straightConnector1">
            <a:avLst/>
          </a:prstGeom>
          <a:noFill/>
          <a:ln cap="rnd" cmpd="sng" w="508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229084" y="1028700"/>
            <a:ext cx="2915100" cy="41148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028700" y="1028700"/>
            <a:ext cx="5200500" cy="41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554375" y="1633575"/>
            <a:ext cx="3536700" cy="8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b="0"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54375" y="2767701"/>
            <a:ext cx="3276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58550" y="3905375"/>
            <a:ext cx="3376500" cy="2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72000" y="4011136"/>
            <a:ext cx="4572000" cy="0"/>
          </a:xfrm>
          <a:prstGeom prst="straightConnector1">
            <a:avLst/>
          </a:prstGeom>
          <a:noFill/>
          <a:ln cap="rnd" cmpd="sng" w="381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4"/>
          <p:cNvSpPr txBox="1"/>
          <p:nvPr>
            <p:ph type="ctrTitle"/>
          </p:nvPr>
        </p:nvSpPr>
        <p:spPr>
          <a:xfrm>
            <a:off x="858550" y="996725"/>
            <a:ext cx="5390700" cy="8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0"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03350" y="890525"/>
            <a:ext cx="7433400" cy="33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0"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03350" y="1726350"/>
            <a:ext cx="7433400" cy="27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4629150"/>
            <a:ext cx="9144000" cy="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19300" y="836000"/>
            <a:ext cx="3412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55275" y="2793200"/>
            <a:ext cx="3473100" cy="15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15600" y="872875"/>
            <a:ext cx="3473100" cy="14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4572000" y="2562225"/>
            <a:ext cx="4057800" cy="0"/>
          </a:xfrm>
          <a:prstGeom prst="straightConnector1">
            <a:avLst/>
          </a:prstGeom>
          <a:noFill/>
          <a:ln cap="rnd" cmpd="sng" w="381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514350" y="4610100"/>
            <a:ext cx="4057800" cy="0"/>
          </a:xfrm>
          <a:prstGeom prst="straightConnector1">
            <a:avLst/>
          </a:prstGeom>
          <a:noFill/>
          <a:ln cap="rnd" cmpd="sng" w="381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14350" y="1130200"/>
            <a:ext cx="4029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0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14350" y="2796325"/>
            <a:ext cx="2415900" cy="19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64075" y="2796350"/>
            <a:ext cx="2315700" cy="19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213775" y="2835075"/>
            <a:ext cx="2315700" cy="19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514350" y="2000250"/>
            <a:ext cx="8629800" cy="0"/>
          </a:xfrm>
          <a:prstGeom prst="straightConnector1">
            <a:avLst/>
          </a:prstGeom>
          <a:noFill/>
          <a:ln cap="rnd" cmpd="sng" w="381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3800" y="22210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0"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8"/>
          <p:cNvCxnSpPr/>
          <p:nvPr/>
        </p:nvCxnSpPr>
        <p:spPr>
          <a:xfrm>
            <a:off x="913788" y="3048000"/>
            <a:ext cx="8335200" cy="0"/>
          </a:xfrm>
          <a:prstGeom prst="straightConnector1">
            <a:avLst/>
          </a:prstGeom>
          <a:noFill/>
          <a:ln cap="rnd" cmpd="sng" w="38100">
            <a:solidFill>
              <a:srgbClr val="F5D2D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>
            <p:ph idx="2" type="pic"/>
          </p:nvPr>
        </p:nvSpPr>
        <p:spPr>
          <a:xfrm>
            <a:off x="4334075" y="50"/>
            <a:ext cx="4809900" cy="23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9"/>
          <p:cNvSpPr/>
          <p:nvPr>
            <p:ph idx="3" type="pic"/>
          </p:nvPr>
        </p:nvSpPr>
        <p:spPr>
          <a:xfrm>
            <a:off x="6191825" y="2828925"/>
            <a:ext cx="2952000" cy="23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4" type="pic"/>
          </p:nvPr>
        </p:nvSpPr>
        <p:spPr>
          <a:xfrm>
            <a:off x="980350" y="2828925"/>
            <a:ext cx="4697100" cy="23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980339" y="1301877"/>
            <a:ext cx="915975" cy="0"/>
          </a:xfrm>
          <a:prstGeom prst="straightConnector1">
            <a:avLst/>
          </a:prstGeom>
          <a:noFill/>
          <a:ln cap="rnd" cmpd="sng" w="50800">
            <a:solidFill>
              <a:srgbClr val="4522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980350" y="488175"/>
            <a:ext cx="1567200" cy="4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otu"/>
              <a:buNone/>
              <a:defRPr b="1" sz="32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Relationship Id="rId6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9" Type="http://schemas.openxmlformats.org/officeDocument/2006/relationships/image" Target="../media/image22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16.jpg"/><Relationship Id="rId8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/>
          </a:blip>
          <a:srcRect b="37433" l="0" r="0" t="19954"/>
          <a:stretch/>
        </p:blipFill>
        <p:spPr>
          <a:xfrm>
            <a:off x="514350" y="2323805"/>
            <a:ext cx="8115301" cy="230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4">
            <a:alphaModFix/>
          </a:blip>
          <a:srcRect b="37433" l="0" r="0" t="19954"/>
          <a:stretch/>
        </p:blipFill>
        <p:spPr>
          <a:xfrm>
            <a:off x="514350" y="2323805"/>
            <a:ext cx="8115301" cy="2305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1"/>
          <p:cNvGrpSpPr/>
          <p:nvPr/>
        </p:nvGrpSpPr>
        <p:grpSpPr>
          <a:xfrm>
            <a:off x="514350" y="832247"/>
            <a:ext cx="8115300" cy="866775"/>
            <a:chOff x="0" y="-9525"/>
            <a:chExt cx="21640800" cy="2311400"/>
          </a:xfrm>
        </p:grpSpPr>
        <p:sp>
          <p:nvSpPr>
            <p:cNvPr id="63" name="Google Shape;63;p11"/>
            <p:cNvSpPr txBox="1"/>
            <p:nvPr/>
          </p:nvSpPr>
          <p:spPr>
            <a:xfrm>
              <a:off x="0" y="-9525"/>
              <a:ext cx="216408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50th Birthday Presentation</a:t>
              </a:r>
              <a:endParaRPr sz="700">
                <a:solidFill>
                  <a:schemeClr val="accent2"/>
                </a:solidFill>
              </a:endParaRPr>
            </a:p>
          </p:txBody>
        </p:sp>
        <p:cxnSp>
          <p:nvCxnSpPr>
            <p:cNvPr id="64" name="Google Shape;64;p11"/>
            <p:cNvCxnSpPr/>
            <p:nvPr/>
          </p:nvCxnSpPr>
          <p:spPr>
            <a:xfrm>
              <a:off x="0" y="2301875"/>
              <a:ext cx="81345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23509" l="0" r="0" t="4397"/>
          <a:stretch/>
        </p:blipFill>
        <p:spPr>
          <a:xfrm>
            <a:off x="4334065" y="0"/>
            <a:ext cx="4809937" cy="23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4">
            <a:alphaModFix/>
          </a:blip>
          <a:srcRect b="32152" l="0" r="0" t="15576"/>
          <a:stretch/>
        </p:blipFill>
        <p:spPr>
          <a:xfrm>
            <a:off x="6191951" y="2828925"/>
            <a:ext cx="2952050" cy="23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5">
            <a:alphaModFix/>
          </a:blip>
          <a:srcRect b="3056" l="0" r="0" t="23121"/>
          <a:stretch/>
        </p:blipFill>
        <p:spPr>
          <a:xfrm>
            <a:off x="980339" y="2828925"/>
            <a:ext cx="4697264" cy="2314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0"/>
          <p:cNvGrpSpPr/>
          <p:nvPr/>
        </p:nvGrpSpPr>
        <p:grpSpPr>
          <a:xfrm>
            <a:off x="980339" y="488156"/>
            <a:ext cx="1499400" cy="813721"/>
            <a:chOff x="0" y="-66675"/>
            <a:chExt cx="3998400" cy="2169922"/>
          </a:xfrm>
        </p:grpSpPr>
        <p:sp>
          <p:nvSpPr>
            <p:cNvPr id="180" name="Google Shape;180;p20"/>
            <p:cNvSpPr txBox="1"/>
            <p:nvPr/>
          </p:nvSpPr>
          <p:spPr>
            <a:xfrm>
              <a:off x="0" y="-66675"/>
              <a:ext cx="39984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Write a caption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for the photos.</a:t>
              </a:r>
              <a:endParaRPr sz="700">
                <a:solidFill>
                  <a:schemeClr val="dk1"/>
                </a:solidFill>
              </a:endParaRPr>
            </a:p>
          </p:txBody>
        </p:sp>
        <p:cxnSp>
          <p:nvCxnSpPr>
            <p:cNvPr id="181" name="Google Shape;181;p20"/>
            <p:cNvCxnSpPr/>
            <p:nvPr/>
          </p:nvCxnSpPr>
          <p:spPr>
            <a:xfrm>
              <a:off x="0" y="2103247"/>
              <a:ext cx="24426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1028700" y="3869373"/>
            <a:ext cx="339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Include a citation or supporting message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1028700" y="1028700"/>
            <a:ext cx="640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Write an original statement</a:t>
            </a:r>
            <a:endParaRPr sz="7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or inspiring quote</a:t>
            </a:r>
            <a:endParaRPr sz="700">
              <a:solidFill>
                <a:schemeClr val="accent2"/>
              </a:solidFill>
            </a:endParaRPr>
          </a:p>
        </p:txBody>
      </p:sp>
      <p:cxnSp>
        <p:nvCxnSpPr>
          <p:cNvPr id="189" name="Google Shape;189;p21"/>
          <p:cNvCxnSpPr/>
          <p:nvPr/>
        </p:nvCxnSpPr>
        <p:spPr>
          <a:xfrm>
            <a:off x="4572000" y="4011136"/>
            <a:ext cx="45720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4088064" y="0"/>
            <a:ext cx="5055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0" y="3507549"/>
            <a:ext cx="4088100" cy="16359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514350" y="514350"/>
            <a:ext cx="2986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Write your topic or idea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197" name="Google Shape;197;p22"/>
          <p:cNvGrpSpPr/>
          <p:nvPr/>
        </p:nvGrpSpPr>
        <p:grpSpPr>
          <a:xfrm>
            <a:off x="5097786" y="2106712"/>
            <a:ext cx="3036503" cy="858571"/>
            <a:chOff x="-4" y="-76200"/>
            <a:chExt cx="8097342" cy="2289523"/>
          </a:xfrm>
        </p:grpSpPr>
        <p:sp>
          <p:nvSpPr>
            <p:cNvPr id="198" name="Google Shape;198;p22"/>
            <p:cNvSpPr txBox="1"/>
            <p:nvPr/>
          </p:nvSpPr>
          <p:spPr>
            <a:xfrm>
              <a:off x="1985138" y="-76200"/>
              <a:ext cx="611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99" name="Google Shape;199;p22"/>
            <p:cNvSpPr txBox="1"/>
            <p:nvPr/>
          </p:nvSpPr>
          <p:spPr>
            <a:xfrm>
              <a:off x="1985138" y="1154323"/>
              <a:ext cx="6112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-4" y="581408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62963" y="378235"/>
                  </a:moveTo>
                  <a:cubicBezTo>
                    <a:pt x="1162963" y="390655"/>
                    <a:pt x="1158129" y="402351"/>
                    <a:pt x="1149326" y="411130"/>
                  </a:cubicBezTo>
                  <a:lnTo>
                    <a:pt x="1102624" y="457846"/>
                  </a:lnTo>
                  <a:cubicBezTo>
                    <a:pt x="1093821" y="466647"/>
                    <a:pt x="1082146" y="471480"/>
                    <a:pt x="1069700" y="471480"/>
                  </a:cubicBezTo>
                  <a:cubicBezTo>
                    <a:pt x="1057277" y="471480"/>
                    <a:pt x="1045579" y="466647"/>
                    <a:pt x="1036775" y="457846"/>
                  </a:cubicBezTo>
                  <a:lnTo>
                    <a:pt x="982392" y="403472"/>
                  </a:lnTo>
                  <a:lnTo>
                    <a:pt x="783000" y="602827"/>
                  </a:lnTo>
                  <a:cubicBezTo>
                    <a:pt x="790309" y="629838"/>
                    <a:pt x="794068" y="657737"/>
                    <a:pt x="794068" y="685823"/>
                  </a:cubicBezTo>
                  <a:cubicBezTo>
                    <a:pt x="794068" y="770500"/>
                    <a:pt x="761097" y="850088"/>
                    <a:pt x="701202" y="909948"/>
                  </a:cubicBezTo>
                  <a:lnTo>
                    <a:pt x="625243" y="985917"/>
                  </a:lnTo>
                  <a:cubicBezTo>
                    <a:pt x="618985" y="992174"/>
                    <a:pt x="610648" y="995629"/>
                    <a:pt x="601798" y="995629"/>
                  </a:cubicBezTo>
                  <a:cubicBezTo>
                    <a:pt x="592925" y="995629"/>
                    <a:pt x="584589" y="992174"/>
                    <a:pt x="578331" y="985917"/>
                  </a:cubicBezTo>
                  <a:lnTo>
                    <a:pt x="435331" y="842921"/>
                  </a:lnTo>
                  <a:lnTo>
                    <a:pt x="18801" y="1163700"/>
                  </a:lnTo>
                  <a:cubicBezTo>
                    <a:pt x="16677" y="1165311"/>
                    <a:pt x="14178" y="1166128"/>
                    <a:pt x="11679" y="1166128"/>
                  </a:cubicBezTo>
                  <a:cubicBezTo>
                    <a:pt x="8667" y="1166128"/>
                    <a:pt x="5678" y="1164961"/>
                    <a:pt x="3413" y="1162696"/>
                  </a:cubicBezTo>
                  <a:cubicBezTo>
                    <a:pt x="-720" y="1158540"/>
                    <a:pt x="-1163" y="1151980"/>
                    <a:pt x="2433" y="1147311"/>
                  </a:cubicBezTo>
                  <a:lnTo>
                    <a:pt x="323248" y="730858"/>
                  </a:lnTo>
                  <a:lnTo>
                    <a:pt x="176886" y="584547"/>
                  </a:lnTo>
                  <a:cubicBezTo>
                    <a:pt x="163949" y="571613"/>
                    <a:pt x="163949" y="550578"/>
                    <a:pt x="176886" y="537644"/>
                  </a:cubicBezTo>
                  <a:lnTo>
                    <a:pt x="252869" y="461675"/>
                  </a:lnTo>
                  <a:cubicBezTo>
                    <a:pt x="333335" y="381246"/>
                    <a:pt x="450439" y="350266"/>
                    <a:pt x="560024" y="379916"/>
                  </a:cubicBezTo>
                  <a:lnTo>
                    <a:pt x="759439" y="180538"/>
                  </a:lnTo>
                  <a:lnTo>
                    <a:pt x="705055" y="126164"/>
                  </a:lnTo>
                  <a:cubicBezTo>
                    <a:pt x="686888" y="108024"/>
                    <a:pt x="686888" y="78491"/>
                    <a:pt x="705055" y="60350"/>
                  </a:cubicBezTo>
                  <a:lnTo>
                    <a:pt x="751757" y="13634"/>
                  </a:lnTo>
                  <a:cubicBezTo>
                    <a:pt x="760560" y="4856"/>
                    <a:pt x="772235" y="0"/>
                    <a:pt x="784681" y="0"/>
                  </a:cubicBezTo>
                  <a:cubicBezTo>
                    <a:pt x="797127" y="0"/>
                    <a:pt x="808802" y="4856"/>
                    <a:pt x="817606" y="13634"/>
                  </a:cubicBezTo>
                  <a:lnTo>
                    <a:pt x="1149326" y="345316"/>
                  </a:lnTo>
                  <a:cubicBezTo>
                    <a:pt x="1158129" y="354094"/>
                    <a:pt x="1162963" y="365791"/>
                    <a:pt x="1162963" y="378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75796" y="604756"/>
              <a:ext cx="1063811" cy="1066975"/>
            </a:xfrm>
            <a:custGeom>
              <a:rect b="b" l="l" r="r" t="t"/>
              <a:pathLst>
                <a:path extrusionOk="0" h="1066975" w="1063811">
                  <a:moveTo>
                    <a:pt x="264096" y="724158"/>
                  </a:moveTo>
                  <a:lnTo>
                    <a:pt x="342882" y="802952"/>
                  </a:lnTo>
                  <a:lnTo>
                    <a:pt x="0" y="1066976"/>
                  </a:lnTo>
                  <a:lnTo>
                    <a:pt x="264096" y="724158"/>
                  </a:lnTo>
                  <a:close/>
                  <a:moveTo>
                    <a:pt x="117594" y="530803"/>
                  </a:moveTo>
                  <a:cubicBezTo>
                    <a:pt x="113765" y="534632"/>
                    <a:pt x="113765" y="540865"/>
                    <a:pt x="117594" y="544694"/>
                  </a:cubicBezTo>
                  <a:lnTo>
                    <a:pt x="519039" y="946065"/>
                  </a:lnTo>
                  <a:cubicBezTo>
                    <a:pt x="520907" y="947909"/>
                    <a:pt x="523359" y="948937"/>
                    <a:pt x="525998" y="948937"/>
                  </a:cubicBezTo>
                  <a:cubicBezTo>
                    <a:pt x="528613" y="948937"/>
                    <a:pt x="531065" y="947909"/>
                    <a:pt x="532933" y="946065"/>
                  </a:cubicBezTo>
                  <a:lnTo>
                    <a:pt x="591240" y="887746"/>
                  </a:lnTo>
                  <a:lnTo>
                    <a:pt x="175924" y="472507"/>
                  </a:lnTo>
                  <a:lnTo>
                    <a:pt x="117594" y="530803"/>
                  </a:lnTo>
                  <a:close/>
                  <a:moveTo>
                    <a:pt x="682634" y="574227"/>
                  </a:moveTo>
                  <a:cubicBezTo>
                    <a:pt x="682705" y="573877"/>
                    <a:pt x="682775" y="573504"/>
                    <a:pt x="682868" y="573153"/>
                  </a:cubicBezTo>
                  <a:cubicBezTo>
                    <a:pt x="682961" y="572780"/>
                    <a:pt x="683055" y="572430"/>
                    <a:pt x="683195" y="572080"/>
                  </a:cubicBezTo>
                  <a:cubicBezTo>
                    <a:pt x="683312" y="571729"/>
                    <a:pt x="683475" y="571379"/>
                    <a:pt x="683639" y="571029"/>
                  </a:cubicBezTo>
                  <a:cubicBezTo>
                    <a:pt x="683802" y="570702"/>
                    <a:pt x="683965" y="570352"/>
                    <a:pt x="684152" y="570025"/>
                  </a:cubicBezTo>
                  <a:cubicBezTo>
                    <a:pt x="684339" y="569722"/>
                    <a:pt x="684549" y="569441"/>
                    <a:pt x="684759" y="569138"/>
                  </a:cubicBezTo>
                  <a:cubicBezTo>
                    <a:pt x="685016" y="568788"/>
                    <a:pt x="685273" y="568461"/>
                    <a:pt x="685577" y="568157"/>
                  </a:cubicBezTo>
                  <a:cubicBezTo>
                    <a:pt x="685693" y="568041"/>
                    <a:pt x="685764" y="567901"/>
                    <a:pt x="685880" y="567760"/>
                  </a:cubicBezTo>
                  <a:lnTo>
                    <a:pt x="890082" y="363620"/>
                  </a:lnTo>
                  <a:lnTo>
                    <a:pt x="839108" y="312655"/>
                  </a:lnTo>
                  <a:lnTo>
                    <a:pt x="700124" y="173720"/>
                  </a:lnTo>
                  <a:lnTo>
                    <a:pt x="495946" y="377884"/>
                  </a:lnTo>
                  <a:cubicBezTo>
                    <a:pt x="495805" y="378001"/>
                    <a:pt x="495665" y="378095"/>
                    <a:pt x="495525" y="378211"/>
                  </a:cubicBezTo>
                  <a:cubicBezTo>
                    <a:pt x="495222" y="378491"/>
                    <a:pt x="494918" y="378748"/>
                    <a:pt x="494591" y="378982"/>
                  </a:cubicBezTo>
                  <a:cubicBezTo>
                    <a:pt x="494288" y="379215"/>
                    <a:pt x="493984" y="379425"/>
                    <a:pt x="493657" y="379612"/>
                  </a:cubicBezTo>
                  <a:cubicBezTo>
                    <a:pt x="493330" y="379799"/>
                    <a:pt x="493027" y="379962"/>
                    <a:pt x="492700" y="380126"/>
                  </a:cubicBezTo>
                  <a:cubicBezTo>
                    <a:pt x="492326" y="380289"/>
                    <a:pt x="491976" y="380453"/>
                    <a:pt x="491602" y="380569"/>
                  </a:cubicBezTo>
                  <a:cubicBezTo>
                    <a:pt x="491275" y="380709"/>
                    <a:pt x="490925" y="380803"/>
                    <a:pt x="490575" y="380873"/>
                  </a:cubicBezTo>
                  <a:cubicBezTo>
                    <a:pt x="490201" y="380989"/>
                    <a:pt x="489828" y="381060"/>
                    <a:pt x="489454" y="381130"/>
                  </a:cubicBezTo>
                  <a:cubicBezTo>
                    <a:pt x="489080" y="381176"/>
                    <a:pt x="488730" y="381200"/>
                    <a:pt x="488357" y="381223"/>
                  </a:cubicBezTo>
                  <a:cubicBezTo>
                    <a:pt x="487960" y="381246"/>
                    <a:pt x="487586" y="381270"/>
                    <a:pt x="487189" y="381246"/>
                  </a:cubicBezTo>
                  <a:cubicBezTo>
                    <a:pt x="486839" y="381223"/>
                    <a:pt x="486489" y="381200"/>
                    <a:pt x="486115" y="381153"/>
                  </a:cubicBezTo>
                  <a:cubicBezTo>
                    <a:pt x="485695" y="381083"/>
                    <a:pt x="485298" y="381013"/>
                    <a:pt x="484901" y="380919"/>
                  </a:cubicBezTo>
                  <a:cubicBezTo>
                    <a:pt x="484714" y="380873"/>
                    <a:pt x="484550" y="380873"/>
                    <a:pt x="484387" y="380826"/>
                  </a:cubicBezTo>
                  <a:cubicBezTo>
                    <a:pt x="381083" y="350429"/>
                    <a:pt x="269631" y="378795"/>
                    <a:pt x="193577" y="454857"/>
                  </a:cubicBezTo>
                  <a:lnTo>
                    <a:pt x="192433" y="456001"/>
                  </a:lnTo>
                  <a:lnTo>
                    <a:pt x="607749" y="871240"/>
                  </a:lnTo>
                  <a:lnTo>
                    <a:pt x="608893" y="870096"/>
                  </a:lnTo>
                  <a:cubicBezTo>
                    <a:pt x="664374" y="814648"/>
                    <a:pt x="694917" y="740920"/>
                    <a:pt x="694917" y="662477"/>
                  </a:cubicBezTo>
                  <a:cubicBezTo>
                    <a:pt x="694917" y="634274"/>
                    <a:pt x="690877" y="606282"/>
                    <a:pt x="682938" y="579317"/>
                  </a:cubicBezTo>
                  <a:cubicBezTo>
                    <a:pt x="682891" y="579154"/>
                    <a:pt x="682891" y="578967"/>
                    <a:pt x="682845" y="578803"/>
                  </a:cubicBezTo>
                  <a:cubicBezTo>
                    <a:pt x="682751" y="578406"/>
                    <a:pt x="682681" y="578009"/>
                    <a:pt x="682611" y="577589"/>
                  </a:cubicBezTo>
                  <a:cubicBezTo>
                    <a:pt x="682564" y="577239"/>
                    <a:pt x="682518" y="576866"/>
                    <a:pt x="682518" y="576492"/>
                  </a:cubicBezTo>
                  <a:cubicBezTo>
                    <a:pt x="682494" y="576118"/>
                    <a:pt x="682518" y="575745"/>
                    <a:pt x="682518" y="575371"/>
                  </a:cubicBezTo>
                  <a:cubicBezTo>
                    <a:pt x="682541" y="574998"/>
                    <a:pt x="682588" y="574624"/>
                    <a:pt x="682634" y="574227"/>
                  </a:cubicBezTo>
                  <a:close/>
                  <a:moveTo>
                    <a:pt x="1057016" y="338476"/>
                  </a:moveTo>
                  <a:lnTo>
                    <a:pt x="725296" y="6794"/>
                  </a:lnTo>
                  <a:cubicBezTo>
                    <a:pt x="720906" y="2428"/>
                    <a:pt x="715069" y="0"/>
                    <a:pt x="708881" y="0"/>
                  </a:cubicBezTo>
                  <a:cubicBezTo>
                    <a:pt x="702693" y="0"/>
                    <a:pt x="696855" y="2428"/>
                    <a:pt x="692465" y="6794"/>
                  </a:cubicBezTo>
                  <a:lnTo>
                    <a:pt x="645764" y="53510"/>
                  </a:lnTo>
                  <a:cubicBezTo>
                    <a:pt x="636704" y="62545"/>
                    <a:pt x="636704" y="77276"/>
                    <a:pt x="645764" y="86312"/>
                  </a:cubicBezTo>
                  <a:lnTo>
                    <a:pt x="855850" y="296382"/>
                  </a:lnTo>
                  <a:lnTo>
                    <a:pt x="914857" y="355355"/>
                  </a:lnTo>
                  <a:cubicBezTo>
                    <a:pt x="914857" y="355355"/>
                    <a:pt x="914881" y="355379"/>
                    <a:pt x="914881" y="355402"/>
                  </a:cubicBezTo>
                  <a:lnTo>
                    <a:pt x="977484" y="417993"/>
                  </a:lnTo>
                  <a:cubicBezTo>
                    <a:pt x="981874" y="422383"/>
                    <a:pt x="987711" y="424787"/>
                    <a:pt x="993899" y="424787"/>
                  </a:cubicBezTo>
                  <a:cubicBezTo>
                    <a:pt x="1000087" y="424787"/>
                    <a:pt x="1005925" y="422383"/>
                    <a:pt x="1010315" y="417993"/>
                  </a:cubicBezTo>
                  <a:lnTo>
                    <a:pt x="1057016" y="371277"/>
                  </a:lnTo>
                  <a:cubicBezTo>
                    <a:pt x="1061406" y="366912"/>
                    <a:pt x="1063811" y="361075"/>
                    <a:pt x="1063811" y="354888"/>
                  </a:cubicBezTo>
                  <a:cubicBezTo>
                    <a:pt x="1063811" y="348678"/>
                    <a:pt x="1061406" y="342865"/>
                    <a:pt x="1057016" y="338476"/>
                  </a:cubicBezTo>
                  <a:close/>
                </a:path>
              </a:pathLst>
            </a:custGeom>
            <a:solidFill>
              <a:srgbClr val="4522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-4" y="581409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49326" y="345316"/>
                  </a:moveTo>
                  <a:lnTo>
                    <a:pt x="817606" y="13634"/>
                  </a:lnTo>
                  <a:cubicBezTo>
                    <a:pt x="808802" y="4856"/>
                    <a:pt x="797127" y="0"/>
                    <a:pt x="784681" y="0"/>
                  </a:cubicBezTo>
                  <a:cubicBezTo>
                    <a:pt x="772235" y="0"/>
                    <a:pt x="760560" y="4856"/>
                    <a:pt x="751757" y="13634"/>
                  </a:cubicBezTo>
                  <a:lnTo>
                    <a:pt x="705055" y="60350"/>
                  </a:lnTo>
                  <a:cubicBezTo>
                    <a:pt x="686888" y="78491"/>
                    <a:pt x="686888" y="108024"/>
                    <a:pt x="705055" y="126164"/>
                  </a:cubicBezTo>
                  <a:lnTo>
                    <a:pt x="759439" y="180538"/>
                  </a:lnTo>
                  <a:lnTo>
                    <a:pt x="560024" y="379916"/>
                  </a:lnTo>
                  <a:cubicBezTo>
                    <a:pt x="450439" y="350266"/>
                    <a:pt x="333335" y="381246"/>
                    <a:pt x="252869" y="461675"/>
                  </a:cubicBezTo>
                  <a:lnTo>
                    <a:pt x="176886" y="537644"/>
                  </a:lnTo>
                  <a:cubicBezTo>
                    <a:pt x="163949" y="550578"/>
                    <a:pt x="163949" y="571613"/>
                    <a:pt x="176886" y="584547"/>
                  </a:cubicBezTo>
                  <a:lnTo>
                    <a:pt x="323248" y="730858"/>
                  </a:lnTo>
                  <a:lnTo>
                    <a:pt x="2433" y="1147311"/>
                  </a:lnTo>
                  <a:cubicBezTo>
                    <a:pt x="-1163" y="1151980"/>
                    <a:pt x="-720" y="1158540"/>
                    <a:pt x="3413" y="1162696"/>
                  </a:cubicBezTo>
                  <a:cubicBezTo>
                    <a:pt x="5678" y="1164961"/>
                    <a:pt x="8667" y="1166128"/>
                    <a:pt x="11679" y="1166128"/>
                  </a:cubicBezTo>
                  <a:cubicBezTo>
                    <a:pt x="14178" y="1166128"/>
                    <a:pt x="16677" y="1165311"/>
                    <a:pt x="18801" y="1163700"/>
                  </a:cubicBezTo>
                  <a:lnTo>
                    <a:pt x="435331" y="842921"/>
                  </a:lnTo>
                  <a:lnTo>
                    <a:pt x="578331" y="985917"/>
                  </a:lnTo>
                  <a:cubicBezTo>
                    <a:pt x="584589" y="992174"/>
                    <a:pt x="592925" y="995629"/>
                    <a:pt x="601798" y="995629"/>
                  </a:cubicBezTo>
                  <a:cubicBezTo>
                    <a:pt x="610648" y="995629"/>
                    <a:pt x="618985" y="992174"/>
                    <a:pt x="625243" y="985917"/>
                  </a:cubicBezTo>
                  <a:lnTo>
                    <a:pt x="701202" y="909948"/>
                  </a:lnTo>
                  <a:cubicBezTo>
                    <a:pt x="761097" y="850088"/>
                    <a:pt x="794068" y="770500"/>
                    <a:pt x="794068" y="685823"/>
                  </a:cubicBezTo>
                  <a:cubicBezTo>
                    <a:pt x="794068" y="657737"/>
                    <a:pt x="790309" y="629838"/>
                    <a:pt x="783000" y="602827"/>
                  </a:cubicBezTo>
                  <a:lnTo>
                    <a:pt x="982392" y="403472"/>
                  </a:lnTo>
                  <a:lnTo>
                    <a:pt x="1036775" y="457846"/>
                  </a:lnTo>
                  <a:cubicBezTo>
                    <a:pt x="1045579" y="466647"/>
                    <a:pt x="1057277" y="471480"/>
                    <a:pt x="1069700" y="471480"/>
                  </a:cubicBezTo>
                  <a:cubicBezTo>
                    <a:pt x="1082146" y="471480"/>
                    <a:pt x="1093821" y="466647"/>
                    <a:pt x="1102624" y="457846"/>
                  </a:cubicBezTo>
                  <a:lnTo>
                    <a:pt x="1149326" y="411130"/>
                  </a:lnTo>
                  <a:cubicBezTo>
                    <a:pt x="1158129" y="402351"/>
                    <a:pt x="1162963" y="390655"/>
                    <a:pt x="1162963" y="378235"/>
                  </a:cubicBezTo>
                  <a:cubicBezTo>
                    <a:pt x="1162963" y="365791"/>
                    <a:pt x="1158129" y="354094"/>
                    <a:pt x="1149326" y="345316"/>
                  </a:cubicBezTo>
                  <a:close/>
                  <a:moveTo>
                    <a:pt x="75801" y="1090322"/>
                  </a:moveTo>
                  <a:lnTo>
                    <a:pt x="339897" y="747504"/>
                  </a:lnTo>
                  <a:lnTo>
                    <a:pt x="418682" y="826298"/>
                  </a:lnTo>
                  <a:lnTo>
                    <a:pt x="75801" y="1090322"/>
                  </a:lnTo>
                  <a:close/>
                  <a:moveTo>
                    <a:pt x="608734" y="969411"/>
                  </a:moveTo>
                  <a:cubicBezTo>
                    <a:pt x="606866" y="971256"/>
                    <a:pt x="604414" y="972283"/>
                    <a:pt x="601798" y="972283"/>
                  </a:cubicBezTo>
                  <a:cubicBezTo>
                    <a:pt x="599160" y="972283"/>
                    <a:pt x="596708" y="971256"/>
                    <a:pt x="594840" y="969411"/>
                  </a:cubicBezTo>
                  <a:lnTo>
                    <a:pt x="193395" y="568041"/>
                  </a:lnTo>
                  <a:cubicBezTo>
                    <a:pt x="189565" y="564212"/>
                    <a:pt x="189565" y="557978"/>
                    <a:pt x="193395" y="554150"/>
                  </a:cubicBezTo>
                  <a:lnTo>
                    <a:pt x="251725" y="495854"/>
                  </a:lnTo>
                  <a:lnTo>
                    <a:pt x="667040" y="911092"/>
                  </a:lnTo>
                  <a:lnTo>
                    <a:pt x="608734" y="969411"/>
                  </a:lnTo>
                  <a:close/>
                  <a:moveTo>
                    <a:pt x="761681" y="591107"/>
                  </a:moveTo>
                  <a:cubicBezTo>
                    <a:pt x="761564" y="591247"/>
                    <a:pt x="761494" y="591387"/>
                    <a:pt x="761377" y="591504"/>
                  </a:cubicBezTo>
                  <a:cubicBezTo>
                    <a:pt x="761074" y="591807"/>
                    <a:pt x="760817" y="592134"/>
                    <a:pt x="760560" y="592484"/>
                  </a:cubicBezTo>
                  <a:cubicBezTo>
                    <a:pt x="760350" y="592788"/>
                    <a:pt x="760140" y="593068"/>
                    <a:pt x="759953" y="593371"/>
                  </a:cubicBezTo>
                  <a:cubicBezTo>
                    <a:pt x="759766" y="593698"/>
                    <a:pt x="759603" y="594048"/>
                    <a:pt x="759439" y="594375"/>
                  </a:cubicBezTo>
                  <a:cubicBezTo>
                    <a:pt x="759276" y="594726"/>
                    <a:pt x="759112" y="595076"/>
                    <a:pt x="758995" y="595426"/>
                  </a:cubicBezTo>
                  <a:cubicBezTo>
                    <a:pt x="758855" y="595776"/>
                    <a:pt x="758762" y="596126"/>
                    <a:pt x="758668" y="596500"/>
                  </a:cubicBezTo>
                  <a:cubicBezTo>
                    <a:pt x="758575" y="596850"/>
                    <a:pt x="758505" y="597224"/>
                    <a:pt x="758435" y="597574"/>
                  </a:cubicBezTo>
                  <a:cubicBezTo>
                    <a:pt x="758388" y="597971"/>
                    <a:pt x="758342" y="598344"/>
                    <a:pt x="758318" y="598718"/>
                  </a:cubicBezTo>
                  <a:cubicBezTo>
                    <a:pt x="758318" y="599091"/>
                    <a:pt x="758295" y="599465"/>
                    <a:pt x="758318" y="599838"/>
                  </a:cubicBezTo>
                  <a:cubicBezTo>
                    <a:pt x="758318" y="600212"/>
                    <a:pt x="758365" y="600585"/>
                    <a:pt x="758412" y="600936"/>
                  </a:cubicBezTo>
                  <a:cubicBezTo>
                    <a:pt x="758482" y="601356"/>
                    <a:pt x="758552" y="601753"/>
                    <a:pt x="758645" y="602150"/>
                  </a:cubicBezTo>
                  <a:cubicBezTo>
                    <a:pt x="758692" y="602313"/>
                    <a:pt x="758692" y="602500"/>
                    <a:pt x="758739" y="602663"/>
                  </a:cubicBezTo>
                  <a:cubicBezTo>
                    <a:pt x="766678" y="629628"/>
                    <a:pt x="770717" y="657621"/>
                    <a:pt x="770717" y="685823"/>
                  </a:cubicBezTo>
                  <a:cubicBezTo>
                    <a:pt x="770717" y="764267"/>
                    <a:pt x="740175" y="837995"/>
                    <a:pt x="684693" y="893442"/>
                  </a:cubicBezTo>
                  <a:lnTo>
                    <a:pt x="683549" y="894586"/>
                  </a:lnTo>
                  <a:lnTo>
                    <a:pt x="268234" y="479348"/>
                  </a:lnTo>
                  <a:lnTo>
                    <a:pt x="269378" y="478204"/>
                  </a:lnTo>
                  <a:cubicBezTo>
                    <a:pt x="345431" y="402141"/>
                    <a:pt x="456884" y="373775"/>
                    <a:pt x="560188" y="404172"/>
                  </a:cubicBezTo>
                  <a:cubicBezTo>
                    <a:pt x="560351" y="404219"/>
                    <a:pt x="560514" y="404219"/>
                    <a:pt x="560701" y="404266"/>
                  </a:cubicBezTo>
                  <a:cubicBezTo>
                    <a:pt x="561098" y="404359"/>
                    <a:pt x="561495" y="404429"/>
                    <a:pt x="561915" y="404499"/>
                  </a:cubicBezTo>
                  <a:cubicBezTo>
                    <a:pt x="562289" y="404546"/>
                    <a:pt x="562639" y="404569"/>
                    <a:pt x="562990" y="404593"/>
                  </a:cubicBezTo>
                  <a:cubicBezTo>
                    <a:pt x="563387" y="404616"/>
                    <a:pt x="563760" y="404593"/>
                    <a:pt x="564157" y="404569"/>
                  </a:cubicBezTo>
                  <a:cubicBezTo>
                    <a:pt x="564531" y="404546"/>
                    <a:pt x="564881" y="404523"/>
                    <a:pt x="565255" y="404476"/>
                  </a:cubicBezTo>
                  <a:cubicBezTo>
                    <a:pt x="565628" y="404406"/>
                    <a:pt x="566002" y="404336"/>
                    <a:pt x="566375" y="404219"/>
                  </a:cubicBezTo>
                  <a:cubicBezTo>
                    <a:pt x="566726" y="404149"/>
                    <a:pt x="567076" y="404056"/>
                    <a:pt x="567403" y="403916"/>
                  </a:cubicBezTo>
                  <a:cubicBezTo>
                    <a:pt x="567776" y="403799"/>
                    <a:pt x="568127" y="403635"/>
                    <a:pt x="568500" y="403472"/>
                  </a:cubicBezTo>
                  <a:cubicBezTo>
                    <a:pt x="568827" y="403309"/>
                    <a:pt x="569131" y="403145"/>
                    <a:pt x="569458" y="402958"/>
                  </a:cubicBezTo>
                  <a:cubicBezTo>
                    <a:pt x="569785" y="402772"/>
                    <a:pt x="570088" y="402562"/>
                    <a:pt x="570392" y="402328"/>
                  </a:cubicBezTo>
                  <a:cubicBezTo>
                    <a:pt x="570719" y="402095"/>
                    <a:pt x="571022" y="401838"/>
                    <a:pt x="571326" y="401558"/>
                  </a:cubicBezTo>
                  <a:cubicBezTo>
                    <a:pt x="571466" y="401441"/>
                    <a:pt x="571606" y="401348"/>
                    <a:pt x="571746" y="401231"/>
                  </a:cubicBezTo>
                  <a:lnTo>
                    <a:pt x="775925" y="197067"/>
                  </a:lnTo>
                  <a:lnTo>
                    <a:pt x="914908" y="336001"/>
                  </a:lnTo>
                  <a:lnTo>
                    <a:pt x="965883" y="386966"/>
                  </a:lnTo>
                  <a:lnTo>
                    <a:pt x="761681" y="591107"/>
                  </a:lnTo>
                  <a:close/>
                  <a:moveTo>
                    <a:pt x="1132817" y="394624"/>
                  </a:moveTo>
                  <a:lnTo>
                    <a:pt x="1086115" y="441340"/>
                  </a:lnTo>
                  <a:cubicBezTo>
                    <a:pt x="1081726" y="445729"/>
                    <a:pt x="1075888" y="448134"/>
                    <a:pt x="1069700" y="448134"/>
                  </a:cubicBezTo>
                  <a:cubicBezTo>
                    <a:pt x="1063512" y="448134"/>
                    <a:pt x="1057674" y="445729"/>
                    <a:pt x="1053284" y="441340"/>
                  </a:cubicBezTo>
                  <a:lnTo>
                    <a:pt x="990681" y="378748"/>
                  </a:lnTo>
                  <a:cubicBezTo>
                    <a:pt x="990681" y="378725"/>
                    <a:pt x="990658" y="378702"/>
                    <a:pt x="990658" y="378702"/>
                  </a:cubicBezTo>
                  <a:lnTo>
                    <a:pt x="931651" y="319729"/>
                  </a:lnTo>
                  <a:lnTo>
                    <a:pt x="721564" y="109658"/>
                  </a:lnTo>
                  <a:cubicBezTo>
                    <a:pt x="712504" y="100623"/>
                    <a:pt x="712504" y="85891"/>
                    <a:pt x="721564" y="76856"/>
                  </a:cubicBezTo>
                  <a:lnTo>
                    <a:pt x="768266" y="30140"/>
                  </a:lnTo>
                  <a:cubicBezTo>
                    <a:pt x="772656" y="25774"/>
                    <a:pt x="778493" y="23346"/>
                    <a:pt x="784681" y="23346"/>
                  </a:cubicBezTo>
                  <a:cubicBezTo>
                    <a:pt x="790869" y="23346"/>
                    <a:pt x="796707" y="25774"/>
                    <a:pt x="801097" y="30140"/>
                  </a:cubicBezTo>
                  <a:lnTo>
                    <a:pt x="1132817" y="361822"/>
                  </a:lnTo>
                  <a:cubicBezTo>
                    <a:pt x="1137207" y="366211"/>
                    <a:pt x="1139612" y="372024"/>
                    <a:pt x="1139612" y="378235"/>
                  </a:cubicBezTo>
                  <a:cubicBezTo>
                    <a:pt x="1139612" y="384421"/>
                    <a:pt x="1137207" y="390258"/>
                    <a:pt x="1132817" y="394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2"/>
          <p:cNvGrpSpPr/>
          <p:nvPr/>
        </p:nvGrpSpPr>
        <p:grpSpPr>
          <a:xfrm>
            <a:off x="5097786" y="3478974"/>
            <a:ext cx="3036503" cy="817939"/>
            <a:chOff x="-4" y="-76200"/>
            <a:chExt cx="8097342" cy="2181172"/>
          </a:xfrm>
        </p:grpSpPr>
        <p:sp>
          <p:nvSpPr>
            <p:cNvPr id="204" name="Google Shape;204;p22"/>
            <p:cNvSpPr txBox="1"/>
            <p:nvPr/>
          </p:nvSpPr>
          <p:spPr>
            <a:xfrm>
              <a:off x="1985138" y="-76200"/>
              <a:ext cx="611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1985138" y="1045972"/>
              <a:ext cx="6112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-4" y="539679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62963" y="378235"/>
                  </a:moveTo>
                  <a:cubicBezTo>
                    <a:pt x="1162963" y="390655"/>
                    <a:pt x="1158129" y="402351"/>
                    <a:pt x="1149326" y="411130"/>
                  </a:cubicBezTo>
                  <a:lnTo>
                    <a:pt x="1102624" y="457846"/>
                  </a:lnTo>
                  <a:cubicBezTo>
                    <a:pt x="1093821" y="466647"/>
                    <a:pt x="1082146" y="471480"/>
                    <a:pt x="1069700" y="471480"/>
                  </a:cubicBezTo>
                  <a:cubicBezTo>
                    <a:pt x="1057277" y="471480"/>
                    <a:pt x="1045579" y="466647"/>
                    <a:pt x="1036775" y="457846"/>
                  </a:cubicBezTo>
                  <a:lnTo>
                    <a:pt x="982392" y="403472"/>
                  </a:lnTo>
                  <a:lnTo>
                    <a:pt x="783000" y="602827"/>
                  </a:lnTo>
                  <a:cubicBezTo>
                    <a:pt x="790309" y="629838"/>
                    <a:pt x="794068" y="657737"/>
                    <a:pt x="794068" y="685823"/>
                  </a:cubicBezTo>
                  <a:cubicBezTo>
                    <a:pt x="794068" y="770500"/>
                    <a:pt x="761097" y="850088"/>
                    <a:pt x="701202" y="909948"/>
                  </a:cubicBezTo>
                  <a:lnTo>
                    <a:pt x="625243" y="985917"/>
                  </a:lnTo>
                  <a:cubicBezTo>
                    <a:pt x="618985" y="992174"/>
                    <a:pt x="610648" y="995629"/>
                    <a:pt x="601798" y="995629"/>
                  </a:cubicBezTo>
                  <a:cubicBezTo>
                    <a:pt x="592925" y="995629"/>
                    <a:pt x="584589" y="992174"/>
                    <a:pt x="578331" y="985917"/>
                  </a:cubicBezTo>
                  <a:lnTo>
                    <a:pt x="435331" y="842921"/>
                  </a:lnTo>
                  <a:lnTo>
                    <a:pt x="18801" y="1163700"/>
                  </a:lnTo>
                  <a:cubicBezTo>
                    <a:pt x="16677" y="1165311"/>
                    <a:pt x="14178" y="1166128"/>
                    <a:pt x="11679" y="1166128"/>
                  </a:cubicBezTo>
                  <a:cubicBezTo>
                    <a:pt x="8667" y="1166128"/>
                    <a:pt x="5678" y="1164961"/>
                    <a:pt x="3413" y="1162696"/>
                  </a:cubicBezTo>
                  <a:cubicBezTo>
                    <a:pt x="-720" y="1158540"/>
                    <a:pt x="-1163" y="1151980"/>
                    <a:pt x="2433" y="1147311"/>
                  </a:cubicBezTo>
                  <a:lnTo>
                    <a:pt x="323248" y="730858"/>
                  </a:lnTo>
                  <a:lnTo>
                    <a:pt x="176886" y="584547"/>
                  </a:lnTo>
                  <a:cubicBezTo>
                    <a:pt x="163949" y="571613"/>
                    <a:pt x="163949" y="550578"/>
                    <a:pt x="176886" y="537644"/>
                  </a:cubicBezTo>
                  <a:lnTo>
                    <a:pt x="252869" y="461675"/>
                  </a:lnTo>
                  <a:cubicBezTo>
                    <a:pt x="333335" y="381246"/>
                    <a:pt x="450439" y="350266"/>
                    <a:pt x="560024" y="379916"/>
                  </a:cubicBezTo>
                  <a:lnTo>
                    <a:pt x="759439" y="180538"/>
                  </a:lnTo>
                  <a:lnTo>
                    <a:pt x="705055" y="126164"/>
                  </a:lnTo>
                  <a:cubicBezTo>
                    <a:pt x="686888" y="108024"/>
                    <a:pt x="686888" y="78491"/>
                    <a:pt x="705055" y="60350"/>
                  </a:cubicBezTo>
                  <a:lnTo>
                    <a:pt x="751757" y="13634"/>
                  </a:lnTo>
                  <a:cubicBezTo>
                    <a:pt x="760560" y="4856"/>
                    <a:pt x="772235" y="0"/>
                    <a:pt x="784681" y="0"/>
                  </a:cubicBezTo>
                  <a:cubicBezTo>
                    <a:pt x="797127" y="0"/>
                    <a:pt x="808802" y="4856"/>
                    <a:pt x="817606" y="13634"/>
                  </a:cubicBezTo>
                  <a:lnTo>
                    <a:pt x="1149326" y="345316"/>
                  </a:lnTo>
                  <a:cubicBezTo>
                    <a:pt x="1158129" y="354094"/>
                    <a:pt x="1162963" y="365791"/>
                    <a:pt x="1162963" y="378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5796" y="563027"/>
              <a:ext cx="1063811" cy="1066975"/>
            </a:xfrm>
            <a:custGeom>
              <a:rect b="b" l="l" r="r" t="t"/>
              <a:pathLst>
                <a:path extrusionOk="0" h="1066975" w="1063811">
                  <a:moveTo>
                    <a:pt x="264096" y="724158"/>
                  </a:moveTo>
                  <a:lnTo>
                    <a:pt x="342882" y="802952"/>
                  </a:lnTo>
                  <a:lnTo>
                    <a:pt x="0" y="1066976"/>
                  </a:lnTo>
                  <a:lnTo>
                    <a:pt x="264096" y="724158"/>
                  </a:lnTo>
                  <a:close/>
                  <a:moveTo>
                    <a:pt x="117594" y="530803"/>
                  </a:moveTo>
                  <a:cubicBezTo>
                    <a:pt x="113765" y="534632"/>
                    <a:pt x="113765" y="540865"/>
                    <a:pt x="117594" y="544694"/>
                  </a:cubicBezTo>
                  <a:lnTo>
                    <a:pt x="519039" y="946065"/>
                  </a:lnTo>
                  <a:cubicBezTo>
                    <a:pt x="520907" y="947909"/>
                    <a:pt x="523359" y="948937"/>
                    <a:pt x="525998" y="948937"/>
                  </a:cubicBezTo>
                  <a:cubicBezTo>
                    <a:pt x="528613" y="948937"/>
                    <a:pt x="531065" y="947909"/>
                    <a:pt x="532933" y="946065"/>
                  </a:cubicBezTo>
                  <a:lnTo>
                    <a:pt x="591240" y="887746"/>
                  </a:lnTo>
                  <a:lnTo>
                    <a:pt x="175924" y="472507"/>
                  </a:lnTo>
                  <a:lnTo>
                    <a:pt x="117594" y="530803"/>
                  </a:lnTo>
                  <a:close/>
                  <a:moveTo>
                    <a:pt x="682634" y="574227"/>
                  </a:moveTo>
                  <a:cubicBezTo>
                    <a:pt x="682705" y="573877"/>
                    <a:pt x="682775" y="573504"/>
                    <a:pt x="682868" y="573153"/>
                  </a:cubicBezTo>
                  <a:cubicBezTo>
                    <a:pt x="682961" y="572780"/>
                    <a:pt x="683055" y="572430"/>
                    <a:pt x="683195" y="572080"/>
                  </a:cubicBezTo>
                  <a:cubicBezTo>
                    <a:pt x="683312" y="571729"/>
                    <a:pt x="683475" y="571379"/>
                    <a:pt x="683639" y="571029"/>
                  </a:cubicBezTo>
                  <a:cubicBezTo>
                    <a:pt x="683802" y="570702"/>
                    <a:pt x="683965" y="570352"/>
                    <a:pt x="684152" y="570025"/>
                  </a:cubicBezTo>
                  <a:cubicBezTo>
                    <a:pt x="684339" y="569722"/>
                    <a:pt x="684549" y="569441"/>
                    <a:pt x="684759" y="569138"/>
                  </a:cubicBezTo>
                  <a:cubicBezTo>
                    <a:pt x="685016" y="568788"/>
                    <a:pt x="685273" y="568461"/>
                    <a:pt x="685577" y="568157"/>
                  </a:cubicBezTo>
                  <a:cubicBezTo>
                    <a:pt x="685693" y="568041"/>
                    <a:pt x="685764" y="567901"/>
                    <a:pt x="685880" y="567760"/>
                  </a:cubicBezTo>
                  <a:lnTo>
                    <a:pt x="890082" y="363620"/>
                  </a:lnTo>
                  <a:lnTo>
                    <a:pt x="839108" y="312655"/>
                  </a:lnTo>
                  <a:lnTo>
                    <a:pt x="700124" y="173720"/>
                  </a:lnTo>
                  <a:lnTo>
                    <a:pt x="495946" y="377884"/>
                  </a:lnTo>
                  <a:cubicBezTo>
                    <a:pt x="495805" y="378001"/>
                    <a:pt x="495665" y="378095"/>
                    <a:pt x="495525" y="378211"/>
                  </a:cubicBezTo>
                  <a:cubicBezTo>
                    <a:pt x="495222" y="378491"/>
                    <a:pt x="494918" y="378748"/>
                    <a:pt x="494591" y="378982"/>
                  </a:cubicBezTo>
                  <a:cubicBezTo>
                    <a:pt x="494288" y="379215"/>
                    <a:pt x="493984" y="379425"/>
                    <a:pt x="493657" y="379612"/>
                  </a:cubicBezTo>
                  <a:cubicBezTo>
                    <a:pt x="493330" y="379799"/>
                    <a:pt x="493027" y="379962"/>
                    <a:pt x="492700" y="380126"/>
                  </a:cubicBezTo>
                  <a:cubicBezTo>
                    <a:pt x="492326" y="380289"/>
                    <a:pt x="491976" y="380453"/>
                    <a:pt x="491602" y="380569"/>
                  </a:cubicBezTo>
                  <a:cubicBezTo>
                    <a:pt x="491275" y="380709"/>
                    <a:pt x="490925" y="380803"/>
                    <a:pt x="490575" y="380873"/>
                  </a:cubicBezTo>
                  <a:cubicBezTo>
                    <a:pt x="490201" y="380989"/>
                    <a:pt x="489828" y="381060"/>
                    <a:pt x="489454" y="381130"/>
                  </a:cubicBezTo>
                  <a:cubicBezTo>
                    <a:pt x="489080" y="381176"/>
                    <a:pt x="488730" y="381200"/>
                    <a:pt x="488357" y="381223"/>
                  </a:cubicBezTo>
                  <a:cubicBezTo>
                    <a:pt x="487960" y="381246"/>
                    <a:pt x="487586" y="381270"/>
                    <a:pt x="487189" y="381246"/>
                  </a:cubicBezTo>
                  <a:cubicBezTo>
                    <a:pt x="486839" y="381223"/>
                    <a:pt x="486489" y="381200"/>
                    <a:pt x="486115" y="381153"/>
                  </a:cubicBezTo>
                  <a:cubicBezTo>
                    <a:pt x="485695" y="381083"/>
                    <a:pt x="485298" y="381013"/>
                    <a:pt x="484901" y="380919"/>
                  </a:cubicBezTo>
                  <a:cubicBezTo>
                    <a:pt x="484714" y="380873"/>
                    <a:pt x="484550" y="380873"/>
                    <a:pt x="484387" y="380826"/>
                  </a:cubicBezTo>
                  <a:cubicBezTo>
                    <a:pt x="381083" y="350429"/>
                    <a:pt x="269631" y="378795"/>
                    <a:pt x="193577" y="454857"/>
                  </a:cubicBezTo>
                  <a:lnTo>
                    <a:pt x="192433" y="456001"/>
                  </a:lnTo>
                  <a:lnTo>
                    <a:pt x="607749" y="871240"/>
                  </a:lnTo>
                  <a:lnTo>
                    <a:pt x="608893" y="870096"/>
                  </a:lnTo>
                  <a:cubicBezTo>
                    <a:pt x="664374" y="814648"/>
                    <a:pt x="694917" y="740920"/>
                    <a:pt x="694917" y="662477"/>
                  </a:cubicBezTo>
                  <a:cubicBezTo>
                    <a:pt x="694917" y="634274"/>
                    <a:pt x="690877" y="606282"/>
                    <a:pt x="682938" y="579317"/>
                  </a:cubicBezTo>
                  <a:cubicBezTo>
                    <a:pt x="682891" y="579154"/>
                    <a:pt x="682891" y="578967"/>
                    <a:pt x="682845" y="578803"/>
                  </a:cubicBezTo>
                  <a:cubicBezTo>
                    <a:pt x="682751" y="578406"/>
                    <a:pt x="682681" y="578009"/>
                    <a:pt x="682611" y="577589"/>
                  </a:cubicBezTo>
                  <a:cubicBezTo>
                    <a:pt x="682564" y="577239"/>
                    <a:pt x="682518" y="576866"/>
                    <a:pt x="682518" y="576492"/>
                  </a:cubicBezTo>
                  <a:cubicBezTo>
                    <a:pt x="682494" y="576118"/>
                    <a:pt x="682518" y="575745"/>
                    <a:pt x="682518" y="575371"/>
                  </a:cubicBezTo>
                  <a:cubicBezTo>
                    <a:pt x="682541" y="574998"/>
                    <a:pt x="682588" y="574624"/>
                    <a:pt x="682634" y="574227"/>
                  </a:cubicBezTo>
                  <a:close/>
                  <a:moveTo>
                    <a:pt x="1057016" y="338476"/>
                  </a:moveTo>
                  <a:lnTo>
                    <a:pt x="725296" y="6794"/>
                  </a:lnTo>
                  <a:cubicBezTo>
                    <a:pt x="720906" y="2428"/>
                    <a:pt x="715069" y="0"/>
                    <a:pt x="708881" y="0"/>
                  </a:cubicBezTo>
                  <a:cubicBezTo>
                    <a:pt x="702693" y="0"/>
                    <a:pt x="696855" y="2428"/>
                    <a:pt x="692465" y="6794"/>
                  </a:cubicBezTo>
                  <a:lnTo>
                    <a:pt x="645764" y="53510"/>
                  </a:lnTo>
                  <a:cubicBezTo>
                    <a:pt x="636704" y="62545"/>
                    <a:pt x="636704" y="77276"/>
                    <a:pt x="645764" y="86312"/>
                  </a:cubicBezTo>
                  <a:lnTo>
                    <a:pt x="855850" y="296382"/>
                  </a:lnTo>
                  <a:lnTo>
                    <a:pt x="914857" y="355355"/>
                  </a:lnTo>
                  <a:cubicBezTo>
                    <a:pt x="914857" y="355355"/>
                    <a:pt x="914881" y="355379"/>
                    <a:pt x="914881" y="355402"/>
                  </a:cubicBezTo>
                  <a:lnTo>
                    <a:pt x="977484" y="417993"/>
                  </a:lnTo>
                  <a:cubicBezTo>
                    <a:pt x="981874" y="422383"/>
                    <a:pt x="987711" y="424787"/>
                    <a:pt x="993899" y="424787"/>
                  </a:cubicBezTo>
                  <a:cubicBezTo>
                    <a:pt x="1000087" y="424787"/>
                    <a:pt x="1005925" y="422383"/>
                    <a:pt x="1010315" y="417993"/>
                  </a:cubicBezTo>
                  <a:lnTo>
                    <a:pt x="1057016" y="371277"/>
                  </a:lnTo>
                  <a:cubicBezTo>
                    <a:pt x="1061406" y="366912"/>
                    <a:pt x="1063811" y="361075"/>
                    <a:pt x="1063811" y="354888"/>
                  </a:cubicBezTo>
                  <a:cubicBezTo>
                    <a:pt x="1063811" y="348678"/>
                    <a:pt x="1061406" y="342865"/>
                    <a:pt x="1057016" y="338476"/>
                  </a:cubicBezTo>
                  <a:close/>
                </a:path>
              </a:pathLst>
            </a:custGeom>
            <a:solidFill>
              <a:srgbClr val="4522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-4" y="539680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49326" y="345316"/>
                  </a:moveTo>
                  <a:lnTo>
                    <a:pt x="817606" y="13634"/>
                  </a:lnTo>
                  <a:cubicBezTo>
                    <a:pt x="808802" y="4856"/>
                    <a:pt x="797127" y="0"/>
                    <a:pt x="784681" y="0"/>
                  </a:cubicBezTo>
                  <a:cubicBezTo>
                    <a:pt x="772235" y="0"/>
                    <a:pt x="760560" y="4856"/>
                    <a:pt x="751757" y="13634"/>
                  </a:cubicBezTo>
                  <a:lnTo>
                    <a:pt x="705055" y="60350"/>
                  </a:lnTo>
                  <a:cubicBezTo>
                    <a:pt x="686888" y="78491"/>
                    <a:pt x="686888" y="108024"/>
                    <a:pt x="705055" y="126164"/>
                  </a:cubicBezTo>
                  <a:lnTo>
                    <a:pt x="759439" y="180538"/>
                  </a:lnTo>
                  <a:lnTo>
                    <a:pt x="560024" y="379916"/>
                  </a:lnTo>
                  <a:cubicBezTo>
                    <a:pt x="450439" y="350266"/>
                    <a:pt x="333335" y="381246"/>
                    <a:pt x="252869" y="461675"/>
                  </a:cubicBezTo>
                  <a:lnTo>
                    <a:pt x="176886" y="537644"/>
                  </a:lnTo>
                  <a:cubicBezTo>
                    <a:pt x="163949" y="550578"/>
                    <a:pt x="163949" y="571613"/>
                    <a:pt x="176886" y="584547"/>
                  </a:cubicBezTo>
                  <a:lnTo>
                    <a:pt x="323248" y="730858"/>
                  </a:lnTo>
                  <a:lnTo>
                    <a:pt x="2433" y="1147311"/>
                  </a:lnTo>
                  <a:cubicBezTo>
                    <a:pt x="-1163" y="1151980"/>
                    <a:pt x="-720" y="1158540"/>
                    <a:pt x="3413" y="1162696"/>
                  </a:cubicBezTo>
                  <a:cubicBezTo>
                    <a:pt x="5678" y="1164961"/>
                    <a:pt x="8667" y="1166128"/>
                    <a:pt x="11679" y="1166128"/>
                  </a:cubicBezTo>
                  <a:cubicBezTo>
                    <a:pt x="14178" y="1166128"/>
                    <a:pt x="16677" y="1165311"/>
                    <a:pt x="18801" y="1163700"/>
                  </a:cubicBezTo>
                  <a:lnTo>
                    <a:pt x="435331" y="842921"/>
                  </a:lnTo>
                  <a:lnTo>
                    <a:pt x="578331" y="985917"/>
                  </a:lnTo>
                  <a:cubicBezTo>
                    <a:pt x="584589" y="992174"/>
                    <a:pt x="592925" y="995629"/>
                    <a:pt x="601798" y="995629"/>
                  </a:cubicBezTo>
                  <a:cubicBezTo>
                    <a:pt x="610648" y="995629"/>
                    <a:pt x="618985" y="992174"/>
                    <a:pt x="625243" y="985917"/>
                  </a:cubicBezTo>
                  <a:lnTo>
                    <a:pt x="701202" y="909948"/>
                  </a:lnTo>
                  <a:cubicBezTo>
                    <a:pt x="761097" y="850088"/>
                    <a:pt x="794068" y="770500"/>
                    <a:pt x="794068" y="685823"/>
                  </a:cubicBezTo>
                  <a:cubicBezTo>
                    <a:pt x="794068" y="657737"/>
                    <a:pt x="790309" y="629838"/>
                    <a:pt x="783000" y="602827"/>
                  </a:cubicBezTo>
                  <a:lnTo>
                    <a:pt x="982392" y="403472"/>
                  </a:lnTo>
                  <a:lnTo>
                    <a:pt x="1036775" y="457846"/>
                  </a:lnTo>
                  <a:cubicBezTo>
                    <a:pt x="1045579" y="466647"/>
                    <a:pt x="1057277" y="471480"/>
                    <a:pt x="1069700" y="471480"/>
                  </a:cubicBezTo>
                  <a:cubicBezTo>
                    <a:pt x="1082146" y="471480"/>
                    <a:pt x="1093821" y="466647"/>
                    <a:pt x="1102624" y="457846"/>
                  </a:cubicBezTo>
                  <a:lnTo>
                    <a:pt x="1149326" y="411130"/>
                  </a:lnTo>
                  <a:cubicBezTo>
                    <a:pt x="1158129" y="402351"/>
                    <a:pt x="1162963" y="390655"/>
                    <a:pt x="1162963" y="378235"/>
                  </a:cubicBezTo>
                  <a:cubicBezTo>
                    <a:pt x="1162963" y="365791"/>
                    <a:pt x="1158129" y="354094"/>
                    <a:pt x="1149326" y="345316"/>
                  </a:cubicBezTo>
                  <a:close/>
                  <a:moveTo>
                    <a:pt x="75801" y="1090322"/>
                  </a:moveTo>
                  <a:lnTo>
                    <a:pt x="339897" y="747504"/>
                  </a:lnTo>
                  <a:lnTo>
                    <a:pt x="418682" y="826298"/>
                  </a:lnTo>
                  <a:lnTo>
                    <a:pt x="75801" y="1090322"/>
                  </a:lnTo>
                  <a:close/>
                  <a:moveTo>
                    <a:pt x="608734" y="969411"/>
                  </a:moveTo>
                  <a:cubicBezTo>
                    <a:pt x="606866" y="971256"/>
                    <a:pt x="604414" y="972283"/>
                    <a:pt x="601798" y="972283"/>
                  </a:cubicBezTo>
                  <a:cubicBezTo>
                    <a:pt x="599160" y="972283"/>
                    <a:pt x="596708" y="971256"/>
                    <a:pt x="594840" y="969411"/>
                  </a:cubicBezTo>
                  <a:lnTo>
                    <a:pt x="193395" y="568041"/>
                  </a:lnTo>
                  <a:cubicBezTo>
                    <a:pt x="189565" y="564212"/>
                    <a:pt x="189565" y="557978"/>
                    <a:pt x="193395" y="554150"/>
                  </a:cubicBezTo>
                  <a:lnTo>
                    <a:pt x="251725" y="495854"/>
                  </a:lnTo>
                  <a:lnTo>
                    <a:pt x="667040" y="911092"/>
                  </a:lnTo>
                  <a:lnTo>
                    <a:pt x="608734" y="969411"/>
                  </a:lnTo>
                  <a:close/>
                  <a:moveTo>
                    <a:pt x="761681" y="591107"/>
                  </a:moveTo>
                  <a:cubicBezTo>
                    <a:pt x="761564" y="591247"/>
                    <a:pt x="761494" y="591387"/>
                    <a:pt x="761377" y="591504"/>
                  </a:cubicBezTo>
                  <a:cubicBezTo>
                    <a:pt x="761074" y="591807"/>
                    <a:pt x="760817" y="592134"/>
                    <a:pt x="760560" y="592484"/>
                  </a:cubicBezTo>
                  <a:cubicBezTo>
                    <a:pt x="760350" y="592788"/>
                    <a:pt x="760140" y="593068"/>
                    <a:pt x="759953" y="593371"/>
                  </a:cubicBezTo>
                  <a:cubicBezTo>
                    <a:pt x="759766" y="593698"/>
                    <a:pt x="759603" y="594048"/>
                    <a:pt x="759439" y="594375"/>
                  </a:cubicBezTo>
                  <a:cubicBezTo>
                    <a:pt x="759276" y="594726"/>
                    <a:pt x="759112" y="595076"/>
                    <a:pt x="758995" y="595426"/>
                  </a:cubicBezTo>
                  <a:cubicBezTo>
                    <a:pt x="758855" y="595776"/>
                    <a:pt x="758762" y="596126"/>
                    <a:pt x="758668" y="596500"/>
                  </a:cubicBezTo>
                  <a:cubicBezTo>
                    <a:pt x="758575" y="596850"/>
                    <a:pt x="758505" y="597224"/>
                    <a:pt x="758435" y="597574"/>
                  </a:cubicBezTo>
                  <a:cubicBezTo>
                    <a:pt x="758388" y="597971"/>
                    <a:pt x="758342" y="598344"/>
                    <a:pt x="758318" y="598718"/>
                  </a:cubicBezTo>
                  <a:cubicBezTo>
                    <a:pt x="758318" y="599091"/>
                    <a:pt x="758295" y="599465"/>
                    <a:pt x="758318" y="599838"/>
                  </a:cubicBezTo>
                  <a:cubicBezTo>
                    <a:pt x="758318" y="600212"/>
                    <a:pt x="758365" y="600585"/>
                    <a:pt x="758412" y="600936"/>
                  </a:cubicBezTo>
                  <a:cubicBezTo>
                    <a:pt x="758482" y="601356"/>
                    <a:pt x="758552" y="601753"/>
                    <a:pt x="758645" y="602150"/>
                  </a:cubicBezTo>
                  <a:cubicBezTo>
                    <a:pt x="758692" y="602313"/>
                    <a:pt x="758692" y="602500"/>
                    <a:pt x="758739" y="602663"/>
                  </a:cubicBezTo>
                  <a:cubicBezTo>
                    <a:pt x="766678" y="629628"/>
                    <a:pt x="770717" y="657621"/>
                    <a:pt x="770717" y="685823"/>
                  </a:cubicBezTo>
                  <a:cubicBezTo>
                    <a:pt x="770717" y="764267"/>
                    <a:pt x="740175" y="837995"/>
                    <a:pt x="684693" y="893442"/>
                  </a:cubicBezTo>
                  <a:lnTo>
                    <a:pt x="683549" y="894586"/>
                  </a:lnTo>
                  <a:lnTo>
                    <a:pt x="268234" y="479348"/>
                  </a:lnTo>
                  <a:lnTo>
                    <a:pt x="269378" y="478204"/>
                  </a:lnTo>
                  <a:cubicBezTo>
                    <a:pt x="345431" y="402141"/>
                    <a:pt x="456884" y="373775"/>
                    <a:pt x="560188" y="404172"/>
                  </a:cubicBezTo>
                  <a:cubicBezTo>
                    <a:pt x="560351" y="404219"/>
                    <a:pt x="560514" y="404219"/>
                    <a:pt x="560701" y="404266"/>
                  </a:cubicBezTo>
                  <a:cubicBezTo>
                    <a:pt x="561098" y="404359"/>
                    <a:pt x="561495" y="404429"/>
                    <a:pt x="561915" y="404499"/>
                  </a:cubicBezTo>
                  <a:cubicBezTo>
                    <a:pt x="562289" y="404546"/>
                    <a:pt x="562639" y="404569"/>
                    <a:pt x="562990" y="404593"/>
                  </a:cubicBezTo>
                  <a:cubicBezTo>
                    <a:pt x="563387" y="404616"/>
                    <a:pt x="563760" y="404593"/>
                    <a:pt x="564157" y="404569"/>
                  </a:cubicBezTo>
                  <a:cubicBezTo>
                    <a:pt x="564531" y="404546"/>
                    <a:pt x="564881" y="404523"/>
                    <a:pt x="565255" y="404476"/>
                  </a:cubicBezTo>
                  <a:cubicBezTo>
                    <a:pt x="565628" y="404406"/>
                    <a:pt x="566002" y="404336"/>
                    <a:pt x="566375" y="404219"/>
                  </a:cubicBezTo>
                  <a:cubicBezTo>
                    <a:pt x="566726" y="404149"/>
                    <a:pt x="567076" y="404056"/>
                    <a:pt x="567403" y="403916"/>
                  </a:cubicBezTo>
                  <a:cubicBezTo>
                    <a:pt x="567776" y="403799"/>
                    <a:pt x="568127" y="403635"/>
                    <a:pt x="568500" y="403472"/>
                  </a:cubicBezTo>
                  <a:cubicBezTo>
                    <a:pt x="568827" y="403309"/>
                    <a:pt x="569131" y="403145"/>
                    <a:pt x="569458" y="402958"/>
                  </a:cubicBezTo>
                  <a:cubicBezTo>
                    <a:pt x="569785" y="402772"/>
                    <a:pt x="570088" y="402562"/>
                    <a:pt x="570392" y="402328"/>
                  </a:cubicBezTo>
                  <a:cubicBezTo>
                    <a:pt x="570719" y="402095"/>
                    <a:pt x="571022" y="401838"/>
                    <a:pt x="571326" y="401558"/>
                  </a:cubicBezTo>
                  <a:cubicBezTo>
                    <a:pt x="571466" y="401441"/>
                    <a:pt x="571606" y="401348"/>
                    <a:pt x="571746" y="401231"/>
                  </a:cubicBezTo>
                  <a:lnTo>
                    <a:pt x="775925" y="197067"/>
                  </a:lnTo>
                  <a:lnTo>
                    <a:pt x="914908" y="336001"/>
                  </a:lnTo>
                  <a:lnTo>
                    <a:pt x="965883" y="386966"/>
                  </a:lnTo>
                  <a:lnTo>
                    <a:pt x="761681" y="591107"/>
                  </a:lnTo>
                  <a:close/>
                  <a:moveTo>
                    <a:pt x="1132817" y="394624"/>
                  </a:moveTo>
                  <a:lnTo>
                    <a:pt x="1086115" y="441340"/>
                  </a:lnTo>
                  <a:cubicBezTo>
                    <a:pt x="1081726" y="445729"/>
                    <a:pt x="1075888" y="448134"/>
                    <a:pt x="1069700" y="448134"/>
                  </a:cubicBezTo>
                  <a:cubicBezTo>
                    <a:pt x="1063512" y="448134"/>
                    <a:pt x="1057674" y="445729"/>
                    <a:pt x="1053284" y="441340"/>
                  </a:cubicBezTo>
                  <a:lnTo>
                    <a:pt x="990681" y="378748"/>
                  </a:lnTo>
                  <a:cubicBezTo>
                    <a:pt x="990681" y="378725"/>
                    <a:pt x="990658" y="378702"/>
                    <a:pt x="990658" y="378702"/>
                  </a:cubicBezTo>
                  <a:lnTo>
                    <a:pt x="931651" y="319729"/>
                  </a:lnTo>
                  <a:lnTo>
                    <a:pt x="721564" y="109658"/>
                  </a:lnTo>
                  <a:cubicBezTo>
                    <a:pt x="712504" y="100623"/>
                    <a:pt x="712504" y="85891"/>
                    <a:pt x="721564" y="76856"/>
                  </a:cubicBezTo>
                  <a:lnTo>
                    <a:pt x="768266" y="30140"/>
                  </a:lnTo>
                  <a:cubicBezTo>
                    <a:pt x="772656" y="25774"/>
                    <a:pt x="778493" y="23346"/>
                    <a:pt x="784681" y="23346"/>
                  </a:cubicBezTo>
                  <a:cubicBezTo>
                    <a:pt x="790869" y="23346"/>
                    <a:pt x="796707" y="25774"/>
                    <a:pt x="801097" y="30140"/>
                  </a:cubicBezTo>
                  <a:lnTo>
                    <a:pt x="1132817" y="361822"/>
                  </a:lnTo>
                  <a:cubicBezTo>
                    <a:pt x="1137207" y="366211"/>
                    <a:pt x="1139612" y="372024"/>
                    <a:pt x="1139612" y="378235"/>
                  </a:cubicBezTo>
                  <a:cubicBezTo>
                    <a:pt x="1139612" y="384421"/>
                    <a:pt x="1137207" y="390258"/>
                    <a:pt x="1132817" y="394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2"/>
          <p:cNvGrpSpPr/>
          <p:nvPr/>
        </p:nvGrpSpPr>
        <p:grpSpPr>
          <a:xfrm>
            <a:off x="5097786" y="775081"/>
            <a:ext cx="3036503" cy="817939"/>
            <a:chOff x="-4" y="-76200"/>
            <a:chExt cx="8097342" cy="2181172"/>
          </a:xfrm>
        </p:grpSpPr>
        <p:sp>
          <p:nvSpPr>
            <p:cNvPr id="210" name="Google Shape;210;p22"/>
            <p:cNvSpPr txBox="1"/>
            <p:nvPr/>
          </p:nvSpPr>
          <p:spPr>
            <a:xfrm>
              <a:off x="1985138" y="-76200"/>
              <a:ext cx="611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985138" y="1045972"/>
              <a:ext cx="6112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-4" y="539679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62963" y="378235"/>
                  </a:moveTo>
                  <a:cubicBezTo>
                    <a:pt x="1162963" y="390655"/>
                    <a:pt x="1158129" y="402351"/>
                    <a:pt x="1149326" y="411130"/>
                  </a:cubicBezTo>
                  <a:lnTo>
                    <a:pt x="1102624" y="457846"/>
                  </a:lnTo>
                  <a:cubicBezTo>
                    <a:pt x="1093821" y="466647"/>
                    <a:pt x="1082146" y="471480"/>
                    <a:pt x="1069700" y="471480"/>
                  </a:cubicBezTo>
                  <a:cubicBezTo>
                    <a:pt x="1057277" y="471480"/>
                    <a:pt x="1045579" y="466647"/>
                    <a:pt x="1036775" y="457846"/>
                  </a:cubicBezTo>
                  <a:lnTo>
                    <a:pt x="982392" y="403472"/>
                  </a:lnTo>
                  <a:lnTo>
                    <a:pt x="783000" y="602827"/>
                  </a:lnTo>
                  <a:cubicBezTo>
                    <a:pt x="790309" y="629838"/>
                    <a:pt x="794068" y="657737"/>
                    <a:pt x="794068" y="685823"/>
                  </a:cubicBezTo>
                  <a:cubicBezTo>
                    <a:pt x="794068" y="770500"/>
                    <a:pt x="761097" y="850088"/>
                    <a:pt x="701202" y="909948"/>
                  </a:cubicBezTo>
                  <a:lnTo>
                    <a:pt x="625243" y="985917"/>
                  </a:lnTo>
                  <a:cubicBezTo>
                    <a:pt x="618985" y="992174"/>
                    <a:pt x="610648" y="995629"/>
                    <a:pt x="601798" y="995629"/>
                  </a:cubicBezTo>
                  <a:cubicBezTo>
                    <a:pt x="592925" y="995629"/>
                    <a:pt x="584589" y="992174"/>
                    <a:pt x="578331" y="985917"/>
                  </a:cubicBezTo>
                  <a:lnTo>
                    <a:pt x="435331" y="842921"/>
                  </a:lnTo>
                  <a:lnTo>
                    <a:pt x="18801" y="1163700"/>
                  </a:lnTo>
                  <a:cubicBezTo>
                    <a:pt x="16677" y="1165311"/>
                    <a:pt x="14178" y="1166128"/>
                    <a:pt x="11679" y="1166128"/>
                  </a:cubicBezTo>
                  <a:cubicBezTo>
                    <a:pt x="8667" y="1166128"/>
                    <a:pt x="5678" y="1164961"/>
                    <a:pt x="3413" y="1162696"/>
                  </a:cubicBezTo>
                  <a:cubicBezTo>
                    <a:pt x="-720" y="1158540"/>
                    <a:pt x="-1163" y="1151980"/>
                    <a:pt x="2433" y="1147311"/>
                  </a:cubicBezTo>
                  <a:lnTo>
                    <a:pt x="323248" y="730858"/>
                  </a:lnTo>
                  <a:lnTo>
                    <a:pt x="176886" y="584547"/>
                  </a:lnTo>
                  <a:cubicBezTo>
                    <a:pt x="163949" y="571613"/>
                    <a:pt x="163949" y="550578"/>
                    <a:pt x="176886" y="537644"/>
                  </a:cubicBezTo>
                  <a:lnTo>
                    <a:pt x="252869" y="461675"/>
                  </a:lnTo>
                  <a:cubicBezTo>
                    <a:pt x="333335" y="381246"/>
                    <a:pt x="450439" y="350266"/>
                    <a:pt x="560024" y="379916"/>
                  </a:cubicBezTo>
                  <a:lnTo>
                    <a:pt x="759439" y="180538"/>
                  </a:lnTo>
                  <a:lnTo>
                    <a:pt x="705055" y="126164"/>
                  </a:lnTo>
                  <a:cubicBezTo>
                    <a:pt x="686888" y="108024"/>
                    <a:pt x="686888" y="78491"/>
                    <a:pt x="705055" y="60350"/>
                  </a:cubicBezTo>
                  <a:lnTo>
                    <a:pt x="751757" y="13634"/>
                  </a:lnTo>
                  <a:cubicBezTo>
                    <a:pt x="760560" y="4856"/>
                    <a:pt x="772235" y="0"/>
                    <a:pt x="784681" y="0"/>
                  </a:cubicBezTo>
                  <a:cubicBezTo>
                    <a:pt x="797127" y="0"/>
                    <a:pt x="808802" y="4856"/>
                    <a:pt x="817606" y="13634"/>
                  </a:cubicBezTo>
                  <a:lnTo>
                    <a:pt x="1149326" y="345316"/>
                  </a:lnTo>
                  <a:cubicBezTo>
                    <a:pt x="1158129" y="354094"/>
                    <a:pt x="1162963" y="365791"/>
                    <a:pt x="1162963" y="378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75796" y="563027"/>
              <a:ext cx="1063811" cy="1066975"/>
            </a:xfrm>
            <a:custGeom>
              <a:rect b="b" l="l" r="r" t="t"/>
              <a:pathLst>
                <a:path extrusionOk="0" h="1066975" w="1063811">
                  <a:moveTo>
                    <a:pt x="264096" y="724158"/>
                  </a:moveTo>
                  <a:lnTo>
                    <a:pt x="342882" y="802952"/>
                  </a:lnTo>
                  <a:lnTo>
                    <a:pt x="0" y="1066976"/>
                  </a:lnTo>
                  <a:lnTo>
                    <a:pt x="264096" y="724158"/>
                  </a:lnTo>
                  <a:close/>
                  <a:moveTo>
                    <a:pt x="117594" y="530803"/>
                  </a:moveTo>
                  <a:cubicBezTo>
                    <a:pt x="113765" y="534632"/>
                    <a:pt x="113765" y="540865"/>
                    <a:pt x="117594" y="544694"/>
                  </a:cubicBezTo>
                  <a:lnTo>
                    <a:pt x="519039" y="946065"/>
                  </a:lnTo>
                  <a:cubicBezTo>
                    <a:pt x="520907" y="947909"/>
                    <a:pt x="523359" y="948937"/>
                    <a:pt x="525998" y="948937"/>
                  </a:cubicBezTo>
                  <a:cubicBezTo>
                    <a:pt x="528613" y="948937"/>
                    <a:pt x="531065" y="947909"/>
                    <a:pt x="532933" y="946065"/>
                  </a:cubicBezTo>
                  <a:lnTo>
                    <a:pt x="591240" y="887746"/>
                  </a:lnTo>
                  <a:lnTo>
                    <a:pt x="175924" y="472507"/>
                  </a:lnTo>
                  <a:lnTo>
                    <a:pt x="117594" y="530803"/>
                  </a:lnTo>
                  <a:close/>
                  <a:moveTo>
                    <a:pt x="682634" y="574227"/>
                  </a:moveTo>
                  <a:cubicBezTo>
                    <a:pt x="682705" y="573877"/>
                    <a:pt x="682775" y="573504"/>
                    <a:pt x="682868" y="573153"/>
                  </a:cubicBezTo>
                  <a:cubicBezTo>
                    <a:pt x="682961" y="572780"/>
                    <a:pt x="683055" y="572430"/>
                    <a:pt x="683195" y="572080"/>
                  </a:cubicBezTo>
                  <a:cubicBezTo>
                    <a:pt x="683312" y="571729"/>
                    <a:pt x="683475" y="571379"/>
                    <a:pt x="683639" y="571029"/>
                  </a:cubicBezTo>
                  <a:cubicBezTo>
                    <a:pt x="683802" y="570702"/>
                    <a:pt x="683965" y="570352"/>
                    <a:pt x="684152" y="570025"/>
                  </a:cubicBezTo>
                  <a:cubicBezTo>
                    <a:pt x="684339" y="569722"/>
                    <a:pt x="684549" y="569441"/>
                    <a:pt x="684759" y="569138"/>
                  </a:cubicBezTo>
                  <a:cubicBezTo>
                    <a:pt x="685016" y="568788"/>
                    <a:pt x="685273" y="568461"/>
                    <a:pt x="685577" y="568157"/>
                  </a:cubicBezTo>
                  <a:cubicBezTo>
                    <a:pt x="685693" y="568041"/>
                    <a:pt x="685764" y="567901"/>
                    <a:pt x="685880" y="567760"/>
                  </a:cubicBezTo>
                  <a:lnTo>
                    <a:pt x="890082" y="363620"/>
                  </a:lnTo>
                  <a:lnTo>
                    <a:pt x="839108" y="312655"/>
                  </a:lnTo>
                  <a:lnTo>
                    <a:pt x="700124" y="173720"/>
                  </a:lnTo>
                  <a:lnTo>
                    <a:pt x="495946" y="377884"/>
                  </a:lnTo>
                  <a:cubicBezTo>
                    <a:pt x="495805" y="378001"/>
                    <a:pt x="495665" y="378095"/>
                    <a:pt x="495525" y="378211"/>
                  </a:cubicBezTo>
                  <a:cubicBezTo>
                    <a:pt x="495222" y="378491"/>
                    <a:pt x="494918" y="378748"/>
                    <a:pt x="494591" y="378982"/>
                  </a:cubicBezTo>
                  <a:cubicBezTo>
                    <a:pt x="494288" y="379215"/>
                    <a:pt x="493984" y="379425"/>
                    <a:pt x="493657" y="379612"/>
                  </a:cubicBezTo>
                  <a:cubicBezTo>
                    <a:pt x="493330" y="379799"/>
                    <a:pt x="493027" y="379962"/>
                    <a:pt x="492700" y="380126"/>
                  </a:cubicBezTo>
                  <a:cubicBezTo>
                    <a:pt x="492326" y="380289"/>
                    <a:pt x="491976" y="380453"/>
                    <a:pt x="491602" y="380569"/>
                  </a:cubicBezTo>
                  <a:cubicBezTo>
                    <a:pt x="491275" y="380709"/>
                    <a:pt x="490925" y="380803"/>
                    <a:pt x="490575" y="380873"/>
                  </a:cubicBezTo>
                  <a:cubicBezTo>
                    <a:pt x="490201" y="380989"/>
                    <a:pt x="489828" y="381060"/>
                    <a:pt x="489454" y="381130"/>
                  </a:cubicBezTo>
                  <a:cubicBezTo>
                    <a:pt x="489080" y="381176"/>
                    <a:pt x="488730" y="381200"/>
                    <a:pt x="488357" y="381223"/>
                  </a:cubicBezTo>
                  <a:cubicBezTo>
                    <a:pt x="487960" y="381246"/>
                    <a:pt x="487586" y="381270"/>
                    <a:pt x="487189" y="381246"/>
                  </a:cubicBezTo>
                  <a:cubicBezTo>
                    <a:pt x="486839" y="381223"/>
                    <a:pt x="486489" y="381200"/>
                    <a:pt x="486115" y="381153"/>
                  </a:cubicBezTo>
                  <a:cubicBezTo>
                    <a:pt x="485695" y="381083"/>
                    <a:pt x="485298" y="381013"/>
                    <a:pt x="484901" y="380919"/>
                  </a:cubicBezTo>
                  <a:cubicBezTo>
                    <a:pt x="484714" y="380873"/>
                    <a:pt x="484550" y="380873"/>
                    <a:pt x="484387" y="380826"/>
                  </a:cubicBezTo>
                  <a:cubicBezTo>
                    <a:pt x="381083" y="350429"/>
                    <a:pt x="269631" y="378795"/>
                    <a:pt x="193577" y="454857"/>
                  </a:cubicBezTo>
                  <a:lnTo>
                    <a:pt x="192433" y="456001"/>
                  </a:lnTo>
                  <a:lnTo>
                    <a:pt x="607749" y="871240"/>
                  </a:lnTo>
                  <a:lnTo>
                    <a:pt x="608893" y="870096"/>
                  </a:lnTo>
                  <a:cubicBezTo>
                    <a:pt x="664374" y="814648"/>
                    <a:pt x="694917" y="740920"/>
                    <a:pt x="694917" y="662477"/>
                  </a:cubicBezTo>
                  <a:cubicBezTo>
                    <a:pt x="694917" y="634274"/>
                    <a:pt x="690877" y="606282"/>
                    <a:pt x="682938" y="579317"/>
                  </a:cubicBezTo>
                  <a:cubicBezTo>
                    <a:pt x="682891" y="579154"/>
                    <a:pt x="682891" y="578967"/>
                    <a:pt x="682845" y="578803"/>
                  </a:cubicBezTo>
                  <a:cubicBezTo>
                    <a:pt x="682751" y="578406"/>
                    <a:pt x="682681" y="578009"/>
                    <a:pt x="682611" y="577589"/>
                  </a:cubicBezTo>
                  <a:cubicBezTo>
                    <a:pt x="682564" y="577239"/>
                    <a:pt x="682518" y="576866"/>
                    <a:pt x="682518" y="576492"/>
                  </a:cubicBezTo>
                  <a:cubicBezTo>
                    <a:pt x="682494" y="576118"/>
                    <a:pt x="682518" y="575745"/>
                    <a:pt x="682518" y="575371"/>
                  </a:cubicBezTo>
                  <a:cubicBezTo>
                    <a:pt x="682541" y="574998"/>
                    <a:pt x="682588" y="574624"/>
                    <a:pt x="682634" y="574227"/>
                  </a:cubicBezTo>
                  <a:close/>
                  <a:moveTo>
                    <a:pt x="1057016" y="338476"/>
                  </a:moveTo>
                  <a:lnTo>
                    <a:pt x="725296" y="6794"/>
                  </a:lnTo>
                  <a:cubicBezTo>
                    <a:pt x="720906" y="2428"/>
                    <a:pt x="715069" y="0"/>
                    <a:pt x="708881" y="0"/>
                  </a:cubicBezTo>
                  <a:cubicBezTo>
                    <a:pt x="702693" y="0"/>
                    <a:pt x="696855" y="2428"/>
                    <a:pt x="692465" y="6794"/>
                  </a:cubicBezTo>
                  <a:lnTo>
                    <a:pt x="645764" y="53510"/>
                  </a:lnTo>
                  <a:cubicBezTo>
                    <a:pt x="636704" y="62545"/>
                    <a:pt x="636704" y="77276"/>
                    <a:pt x="645764" y="86312"/>
                  </a:cubicBezTo>
                  <a:lnTo>
                    <a:pt x="855850" y="296382"/>
                  </a:lnTo>
                  <a:lnTo>
                    <a:pt x="914857" y="355355"/>
                  </a:lnTo>
                  <a:cubicBezTo>
                    <a:pt x="914857" y="355355"/>
                    <a:pt x="914881" y="355379"/>
                    <a:pt x="914881" y="355402"/>
                  </a:cubicBezTo>
                  <a:lnTo>
                    <a:pt x="977484" y="417993"/>
                  </a:lnTo>
                  <a:cubicBezTo>
                    <a:pt x="981874" y="422383"/>
                    <a:pt x="987711" y="424787"/>
                    <a:pt x="993899" y="424787"/>
                  </a:cubicBezTo>
                  <a:cubicBezTo>
                    <a:pt x="1000087" y="424787"/>
                    <a:pt x="1005925" y="422383"/>
                    <a:pt x="1010315" y="417993"/>
                  </a:cubicBezTo>
                  <a:lnTo>
                    <a:pt x="1057016" y="371277"/>
                  </a:lnTo>
                  <a:cubicBezTo>
                    <a:pt x="1061406" y="366912"/>
                    <a:pt x="1063811" y="361075"/>
                    <a:pt x="1063811" y="354888"/>
                  </a:cubicBezTo>
                  <a:cubicBezTo>
                    <a:pt x="1063811" y="348678"/>
                    <a:pt x="1061406" y="342865"/>
                    <a:pt x="1057016" y="338476"/>
                  </a:cubicBezTo>
                  <a:close/>
                </a:path>
              </a:pathLst>
            </a:custGeom>
            <a:solidFill>
              <a:srgbClr val="4522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-4" y="539680"/>
              <a:ext cx="1162962" cy="1166127"/>
            </a:xfrm>
            <a:custGeom>
              <a:rect b="b" l="l" r="r" t="t"/>
              <a:pathLst>
                <a:path extrusionOk="0" h="1166127" w="1162962">
                  <a:moveTo>
                    <a:pt x="1149326" y="345316"/>
                  </a:moveTo>
                  <a:lnTo>
                    <a:pt x="817606" y="13634"/>
                  </a:lnTo>
                  <a:cubicBezTo>
                    <a:pt x="808802" y="4856"/>
                    <a:pt x="797127" y="0"/>
                    <a:pt x="784681" y="0"/>
                  </a:cubicBezTo>
                  <a:cubicBezTo>
                    <a:pt x="772235" y="0"/>
                    <a:pt x="760560" y="4856"/>
                    <a:pt x="751757" y="13634"/>
                  </a:cubicBezTo>
                  <a:lnTo>
                    <a:pt x="705055" y="60350"/>
                  </a:lnTo>
                  <a:cubicBezTo>
                    <a:pt x="686888" y="78491"/>
                    <a:pt x="686888" y="108024"/>
                    <a:pt x="705055" y="126164"/>
                  </a:cubicBezTo>
                  <a:lnTo>
                    <a:pt x="759439" y="180538"/>
                  </a:lnTo>
                  <a:lnTo>
                    <a:pt x="560024" y="379916"/>
                  </a:lnTo>
                  <a:cubicBezTo>
                    <a:pt x="450439" y="350266"/>
                    <a:pt x="333335" y="381246"/>
                    <a:pt x="252869" y="461675"/>
                  </a:cubicBezTo>
                  <a:lnTo>
                    <a:pt x="176886" y="537644"/>
                  </a:lnTo>
                  <a:cubicBezTo>
                    <a:pt x="163949" y="550578"/>
                    <a:pt x="163949" y="571613"/>
                    <a:pt x="176886" y="584547"/>
                  </a:cubicBezTo>
                  <a:lnTo>
                    <a:pt x="323248" y="730858"/>
                  </a:lnTo>
                  <a:lnTo>
                    <a:pt x="2433" y="1147311"/>
                  </a:lnTo>
                  <a:cubicBezTo>
                    <a:pt x="-1163" y="1151980"/>
                    <a:pt x="-720" y="1158540"/>
                    <a:pt x="3413" y="1162696"/>
                  </a:cubicBezTo>
                  <a:cubicBezTo>
                    <a:pt x="5678" y="1164961"/>
                    <a:pt x="8667" y="1166128"/>
                    <a:pt x="11679" y="1166128"/>
                  </a:cubicBezTo>
                  <a:cubicBezTo>
                    <a:pt x="14178" y="1166128"/>
                    <a:pt x="16677" y="1165311"/>
                    <a:pt x="18801" y="1163700"/>
                  </a:cubicBezTo>
                  <a:lnTo>
                    <a:pt x="435331" y="842921"/>
                  </a:lnTo>
                  <a:lnTo>
                    <a:pt x="578331" y="985917"/>
                  </a:lnTo>
                  <a:cubicBezTo>
                    <a:pt x="584589" y="992174"/>
                    <a:pt x="592925" y="995629"/>
                    <a:pt x="601798" y="995629"/>
                  </a:cubicBezTo>
                  <a:cubicBezTo>
                    <a:pt x="610648" y="995629"/>
                    <a:pt x="618985" y="992174"/>
                    <a:pt x="625243" y="985917"/>
                  </a:cubicBezTo>
                  <a:lnTo>
                    <a:pt x="701202" y="909948"/>
                  </a:lnTo>
                  <a:cubicBezTo>
                    <a:pt x="761097" y="850088"/>
                    <a:pt x="794068" y="770500"/>
                    <a:pt x="794068" y="685823"/>
                  </a:cubicBezTo>
                  <a:cubicBezTo>
                    <a:pt x="794068" y="657737"/>
                    <a:pt x="790309" y="629838"/>
                    <a:pt x="783000" y="602827"/>
                  </a:cubicBezTo>
                  <a:lnTo>
                    <a:pt x="982392" y="403472"/>
                  </a:lnTo>
                  <a:lnTo>
                    <a:pt x="1036775" y="457846"/>
                  </a:lnTo>
                  <a:cubicBezTo>
                    <a:pt x="1045579" y="466647"/>
                    <a:pt x="1057277" y="471480"/>
                    <a:pt x="1069700" y="471480"/>
                  </a:cubicBezTo>
                  <a:cubicBezTo>
                    <a:pt x="1082146" y="471480"/>
                    <a:pt x="1093821" y="466647"/>
                    <a:pt x="1102624" y="457846"/>
                  </a:cubicBezTo>
                  <a:lnTo>
                    <a:pt x="1149326" y="411130"/>
                  </a:lnTo>
                  <a:cubicBezTo>
                    <a:pt x="1158129" y="402351"/>
                    <a:pt x="1162963" y="390655"/>
                    <a:pt x="1162963" y="378235"/>
                  </a:cubicBezTo>
                  <a:cubicBezTo>
                    <a:pt x="1162963" y="365791"/>
                    <a:pt x="1158129" y="354094"/>
                    <a:pt x="1149326" y="345316"/>
                  </a:cubicBezTo>
                  <a:close/>
                  <a:moveTo>
                    <a:pt x="75801" y="1090322"/>
                  </a:moveTo>
                  <a:lnTo>
                    <a:pt x="339897" y="747504"/>
                  </a:lnTo>
                  <a:lnTo>
                    <a:pt x="418682" y="826298"/>
                  </a:lnTo>
                  <a:lnTo>
                    <a:pt x="75801" y="1090322"/>
                  </a:lnTo>
                  <a:close/>
                  <a:moveTo>
                    <a:pt x="608734" y="969411"/>
                  </a:moveTo>
                  <a:cubicBezTo>
                    <a:pt x="606866" y="971256"/>
                    <a:pt x="604414" y="972283"/>
                    <a:pt x="601798" y="972283"/>
                  </a:cubicBezTo>
                  <a:cubicBezTo>
                    <a:pt x="599160" y="972283"/>
                    <a:pt x="596708" y="971256"/>
                    <a:pt x="594840" y="969411"/>
                  </a:cubicBezTo>
                  <a:lnTo>
                    <a:pt x="193395" y="568041"/>
                  </a:lnTo>
                  <a:cubicBezTo>
                    <a:pt x="189565" y="564212"/>
                    <a:pt x="189565" y="557978"/>
                    <a:pt x="193395" y="554150"/>
                  </a:cubicBezTo>
                  <a:lnTo>
                    <a:pt x="251725" y="495854"/>
                  </a:lnTo>
                  <a:lnTo>
                    <a:pt x="667040" y="911092"/>
                  </a:lnTo>
                  <a:lnTo>
                    <a:pt x="608734" y="969411"/>
                  </a:lnTo>
                  <a:close/>
                  <a:moveTo>
                    <a:pt x="761681" y="591107"/>
                  </a:moveTo>
                  <a:cubicBezTo>
                    <a:pt x="761564" y="591247"/>
                    <a:pt x="761494" y="591387"/>
                    <a:pt x="761377" y="591504"/>
                  </a:cubicBezTo>
                  <a:cubicBezTo>
                    <a:pt x="761074" y="591807"/>
                    <a:pt x="760817" y="592134"/>
                    <a:pt x="760560" y="592484"/>
                  </a:cubicBezTo>
                  <a:cubicBezTo>
                    <a:pt x="760350" y="592788"/>
                    <a:pt x="760140" y="593068"/>
                    <a:pt x="759953" y="593371"/>
                  </a:cubicBezTo>
                  <a:cubicBezTo>
                    <a:pt x="759766" y="593698"/>
                    <a:pt x="759603" y="594048"/>
                    <a:pt x="759439" y="594375"/>
                  </a:cubicBezTo>
                  <a:cubicBezTo>
                    <a:pt x="759276" y="594726"/>
                    <a:pt x="759112" y="595076"/>
                    <a:pt x="758995" y="595426"/>
                  </a:cubicBezTo>
                  <a:cubicBezTo>
                    <a:pt x="758855" y="595776"/>
                    <a:pt x="758762" y="596126"/>
                    <a:pt x="758668" y="596500"/>
                  </a:cubicBezTo>
                  <a:cubicBezTo>
                    <a:pt x="758575" y="596850"/>
                    <a:pt x="758505" y="597224"/>
                    <a:pt x="758435" y="597574"/>
                  </a:cubicBezTo>
                  <a:cubicBezTo>
                    <a:pt x="758388" y="597971"/>
                    <a:pt x="758342" y="598344"/>
                    <a:pt x="758318" y="598718"/>
                  </a:cubicBezTo>
                  <a:cubicBezTo>
                    <a:pt x="758318" y="599091"/>
                    <a:pt x="758295" y="599465"/>
                    <a:pt x="758318" y="599838"/>
                  </a:cubicBezTo>
                  <a:cubicBezTo>
                    <a:pt x="758318" y="600212"/>
                    <a:pt x="758365" y="600585"/>
                    <a:pt x="758412" y="600936"/>
                  </a:cubicBezTo>
                  <a:cubicBezTo>
                    <a:pt x="758482" y="601356"/>
                    <a:pt x="758552" y="601753"/>
                    <a:pt x="758645" y="602150"/>
                  </a:cubicBezTo>
                  <a:cubicBezTo>
                    <a:pt x="758692" y="602313"/>
                    <a:pt x="758692" y="602500"/>
                    <a:pt x="758739" y="602663"/>
                  </a:cubicBezTo>
                  <a:cubicBezTo>
                    <a:pt x="766678" y="629628"/>
                    <a:pt x="770717" y="657621"/>
                    <a:pt x="770717" y="685823"/>
                  </a:cubicBezTo>
                  <a:cubicBezTo>
                    <a:pt x="770717" y="764267"/>
                    <a:pt x="740175" y="837995"/>
                    <a:pt x="684693" y="893442"/>
                  </a:cubicBezTo>
                  <a:lnTo>
                    <a:pt x="683549" y="894586"/>
                  </a:lnTo>
                  <a:lnTo>
                    <a:pt x="268234" y="479348"/>
                  </a:lnTo>
                  <a:lnTo>
                    <a:pt x="269378" y="478204"/>
                  </a:lnTo>
                  <a:cubicBezTo>
                    <a:pt x="345431" y="402141"/>
                    <a:pt x="456884" y="373775"/>
                    <a:pt x="560188" y="404172"/>
                  </a:cubicBezTo>
                  <a:cubicBezTo>
                    <a:pt x="560351" y="404219"/>
                    <a:pt x="560514" y="404219"/>
                    <a:pt x="560701" y="404266"/>
                  </a:cubicBezTo>
                  <a:cubicBezTo>
                    <a:pt x="561098" y="404359"/>
                    <a:pt x="561495" y="404429"/>
                    <a:pt x="561915" y="404499"/>
                  </a:cubicBezTo>
                  <a:cubicBezTo>
                    <a:pt x="562289" y="404546"/>
                    <a:pt x="562639" y="404569"/>
                    <a:pt x="562990" y="404593"/>
                  </a:cubicBezTo>
                  <a:cubicBezTo>
                    <a:pt x="563387" y="404616"/>
                    <a:pt x="563760" y="404593"/>
                    <a:pt x="564157" y="404569"/>
                  </a:cubicBezTo>
                  <a:cubicBezTo>
                    <a:pt x="564531" y="404546"/>
                    <a:pt x="564881" y="404523"/>
                    <a:pt x="565255" y="404476"/>
                  </a:cubicBezTo>
                  <a:cubicBezTo>
                    <a:pt x="565628" y="404406"/>
                    <a:pt x="566002" y="404336"/>
                    <a:pt x="566375" y="404219"/>
                  </a:cubicBezTo>
                  <a:cubicBezTo>
                    <a:pt x="566726" y="404149"/>
                    <a:pt x="567076" y="404056"/>
                    <a:pt x="567403" y="403916"/>
                  </a:cubicBezTo>
                  <a:cubicBezTo>
                    <a:pt x="567776" y="403799"/>
                    <a:pt x="568127" y="403635"/>
                    <a:pt x="568500" y="403472"/>
                  </a:cubicBezTo>
                  <a:cubicBezTo>
                    <a:pt x="568827" y="403309"/>
                    <a:pt x="569131" y="403145"/>
                    <a:pt x="569458" y="402958"/>
                  </a:cubicBezTo>
                  <a:cubicBezTo>
                    <a:pt x="569785" y="402772"/>
                    <a:pt x="570088" y="402562"/>
                    <a:pt x="570392" y="402328"/>
                  </a:cubicBezTo>
                  <a:cubicBezTo>
                    <a:pt x="570719" y="402095"/>
                    <a:pt x="571022" y="401838"/>
                    <a:pt x="571326" y="401558"/>
                  </a:cubicBezTo>
                  <a:cubicBezTo>
                    <a:pt x="571466" y="401441"/>
                    <a:pt x="571606" y="401348"/>
                    <a:pt x="571746" y="401231"/>
                  </a:cubicBezTo>
                  <a:lnTo>
                    <a:pt x="775925" y="197067"/>
                  </a:lnTo>
                  <a:lnTo>
                    <a:pt x="914908" y="336001"/>
                  </a:lnTo>
                  <a:lnTo>
                    <a:pt x="965883" y="386966"/>
                  </a:lnTo>
                  <a:lnTo>
                    <a:pt x="761681" y="591107"/>
                  </a:lnTo>
                  <a:close/>
                  <a:moveTo>
                    <a:pt x="1132817" y="394624"/>
                  </a:moveTo>
                  <a:lnTo>
                    <a:pt x="1086115" y="441340"/>
                  </a:lnTo>
                  <a:cubicBezTo>
                    <a:pt x="1081726" y="445729"/>
                    <a:pt x="1075888" y="448134"/>
                    <a:pt x="1069700" y="448134"/>
                  </a:cubicBezTo>
                  <a:cubicBezTo>
                    <a:pt x="1063512" y="448134"/>
                    <a:pt x="1057674" y="445729"/>
                    <a:pt x="1053284" y="441340"/>
                  </a:cubicBezTo>
                  <a:lnTo>
                    <a:pt x="990681" y="378748"/>
                  </a:lnTo>
                  <a:cubicBezTo>
                    <a:pt x="990681" y="378725"/>
                    <a:pt x="990658" y="378702"/>
                    <a:pt x="990658" y="378702"/>
                  </a:cubicBezTo>
                  <a:lnTo>
                    <a:pt x="931651" y="319729"/>
                  </a:lnTo>
                  <a:lnTo>
                    <a:pt x="721564" y="109658"/>
                  </a:lnTo>
                  <a:cubicBezTo>
                    <a:pt x="712504" y="100623"/>
                    <a:pt x="712504" y="85891"/>
                    <a:pt x="721564" y="76856"/>
                  </a:cubicBezTo>
                  <a:lnTo>
                    <a:pt x="768266" y="30140"/>
                  </a:lnTo>
                  <a:cubicBezTo>
                    <a:pt x="772656" y="25774"/>
                    <a:pt x="778493" y="23346"/>
                    <a:pt x="784681" y="23346"/>
                  </a:cubicBezTo>
                  <a:cubicBezTo>
                    <a:pt x="790869" y="23346"/>
                    <a:pt x="796707" y="25774"/>
                    <a:pt x="801097" y="30140"/>
                  </a:cubicBezTo>
                  <a:lnTo>
                    <a:pt x="1132817" y="361822"/>
                  </a:lnTo>
                  <a:cubicBezTo>
                    <a:pt x="1137207" y="366211"/>
                    <a:pt x="1139612" y="372024"/>
                    <a:pt x="1139612" y="378235"/>
                  </a:cubicBezTo>
                  <a:cubicBezTo>
                    <a:pt x="1139612" y="384421"/>
                    <a:pt x="1137207" y="390258"/>
                    <a:pt x="1132817" y="394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/>
          <p:nvPr/>
        </p:nvSpPr>
        <p:spPr>
          <a:xfrm>
            <a:off x="1198992" y="2425614"/>
            <a:ext cx="1222375" cy="12223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884" l="-159908" r="-136130" t="-7613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3099040" y="2425614"/>
            <a:ext cx="1222375" cy="12223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8619" r="-2137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"/>
          <p:cNvSpPr/>
          <p:nvPr/>
        </p:nvSpPr>
        <p:spPr>
          <a:xfrm>
            <a:off x="4999089" y="2425614"/>
            <a:ext cx="1222375" cy="12223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9789" r="-20018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6899138" y="2425614"/>
            <a:ext cx="1222375" cy="12223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2037" l="-81076" r="-61966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23"/>
          <p:cNvCxnSpPr/>
          <p:nvPr/>
        </p:nvCxnSpPr>
        <p:spPr>
          <a:xfrm rot="5400000">
            <a:off x="-2083725" y="2562217"/>
            <a:ext cx="52152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4" name="Google Shape;224;p23"/>
          <p:cNvGrpSpPr/>
          <p:nvPr/>
        </p:nvGrpSpPr>
        <p:grpSpPr>
          <a:xfrm>
            <a:off x="1198992" y="790842"/>
            <a:ext cx="6372225" cy="804800"/>
            <a:chOff x="0" y="0"/>
            <a:chExt cx="16992600" cy="2146134"/>
          </a:xfrm>
        </p:grpSpPr>
        <p:sp>
          <p:nvSpPr>
            <p:cNvPr id="225" name="Google Shape;225;p23"/>
            <p:cNvSpPr txBox="1"/>
            <p:nvPr/>
          </p:nvSpPr>
          <p:spPr>
            <a:xfrm>
              <a:off x="0" y="0"/>
              <a:ext cx="16992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Add a Team Members Page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26" name="Google Shape;226;p23"/>
            <p:cNvSpPr txBox="1"/>
            <p:nvPr/>
          </p:nvSpPr>
          <p:spPr>
            <a:xfrm>
              <a:off x="0" y="1571634"/>
              <a:ext cx="15015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27" name="Google Shape;227;p23"/>
          <p:cNvGrpSpPr/>
          <p:nvPr/>
        </p:nvGrpSpPr>
        <p:grpSpPr>
          <a:xfrm>
            <a:off x="1198992" y="3817496"/>
            <a:ext cx="1214888" cy="510178"/>
            <a:chOff x="0" y="-66675"/>
            <a:chExt cx="3239700" cy="1360475"/>
          </a:xfrm>
        </p:grpSpPr>
        <p:sp>
          <p:nvSpPr>
            <p:cNvPr id="228" name="Google Shape;228;p23"/>
            <p:cNvSpPr txBox="1"/>
            <p:nvPr/>
          </p:nvSpPr>
          <p:spPr>
            <a:xfrm>
              <a:off x="0" y="-66675"/>
              <a:ext cx="3239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0" y="80120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0" name="Google Shape;230;p23"/>
          <p:cNvGrpSpPr/>
          <p:nvPr/>
        </p:nvGrpSpPr>
        <p:grpSpPr>
          <a:xfrm>
            <a:off x="3099040" y="3817496"/>
            <a:ext cx="1214888" cy="510178"/>
            <a:chOff x="0" y="-66675"/>
            <a:chExt cx="3239700" cy="1360475"/>
          </a:xfrm>
        </p:grpSpPr>
        <p:sp>
          <p:nvSpPr>
            <p:cNvPr id="231" name="Google Shape;231;p23"/>
            <p:cNvSpPr txBox="1"/>
            <p:nvPr/>
          </p:nvSpPr>
          <p:spPr>
            <a:xfrm>
              <a:off x="0" y="-66675"/>
              <a:ext cx="3239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0" y="80120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3" name="Google Shape;233;p23"/>
          <p:cNvGrpSpPr/>
          <p:nvPr/>
        </p:nvGrpSpPr>
        <p:grpSpPr>
          <a:xfrm>
            <a:off x="4999089" y="3817496"/>
            <a:ext cx="1214888" cy="510178"/>
            <a:chOff x="0" y="-66675"/>
            <a:chExt cx="3239700" cy="1360475"/>
          </a:xfrm>
        </p:grpSpPr>
        <p:sp>
          <p:nvSpPr>
            <p:cNvPr id="234" name="Google Shape;234;p23"/>
            <p:cNvSpPr txBox="1"/>
            <p:nvPr/>
          </p:nvSpPr>
          <p:spPr>
            <a:xfrm>
              <a:off x="0" y="-66675"/>
              <a:ext cx="3239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0" y="80120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6899138" y="3817496"/>
            <a:ext cx="1214888" cy="510178"/>
            <a:chOff x="0" y="-66675"/>
            <a:chExt cx="3239700" cy="1360475"/>
          </a:xfrm>
        </p:grpSpPr>
        <p:sp>
          <p:nvSpPr>
            <p:cNvPr id="237" name="Google Shape;237;p23"/>
            <p:cNvSpPr txBox="1"/>
            <p:nvPr/>
          </p:nvSpPr>
          <p:spPr>
            <a:xfrm>
              <a:off x="0" y="-66675"/>
              <a:ext cx="3239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0" y="80120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24"/>
          <p:cNvCxnSpPr/>
          <p:nvPr/>
        </p:nvCxnSpPr>
        <p:spPr>
          <a:xfrm>
            <a:off x="913788" y="3048000"/>
            <a:ext cx="8335200" cy="0"/>
          </a:xfrm>
          <a:prstGeom prst="straightConnector1">
            <a:avLst/>
          </a:pr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24"/>
          <p:cNvSpPr txBox="1"/>
          <p:nvPr/>
        </p:nvSpPr>
        <p:spPr>
          <a:xfrm>
            <a:off x="913788" y="2071688"/>
            <a:ext cx="538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6229084" y="1028700"/>
            <a:ext cx="29151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028700" y="1028700"/>
            <a:ext cx="52005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25"/>
          <p:cNvGrpSpPr/>
          <p:nvPr/>
        </p:nvGrpSpPr>
        <p:grpSpPr>
          <a:xfrm>
            <a:off x="1554371" y="1543050"/>
            <a:ext cx="3799350" cy="1448178"/>
            <a:chOff x="0" y="0"/>
            <a:chExt cx="10131600" cy="3861808"/>
          </a:xfrm>
        </p:grpSpPr>
        <p:sp>
          <p:nvSpPr>
            <p:cNvPr id="252" name="Google Shape;252;p25"/>
            <p:cNvSpPr txBox="1"/>
            <p:nvPr/>
          </p:nvSpPr>
          <p:spPr>
            <a:xfrm>
              <a:off x="0" y="3287308"/>
              <a:ext cx="10131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  <p:sp>
          <p:nvSpPr>
            <p:cNvPr id="253" name="Google Shape;253;p25"/>
            <p:cNvSpPr txBox="1"/>
            <p:nvPr/>
          </p:nvSpPr>
          <p:spPr>
            <a:xfrm>
              <a:off x="0" y="0"/>
              <a:ext cx="101316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Gotu"/>
                  <a:ea typeface="Gotu"/>
                  <a:cs typeface="Gotu"/>
                  <a:sym typeface="Gotu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26"/>
          <p:cNvCxnSpPr/>
          <p:nvPr/>
        </p:nvCxnSpPr>
        <p:spPr>
          <a:xfrm>
            <a:off x="0" y="4629150"/>
            <a:ext cx="91440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26"/>
          <p:cNvCxnSpPr/>
          <p:nvPr/>
        </p:nvCxnSpPr>
        <p:spPr>
          <a:xfrm rot="-5400000">
            <a:off x="5527875" y="2568443"/>
            <a:ext cx="5155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26"/>
          <p:cNvSpPr txBox="1"/>
          <p:nvPr/>
        </p:nvSpPr>
        <p:spPr>
          <a:xfrm>
            <a:off x="514350" y="667980"/>
            <a:ext cx="6571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Write Your Topic or Idea</a:t>
            </a:r>
            <a:endParaRPr sz="7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/>
          <p:nvPr/>
        </p:nvSpPr>
        <p:spPr>
          <a:xfrm>
            <a:off x="1765419" y="1148695"/>
            <a:ext cx="5613300" cy="28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27"/>
          <p:cNvGrpSpPr/>
          <p:nvPr/>
        </p:nvGrpSpPr>
        <p:grpSpPr>
          <a:xfrm>
            <a:off x="2780104" y="2042469"/>
            <a:ext cx="3583800" cy="1033335"/>
            <a:chOff x="0" y="-9525"/>
            <a:chExt cx="9556800" cy="2755561"/>
          </a:xfrm>
        </p:grpSpPr>
        <p:sp>
          <p:nvSpPr>
            <p:cNvPr id="267" name="Google Shape;267;p27"/>
            <p:cNvSpPr txBox="1"/>
            <p:nvPr/>
          </p:nvSpPr>
          <p:spPr>
            <a:xfrm>
              <a:off x="0" y="-9525"/>
              <a:ext cx="95568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Gotu"/>
                  <a:ea typeface="Gotu"/>
                  <a:cs typeface="Gotu"/>
                  <a:sym typeface="Gotu"/>
                </a:rPr>
                <a:t>123,456,789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0" y="2171536"/>
              <a:ext cx="9556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269" name="Google Shape;269;p27"/>
          <p:cNvCxnSpPr/>
          <p:nvPr/>
        </p:nvCxnSpPr>
        <p:spPr>
          <a:xfrm>
            <a:off x="-46400" y="2617540"/>
            <a:ext cx="25116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27"/>
          <p:cNvCxnSpPr/>
          <p:nvPr/>
        </p:nvCxnSpPr>
        <p:spPr>
          <a:xfrm>
            <a:off x="6632438" y="2617540"/>
            <a:ext cx="25116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/>
        </p:nvSpPr>
        <p:spPr>
          <a:xfrm>
            <a:off x="514350" y="514350"/>
            <a:ext cx="25479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3298088" y="514350"/>
            <a:ext cx="25479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081826" y="514350"/>
            <a:ext cx="25479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"/>
          <p:cNvSpPr txBox="1"/>
          <p:nvPr/>
        </p:nvSpPr>
        <p:spPr>
          <a:xfrm>
            <a:off x="618050" y="1494881"/>
            <a:ext cx="234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2 out 5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618050" y="3155541"/>
            <a:ext cx="2340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3401789" y="1494881"/>
            <a:ext cx="234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95%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3401789" y="3155541"/>
            <a:ext cx="2340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Elaborate on the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6185527" y="1494881"/>
            <a:ext cx="234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123 million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6185527" y="3155541"/>
            <a:ext cx="2340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Elaborate on the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 sz="700">
              <a:solidFill>
                <a:schemeClr val="dk1"/>
              </a:solidFill>
            </a:endParaRPr>
          </a:p>
        </p:txBody>
      </p:sp>
      <p:cxnSp>
        <p:nvCxnSpPr>
          <p:cNvPr id="284" name="Google Shape;284;p28"/>
          <p:cNvCxnSpPr/>
          <p:nvPr/>
        </p:nvCxnSpPr>
        <p:spPr>
          <a:xfrm rot="5400000">
            <a:off x="1347487" y="2579964"/>
            <a:ext cx="8625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28"/>
          <p:cNvCxnSpPr/>
          <p:nvPr/>
        </p:nvCxnSpPr>
        <p:spPr>
          <a:xfrm rot="5400000">
            <a:off x="4150275" y="2589988"/>
            <a:ext cx="8625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28"/>
          <p:cNvCxnSpPr/>
          <p:nvPr/>
        </p:nvCxnSpPr>
        <p:spPr>
          <a:xfrm rot="5400000">
            <a:off x="6934013" y="2589988"/>
            <a:ext cx="8625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/>
          <p:nvPr/>
        </p:nvSpPr>
        <p:spPr>
          <a:xfrm>
            <a:off x="514350" y="3322174"/>
            <a:ext cx="8115300" cy="130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29"/>
          <p:cNvCxnSpPr/>
          <p:nvPr/>
        </p:nvCxnSpPr>
        <p:spPr>
          <a:xfrm>
            <a:off x="514350" y="514350"/>
            <a:ext cx="81153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9"/>
          <p:cNvCxnSpPr/>
          <p:nvPr/>
        </p:nvCxnSpPr>
        <p:spPr>
          <a:xfrm>
            <a:off x="514350" y="4610100"/>
            <a:ext cx="81153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4" name="Google Shape;294;p29"/>
          <p:cNvGrpSpPr/>
          <p:nvPr/>
        </p:nvGrpSpPr>
        <p:grpSpPr>
          <a:xfrm>
            <a:off x="514350" y="1066800"/>
            <a:ext cx="5557388" cy="1433618"/>
            <a:chOff x="0" y="0"/>
            <a:chExt cx="14819700" cy="3822982"/>
          </a:xfrm>
        </p:grpSpPr>
        <p:sp>
          <p:nvSpPr>
            <p:cNvPr id="295" name="Google Shape;295;p29"/>
            <p:cNvSpPr txBox="1"/>
            <p:nvPr/>
          </p:nvSpPr>
          <p:spPr>
            <a:xfrm>
              <a:off x="0" y="3248482"/>
              <a:ext cx="14819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Include a citation or supporting message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96" name="Google Shape;296;p29"/>
            <p:cNvSpPr txBox="1"/>
            <p:nvPr/>
          </p:nvSpPr>
          <p:spPr>
            <a:xfrm>
              <a:off x="0" y="0"/>
              <a:ext cx="14819700" cy="26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Write an original statement or inspiring quote</a:t>
              </a:r>
              <a:endParaRPr sz="6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2"/>
          <p:cNvCxnSpPr/>
          <p:nvPr/>
        </p:nvCxnSpPr>
        <p:spPr>
          <a:xfrm>
            <a:off x="514350" y="2000250"/>
            <a:ext cx="8629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/>
        </p:nvSpPr>
        <p:spPr>
          <a:xfrm>
            <a:off x="514350" y="514350"/>
            <a:ext cx="469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How to Use This Presentation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71" name="Google Shape;71;p12"/>
          <p:cNvGrpSpPr/>
          <p:nvPr/>
        </p:nvGrpSpPr>
        <p:grpSpPr>
          <a:xfrm>
            <a:off x="514350" y="2796328"/>
            <a:ext cx="2415825" cy="1669797"/>
            <a:chOff x="0" y="-76200"/>
            <a:chExt cx="6442200" cy="4452791"/>
          </a:xfrm>
        </p:grpSpPr>
        <p:sp>
          <p:nvSpPr>
            <p:cNvPr id="72" name="Google Shape;72;p12"/>
            <p:cNvSpPr txBox="1"/>
            <p:nvPr/>
          </p:nvSpPr>
          <p:spPr>
            <a:xfrm>
              <a:off x="0" y="1328891"/>
              <a:ext cx="64422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Click on the "Google Slides"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Click on "Make a copy."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You need to sign in to your Google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3" name="Google Shape;73;p12"/>
            <p:cNvSpPr txBox="1"/>
            <p:nvPr/>
          </p:nvSpPr>
          <p:spPr>
            <a:xfrm>
              <a:off x="0" y="-76200"/>
              <a:ext cx="644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accent1"/>
                  </a:solidFill>
                  <a:latin typeface="Gotu"/>
                  <a:ea typeface="Gotu"/>
                  <a:cs typeface="Gotu"/>
                  <a:sym typeface="Gotu"/>
                </a:rPr>
                <a:t>Google Slides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oogle Shape;74;p12"/>
          <p:cNvGrpSpPr/>
          <p:nvPr/>
        </p:nvGrpSpPr>
        <p:grpSpPr>
          <a:xfrm>
            <a:off x="3364066" y="2835072"/>
            <a:ext cx="2415825" cy="1669797"/>
            <a:chOff x="0" y="-76200"/>
            <a:chExt cx="6442200" cy="4452791"/>
          </a:xfrm>
        </p:grpSpPr>
        <p:sp>
          <p:nvSpPr>
            <p:cNvPr id="75" name="Google Shape;75;p12"/>
            <p:cNvSpPr txBox="1"/>
            <p:nvPr/>
          </p:nvSpPr>
          <p:spPr>
            <a:xfrm>
              <a:off x="0" y="1328891"/>
              <a:ext cx="64422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Click on the "PowerPoint"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Download and install the fonts used in this presentation as listed on page 21.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6" name="Google Shape;76;p12"/>
            <p:cNvSpPr txBox="1"/>
            <p:nvPr/>
          </p:nvSpPr>
          <p:spPr>
            <a:xfrm>
              <a:off x="0" y="-76200"/>
              <a:ext cx="644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accent1"/>
                  </a:solidFill>
                  <a:latin typeface="Gotu"/>
                  <a:ea typeface="Gotu"/>
                  <a:cs typeface="Gotu"/>
                  <a:sym typeface="Gotu"/>
                </a:rPr>
                <a:t>PowerPoint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oogle Shape;77;p12"/>
          <p:cNvGrpSpPr/>
          <p:nvPr/>
        </p:nvGrpSpPr>
        <p:grpSpPr>
          <a:xfrm>
            <a:off x="6213780" y="2835072"/>
            <a:ext cx="2415825" cy="1475059"/>
            <a:chOff x="0" y="-76200"/>
            <a:chExt cx="6442200" cy="3933491"/>
          </a:xfrm>
        </p:grpSpPr>
        <p:sp>
          <p:nvSpPr>
            <p:cNvPr id="78" name="Google Shape;78;p12"/>
            <p:cNvSpPr txBox="1"/>
            <p:nvPr/>
          </p:nvSpPr>
          <p:spPr>
            <a:xfrm>
              <a:off x="0" y="1328891"/>
              <a:ext cx="64422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Click on the "Canva" button under this presentation preview.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You need to sign in to your Canva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9" name="Google Shape;79;p12"/>
            <p:cNvSpPr txBox="1"/>
            <p:nvPr/>
          </p:nvSpPr>
          <p:spPr>
            <a:xfrm>
              <a:off x="0" y="-76200"/>
              <a:ext cx="644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accent1"/>
                  </a:solidFill>
                  <a:latin typeface="Gotu"/>
                  <a:ea typeface="Gotu"/>
                  <a:cs typeface="Gotu"/>
                  <a:sym typeface="Gotu"/>
                </a:rPr>
                <a:t>Canva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514350" y="514350"/>
            <a:ext cx="519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Credits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302" name="Google Shape;302;p30"/>
          <p:cNvGrpSpPr/>
          <p:nvPr/>
        </p:nvGrpSpPr>
        <p:grpSpPr>
          <a:xfrm>
            <a:off x="514350" y="2032397"/>
            <a:ext cx="4456913" cy="1059798"/>
            <a:chOff x="0" y="-66675"/>
            <a:chExt cx="11885100" cy="2826129"/>
          </a:xfrm>
        </p:grpSpPr>
        <p:sp>
          <p:nvSpPr>
            <p:cNvPr id="303" name="Google Shape;303;p30"/>
            <p:cNvSpPr txBox="1"/>
            <p:nvPr/>
          </p:nvSpPr>
          <p:spPr>
            <a:xfrm>
              <a:off x="0" y="-66675"/>
              <a:ext cx="11885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Special thanks to all the people who made and released these awesome resources for free: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0" y="1700454"/>
              <a:ext cx="11885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Char char="-"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Char char="-"/>
              </a:pPr>
              <a:r>
                <a:rPr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4"/>
                </a:rPr>
                <a:t>Pexels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5" name="Google Shape;305;p30"/>
          <p:cNvSpPr txBox="1"/>
          <p:nvPr/>
        </p:nvSpPr>
        <p:spPr>
          <a:xfrm>
            <a:off x="514350" y="3608994"/>
            <a:ext cx="6326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Gotu"/>
                <a:ea typeface="Gotu"/>
                <a:cs typeface="Gotu"/>
                <a:sym typeface="Gotu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  <p:cxnSp>
        <p:nvCxnSpPr>
          <p:cNvPr id="306" name="Google Shape;306;p30"/>
          <p:cNvCxnSpPr/>
          <p:nvPr/>
        </p:nvCxnSpPr>
        <p:spPr>
          <a:xfrm>
            <a:off x="514350" y="1504950"/>
            <a:ext cx="8629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D2D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1"/>
          <p:cNvCxnSpPr/>
          <p:nvPr/>
        </p:nvCxnSpPr>
        <p:spPr>
          <a:xfrm>
            <a:off x="514350" y="1524000"/>
            <a:ext cx="8629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31"/>
          <p:cNvSpPr txBox="1"/>
          <p:nvPr/>
        </p:nvSpPr>
        <p:spPr>
          <a:xfrm>
            <a:off x="514350" y="514350"/>
            <a:ext cx="519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Fonts In this Presentation</a:t>
            </a:r>
            <a:endParaRPr sz="600">
              <a:solidFill>
                <a:schemeClr val="accent2"/>
              </a:solidFill>
            </a:endParaRPr>
          </a:p>
        </p:txBody>
      </p:sp>
      <p:grpSp>
        <p:nvGrpSpPr>
          <p:cNvPr id="313" name="Google Shape;313;p31"/>
          <p:cNvGrpSpPr/>
          <p:nvPr/>
        </p:nvGrpSpPr>
        <p:grpSpPr>
          <a:xfrm>
            <a:off x="514350" y="2032397"/>
            <a:ext cx="5246100" cy="1027460"/>
            <a:chOff x="0" y="-66675"/>
            <a:chExt cx="13989600" cy="2739893"/>
          </a:xfrm>
        </p:grpSpPr>
        <p:sp>
          <p:nvSpPr>
            <p:cNvPr id="314" name="Google Shape;314;p31"/>
            <p:cNvSpPr txBox="1"/>
            <p:nvPr/>
          </p:nvSpPr>
          <p:spPr>
            <a:xfrm>
              <a:off x="0" y="-66675"/>
              <a:ext cx="1398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This presentation template uses the following free fonts: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5" name="Google Shape;315;p31"/>
            <p:cNvSpPr txBox="1"/>
            <p:nvPr/>
          </p:nvSpPr>
          <p:spPr>
            <a:xfrm>
              <a:off x="0" y="1047818"/>
              <a:ext cx="13989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Titles: Gotu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Headers: Gotu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Body Copy: Lato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16" name="Google Shape;316;p31"/>
          <p:cNvSpPr txBox="1"/>
          <p:nvPr/>
        </p:nvSpPr>
        <p:spPr>
          <a:xfrm>
            <a:off x="514350" y="3595237"/>
            <a:ext cx="38988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Gotu"/>
                <a:ea typeface="Gotu"/>
                <a:cs typeface="Gotu"/>
                <a:sym typeface="Gotu"/>
              </a:rPr>
              <a:t>You can find these fonts online too. Happy designing! 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32"/>
          <p:cNvCxnSpPr/>
          <p:nvPr/>
        </p:nvCxnSpPr>
        <p:spPr>
          <a:xfrm>
            <a:off x="514350" y="2647950"/>
            <a:ext cx="86298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32"/>
          <p:cNvSpPr/>
          <p:nvPr/>
        </p:nvSpPr>
        <p:spPr>
          <a:xfrm>
            <a:off x="497986" y="2576513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2658990" y="25717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4803270" y="25717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6947548" y="25717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 txBox="1"/>
          <p:nvPr/>
        </p:nvSpPr>
        <p:spPr>
          <a:xfrm>
            <a:off x="514350" y="735017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27" name="Google Shape;327;p32"/>
          <p:cNvGrpSpPr/>
          <p:nvPr/>
        </p:nvGrpSpPr>
        <p:grpSpPr>
          <a:xfrm>
            <a:off x="514350" y="3061097"/>
            <a:ext cx="1682438" cy="792008"/>
            <a:chOff x="0" y="-66675"/>
            <a:chExt cx="4486500" cy="2112022"/>
          </a:xfrm>
        </p:grpSpPr>
        <p:sp>
          <p:nvSpPr>
            <p:cNvPr id="328" name="Google Shape;328;p32"/>
            <p:cNvSpPr txBox="1"/>
            <p:nvPr/>
          </p:nvSpPr>
          <p:spPr>
            <a:xfrm>
              <a:off x="0" y="-666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9" name="Google Shape;329;p32"/>
            <p:cNvSpPr txBox="1"/>
            <p:nvPr/>
          </p:nvSpPr>
          <p:spPr>
            <a:xfrm>
              <a:off x="0" y="1074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30" name="Google Shape;330;p32"/>
          <p:cNvGrpSpPr/>
          <p:nvPr/>
        </p:nvGrpSpPr>
        <p:grpSpPr>
          <a:xfrm>
            <a:off x="2658629" y="3061097"/>
            <a:ext cx="1682438" cy="792008"/>
            <a:chOff x="0" y="-66675"/>
            <a:chExt cx="4486500" cy="2112022"/>
          </a:xfrm>
        </p:grpSpPr>
        <p:sp>
          <p:nvSpPr>
            <p:cNvPr id="331" name="Google Shape;331;p32"/>
            <p:cNvSpPr txBox="1"/>
            <p:nvPr/>
          </p:nvSpPr>
          <p:spPr>
            <a:xfrm>
              <a:off x="0" y="-666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2" name="Google Shape;332;p32"/>
            <p:cNvSpPr txBox="1"/>
            <p:nvPr/>
          </p:nvSpPr>
          <p:spPr>
            <a:xfrm>
              <a:off x="0" y="1074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33" name="Google Shape;333;p32"/>
          <p:cNvGrpSpPr/>
          <p:nvPr/>
        </p:nvGrpSpPr>
        <p:grpSpPr>
          <a:xfrm>
            <a:off x="6947188" y="3061097"/>
            <a:ext cx="1682438" cy="792008"/>
            <a:chOff x="0" y="-66675"/>
            <a:chExt cx="4486500" cy="2112022"/>
          </a:xfrm>
        </p:grpSpPr>
        <p:sp>
          <p:nvSpPr>
            <p:cNvPr id="334" name="Google Shape;334;p32"/>
            <p:cNvSpPr txBox="1"/>
            <p:nvPr/>
          </p:nvSpPr>
          <p:spPr>
            <a:xfrm>
              <a:off x="0" y="-666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5" name="Google Shape;335;p32"/>
            <p:cNvSpPr txBox="1"/>
            <p:nvPr/>
          </p:nvSpPr>
          <p:spPr>
            <a:xfrm>
              <a:off x="0" y="1074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36" name="Google Shape;336;p32"/>
          <p:cNvGrpSpPr/>
          <p:nvPr/>
        </p:nvGrpSpPr>
        <p:grpSpPr>
          <a:xfrm>
            <a:off x="4802909" y="3061097"/>
            <a:ext cx="1682438" cy="792008"/>
            <a:chOff x="0" y="-66675"/>
            <a:chExt cx="4486500" cy="2112022"/>
          </a:xfrm>
        </p:grpSpPr>
        <p:sp>
          <p:nvSpPr>
            <p:cNvPr id="337" name="Google Shape;337;p32"/>
            <p:cNvSpPr txBox="1"/>
            <p:nvPr/>
          </p:nvSpPr>
          <p:spPr>
            <a:xfrm>
              <a:off x="0" y="-666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32"/>
            <p:cNvSpPr txBox="1"/>
            <p:nvPr/>
          </p:nvSpPr>
          <p:spPr>
            <a:xfrm>
              <a:off x="0" y="1074547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/>
          <p:nvPr/>
        </p:nvSpPr>
        <p:spPr>
          <a:xfrm>
            <a:off x="514350" y="514350"/>
            <a:ext cx="3929100" cy="19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700588" y="514350"/>
            <a:ext cx="3929100" cy="19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4700588" y="2700338"/>
            <a:ext cx="3929100" cy="19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14350" y="2700338"/>
            <a:ext cx="3929100" cy="19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 txBox="1"/>
          <p:nvPr/>
        </p:nvSpPr>
        <p:spPr>
          <a:xfrm>
            <a:off x="797431" y="766763"/>
            <a:ext cx="65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S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797431" y="2958306"/>
            <a:ext cx="65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4983668" y="766763"/>
            <a:ext cx="65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O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4983668" y="2958306"/>
            <a:ext cx="65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T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351" name="Google Shape;351;p33"/>
          <p:cNvGrpSpPr/>
          <p:nvPr/>
        </p:nvGrpSpPr>
        <p:grpSpPr>
          <a:xfrm>
            <a:off x="1923375" y="746522"/>
            <a:ext cx="2049075" cy="912023"/>
            <a:chOff x="0" y="-66675"/>
            <a:chExt cx="5464200" cy="2432062"/>
          </a:xfrm>
        </p:grpSpPr>
        <p:sp>
          <p:nvSpPr>
            <p:cNvPr id="352" name="Google Shape;352;p33"/>
            <p:cNvSpPr txBox="1"/>
            <p:nvPr/>
          </p:nvSpPr>
          <p:spPr>
            <a:xfrm>
              <a:off x="0" y="-66675"/>
              <a:ext cx="5464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Strengths</a:t>
              </a:r>
              <a:endParaRPr sz="700"/>
            </a:p>
          </p:txBody>
        </p:sp>
        <p:sp>
          <p:nvSpPr>
            <p:cNvPr id="353" name="Google Shape;353;p33"/>
            <p:cNvSpPr txBox="1"/>
            <p:nvPr/>
          </p:nvSpPr>
          <p:spPr>
            <a:xfrm>
              <a:off x="0" y="739987"/>
              <a:ext cx="5464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are you doing well? What sets you apart? What are your good qualities?</a:t>
              </a:r>
              <a:endParaRPr sz="700"/>
            </a:p>
          </p:txBody>
        </p:sp>
      </p:grpSp>
      <p:grpSp>
        <p:nvGrpSpPr>
          <p:cNvPr id="354" name="Google Shape;354;p33"/>
          <p:cNvGrpSpPr/>
          <p:nvPr/>
        </p:nvGrpSpPr>
        <p:grpSpPr>
          <a:xfrm>
            <a:off x="1923375" y="2938066"/>
            <a:ext cx="2049075" cy="1124423"/>
            <a:chOff x="0" y="-66675"/>
            <a:chExt cx="5464200" cy="2998462"/>
          </a:xfrm>
        </p:grpSpPr>
        <p:sp>
          <p:nvSpPr>
            <p:cNvPr id="355" name="Google Shape;355;p33"/>
            <p:cNvSpPr txBox="1"/>
            <p:nvPr/>
          </p:nvSpPr>
          <p:spPr>
            <a:xfrm>
              <a:off x="0" y="-66675"/>
              <a:ext cx="5464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Weaknesses</a:t>
              </a:r>
              <a:endParaRPr sz="700"/>
            </a:p>
          </p:txBody>
        </p:sp>
        <p:sp>
          <p:nvSpPr>
            <p:cNvPr id="356" name="Google Shape;356;p33"/>
            <p:cNvSpPr txBox="1"/>
            <p:nvPr/>
          </p:nvSpPr>
          <p:spPr>
            <a:xfrm>
              <a:off x="0" y="739987"/>
              <a:ext cx="54642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Where do you need to improve? Are resources adequate? What do others do better than you?</a:t>
              </a:r>
              <a:endParaRPr sz="700"/>
            </a:p>
          </p:txBody>
        </p:sp>
      </p:grpSp>
      <p:grpSp>
        <p:nvGrpSpPr>
          <p:cNvPr id="357" name="Google Shape;357;p33"/>
          <p:cNvGrpSpPr/>
          <p:nvPr/>
        </p:nvGrpSpPr>
        <p:grpSpPr>
          <a:xfrm>
            <a:off x="6109613" y="746522"/>
            <a:ext cx="2049075" cy="912023"/>
            <a:chOff x="0" y="-66675"/>
            <a:chExt cx="5464200" cy="2432062"/>
          </a:xfrm>
        </p:grpSpPr>
        <p:sp>
          <p:nvSpPr>
            <p:cNvPr id="358" name="Google Shape;358;p33"/>
            <p:cNvSpPr txBox="1"/>
            <p:nvPr/>
          </p:nvSpPr>
          <p:spPr>
            <a:xfrm>
              <a:off x="0" y="-66675"/>
              <a:ext cx="5464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Opportunities</a:t>
              </a:r>
              <a:endParaRPr sz="700"/>
            </a:p>
          </p:txBody>
        </p:sp>
        <p:sp>
          <p:nvSpPr>
            <p:cNvPr id="359" name="Google Shape;359;p33"/>
            <p:cNvSpPr txBox="1"/>
            <p:nvPr/>
          </p:nvSpPr>
          <p:spPr>
            <a:xfrm>
              <a:off x="0" y="739987"/>
              <a:ext cx="5464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are your goals? Are demands shifting? How can it be improved?</a:t>
              </a:r>
              <a:endParaRPr sz="700"/>
            </a:p>
          </p:txBody>
        </p:sp>
      </p:grpSp>
      <p:grpSp>
        <p:nvGrpSpPr>
          <p:cNvPr id="360" name="Google Shape;360;p33"/>
          <p:cNvGrpSpPr/>
          <p:nvPr/>
        </p:nvGrpSpPr>
        <p:grpSpPr>
          <a:xfrm>
            <a:off x="6109613" y="2938066"/>
            <a:ext cx="2049075" cy="912023"/>
            <a:chOff x="0" y="-66675"/>
            <a:chExt cx="5464200" cy="2432062"/>
          </a:xfrm>
        </p:grpSpPr>
        <p:sp>
          <p:nvSpPr>
            <p:cNvPr id="361" name="Google Shape;361;p33"/>
            <p:cNvSpPr txBox="1"/>
            <p:nvPr/>
          </p:nvSpPr>
          <p:spPr>
            <a:xfrm>
              <a:off x="0" y="-66675"/>
              <a:ext cx="5464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Threats</a:t>
              </a:r>
              <a:endParaRPr sz="700"/>
            </a:p>
          </p:txBody>
        </p:sp>
        <p:sp>
          <p:nvSpPr>
            <p:cNvPr id="362" name="Google Shape;362;p33"/>
            <p:cNvSpPr txBox="1"/>
            <p:nvPr/>
          </p:nvSpPr>
          <p:spPr>
            <a:xfrm>
              <a:off x="0" y="739987"/>
              <a:ext cx="5464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What are the blockers you're facing? What are factors outside of your control?</a:t>
              </a:r>
              <a:endParaRPr sz="700"/>
            </a:p>
          </p:txBody>
        </p:sp>
      </p:grpSp>
      <p:cxnSp>
        <p:nvCxnSpPr>
          <p:cNvPr id="363" name="Google Shape;363;p33"/>
          <p:cNvCxnSpPr/>
          <p:nvPr/>
        </p:nvCxnSpPr>
        <p:spPr>
          <a:xfrm>
            <a:off x="514350" y="2424113"/>
            <a:ext cx="39291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33"/>
          <p:cNvCxnSpPr/>
          <p:nvPr/>
        </p:nvCxnSpPr>
        <p:spPr>
          <a:xfrm>
            <a:off x="4700588" y="2424113"/>
            <a:ext cx="39291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33"/>
          <p:cNvCxnSpPr/>
          <p:nvPr/>
        </p:nvCxnSpPr>
        <p:spPr>
          <a:xfrm>
            <a:off x="4700588" y="4610100"/>
            <a:ext cx="39291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33"/>
          <p:cNvCxnSpPr/>
          <p:nvPr/>
        </p:nvCxnSpPr>
        <p:spPr>
          <a:xfrm>
            <a:off x="514350" y="4610100"/>
            <a:ext cx="39291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4"/>
          <p:cNvGrpSpPr/>
          <p:nvPr/>
        </p:nvGrpSpPr>
        <p:grpSpPr>
          <a:xfrm>
            <a:off x="4504308" y="533695"/>
            <a:ext cx="4125342" cy="4061488"/>
            <a:chOff x="0" y="-47625"/>
            <a:chExt cx="11000912" cy="10830636"/>
          </a:xfrm>
        </p:grpSpPr>
        <p:sp>
          <p:nvSpPr>
            <p:cNvPr id="372" name="Google Shape;372;p34"/>
            <p:cNvSpPr txBox="1"/>
            <p:nvPr/>
          </p:nvSpPr>
          <p:spPr>
            <a:xfrm>
              <a:off x="1113585" y="10331511"/>
              <a:ext cx="105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1</a:t>
              </a:r>
              <a:endParaRPr sz="700"/>
            </a:p>
          </p:txBody>
        </p:sp>
        <p:sp>
          <p:nvSpPr>
            <p:cNvPr id="373" name="Google Shape;373;p34"/>
            <p:cNvSpPr txBox="1"/>
            <p:nvPr/>
          </p:nvSpPr>
          <p:spPr>
            <a:xfrm>
              <a:off x="3222420" y="10331511"/>
              <a:ext cx="105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2</a:t>
              </a:r>
              <a:endParaRPr sz="700"/>
            </a:p>
          </p:txBody>
        </p:sp>
        <p:sp>
          <p:nvSpPr>
            <p:cNvPr id="374" name="Google Shape;374;p34"/>
            <p:cNvSpPr txBox="1"/>
            <p:nvPr/>
          </p:nvSpPr>
          <p:spPr>
            <a:xfrm>
              <a:off x="5331255" y="10331511"/>
              <a:ext cx="105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3</a:t>
              </a:r>
              <a:endParaRPr sz="700"/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7440090" y="10331511"/>
              <a:ext cx="105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4</a:t>
              </a:r>
              <a:endParaRPr sz="700"/>
            </a:p>
          </p:txBody>
        </p:sp>
        <p:sp>
          <p:nvSpPr>
            <p:cNvPr id="376" name="Google Shape;376;p34"/>
            <p:cNvSpPr txBox="1"/>
            <p:nvPr/>
          </p:nvSpPr>
          <p:spPr>
            <a:xfrm>
              <a:off x="9548925" y="10331511"/>
              <a:ext cx="105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5</a:t>
              </a:r>
              <a:endParaRPr sz="700"/>
            </a:p>
          </p:txBody>
        </p:sp>
        <p:grpSp>
          <p:nvGrpSpPr>
            <p:cNvPr id="377" name="Google Shape;377;p34"/>
            <p:cNvGrpSpPr/>
            <p:nvPr/>
          </p:nvGrpSpPr>
          <p:grpSpPr>
            <a:xfrm>
              <a:off x="713912" y="216747"/>
              <a:ext cx="10287000" cy="9982473"/>
              <a:chOff x="0" y="-6350"/>
              <a:chExt cx="10287000" cy="9982473"/>
            </a:xfrm>
          </p:grpSpPr>
          <p:sp>
            <p:nvSpPr>
              <p:cNvPr id="378" name="Google Shape;378;p3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" name="Google Shape;379;p34"/>
              <p:cNvSpPr/>
              <p:nvPr/>
            </p:nvSpPr>
            <p:spPr>
              <a:xfrm>
                <a:off x="0" y="198760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" name="Google Shape;380;p34"/>
              <p:cNvSpPr/>
              <p:nvPr/>
            </p:nvSpPr>
            <p:spPr>
              <a:xfrm>
                <a:off x="0" y="3981559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" name="Google Shape;381;p34"/>
              <p:cNvSpPr/>
              <p:nvPr/>
            </p:nvSpPr>
            <p:spPr>
              <a:xfrm>
                <a:off x="0" y="597551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" name="Google Shape;382;p34"/>
              <p:cNvSpPr/>
              <p:nvPr/>
            </p:nvSpPr>
            <p:spPr>
              <a:xfrm>
                <a:off x="0" y="796946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" name="Google Shape;383;p34"/>
              <p:cNvSpPr/>
              <p:nvPr/>
            </p:nvSpPr>
            <p:spPr>
              <a:xfrm>
                <a:off x="0" y="9963423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84" name="Google Shape;384;p34"/>
            <p:cNvSpPr txBox="1"/>
            <p:nvPr/>
          </p:nvSpPr>
          <p:spPr>
            <a:xfrm>
              <a:off x="0" y="-47625"/>
              <a:ext cx="527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50 </a:t>
              </a:r>
              <a:endParaRPr sz="700"/>
            </a:p>
          </p:txBody>
        </p:sp>
        <p:sp>
          <p:nvSpPr>
            <p:cNvPr id="385" name="Google Shape;385;p34"/>
            <p:cNvSpPr txBox="1"/>
            <p:nvPr/>
          </p:nvSpPr>
          <p:spPr>
            <a:xfrm>
              <a:off x="0" y="1946330"/>
              <a:ext cx="527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40 </a:t>
              </a:r>
              <a:endParaRPr sz="700"/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0" y="3940284"/>
              <a:ext cx="527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30 </a:t>
              </a:r>
              <a:endParaRPr sz="700"/>
            </a:p>
          </p:txBody>
        </p:sp>
        <p:sp>
          <p:nvSpPr>
            <p:cNvPr id="387" name="Google Shape;387;p34"/>
            <p:cNvSpPr txBox="1"/>
            <p:nvPr/>
          </p:nvSpPr>
          <p:spPr>
            <a:xfrm>
              <a:off x="0" y="5934239"/>
              <a:ext cx="527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20 </a:t>
              </a:r>
              <a:endParaRPr sz="700"/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0" y="7928193"/>
              <a:ext cx="527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 </a:t>
              </a:r>
              <a:endParaRPr sz="700"/>
            </a:p>
          </p:txBody>
        </p:sp>
        <p:sp>
          <p:nvSpPr>
            <p:cNvPr id="389" name="Google Shape;389;p34"/>
            <p:cNvSpPr txBox="1"/>
            <p:nvPr/>
          </p:nvSpPr>
          <p:spPr>
            <a:xfrm>
              <a:off x="216098" y="9922148"/>
              <a:ext cx="311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0 </a:t>
              </a:r>
              <a:endParaRPr sz="700"/>
            </a:p>
          </p:txBody>
        </p:sp>
        <p:grpSp>
          <p:nvGrpSpPr>
            <p:cNvPr id="390" name="Google Shape;390;p34"/>
            <p:cNvGrpSpPr/>
            <p:nvPr/>
          </p:nvGrpSpPr>
          <p:grpSpPr>
            <a:xfrm>
              <a:off x="712180" y="216747"/>
              <a:ext cx="10288732" cy="9976123"/>
              <a:chOff x="-1732" y="-6350"/>
              <a:chExt cx="10288732" cy="9976123"/>
            </a:xfrm>
          </p:grpSpPr>
          <p:sp>
            <p:nvSpPr>
              <p:cNvPr id="391" name="Google Shape;391;p34"/>
              <p:cNvSpPr/>
              <p:nvPr/>
            </p:nvSpPr>
            <p:spPr>
              <a:xfrm>
                <a:off x="-1732" y="7963081"/>
                <a:ext cx="1855125" cy="2006692"/>
              </a:xfrm>
              <a:custGeom>
                <a:rect b="b" l="l" r="r" t="t"/>
                <a:pathLst>
                  <a:path extrusionOk="0" h="2006692" w="1855125">
                    <a:moveTo>
                      <a:pt x="1732" y="2006692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5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5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066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4"/>
              <p:cNvSpPr/>
              <p:nvPr/>
            </p:nvSpPr>
            <p:spPr>
              <a:xfrm>
                <a:off x="2108835" y="5975514"/>
                <a:ext cx="1851660" cy="3994259"/>
              </a:xfrm>
              <a:custGeom>
                <a:rect b="b" l="l" r="r" t="t"/>
                <a:pathLst>
                  <a:path extrusionOk="0" h="3994259" w="1851660">
                    <a:moveTo>
                      <a:pt x="0" y="3994259"/>
                    </a:moveTo>
                    <a:lnTo>
                      <a:pt x="0" y="148132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2"/>
                    </a:cubicBezTo>
                    <a:lnTo>
                      <a:pt x="1851660" y="39942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4"/>
              <p:cNvSpPr/>
              <p:nvPr/>
            </p:nvSpPr>
            <p:spPr>
              <a:xfrm>
                <a:off x="4217670" y="3981559"/>
                <a:ext cx="1851660" cy="5988214"/>
              </a:xfrm>
              <a:custGeom>
                <a:rect b="b" l="l" r="r" t="t"/>
                <a:pathLst>
                  <a:path extrusionOk="0" h="5988214" w="1851660">
                    <a:moveTo>
                      <a:pt x="0" y="5988214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59882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4"/>
              <p:cNvSpPr/>
              <p:nvPr/>
            </p:nvSpPr>
            <p:spPr>
              <a:xfrm>
                <a:off x="6326505" y="1987604"/>
                <a:ext cx="1851660" cy="7982168"/>
              </a:xfrm>
              <a:custGeom>
                <a:rect b="b" l="l" r="r" t="t"/>
                <a:pathLst>
                  <a:path extrusionOk="0" h="7982168" w="1851660">
                    <a:moveTo>
                      <a:pt x="0" y="7982169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8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8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79821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4"/>
              <p:cNvSpPr/>
              <p:nvPr/>
            </p:nvSpPr>
            <p:spPr>
              <a:xfrm>
                <a:off x="8435340" y="-6350"/>
                <a:ext cx="1851660" cy="9976123"/>
              </a:xfrm>
              <a:custGeom>
                <a:rect b="b" l="l" r="r" t="t"/>
                <a:pathLst>
                  <a:path extrusionOk="0" h="9976123" w="1851660">
                    <a:moveTo>
                      <a:pt x="0" y="9976123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99761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4"/>
              <p:cNvSpPr/>
              <p:nvPr/>
            </p:nvSpPr>
            <p:spPr>
              <a:xfrm>
                <a:off x="0" y="8966446"/>
                <a:ext cx="1851660" cy="1003327"/>
              </a:xfrm>
              <a:custGeom>
                <a:rect b="b" l="l" r="r" t="t"/>
                <a:pathLst>
                  <a:path extrusionOk="0" h="100332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03327"/>
                    </a:lnTo>
                    <a:lnTo>
                      <a:pt x="0" y="1003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97" name="Google Shape;397;p34"/>
              <p:cNvSpPr/>
              <p:nvPr/>
            </p:nvSpPr>
            <p:spPr>
              <a:xfrm>
                <a:off x="2108835" y="6774366"/>
                <a:ext cx="1851660" cy="3195407"/>
              </a:xfrm>
              <a:custGeom>
                <a:rect b="b" l="l" r="r" t="t"/>
                <a:pathLst>
                  <a:path extrusionOk="0" h="319540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195407"/>
                    </a:lnTo>
                    <a:lnTo>
                      <a:pt x="0" y="31954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98" name="Google Shape;398;p34"/>
              <p:cNvSpPr/>
              <p:nvPr/>
            </p:nvSpPr>
            <p:spPr>
              <a:xfrm>
                <a:off x="4217670" y="4979595"/>
                <a:ext cx="1851660" cy="4990178"/>
              </a:xfrm>
              <a:custGeom>
                <a:rect b="b" l="l" r="r" t="t"/>
                <a:pathLst>
                  <a:path extrusionOk="0" h="4990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990178"/>
                    </a:lnTo>
                    <a:lnTo>
                      <a:pt x="0" y="49901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99" name="Google Shape;399;p34"/>
              <p:cNvSpPr/>
              <p:nvPr/>
            </p:nvSpPr>
            <p:spPr>
              <a:xfrm>
                <a:off x="6326505" y="3584038"/>
                <a:ext cx="1851660" cy="6385735"/>
              </a:xfrm>
              <a:custGeom>
                <a:rect b="b" l="l" r="r" t="t"/>
                <a:pathLst>
                  <a:path extrusionOk="0" h="638573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385735"/>
                    </a:lnTo>
                    <a:lnTo>
                      <a:pt x="0" y="63857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00" name="Google Shape;400;p34"/>
              <p:cNvSpPr/>
              <p:nvPr/>
            </p:nvSpPr>
            <p:spPr>
              <a:xfrm>
                <a:off x="8435340" y="1589830"/>
                <a:ext cx="1851660" cy="8379943"/>
              </a:xfrm>
              <a:custGeom>
                <a:rect b="b" l="l" r="r" t="t"/>
                <a:pathLst>
                  <a:path extrusionOk="0" h="837994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379943"/>
                    </a:lnTo>
                    <a:lnTo>
                      <a:pt x="0" y="83799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01" name="Google Shape;401;p34"/>
              <p:cNvSpPr/>
              <p:nvPr/>
            </p:nvSpPr>
            <p:spPr>
              <a:xfrm>
                <a:off x="0" y="9969773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270"/>
              </a:solidFill>
              <a:ln>
                <a:noFill/>
              </a:ln>
            </p:spPr>
          </p:sp>
          <p:sp>
            <p:nvSpPr>
              <p:cNvPr id="402" name="Google Shape;402;p34"/>
              <p:cNvSpPr/>
              <p:nvPr/>
            </p:nvSpPr>
            <p:spPr>
              <a:xfrm>
                <a:off x="2108835" y="8372069"/>
                <a:ext cx="1851660" cy="1597704"/>
              </a:xfrm>
              <a:custGeom>
                <a:rect b="b" l="l" r="r" t="t"/>
                <a:pathLst>
                  <a:path extrusionOk="0" h="159770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597704"/>
                    </a:lnTo>
                    <a:lnTo>
                      <a:pt x="0" y="15977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3" name="Google Shape;403;p34"/>
              <p:cNvSpPr/>
              <p:nvPr/>
            </p:nvSpPr>
            <p:spPr>
              <a:xfrm>
                <a:off x="4217670" y="6975666"/>
                <a:ext cx="1851660" cy="2994107"/>
              </a:xfrm>
              <a:custGeom>
                <a:rect b="b" l="l" r="r" t="t"/>
                <a:pathLst>
                  <a:path extrusionOk="0" h="299410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994107"/>
                    </a:lnTo>
                    <a:lnTo>
                      <a:pt x="0" y="29941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4" name="Google Shape;404;p34"/>
              <p:cNvSpPr/>
              <p:nvPr/>
            </p:nvSpPr>
            <p:spPr>
              <a:xfrm>
                <a:off x="6326505" y="6377797"/>
                <a:ext cx="1851660" cy="3591976"/>
              </a:xfrm>
              <a:custGeom>
                <a:rect b="b" l="l" r="r" t="t"/>
                <a:pathLst>
                  <a:path extrusionOk="0" h="359197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591976"/>
                    </a:lnTo>
                    <a:lnTo>
                      <a:pt x="0" y="35919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5" name="Google Shape;405;p34"/>
              <p:cNvSpPr/>
              <p:nvPr/>
            </p:nvSpPr>
            <p:spPr>
              <a:xfrm>
                <a:off x="8435340" y="5580279"/>
                <a:ext cx="1851660" cy="4389494"/>
              </a:xfrm>
              <a:custGeom>
                <a:rect b="b" l="l" r="r" t="t"/>
                <a:pathLst>
                  <a:path extrusionOk="0" h="438949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389494"/>
                    </a:lnTo>
                    <a:lnTo>
                      <a:pt x="0" y="43894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sp>
        <p:nvSpPr>
          <p:cNvPr id="406" name="Google Shape;406;p34"/>
          <p:cNvSpPr/>
          <p:nvPr/>
        </p:nvSpPr>
        <p:spPr>
          <a:xfrm>
            <a:off x="0" y="0"/>
            <a:ext cx="399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34"/>
          <p:cNvGrpSpPr/>
          <p:nvPr/>
        </p:nvGrpSpPr>
        <p:grpSpPr>
          <a:xfrm>
            <a:off x="514350" y="545680"/>
            <a:ext cx="3009038" cy="2068042"/>
            <a:chOff x="0" y="0"/>
            <a:chExt cx="8024100" cy="5514779"/>
          </a:xfrm>
        </p:grpSpPr>
        <p:sp>
          <p:nvSpPr>
            <p:cNvPr id="408" name="Google Shape;408;p34"/>
            <p:cNvSpPr txBox="1"/>
            <p:nvPr/>
          </p:nvSpPr>
          <p:spPr>
            <a:xfrm>
              <a:off x="0" y="0"/>
              <a:ext cx="80241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9" name="Google Shape;409;p34"/>
            <p:cNvSpPr txBox="1"/>
            <p:nvPr/>
          </p:nvSpPr>
          <p:spPr>
            <a:xfrm>
              <a:off x="0" y="4135679"/>
              <a:ext cx="80241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410" name="Google Shape;410;p34"/>
            <p:cNvCxnSpPr/>
            <p:nvPr/>
          </p:nvCxnSpPr>
          <p:spPr>
            <a:xfrm>
              <a:off x="0" y="3350631"/>
              <a:ext cx="6515700" cy="0"/>
            </a:xfrm>
            <a:prstGeom prst="straightConnector1">
              <a:avLst/>
            </a:prstGeom>
            <a:noFill/>
            <a:ln cap="rnd" cmpd="sng" w="5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35"/>
          <p:cNvGrpSpPr/>
          <p:nvPr/>
        </p:nvGrpSpPr>
        <p:grpSpPr>
          <a:xfrm>
            <a:off x="1439637" y="2065478"/>
            <a:ext cx="6264780" cy="1868484"/>
            <a:chOff x="0" y="-25280"/>
            <a:chExt cx="16706079" cy="4982623"/>
          </a:xfrm>
        </p:grpSpPr>
        <p:cxnSp>
          <p:nvCxnSpPr>
            <p:cNvPr id="416" name="Google Shape;416;p35"/>
            <p:cNvCxnSpPr/>
            <p:nvPr/>
          </p:nvCxnSpPr>
          <p:spPr>
            <a:xfrm rot="-5400000">
              <a:off x="7953386" y="369370"/>
              <a:ext cx="7893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7" name="Google Shape;417;p35"/>
            <p:cNvCxnSpPr/>
            <p:nvPr/>
          </p:nvCxnSpPr>
          <p:spPr>
            <a:xfrm>
              <a:off x="0" y="4212692"/>
              <a:ext cx="50985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8" name="Google Shape;418;p35"/>
            <p:cNvCxnSpPr/>
            <p:nvPr/>
          </p:nvCxnSpPr>
          <p:spPr>
            <a:xfrm rot="-5400000">
              <a:off x="810380" y="2464815"/>
              <a:ext cx="34776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9" name="Google Shape;419;p35"/>
            <p:cNvCxnSpPr/>
            <p:nvPr/>
          </p:nvCxnSpPr>
          <p:spPr>
            <a:xfrm rot="-5400000">
              <a:off x="12417958" y="2464815"/>
              <a:ext cx="34776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" name="Google Shape;420;p35"/>
            <p:cNvCxnSpPr/>
            <p:nvPr/>
          </p:nvCxnSpPr>
          <p:spPr>
            <a:xfrm rot="-5400000">
              <a:off x="-359650" y="4572293"/>
              <a:ext cx="7701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p35"/>
            <p:cNvCxnSpPr/>
            <p:nvPr/>
          </p:nvCxnSpPr>
          <p:spPr>
            <a:xfrm rot="-5400000">
              <a:off x="4687909" y="4572293"/>
              <a:ext cx="7701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p35"/>
            <p:cNvCxnSpPr/>
            <p:nvPr/>
          </p:nvCxnSpPr>
          <p:spPr>
            <a:xfrm>
              <a:off x="2539314" y="751320"/>
              <a:ext cx="116175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p35"/>
            <p:cNvCxnSpPr/>
            <p:nvPr/>
          </p:nvCxnSpPr>
          <p:spPr>
            <a:xfrm>
              <a:off x="11607579" y="4187292"/>
              <a:ext cx="50985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p35"/>
            <p:cNvCxnSpPr/>
            <p:nvPr/>
          </p:nvCxnSpPr>
          <p:spPr>
            <a:xfrm rot="-5400000">
              <a:off x="11235178" y="4559543"/>
              <a:ext cx="7956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5"/>
            <p:cNvCxnSpPr/>
            <p:nvPr/>
          </p:nvCxnSpPr>
          <p:spPr>
            <a:xfrm rot="-5400000">
              <a:off x="16279438" y="4556243"/>
              <a:ext cx="8022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6" name="Google Shape;426;p35"/>
          <p:cNvSpPr/>
          <p:nvPr/>
        </p:nvSpPr>
        <p:spPr>
          <a:xfrm>
            <a:off x="3679450" y="1379770"/>
            <a:ext cx="1785300" cy="6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4357049" y="1483524"/>
            <a:ext cx="87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1493504" y="2661177"/>
            <a:ext cx="1785300" cy="6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"/>
          <p:cNvSpPr txBox="1"/>
          <p:nvPr/>
        </p:nvSpPr>
        <p:spPr>
          <a:xfrm>
            <a:off x="2125935" y="2764931"/>
            <a:ext cx="87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30" name="Google Shape;430;p35"/>
          <p:cNvGrpSpPr/>
          <p:nvPr/>
        </p:nvGrpSpPr>
        <p:grpSpPr>
          <a:xfrm>
            <a:off x="2449446" y="3933961"/>
            <a:ext cx="1785150" cy="695138"/>
            <a:chOff x="0" y="0"/>
            <a:chExt cx="4760400" cy="1853700"/>
          </a:xfrm>
        </p:grpSpPr>
        <p:sp>
          <p:nvSpPr>
            <p:cNvPr id="431" name="Google Shape;431;p35"/>
            <p:cNvSpPr/>
            <p:nvPr/>
          </p:nvSpPr>
          <p:spPr>
            <a:xfrm>
              <a:off x="0" y="0"/>
              <a:ext cx="4760400" cy="1853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421724" y="405903"/>
              <a:ext cx="1047750" cy="1047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 txBox="1"/>
            <p:nvPr/>
          </p:nvSpPr>
          <p:spPr>
            <a:xfrm>
              <a:off x="1686483" y="302078"/>
              <a:ext cx="2341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34" name="Google Shape;434;p35"/>
          <p:cNvGrpSpPr/>
          <p:nvPr/>
        </p:nvGrpSpPr>
        <p:grpSpPr>
          <a:xfrm>
            <a:off x="4918978" y="3933961"/>
            <a:ext cx="1785150" cy="695138"/>
            <a:chOff x="0" y="0"/>
            <a:chExt cx="4760400" cy="1853700"/>
          </a:xfrm>
        </p:grpSpPr>
        <p:sp>
          <p:nvSpPr>
            <p:cNvPr id="435" name="Google Shape;435;p35"/>
            <p:cNvSpPr/>
            <p:nvPr/>
          </p:nvSpPr>
          <p:spPr>
            <a:xfrm>
              <a:off x="0" y="0"/>
              <a:ext cx="4760400" cy="1853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421724" y="405903"/>
              <a:ext cx="1047750" cy="1047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39258" l="-55417" r="-72507" t="-12689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 txBox="1"/>
            <p:nvPr/>
          </p:nvSpPr>
          <p:spPr>
            <a:xfrm>
              <a:off x="1686483" y="302078"/>
              <a:ext cx="2341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38" name="Google Shape;438;p35"/>
          <p:cNvGrpSpPr/>
          <p:nvPr/>
        </p:nvGrpSpPr>
        <p:grpSpPr>
          <a:xfrm>
            <a:off x="6802288" y="3933961"/>
            <a:ext cx="1785150" cy="695138"/>
            <a:chOff x="0" y="0"/>
            <a:chExt cx="4760400" cy="1853700"/>
          </a:xfrm>
        </p:grpSpPr>
        <p:sp>
          <p:nvSpPr>
            <p:cNvPr id="439" name="Google Shape;439;p35"/>
            <p:cNvSpPr/>
            <p:nvPr/>
          </p:nvSpPr>
          <p:spPr>
            <a:xfrm>
              <a:off x="0" y="0"/>
              <a:ext cx="4760400" cy="1853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421724" y="405903"/>
              <a:ext cx="1047750" cy="1047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0099" l="0" r="0" t="-9619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 txBox="1"/>
            <p:nvPr/>
          </p:nvSpPr>
          <p:spPr>
            <a:xfrm>
              <a:off x="1686483" y="302078"/>
              <a:ext cx="2341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42" name="Google Shape;442;p35"/>
          <p:cNvGrpSpPr/>
          <p:nvPr/>
        </p:nvGrpSpPr>
        <p:grpSpPr>
          <a:xfrm>
            <a:off x="556611" y="3933961"/>
            <a:ext cx="1785150" cy="695138"/>
            <a:chOff x="0" y="0"/>
            <a:chExt cx="4760400" cy="1853700"/>
          </a:xfrm>
        </p:grpSpPr>
        <p:sp>
          <p:nvSpPr>
            <p:cNvPr id="443" name="Google Shape;443;p35"/>
            <p:cNvSpPr/>
            <p:nvPr/>
          </p:nvSpPr>
          <p:spPr>
            <a:xfrm>
              <a:off x="0" y="0"/>
              <a:ext cx="4760400" cy="1853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421724" y="405903"/>
              <a:ext cx="1047750" cy="1047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309" l="-33718" r="-30447" t="-1268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 txBox="1"/>
            <p:nvPr/>
          </p:nvSpPr>
          <p:spPr>
            <a:xfrm>
              <a:off x="1686483" y="302078"/>
              <a:ext cx="2341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46" name="Google Shape;446;p35"/>
          <p:cNvGrpSpPr/>
          <p:nvPr/>
        </p:nvGrpSpPr>
        <p:grpSpPr>
          <a:xfrm>
            <a:off x="5846345" y="2661177"/>
            <a:ext cx="1785150" cy="695137"/>
            <a:chOff x="0" y="0"/>
            <a:chExt cx="4760400" cy="1853700"/>
          </a:xfrm>
        </p:grpSpPr>
        <p:sp>
          <p:nvSpPr>
            <p:cNvPr id="447" name="Google Shape;447;p35"/>
            <p:cNvSpPr/>
            <p:nvPr/>
          </p:nvSpPr>
          <p:spPr>
            <a:xfrm>
              <a:off x="0" y="0"/>
              <a:ext cx="4760400" cy="1853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421724" y="405903"/>
              <a:ext cx="1047750" cy="1047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6616" l="-101665" r="-80167" t="-1268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 txBox="1"/>
            <p:nvPr/>
          </p:nvSpPr>
          <p:spPr>
            <a:xfrm>
              <a:off x="1686483" y="302078"/>
              <a:ext cx="2341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50" name="Google Shape;450;p35"/>
          <p:cNvSpPr txBox="1"/>
          <p:nvPr/>
        </p:nvSpPr>
        <p:spPr>
          <a:xfrm>
            <a:off x="514350" y="514350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Add a Chart Page</a:t>
            </a:r>
            <a:endParaRPr sz="700">
              <a:solidFill>
                <a:schemeClr val="accent2"/>
              </a:solidFill>
            </a:endParaRPr>
          </a:p>
        </p:txBody>
      </p:sp>
      <p:pic>
        <p:nvPicPr>
          <p:cNvPr id="451" name="Google Shape;451;p35"/>
          <p:cNvPicPr preferRelativeResize="0"/>
          <p:nvPr/>
        </p:nvPicPr>
        <p:blipFill rotWithShape="1">
          <a:blip r:embed="rId8">
            <a:alphaModFix/>
          </a:blip>
          <a:srcRect b="6312" l="35159" r="28066" t="20960"/>
          <a:stretch/>
        </p:blipFill>
        <p:spPr>
          <a:xfrm>
            <a:off x="3679450" y="1379770"/>
            <a:ext cx="527283" cy="69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5"/>
          <p:cNvPicPr preferRelativeResize="0"/>
          <p:nvPr/>
        </p:nvPicPr>
        <p:blipFill rotWithShape="1">
          <a:blip r:embed="rId9">
            <a:alphaModFix/>
          </a:blip>
          <a:srcRect b="14015" l="10825" r="9922" t="16327"/>
          <a:stretch/>
        </p:blipFill>
        <p:spPr>
          <a:xfrm>
            <a:off x="1493504" y="2661629"/>
            <a:ext cx="527283" cy="695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227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7" name="Google Shape;457;p36"/>
          <p:cNvCxnSpPr/>
          <p:nvPr/>
        </p:nvCxnSpPr>
        <p:spPr>
          <a:xfrm rot="-5400000">
            <a:off x="-2059575" y="2569575"/>
            <a:ext cx="51288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36"/>
          <p:cNvSpPr txBox="1"/>
          <p:nvPr/>
        </p:nvSpPr>
        <p:spPr>
          <a:xfrm>
            <a:off x="1002646" y="896417"/>
            <a:ext cx="1857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Gotu"/>
                <a:ea typeface="Gotu"/>
                <a:cs typeface="Gotu"/>
                <a:sym typeface="Gotu"/>
              </a:rPr>
              <a:t>Icons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Gotu"/>
                <a:ea typeface="Gotu"/>
                <a:cs typeface="Gotu"/>
                <a:sym typeface="Gotu"/>
              </a:rPr>
              <a:t>Resource </a:t>
            </a:r>
            <a:endParaRPr sz="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Gotu"/>
                <a:ea typeface="Gotu"/>
                <a:cs typeface="Gotu"/>
                <a:sym typeface="Gotu"/>
              </a:rPr>
              <a:t>Page</a:t>
            </a:r>
            <a:endParaRPr sz="600"/>
          </a:p>
        </p:txBody>
      </p:sp>
      <p:sp>
        <p:nvSpPr>
          <p:cNvPr id="459" name="Google Shape;459;p36"/>
          <p:cNvSpPr txBox="1"/>
          <p:nvPr/>
        </p:nvSpPr>
        <p:spPr>
          <a:xfrm>
            <a:off x="1002646" y="2800067"/>
            <a:ext cx="1857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these design resources in your presentation. Happy designing!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7551755" y="3383398"/>
            <a:ext cx="437230" cy="437211"/>
          </a:xfrm>
          <a:custGeom>
            <a:rect b="b" l="l" r="r" t="t"/>
            <a:pathLst>
              <a:path extrusionOk="0" h="874423" w="874461">
                <a:moveTo>
                  <a:pt x="874461" y="145989"/>
                </a:moveTo>
                <a:cubicBezTo>
                  <a:pt x="874461" y="159007"/>
                  <a:pt x="869394" y="171240"/>
                  <a:pt x="860184" y="180449"/>
                </a:cubicBezTo>
                <a:lnTo>
                  <a:pt x="792138" y="248495"/>
                </a:lnTo>
                <a:cubicBezTo>
                  <a:pt x="791841" y="248950"/>
                  <a:pt x="791491" y="249369"/>
                  <a:pt x="791107" y="249754"/>
                </a:cubicBezTo>
                <a:cubicBezTo>
                  <a:pt x="790722" y="250138"/>
                  <a:pt x="790303" y="250488"/>
                  <a:pt x="789848" y="250785"/>
                </a:cubicBezTo>
                <a:lnTo>
                  <a:pt x="763689" y="276944"/>
                </a:lnTo>
                <a:cubicBezTo>
                  <a:pt x="763269" y="277783"/>
                  <a:pt x="762728" y="278552"/>
                  <a:pt x="762029" y="279251"/>
                </a:cubicBezTo>
                <a:cubicBezTo>
                  <a:pt x="761347" y="279933"/>
                  <a:pt x="760578" y="280474"/>
                  <a:pt x="759757" y="280876"/>
                </a:cubicBezTo>
                <a:lnTo>
                  <a:pt x="221517" y="819116"/>
                </a:lnTo>
                <a:cubicBezTo>
                  <a:pt x="221307" y="819326"/>
                  <a:pt x="221097" y="819518"/>
                  <a:pt x="220870" y="819693"/>
                </a:cubicBezTo>
                <a:cubicBezTo>
                  <a:pt x="220661" y="819885"/>
                  <a:pt x="220416" y="820042"/>
                  <a:pt x="220189" y="820200"/>
                </a:cubicBezTo>
                <a:cubicBezTo>
                  <a:pt x="219962" y="820357"/>
                  <a:pt x="219734" y="820497"/>
                  <a:pt x="219507" y="820619"/>
                </a:cubicBezTo>
                <a:cubicBezTo>
                  <a:pt x="219472" y="820637"/>
                  <a:pt x="219420" y="820672"/>
                  <a:pt x="219367" y="820689"/>
                </a:cubicBezTo>
                <a:cubicBezTo>
                  <a:pt x="219140" y="820811"/>
                  <a:pt x="218913" y="820916"/>
                  <a:pt x="218686" y="821004"/>
                </a:cubicBezTo>
                <a:cubicBezTo>
                  <a:pt x="218476" y="821091"/>
                  <a:pt x="218249" y="821178"/>
                  <a:pt x="218039" y="821248"/>
                </a:cubicBezTo>
                <a:cubicBezTo>
                  <a:pt x="217917" y="821283"/>
                  <a:pt x="217812" y="821318"/>
                  <a:pt x="217690" y="821353"/>
                </a:cubicBezTo>
                <a:lnTo>
                  <a:pt x="217655" y="821353"/>
                </a:lnTo>
                <a:lnTo>
                  <a:pt x="74449" y="861335"/>
                </a:lnTo>
                <a:lnTo>
                  <a:pt x="30378" y="873638"/>
                </a:lnTo>
                <a:cubicBezTo>
                  <a:pt x="28491" y="874179"/>
                  <a:pt x="26533" y="874424"/>
                  <a:pt x="24576" y="874424"/>
                </a:cubicBezTo>
                <a:cubicBezTo>
                  <a:pt x="18390" y="874424"/>
                  <a:pt x="12134" y="871838"/>
                  <a:pt x="7364" y="867067"/>
                </a:cubicBezTo>
                <a:cubicBezTo>
                  <a:pt x="1090" y="860794"/>
                  <a:pt x="-1426" y="851969"/>
                  <a:pt x="793" y="844053"/>
                </a:cubicBezTo>
                <a:lnTo>
                  <a:pt x="13095" y="799981"/>
                </a:lnTo>
                <a:lnTo>
                  <a:pt x="53078" y="656741"/>
                </a:lnTo>
                <a:cubicBezTo>
                  <a:pt x="53182" y="656374"/>
                  <a:pt x="53305" y="656007"/>
                  <a:pt x="53462" y="655657"/>
                </a:cubicBezTo>
                <a:cubicBezTo>
                  <a:pt x="53549" y="655430"/>
                  <a:pt x="53654" y="655221"/>
                  <a:pt x="53759" y="655028"/>
                </a:cubicBezTo>
                <a:cubicBezTo>
                  <a:pt x="53881" y="654784"/>
                  <a:pt x="54021" y="654557"/>
                  <a:pt x="54161" y="654329"/>
                </a:cubicBezTo>
                <a:cubicBezTo>
                  <a:pt x="54213" y="654259"/>
                  <a:pt x="54266" y="654189"/>
                  <a:pt x="54301" y="654120"/>
                </a:cubicBezTo>
                <a:cubicBezTo>
                  <a:pt x="54598" y="653683"/>
                  <a:pt x="54947" y="653263"/>
                  <a:pt x="55314" y="652914"/>
                </a:cubicBezTo>
                <a:cubicBezTo>
                  <a:pt x="55437" y="652774"/>
                  <a:pt x="55576" y="652652"/>
                  <a:pt x="55699" y="652529"/>
                </a:cubicBezTo>
                <a:lnTo>
                  <a:pt x="595512" y="112717"/>
                </a:lnTo>
                <a:lnTo>
                  <a:pt x="624799" y="83446"/>
                </a:lnTo>
                <a:lnTo>
                  <a:pt x="693982" y="14246"/>
                </a:lnTo>
                <a:cubicBezTo>
                  <a:pt x="712977" y="-4749"/>
                  <a:pt x="743907" y="-4749"/>
                  <a:pt x="762885" y="14246"/>
                </a:cubicBezTo>
                <a:lnTo>
                  <a:pt x="860184" y="111546"/>
                </a:lnTo>
                <a:cubicBezTo>
                  <a:pt x="869394" y="120737"/>
                  <a:pt x="874461" y="132970"/>
                  <a:pt x="874461" y="1459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7560484" y="3392130"/>
            <a:ext cx="419763" cy="419749"/>
          </a:xfrm>
          <a:custGeom>
            <a:rect b="b" l="l" r="r" t="t"/>
            <a:pathLst>
              <a:path extrusionOk="0" h="839498" w="839526">
                <a:moveTo>
                  <a:pt x="114779" y="724726"/>
                </a:moveTo>
                <a:lnTo>
                  <a:pt x="181130" y="791078"/>
                </a:lnTo>
                <a:lnTo>
                  <a:pt x="57077" y="825713"/>
                </a:lnTo>
                <a:lnTo>
                  <a:pt x="13792" y="782428"/>
                </a:lnTo>
                <a:lnTo>
                  <a:pt x="48427" y="658375"/>
                </a:lnTo>
                <a:lnTo>
                  <a:pt x="114779" y="724726"/>
                </a:lnTo>
                <a:close/>
                <a:moveTo>
                  <a:pt x="162" y="831287"/>
                </a:moveTo>
                <a:cubicBezTo>
                  <a:pt x="-467" y="833507"/>
                  <a:pt x="843" y="835813"/>
                  <a:pt x="2276" y="837229"/>
                </a:cubicBezTo>
                <a:cubicBezTo>
                  <a:pt x="3692" y="838662"/>
                  <a:pt x="6016" y="839955"/>
                  <a:pt x="8218" y="839343"/>
                </a:cubicBezTo>
                <a:lnTo>
                  <a:pt x="37750" y="831095"/>
                </a:lnTo>
                <a:lnTo>
                  <a:pt x="8410" y="801755"/>
                </a:lnTo>
                <a:lnTo>
                  <a:pt x="162" y="831287"/>
                </a:lnTo>
                <a:close/>
                <a:moveTo>
                  <a:pt x="830370" y="106434"/>
                </a:moveTo>
                <a:lnTo>
                  <a:pt x="733071" y="9135"/>
                </a:lnTo>
                <a:cubicBezTo>
                  <a:pt x="720891" y="-3045"/>
                  <a:pt x="701074" y="-3045"/>
                  <a:pt x="688877" y="9135"/>
                </a:cubicBezTo>
                <a:lnTo>
                  <a:pt x="625863" y="72149"/>
                </a:lnTo>
                <a:lnTo>
                  <a:pt x="767356" y="213642"/>
                </a:lnTo>
                <a:lnTo>
                  <a:pt x="830370" y="150628"/>
                </a:lnTo>
                <a:cubicBezTo>
                  <a:pt x="833323" y="147675"/>
                  <a:pt x="835613" y="144232"/>
                  <a:pt x="837168" y="140493"/>
                </a:cubicBezTo>
                <a:cubicBezTo>
                  <a:pt x="838723" y="136753"/>
                  <a:pt x="839527" y="132699"/>
                  <a:pt x="839527" y="128523"/>
                </a:cubicBezTo>
                <a:cubicBezTo>
                  <a:pt x="839527" y="120187"/>
                  <a:pt x="836277" y="112323"/>
                  <a:pt x="830370" y="106434"/>
                </a:cubicBezTo>
                <a:close/>
                <a:moveTo>
                  <a:pt x="596593" y="101437"/>
                </a:moveTo>
                <a:lnTo>
                  <a:pt x="667243" y="172105"/>
                </a:lnTo>
                <a:cubicBezTo>
                  <a:pt x="667278" y="172122"/>
                  <a:pt x="667296" y="172140"/>
                  <a:pt x="667331" y="172174"/>
                </a:cubicBezTo>
                <a:cubicBezTo>
                  <a:pt x="667366" y="172209"/>
                  <a:pt x="667383" y="172227"/>
                  <a:pt x="667401" y="172262"/>
                </a:cubicBezTo>
                <a:lnTo>
                  <a:pt x="738069" y="242930"/>
                </a:lnTo>
                <a:lnTo>
                  <a:pt x="755002" y="225997"/>
                </a:lnTo>
                <a:lnTo>
                  <a:pt x="613508" y="84504"/>
                </a:lnTo>
                <a:lnTo>
                  <a:pt x="596593" y="101437"/>
                </a:lnTo>
                <a:close/>
                <a:moveTo>
                  <a:pt x="133319" y="718558"/>
                </a:moveTo>
                <a:lnTo>
                  <a:pt x="197871" y="783110"/>
                </a:lnTo>
                <a:lnTo>
                  <a:pt x="725714" y="255284"/>
                </a:lnTo>
                <a:lnTo>
                  <a:pt x="661145" y="190715"/>
                </a:lnTo>
                <a:lnTo>
                  <a:pt x="133319" y="718558"/>
                </a:lnTo>
                <a:close/>
                <a:moveTo>
                  <a:pt x="648790" y="178361"/>
                </a:moveTo>
                <a:lnTo>
                  <a:pt x="584238" y="113791"/>
                </a:lnTo>
                <a:lnTo>
                  <a:pt x="56396" y="641634"/>
                </a:lnTo>
                <a:lnTo>
                  <a:pt x="120965" y="706203"/>
                </a:lnTo>
                <a:lnTo>
                  <a:pt x="648790" y="178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6"/>
          <p:cNvSpPr/>
          <p:nvPr/>
        </p:nvSpPr>
        <p:spPr>
          <a:xfrm>
            <a:off x="7551755" y="3383398"/>
            <a:ext cx="437230" cy="437211"/>
          </a:xfrm>
          <a:custGeom>
            <a:rect b="b" l="l" r="r" t="t"/>
            <a:pathLst>
              <a:path extrusionOk="0" h="874423" w="874461">
                <a:moveTo>
                  <a:pt x="860184" y="111546"/>
                </a:moveTo>
                <a:lnTo>
                  <a:pt x="762885" y="14246"/>
                </a:lnTo>
                <a:cubicBezTo>
                  <a:pt x="743907" y="-4749"/>
                  <a:pt x="712977" y="-4749"/>
                  <a:pt x="693982" y="14246"/>
                </a:cubicBezTo>
                <a:lnTo>
                  <a:pt x="624799" y="83446"/>
                </a:lnTo>
                <a:lnTo>
                  <a:pt x="595512" y="112717"/>
                </a:lnTo>
                <a:lnTo>
                  <a:pt x="55699" y="652529"/>
                </a:lnTo>
                <a:cubicBezTo>
                  <a:pt x="55576" y="652652"/>
                  <a:pt x="55437" y="652774"/>
                  <a:pt x="55314" y="652914"/>
                </a:cubicBezTo>
                <a:cubicBezTo>
                  <a:pt x="54947" y="653263"/>
                  <a:pt x="54598" y="653683"/>
                  <a:pt x="54301" y="654120"/>
                </a:cubicBezTo>
                <a:cubicBezTo>
                  <a:pt x="54266" y="654189"/>
                  <a:pt x="54213" y="654259"/>
                  <a:pt x="54161" y="654329"/>
                </a:cubicBezTo>
                <a:cubicBezTo>
                  <a:pt x="54021" y="654557"/>
                  <a:pt x="53881" y="654784"/>
                  <a:pt x="53759" y="655028"/>
                </a:cubicBezTo>
                <a:cubicBezTo>
                  <a:pt x="53654" y="655221"/>
                  <a:pt x="53549" y="655430"/>
                  <a:pt x="53462" y="655657"/>
                </a:cubicBezTo>
                <a:cubicBezTo>
                  <a:pt x="53305" y="656007"/>
                  <a:pt x="53182" y="656374"/>
                  <a:pt x="53078" y="656741"/>
                </a:cubicBezTo>
                <a:lnTo>
                  <a:pt x="13095" y="799981"/>
                </a:lnTo>
                <a:lnTo>
                  <a:pt x="793" y="844053"/>
                </a:lnTo>
                <a:cubicBezTo>
                  <a:pt x="-1426" y="851969"/>
                  <a:pt x="1090" y="860794"/>
                  <a:pt x="7364" y="867067"/>
                </a:cubicBezTo>
                <a:cubicBezTo>
                  <a:pt x="12134" y="871838"/>
                  <a:pt x="18390" y="874424"/>
                  <a:pt x="24576" y="874424"/>
                </a:cubicBezTo>
                <a:cubicBezTo>
                  <a:pt x="26533" y="874424"/>
                  <a:pt x="28491" y="874179"/>
                  <a:pt x="30378" y="873638"/>
                </a:cubicBezTo>
                <a:lnTo>
                  <a:pt x="74449" y="861335"/>
                </a:lnTo>
                <a:lnTo>
                  <a:pt x="217655" y="821353"/>
                </a:lnTo>
                <a:lnTo>
                  <a:pt x="217690" y="821353"/>
                </a:lnTo>
                <a:cubicBezTo>
                  <a:pt x="217812" y="821318"/>
                  <a:pt x="217917" y="821283"/>
                  <a:pt x="218039" y="821248"/>
                </a:cubicBezTo>
                <a:cubicBezTo>
                  <a:pt x="218249" y="821178"/>
                  <a:pt x="218476" y="821091"/>
                  <a:pt x="218686" y="821004"/>
                </a:cubicBezTo>
                <a:cubicBezTo>
                  <a:pt x="218913" y="820916"/>
                  <a:pt x="219140" y="820811"/>
                  <a:pt x="219367" y="820689"/>
                </a:cubicBezTo>
                <a:cubicBezTo>
                  <a:pt x="219420" y="820672"/>
                  <a:pt x="219472" y="820637"/>
                  <a:pt x="219507" y="820619"/>
                </a:cubicBezTo>
                <a:cubicBezTo>
                  <a:pt x="219734" y="820497"/>
                  <a:pt x="219962" y="820357"/>
                  <a:pt x="220189" y="820200"/>
                </a:cubicBezTo>
                <a:cubicBezTo>
                  <a:pt x="220416" y="820042"/>
                  <a:pt x="220661" y="819885"/>
                  <a:pt x="220870" y="819693"/>
                </a:cubicBezTo>
                <a:cubicBezTo>
                  <a:pt x="221097" y="819518"/>
                  <a:pt x="221307" y="819326"/>
                  <a:pt x="221517" y="819116"/>
                </a:cubicBezTo>
                <a:lnTo>
                  <a:pt x="759757" y="280876"/>
                </a:lnTo>
                <a:cubicBezTo>
                  <a:pt x="760578" y="280474"/>
                  <a:pt x="761347" y="279933"/>
                  <a:pt x="762029" y="279251"/>
                </a:cubicBezTo>
                <a:cubicBezTo>
                  <a:pt x="762728" y="278552"/>
                  <a:pt x="763269" y="277783"/>
                  <a:pt x="763689" y="276944"/>
                </a:cubicBezTo>
                <a:lnTo>
                  <a:pt x="789848" y="250785"/>
                </a:lnTo>
                <a:cubicBezTo>
                  <a:pt x="790303" y="250488"/>
                  <a:pt x="790722" y="250138"/>
                  <a:pt x="791107" y="249754"/>
                </a:cubicBezTo>
                <a:cubicBezTo>
                  <a:pt x="791491" y="249369"/>
                  <a:pt x="791841" y="248950"/>
                  <a:pt x="792138" y="248495"/>
                </a:cubicBezTo>
                <a:lnTo>
                  <a:pt x="860184" y="180449"/>
                </a:lnTo>
                <a:cubicBezTo>
                  <a:pt x="869394" y="171240"/>
                  <a:pt x="874461" y="159007"/>
                  <a:pt x="874461" y="145989"/>
                </a:cubicBezTo>
                <a:cubicBezTo>
                  <a:pt x="874461" y="132970"/>
                  <a:pt x="869394" y="120737"/>
                  <a:pt x="860184" y="111546"/>
                </a:cubicBezTo>
                <a:close/>
                <a:moveTo>
                  <a:pt x="784816" y="231108"/>
                </a:moveTo>
                <a:lnTo>
                  <a:pt x="643323" y="89615"/>
                </a:lnTo>
                <a:lnTo>
                  <a:pt x="706337" y="26601"/>
                </a:lnTo>
                <a:cubicBezTo>
                  <a:pt x="718534" y="14421"/>
                  <a:pt x="738350" y="14421"/>
                  <a:pt x="750530" y="26601"/>
                </a:cubicBezTo>
                <a:lnTo>
                  <a:pt x="847830" y="123900"/>
                </a:lnTo>
                <a:cubicBezTo>
                  <a:pt x="853736" y="129789"/>
                  <a:pt x="856986" y="137653"/>
                  <a:pt x="856986" y="145989"/>
                </a:cubicBezTo>
                <a:cubicBezTo>
                  <a:pt x="856986" y="150165"/>
                  <a:pt x="856183" y="154219"/>
                  <a:pt x="854627" y="157959"/>
                </a:cubicBezTo>
                <a:cubicBezTo>
                  <a:pt x="853072" y="161698"/>
                  <a:pt x="850783" y="165141"/>
                  <a:pt x="847830" y="168094"/>
                </a:cubicBezTo>
                <a:lnTo>
                  <a:pt x="784816" y="231108"/>
                </a:lnTo>
                <a:close/>
                <a:moveTo>
                  <a:pt x="755528" y="260396"/>
                </a:moveTo>
                <a:lnTo>
                  <a:pt x="684860" y="189728"/>
                </a:lnTo>
                <a:cubicBezTo>
                  <a:pt x="684843" y="189693"/>
                  <a:pt x="684825" y="189675"/>
                  <a:pt x="684790" y="189640"/>
                </a:cubicBezTo>
                <a:cubicBezTo>
                  <a:pt x="684755" y="189606"/>
                  <a:pt x="684738" y="189588"/>
                  <a:pt x="684703" y="189571"/>
                </a:cubicBezTo>
                <a:lnTo>
                  <a:pt x="614052" y="118903"/>
                </a:lnTo>
                <a:lnTo>
                  <a:pt x="630968" y="101970"/>
                </a:lnTo>
                <a:lnTo>
                  <a:pt x="772461" y="243463"/>
                </a:lnTo>
                <a:lnTo>
                  <a:pt x="755528" y="260396"/>
                </a:lnTo>
                <a:close/>
                <a:moveTo>
                  <a:pt x="601698" y="131257"/>
                </a:moveTo>
                <a:lnTo>
                  <a:pt x="666249" y="195827"/>
                </a:lnTo>
                <a:lnTo>
                  <a:pt x="138424" y="723669"/>
                </a:lnTo>
                <a:lnTo>
                  <a:pt x="73855" y="659100"/>
                </a:lnTo>
                <a:lnTo>
                  <a:pt x="601698" y="131257"/>
                </a:lnTo>
                <a:close/>
                <a:moveTo>
                  <a:pt x="215331" y="800576"/>
                </a:moveTo>
                <a:lnTo>
                  <a:pt x="150779" y="736024"/>
                </a:lnTo>
                <a:lnTo>
                  <a:pt x="678604" y="208181"/>
                </a:lnTo>
                <a:lnTo>
                  <a:pt x="743173" y="272750"/>
                </a:lnTo>
                <a:lnTo>
                  <a:pt x="215331" y="800576"/>
                </a:lnTo>
                <a:close/>
                <a:moveTo>
                  <a:pt x="25677" y="856809"/>
                </a:moveTo>
                <a:cubicBezTo>
                  <a:pt x="23475" y="857421"/>
                  <a:pt x="21151" y="856128"/>
                  <a:pt x="19736" y="854695"/>
                </a:cubicBezTo>
                <a:cubicBezTo>
                  <a:pt x="18303" y="853279"/>
                  <a:pt x="16992" y="850973"/>
                  <a:pt x="17621" y="848754"/>
                </a:cubicBezTo>
                <a:lnTo>
                  <a:pt x="25869" y="819221"/>
                </a:lnTo>
                <a:lnTo>
                  <a:pt x="55210" y="848561"/>
                </a:lnTo>
                <a:lnTo>
                  <a:pt x="25677" y="856809"/>
                </a:lnTo>
                <a:close/>
                <a:moveTo>
                  <a:pt x="74537" y="843179"/>
                </a:moveTo>
                <a:lnTo>
                  <a:pt x="31252" y="799894"/>
                </a:lnTo>
                <a:lnTo>
                  <a:pt x="65887" y="675841"/>
                </a:lnTo>
                <a:lnTo>
                  <a:pt x="132238" y="742192"/>
                </a:lnTo>
                <a:lnTo>
                  <a:pt x="198590" y="808544"/>
                </a:lnTo>
                <a:lnTo>
                  <a:pt x="74537" y="843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4567223" y="1975159"/>
            <a:ext cx="436111" cy="437297"/>
          </a:xfrm>
          <a:custGeom>
            <a:rect b="b" l="l" r="r" t="t"/>
            <a:pathLst>
              <a:path extrusionOk="0" h="874595" w="872222">
                <a:moveTo>
                  <a:pt x="872222" y="283676"/>
                </a:moveTo>
                <a:cubicBezTo>
                  <a:pt x="872222" y="292991"/>
                  <a:pt x="868597" y="301764"/>
                  <a:pt x="861995" y="308347"/>
                </a:cubicBezTo>
                <a:lnTo>
                  <a:pt x="826969" y="343384"/>
                </a:lnTo>
                <a:cubicBezTo>
                  <a:pt x="820366" y="349985"/>
                  <a:pt x="811610" y="353610"/>
                  <a:pt x="802275" y="353610"/>
                </a:cubicBezTo>
                <a:cubicBezTo>
                  <a:pt x="792958" y="353610"/>
                  <a:pt x="784184" y="349985"/>
                  <a:pt x="777582" y="343384"/>
                </a:cubicBezTo>
                <a:lnTo>
                  <a:pt x="736794" y="302604"/>
                </a:lnTo>
                <a:lnTo>
                  <a:pt x="587250" y="452120"/>
                </a:lnTo>
                <a:cubicBezTo>
                  <a:pt x="592732" y="472379"/>
                  <a:pt x="595551" y="493303"/>
                  <a:pt x="595551" y="514367"/>
                </a:cubicBezTo>
                <a:cubicBezTo>
                  <a:pt x="595551" y="577875"/>
                  <a:pt x="570823" y="637566"/>
                  <a:pt x="525902" y="682461"/>
                </a:cubicBezTo>
                <a:lnTo>
                  <a:pt x="468932" y="739438"/>
                </a:lnTo>
                <a:cubicBezTo>
                  <a:pt x="464239" y="744131"/>
                  <a:pt x="457986" y="746722"/>
                  <a:pt x="451349" y="746722"/>
                </a:cubicBezTo>
                <a:cubicBezTo>
                  <a:pt x="444694" y="746722"/>
                  <a:pt x="438442" y="744131"/>
                  <a:pt x="433748" y="739438"/>
                </a:cubicBezTo>
                <a:lnTo>
                  <a:pt x="326499" y="632191"/>
                </a:lnTo>
                <a:lnTo>
                  <a:pt x="14101" y="872775"/>
                </a:lnTo>
                <a:cubicBezTo>
                  <a:pt x="12507" y="873983"/>
                  <a:pt x="10634" y="874596"/>
                  <a:pt x="8760" y="874596"/>
                </a:cubicBezTo>
                <a:cubicBezTo>
                  <a:pt x="6500" y="874596"/>
                  <a:pt x="4259" y="873721"/>
                  <a:pt x="2560" y="872022"/>
                </a:cubicBezTo>
                <a:cubicBezTo>
                  <a:pt x="-540" y="868905"/>
                  <a:pt x="-873" y="863985"/>
                  <a:pt x="1824" y="860483"/>
                </a:cubicBezTo>
                <a:lnTo>
                  <a:pt x="242436" y="548144"/>
                </a:lnTo>
                <a:lnTo>
                  <a:pt x="132664" y="438410"/>
                </a:lnTo>
                <a:cubicBezTo>
                  <a:pt x="122962" y="428709"/>
                  <a:pt x="122962" y="412933"/>
                  <a:pt x="132664" y="403233"/>
                </a:cubicBezTo>
                <a:lnTo>
                  <a:pt x="189652" y="346256"/>
                </a:lnTo>
                <a:cubicBezTo>
                  <a:pt x="250002" y="285935"/>
                  <a:pt x="337830" y="262699"/>
                  <a:pt x="420018" y="284937"/>
                </a:cubicBezTo>
                <a:lnTo>
                  <a:pt x="569580" y="135403"/>
                </a:lnTo>
                <a:lnTo>
                  <a:pt x="528792" y="94623"/>
                </a:lnTo>
                <a:cubicBezTo>
                  <a:pt x="515166" y="81018"/>
                  <a:pt x="515166" y="58868"/>
                  <a:pt x="528792" y="45263"/>
                </a:cubicBezTo>
                <a:lnTo>
                  <a:pt x="563818" y="10226"/>
                </a:lnTo>
                <a:cubicBezTo>
                  <a:pt x="570420" y="3642"/>
                  <a:pt x="579177" y="0"/>
                  <a:pt x="588511" y="0"/>
                </a:cubicBezTo>
                <a:cubicBezTo>
                  <a:pt x="597846" y="0"/>
                  <a:pt x="606602" y="3642"/>
                  <a:pt x="613204" y="10226"/>
                </a:cubicBezTo>
                <a:lnTo>
                  <a:pt x="861995" y="258987"/>
                </a:lnTo>
                <a:cubicBezTo>
                  <a:pt x="868597" y="265571"/>
                  <a:pt x="872222" y="274343"/>
                  <a:pt x="872222" y="2836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4595648" y="1983913"/>
            <a:ext cx="398929" cy="400115"/>
          </a:xfrm>
          <a:custGeom>
            <a:rect b="b" l="l" r="r" t="t"/>
            <a:pathLst>
              <a:path extrusionOk="0" h="800231" w="797858">
                <a:moveTo>
                  <a:pt x="198072" y="543118"/>
                </a:moveTo>
                <a:lnTo>
                  <a:pt x="257161" y="602214"/>
                </a:lnTo>
                <a:lnTo>
                  <a:pt x="0" y="800232"/>
                </a:lnTo>
                <a:lnTo>
                  <a:pt x="198072" y="543118"/>
                </a:lnTo>
                <a:close/>
                <a:moveTo>
                  <a:pt x="88196" y="398102"/>
                </a:moveTo>
                <a:cubicBezTo>
                  <a:pt x="85323" y="400974"/>
                  <a:pt x="85323" y="405649"/>
                  <a:pt x="88196" y="408521"/>
                </a:cubicBezTo>
                <a:lnTo>
                  <a:pt x="389280" y="709549"/>
                </a:lnTo>
                <a:cubicBezTo>
                  <a:pt x="390681" y="710932"/>
                  <a:pt x="392520" y="711703"/>
                  <a:pt x="394499" y="711703"/>
                </a:cubicBezTo>
                <a:cubicBezTo>
                  <a:pt x="396460" y="711703"/>
                  <a:pt x="398299" y="710932"/>
                  <a:pt x="399700" y="709549"/>
                </a:cubicBezTo>
                <a:lnTo>
                  <a:pt x="443430" y="665809"/>
                </a:lnTo>
                <a:lnTo>
                  <a:pt x="131943" y="354380"/>
                </a:lnTo>
                <a:lnTo>
                  <a:pt x="88196" y="398102"/>
                </a:lnTo>
                <a:close/>
                <a:moveTo>
                  <a:pt x="511976" y="430671"/>
                </a:moveTo>
                <a:cubicBezTo>
                  <a:pt x="512029" y="430408"/>
                  <a:pt x="512081" y="430128"/>
                  <a:pt x="512151" y="429865"/>
                </a:cubicBezTo>
                <a:cubicBezTo>
                  <a:pt x="512221" y="429585"/>
                  <a:pt x="512291" y="429322"/>
                  <a:pt x="512396" y="429060"/>
                </a:cubicBezTo>
                <a:cubicBezTo>
                  <a:pt x="512484" y="428797"/>
                  <a:pt x="512606" y="428534"/>
                  <a:pt x="512729" y="428272"/>
                </a:cubicBezTo>
                <a:cubicBezTo>
                  <a:pt x="512852" y="428027"/>
                  <a:pt x="512974" y="427764"/>
                  <a:pt x="513114" y="427519"/>
                </a:cubicBezTo>
                <a:cubicBezTo>
                  <a:pt x="513254" y="427291"/>
                  <a:pt x="513412" y="427081"/>
                  <a:pt x="513570" y="426853"/>
                </a:cubicBezTo>
                <a:cubicBezTo>
                  <a:pt x="513762" y="426591"/>
                  <a:pt x="513955" y="426346"/>
                  <a:pt x="514183" y="426118"/>
                </a:cubicBezTo>
                <a:cubicBezTo>
                  <a:pt x="514270" y="426030"/>
                  <a:pt x="514323" y="425925"/>
                  <a:pt x="514410" y="425820"/>
                </a:cubicBezTo>
                <a:lnTo>
                  <a:pt x="667562" y="272715"/>
                </a:lnTo>
                <a:lnTo>
                  <a:pt x="629331" y="234491"/>
                </a:lnTo>
                <a:lnTo>
                  <a:pt x="525093" y="130290"/>
                </a:lnTo>
                <a:lnTo>
                  <a:pt x="371959" y="283413"/>
                </a:lnTo>
                <a:cubicBezTo>
                  <a:pt x="371854" y="283501"/>
                  <a:pt x="371749" y="283571"/>
                  <a:pt x="371644" y="283658"/>
                </a:cubicBezTo>
                <a:cubicBezTo>
                  <a:pt x="371416" y="283869"/>
                  <a:pt x="371189" y="284061"/>
                  <a:pt x="370944" y="284236"/>
                </a:cubicBezTo>
                <a:cubicBezTo>
                  <a:pt x="370716" y="284411"/>
                  <a:pt x="370488" y="284569"/>
                  <a:pt x="370243" y="284709"/>
                </a:cubicBezTo>
                <a:cubicBezTo>
                  <a:pt x="369998" y="284849"/>
                  <a:pt x="369770" y="284972"/>
                  <a:pt x="369525" y="285094"/>
                </a:cubicBezTo>
                <a:cubicBezTo>
                  <a:pt x="369245" y="285217"/>
                  <a:pt x="368982" y="285339"/>
                  <a:pt x="368702" y="285427"/>
                </a:cubicBezTo>
                <a:cubicBezTo>
                  <a:pt x="368457" y="285532"/>
                  <a:pt x="368194" y="285602"/>
                  <a:pt x="367931" y="285655"/>
                </a:cubicBezTo>
                <a:cubicBezTo>
                  <a:pt x="367651" y="285742"/>
                  <a:pt x="367371" y="285795"/>
                  <a:pt x="367091" y="285847"/>
                </a:cubicBezTo>
                <a:cubicBezTo>
                  <a:pt x="366810" y="285882"/>
                  <a:pt x="366548" y="285900"/>
                  <a:pt x="366268" y="285917"/>
                </a:cubicBezTo>
                <a:cubicBezTo>
                  <a:pt x="365970" y="285935"/>
                  <a:pt x="365690" y="285952"/>
                  <a:pt x="365392" y="285935"/>
                </a:cubicBezTo>
                <a:cubicBezTo>
                  <a:pt x="365129" y="285917"/>
                  <a:pt x="364867" y="285900"/>
                  <a:pt x="364586" y="285865"/>
                </a:cubicBezTo>
                <a:cubicBezTo>
                  <a:pt x="364271" y="285812"/>
                  <a:pt x="363973" y="285760"/>
                  <a:pt x="363676" y="285690"/>
                </a:cubicBezTo>
                <a:cubicBezTo>
                  <a:pt x="363536" y="285655"/>
                  <a:pt x="363413" y="285655"/>
                  <a:pt x="363290" y="285620"/>
                </a:cubicBezTo>
                <a:cubicBezTo>
                  <a:pt x="285813" y="262822"/>
                  <a:pt x="202223" y="284096"/>
                  <a:pt x="145183" y="341143"/>
                </a:cubicBezTo>
                <a:lnTo>
                  <a:pt x="144325" y="342001"/>
                </a:lnTo>
                <a:lnTo>
                  <a:pt x="455812" y="653430"/>
                </a:lnTo>
                <a:lnTo>
                  <a:pt x="456670" y="652572"/>
                </a:lnTo>
                <a:cubicBezTo>
                  <a:pt x="498281" y="610986"/>
                  <a:pt x="521188" y="555690"/>
                  <a:pt x="521188" y="496858"/>
                </a:cubicBezTo>
                <a:cubicBezTo>
                  <a:pt x="521188" y="475706"/>
                  <a:pt x="518158" y="454711"/>
                  <a:pt x="512204" y="434488"/>
                </a:cubicBezTo>
                <a:cubicBezTo>
                  <a:pt x="512169" y="434365"/>
                  <a:pt x="512169" y="434225"/>
                  <a:pt x="512134" y="434102"/>
                </a:cubicBezTo>
                <a:cubicBezTo>
                  <a:pt x="512064" y="433805"/>
                  <a:pt x="512011" y="433507"/>
                  <a:pt x="511959" y="433192"/>
                </a:cubicBezTo>
                <a:cubicBezTo>
                  <a:pt x="511923" y="432929"/>
                  <a:pt x="511888" y="432649"/>
                  <a:pt x="511888" y="432369"/>
                </a:cubicBezTo>
                <a:cubicBezTo>
                  <a:pt x="511871" y="432089"/>
                  <a:pt x="511888" y="431809"/>
                  <a:pt x="511888" y="431529"/>
                </a:cubicBezTo>
                <a:cubicBezTo>
                  <a:pt x="511906" y="431248"/>
                  <a:pt x="511941" y="430968"/>
                  <a:pt x="511976" y="430671"/>
                </a:cubicBezTo>
                <a:close/>
                <a:moveTo>
                  <a:pt x="792762" y="253857"/>
                </a:moveTo>
                <a:lnTo>
                  <a:pt x="543972" y="5095"/>
                </a:lnTo>
                <a:cubicBezTo>
                  <a:pt x="540680" y="1821"/>
                  <a:pt x="536302" y="0"/>
                  <a:pt x="531661" y="0"/>
                </a:cubicBezTo>
                <a:cubicBezTo>
                  <a:pt x="527020" y="0"/>
                  <a:pt x="522641" y="1821"/>
                  <a:pt x="519349" y="5095"/>
                </a:cubicBezTo>
                <a:lnTo>
                  <a:pt x="484323" y="40132"/>
                </a:lnTo>
                <a:cubicBezTo>
                  <a:pt x="477528" y="46909"/>
                  <a:pt x="477528" y="57957"/>
                  <a:pt x="484323" y="64734"/>
                </a:cubicBezTo>
                <a:lnTo>
                  <a:pt x="641888" y="222287"/>
                </a:lnTo>
                <a:lnTo>
                  <a:pt x="686143" y="266516"/>
                </a:lnTo>
                <a:cubicBezTo>
                  <a:pt x="686143" y="266516"/>
                  <a:pt x="686161" y="266534"/>
                  <a:pt x="686161" y="266551"/>
                </a:cubicBezTo>
                <a:lnTo>
                  <a:pt x="733113" y="313495"/>
                </a:lnTo>
                <a:cubicBezTo>
                  <a:pt x="736406" y="316787"/>
                  <a:pt x="740784" y="318590"/>
                  <a:pt x="745425" y="318590"/>
                </a:cubicBezTo>
                <a:cubicBezTo>
                  <a:pt x="750066" y="318590"/>
                  <a:pt x="754444" y="316787"/>
                  <a:pt x="757736" y="313495"/>
                </a:cubicBezTo>
                <a:lnTo>
                  <a:pt x="792762" y="278458"/>
                </a:lnTo>
                <a:cubicBezTo>
                  <a:pt x="796055" y="275184"/>
                  <a:pt x="797859" y="270806"/>
                  <a:pt x="797859" y="266166"/>
                </a:cubicBezTo>
                <a:cubicBezTo>
                  <a:pt x="797859" y="261509"/>
                  <a:pt x="796055" y="257149"/>
                  <a:pt x="792762" y="2538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4567223" y="1975159"/>
            <a:ext cx="436111" cy="437297"/>
          </a:xfrm>
          <a:custGeom>
            <a:rect b="b" l="l" r="r" t="t"/>
            <a:pathLst>
              <a:path extrusionOk="0" h="874595" w="872222">
                <a:moveTo>
                  <a:pt x="861995" y="258987"/>
                </a:moveTo>
                <a:lnTo>
                  <a:pt x="613204" y="10226"/>
                </a:lnTo>
                <a:cubicBezTo>
                  <a:pt x="606602" y="3642"/>
                  <a:pt x="597846" y="0"/>
                  <a:pt x="588511" y="0"/>
                </a:cubicBezTo>
                <a:cubicBezTo>
                  <a:pt x="579177" y="0"/>
                  <a:pt x="570420" y="3642"/>
                  <a:pt x="563818" y="10226"/>
                </a:cubicBezTo>
                <a:lnTo>
                  <a:pt x="528792" y="45263"/>
                </a:lnTo>
                <a:cubicBezTo>
                  <a:pt x="515166" y="58868"/>
                  <a:pt x="515166" y="81018"/>
                  <a:pt x="528792" y="94623"/>
                </a:cubicBezTo>
                <a:lnTo>
                  <a:pt x="569580" y="135403"/>
                </a:lnTo>
                <a:lnTo>
                  <a:pt x="420018" y="284937"/>
                </a:lnTo>
                <a:cubicBezTo>
                  <a:pt x="337830" y="262699"/>
                  <a:pt x="250002" y="285935"/>
                  <a:pt x="189652" y="346256"/>
                </a:cubicBezTo>
                <a:lnTo>
                  <a:pt x="132664" y="403233"/>
                </a:lnTo>
                <a:cubicBezTo>
                  <a:pt x="122962" y="412933"/>
                  <a:pt x="122962" y="428709"/>
                  <a:pt x="132664" y="438410"/>
                </a:cubicBezTo>
                <a:lnTo>
                  <a:pt x="242436" y="548144"/>
                </a:lnTo>
                <a:lnTo>
                  <a:pt x="1824" y="860483"/>
                </a:lnTo>
                <a:cubicBezTo>
                  <a:pt x="-873" y="863985"/>
                  <a:pt x="-540" y="868905"/>
                  <a:pt x="2560" y="872022"/>
                </a:cubicBezTo>
                <a:cubicBezTo>
                  <a:pt x="4259" y="873721"/>
                  <a:pt x="6500" y="874596"/>
                  <a:pt x="8760" y="874596"/>
                </a:cubicBezTo>
                <a:cubicBezTo>
                  <a:pt x="10634" y="874596"/>
                  <a:pt x="12507" y="873983"/>
                  <a:pt x="14101" y="872775"/>
                </a:cubicBezTo>
                <a:lnTo>
                  <a:pt x="326499" y="632191"/>
                </a:lnTo>
                <a:lnTo>
                  <a:pt x="433748" y="739438"/>
                </a:lnTo>
                <a:cubicBezTo>
                  <a:pt x="438442" y="744131"/>
                  <a:pt x="444694" y="746722"/>
                  <a:pt x="451349" y="746722"/>
                </a:cubicBezTo>
                <a:cubicBezTo>
                  <a:pt x="457986" y="746722"/>
                  <a:pt x="464239" y="744131"/>
                  <a:pt x="468932" y="739438"/>
                </a:cubicBezTo>
                <a:lnTo>
                  <a:pt x="525902" y="682461"/>
                </a:lnTo>
                <a:cubicBezTo>
                  <a:pt x="570823" y="637566"/>
                  <a:pt x="595551" y="577875"/>
                  <a:pt x="595551" y="514367"/>
                </a:cubicBezTo>
                <a:cubicBezTo>
                  <a:pt x="595551" y="493303"/>
                  <a:pt x="592732" y="472379"/>
                  <a:pt x="587250" y="452120"/>
                </a:cubicBezTo>
                <a:lnTo>
                  <a:pt x="736794" y="302604"/>
                </a:lnTo>
                <a:lnTo>
                  <a:pt x="777582" y="343384"/>
                </a:lnTo>
                <a:cubicBezTo>
                  <a:pt x="784184" y="349985"/>
                  <a:pt x="792958" y="353610"/>
                  <a:pt x="802275" y="353610"/>
                </a:cubicBezTo>
                <a:cubicBezTo>
                  <a:pt x="811610" y="353610"/>
                  <a:pt x="820366" y="349985"/>
                  <a:pt x="826969" y="343384"/>
                </a:cubicBezTo>
                <a:lnTo>
                  <a:pt x="861995" y="308347"/>
                </a:lnTo>
                <a:cubicBezTo>
                  <a:pt x="868597" y="301764"/>
                  <a:pt x="872222" y="292991"/>
                  <a:pt x="872222" y="283676"/>
                </a:cubicBezTo>
                <a:cubicBezTo>
                  <a:pt x="872222" y="274343"/>
                  <a:pt x="868597" y="265571"/>
                  <a:pt x="861995" y="258987"/>
                </a:cubicBezTo>
                <a:close/>
                <a:moveTo>
                  <a:pt x="56850" y="817742"/>
                </a:moveTo>
                <a:lnTo>
                  <a:pt x="254923" y="560628"/>
                </a:lnTo>
                <a:lnTo>
                  <a:pt x="314012" y="619724"/>
                </a:lnTo>
                <a:lnTo>
                  <a:pt x="56850" y="817742"/>
                </a:lnTo>
                <a:close/>
                <a:moveTo>
                  <a:pt x="456550" y="727059"/>
                </a:moveTo>
                <a:cubicBezTo>
                  <a:pt x="455149" y="728442"/>
                  <a:pt x="453310" y="729212"/>
                  <a:pt x="451349" y="729212"/>
                </a:cubicBezTo>
                <a:cubicBezTo>
                  <a:pt x="449370" y="729212"/>
                  <a:pt x="447531" y="728442"/>
                  <a:pt x="446130" y="727059"/>
                </a:cubicBezTo>
                <a:lnTo>
                  <a:pt x="145046" y="426030"/>
                </a:lnTo>
                <a:cubicBezTo>
                  <a:pt x="142174" y="423159"/>
                  <a:pt x="142174" y="418484"/>
                  <a:pt x="145046" y="415612"/>
                </a:cubicBezTo>
                <a:lnTo>
                  <a:pt x="188794" y="371890"/>
                </a:lnTo>
                <a:lnTo>
                  <a:pt x="500280" y="683319"/>
                </a:lnTo>
                <a:lnTo>
                  <a:pt x="456550" y="727059"/>
                </a:lnTo>
                <a:close/>
                <a:moveTo>
                  <a:pt x="571261" y="443330"/>
                </a:moveTo>
                <a:cubicBezTo>
                  <a:pt x="571173" y="443435"/>
                  <a:pt x="571121" y="443540"/>
                  <a:pt x="571033" y="443628"/>
                </a:cubicBezTo>
                <a:cubicBezTo>
                  <a:pt x="570805" y="443855"/>
                  <a:pt x="570613" y="444101"/>
                  <a:pt x="570420" y="444363"/>
                </a:cubicBezTo>
                <a:cubicBezTo>
                  <a:pt x="570262" y="444591"/>
                  <a:pt x="570105" y="444801"/>
                  <a:pt x="569965" y="445029"/>
                </a:cubicBezTo>
                <a:cubicBezTo>
                  <a:pt x="569825" y="445274"/>
                  <a:pt x="569702" y="445536"/>
                  <a:pt x="569580" y="445781"/>
                </a:cubicBezTo>
                <a:cubicBezTo>
                  <a:pt x="569457" y="446044"/>
                  <a:pt x="569334" y="446307"/>
                  <a:pt x="569247" y="446569"/>
                </a:cubicBezTo>
                <a:cubicBezTo>
                  <a:pt x="569142" y="446832"/>
                  <a:pt x="569072" y="447095"/>
                  <a:pt x="569002" y="447375"/>
                </a:cubicBezTo>
                <a:cubicBezTo>
                  <a:pt x="568931" y="447638"/>
                  <a:pt x="568879" y="447918"/>
                  <a:pt x="568826" y="448180"/>
                </a:cubicBezTo>
                <a:cubicBezTo>
                  <a:pt x="568791" y="448478"/>
                  <a:pt x="568756" y="448758"/>
                  <a:pt x="568739" y="449038"/>
                </a:cubicBezTo>
                <a:cubicBezTo>
                  <a:pt x="568739" y="449318"/>
                  <a:pt x="568721" y="449599"/>
                  <a:pt x="568739" y="449879"/>
                </a:cubicBezTo>
                <a:cubicBezTo>
                  <a:pt x="568739" y="450159"/>
                  <a:pt x="568774" y="450439"/>
                  <a:pt x="568809" y="450702"/>
                </a:cubicBezTo>
                <a:cubicBezTo>
                  <a:pt x="568861" y="451017"/>
                  <a:pt x="568914" y="451315"/>
                  <a:pt x="568984" y="451612"/>
                </a:cubicBezTo>
                <a:cubicBezTo>
                  <a:pt x="569019" y="451735"/>
                  <a:pt x="569019" y="451875"/>
                  <a:pt x="569054" y="451997"/>
                </a:cubicBezTo>
                <a:cubicBezTo>
                  <a:pt x="575008" y="472221"/>
                  <a:pt x="578038" y="493215"/>
                  <a:pt x="578038" y="514367"/>
                </a:cubicBezTo>
                <a:cubicBezTo>
                  <a:pt x="578038" y="573200"/>
                  <a:pt x="555131" y="628496"/>
                  <a:pt x="513520" y="670082"/>
                </a:cubicBezTo>
                <a:lnTo>
                  <a:pt x="512662" y="670940"/>
                </a:lnTo>
                <a:lnTo>
                  <a:pt x="201175" y="359511"/>
                </a:lnTo>
                <a:lnTo>
                  <a:pt x="202033" y="358653"/>
                </a:lnTo>
                <a:cubicBezTo>
                  <a:pt x="259073" y="301606"/>
                  <a:pt x="342663" y="280332"/>
                  <a:pt x="420141" y="303129"/>
                </a:cubicBezTo>
                <a:cubicBezTo>
                  <a:pt x="420263" y="303164"/>
                  <a:pt x="420386" y="303164"/>
                  <a:pt x="420526" y="303199"/>
                </a:cubicBezTo>
                <a:cubicBezTo>
                  <a:pt x="420824" y="303269"/>
                  <a:pt x="421122" y="303322"/>
                  <a:pt x="421437" y="303374"/>
                </a:cubicBezTo>
                <a:cubicBezTo>
                  <a:pt x="421717" y="303409"/>
                  <a:pt x="421980" y="303427"/>
                  <a:pt x="422242" y="303445"/>
                </a:cubicBezTo>
                <a:cubicBezTo>
                  <a:pt x="422540" y="303462"/>
                  <a:pt x="422820" y="303445"/>
                  <a:pt x="423118" y="303427"/>
                </a:cubicBezTo>
                <a:cubicBezTo>
                  <a:pt x="423398" y="303409"/>
                  <a:pt x="423661" y="303392"/>
                  <a:pt x="423941" y="303357"/>
                </a:cubicBezTo>
                <a:cubicBezTo>
                  <a:pt x="424221" y="303304"/>
                  <a:pt x="424502" y="303252"/>
                  <a:pt x="424782" y="303164"/>
                </a:cubicBezTo>
                <a:cubicBezTo>
                  <a:pt x="425044" y="303112"/>
                  <a:pt x="425307" y="303042"/>
                  <a:pt x="425552" y="302937"/>
                </a:cubicBezTo>
                <a:cubicBezTo>
                  <a:pt x="425832" y="302849"/>
                  <a:pt x="426095" y="302727"/>
                  <a:pt x="426375" y="302604"/>
                </a:cubicBezTo>
                <a:cubicBezTo>
                  <a:pt x="426621" y="302481"/>
                  <a:pt x="426848" y="302359"/>
                  <a:pt x="427093" y="302219"/>
                </a:cubicBezTo>
                <a:cubicBezTo>
                  <a:pt x="427339" y="302079"/>
                  <a:pt x="427566" y="301921"/>
                  <a:pt x="427794" y="301746"/>
                </a:cubicBezTo>
                <a:cubicBezTo>
                  <a:pt x="428039" y="301571"/>
                  <a:pt x="428267" y="301378"/>
                  <a:pt x="428494" y="301168"/>
                </a:cubicBezTo>
                <a:cubicBezTo>
                  <a:pt x="428600" y="301081"/>
                  <a:pt x="428705" y="301011"/>
                  <a:pt x="428810" y="300923"/>
                </a:cubicBezTo>
                <a:lnTo>
                  <a:pt x="581944" y="147800"/>
                </a:lnTo>
                <a:lnTo>
                  <a:pt x="686181" y="252001"/>
                </a:lnTo>
                <a:lnTo>
                  <a:pt x="724412" y="290225"/>
                </a:lnTo>
                <a:lnTo>
                  <a:pt x="571261" y="443330"/>
                </a:lnTo>
                <a:close/>
                <a:moveTo>
                  <a:pt x="849613" y="295968"/>
                </a:moveTo>
                <a:lnTo>
                  <a:pt x="814587" y="331005"/>
                </a:lnTo>
                <a:cubicBezTo>
                  <a:pt x="811294" y="334297"/>
                  <a:pt x="806916" y="336100"/>
                  <a:pt x="802275" y="336100"/>
                </a:cubicBezTo>
                <a:cubicBezTo>
                  <a:pt x="797634" y="336100"/>
                  <a:pt x="793256" y="334297"/>
                  <a:pt x="789963" y="331005"/>
                </a:cubicBezTo>
                <a:lnTo>
                  <a:pt x="743011" y="284061"/>
                </a:lnTo>
                <a:cubicBezTo>
                  <a:pt x="743011" y="284044"/>
                  <a:pt x="742994" y="284026"/>
                  <a:pt x="742994" y="284026"/>
                </a:cubicBezTo>
                <a:lnTo>
                  <a:pt x="698738" y="239796"/>
                </a:lnTo>
                <a:lnTo>
                  <a:pt x="541173" y="82243"/>
                </a:lnTo>
                <a:cubicBezTo>
                  <a:pt x="534378" y="75467"/>
                  <a:pt x="534378" y="64418"/>
                  <a:pt x="541173" y="57642"/>
                </a:cubicBezTo>
                <a:lnTo>
                  <a:pt x="576199" y="22605"/>
                </a:lnTo>
                <a:cubicBezTo>
                  <a:pt x="579492" y="19331"/>
                  <a:pt x="583870" y="17510"/>
                  <a:pt x="588511" y="17510"/>
                </a:cubicBezTo>
                <a:cubicBezTo>
                  <a:pt x="593152" y="17510"/>
                  <a:pt x="597530" y="19331"/>
                  <a:pt x="600823" y="22605"/>
                </a:cubicBezTo>
                <a:lnTo>
                  <a:pt x="849613" y="271367"/>
                </a:lnTo>
                <a:cubicBezTo>
                  <a:pt x="852905" y="274658"/>
                  <a:pt x="854709" y="279018"/>
                  <a:pt x="854709" y="283676"/>
                </a:cubicBezTo>
                <a:cubicBezTo>
                  <a:pt x="854709" y="288316"/>
                  <a:pt x="852905" y="292693"/>
                  <a:pt x="849613" y="2959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4567225" y="1280400"/>
            <a:ext cx="434232" cy="436475"/>
          </a:xfrm>
          <a:custGeom>
            <a:rect b="b" l="l" r="r" t="t"/>
            <a:pathLst>
              <a:path extrusionOk="0" h="872950" w="868464">
                <a:moveTo>
                  <a:pt x="868465" y="216302"/>
                </a:moveTo>
                <a:lnTo>
                  <a:pt x="868465" y="324313"/>
                </a:lnTo>
                <a:cubicBezTo>
                  <a:pt x="868465" y="345405"/>
                  <a:pt x="851295" y="362566"/>
                  <a:pt x="830192" y="362566"/>
                </a:cubicBezTo>
                <a:lnTo>
                  <a:pt x="817551" y="362566"/>
                </a:lnTo>
                <a:lnTo>
                  <a:pt x="817551" y="829596"/>
                </a:lnTo>
                <a:cubicBezTo>
                  <a:pt x="817551" y="853501"/>
                  <a:pt x="798090" y="872951"/>
                  <a:pt x="774172" y="872951"/>
                </a:cubicBezTo>
                <a:lnTo>
                  <a:pt x="505997" y="872951"/>
                </a:lnTo>
                <a:lnTo>
                  <a:pt x="362485" y="872951"/>
                </a:lnTo>
                <a:lnTo>
                  <a:pt x="94311" y="872951"/>
                </a:lnTo>
                <a:cubicBezTo>
                  <a:pt x="70374" y="872951"/>
                  <a:pt x="50914" y="853501"/>
                  <a:pt x="50914" y="829596"/>
                </a:cubicBezTo>
                <a:lnTo>
                  <a:pt x="50914" y="362566"/>
                </a:lnTo>
                <a:lnTo>
                  <a:pt x="38273" y="362566"/>
                </a:lnTo>
                <a:cubicBezTo>
                  <a:pt x="17170" y="362566"/>
                  <a:pt x="0" y="345405"/>
                  <a:pt x="0" y="324313"/>
                </a:cubicBezTo>
                <a:lnTo>
                  <a:pt x="0" y="216302"/>
                </a:lnTo>
                <a:cubicBezTo>
                  <a:pt x="0" y="195210"/>
                  <a:pt x="17170" y="178050"/>
                  <a:pt x="38273" y="178050"/>
                </a:cubicBezTo>
                <a:lnTo>
                  <a:pt x="222383" y="178050"/>
                </a:lnTo>
                <a:cubicBezTo>
                  <a:pt x="215215" y="171863"/>
                  <a:pt x="208920" y="164926"/>
                  <a:pt x="203500" y="157307"/>
                </a:cubicBezTo>
                <a:cubicBezTo>
                  <a:pt x="182711" y="128019"/>
                  <a:pt x="176120" y="85730"/>
                  <a:pt x="187467" y="54468"/>
                </a:cubicBezTo>
                <a:cubicBezTo>
                  <a:pt x="203028" y="11533"/>
                  <a:pt x="244029" y="-1626"/>
                  <a:pt x="274399" y="156"/>
                </a:cubicBezTo>
                <a:cubicBezTo>
                  <a:pt x="313529" y="2428"/>
                  <a:pt x="352240" y="23747"/>
                  <a:pt x="380582" y="58662"/>
                </a:cubicBezTo>
                <a:cubicBezTo>
                  <a:pt x="400584" y="83319"/>
                  <a:pt x="423698" y="122864"/>
                  <a:pt x="434241" y="165642"/>
                </a:cubicBezTo>
                <a:cubicBezTo>
                  <a:pt x="444767" y="122864"/>
                  <a:pt x="467899" y="83319"/>
                  <a:pt x="487883" y="58662"/>
                </a:cubicBezTo>
                <a:cubicBezTo>
                  <a:pt x="516243" y="23747"/>
                  <a:pt x="554936" y="2428"/>
                  <a:pt x="594083" y="156"/>
                </a:cubicBezTo>
                <a:cubicBezTo>
                  <a:pt x="624453" y="-1626"/>
                  <a:pt x="665437" y="11533"/>
                  <a:pt x="680998" y="54468"/>
                </a:cubicBezTo>
                <a:cubicBezTo>
                  <a:pt x="692345" y="85730"/>
                  <a:pt x="685754" y="128019"/>
                  <a:pt x="664965" y="157307"/>
                </a:cubicBezTo>
                <a:cubicBezTo>
                  <a:pt x="659562" y="164926"/>
                  <a:pt x="653250" y="171846"/>
                  <a:pt x="646099" y="178050"/>
                </a:cubicBezTo>
                <a:lnTo>
                  <a:pt x="830192" y="178050"/>
                </a:lnTo>
                <a:cubicBezTo>
                  <a:pt x="851295" y="178050"/>
                  <a:pt x="868465" y="195210"/>
                  <a:pt x="868465" y="216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4575966" y="1289135"/>
            <a:ext cx="416748" cy="419003"/>
          </a:xfrm>
          <a:custGeom>
            <a:rect b="b" l="l" r="r" t="t"/>
            <a:pathLst>
              <a:path extrusionOk="0" h="838007" w="833496">
                <a:moveTo>
                  <a:pt x="50914" y="345097"/>
                </a:moveTo>
                <a:lnTo>
                  <a:pt x="345001" y="345097"/>
                </a:lnTo>
                <a:lnTo>
                  <a:pt x="345001" y="838008"/>
                </a:lnTo>
                <a:lnTo>
                  <a:pt x="76826" y="838008"/>
                </a:lnTo>
                <a:cubicBezTo>
                  <a:pt x="62542" y="838008"/>
                  <a:pt x="50914" y="826405"/>
                  <a:pt x="50914" y="812128"/>
                </a:cubicBezTo>
                <a:lnTo>
                  <a:pt x="50914" y="345097"/>
                </a:lnTo>
                <a:close/>
                <a:moveTo>
                  <a:pt x="362485" y="838008"/>
                </a:moveTo>
                <a:lnTo>
                  <a:pt x="471028" y="838008"/>
                </a:lnTo>
                <a:lnTo>
                  <a:pt x="471028" y="345097"/>
                </a:lnTo>
                <a:lnTo>
                  <a:pt x="362485" y="345097"/>
                </a:lnTo>
                <a:lnTo>
                  <a:pt x="362485" y="838008"/>
                </a:lnTo>
                <a:close/>
                <a:moveTo>
                  <a:pt x="488513" y="838008"/>
                </a:moveTo>
                <a:lnTo>
                  <a:pt x="756688" y="838008"/>
                </a:lnTo>
                <a:cubicBezTo>
                  <a:pt x="770972" y="838008"/>
                  <a:pt x="782582" y="826405"/>
                  <a:pt x="782582" y="812128"/>
                </a:cubicBezTo>
                <a:lnTo>
                  <a:pt x="782582" y="345097"/>
                </a:lnTo>
                <a:lnTo>
                  <a:pt x="488513" y="345097"/>
                </a:lnTo>
                <a:lnTo>
                  <a:pt x="488513" y="838008"/>
                </a:lnTo>
                <a:close/>
                <a:moveTo>
                  <a:pt x="812707" y="178056"/>
                </a:moveTo>
                <a:lnTo>
                  <a:pt x="488513" y="178056"/>
                </a:lnTo>
                <a:lnTo>
                  <a:pt x="488513" y="327623"/>
                </a:lnTo>
                <a:lnTo>
                  <a:pt x="800066" y="327623"/>
                </a:lnTo>
                <a:lnTo>
                  <a:pt x="812707" y="327623"/>
                </a:lnTo>
                <a:cubicBezTo>
                  <a:pt x="824177" y="327623"/>
                  <a:pt x="833496" y="318308"/>
                  <a:pt x="833496" y="306845"/>
                </a:cubicBezTo>
                <a:lnTo>
                  <a:pt x="833496" y="198834"/>
                </a:lnTo>
                <a:cubicBezTo>
                  <a:pt x="833496" y="187370"/>
                  <a:pt x="824177" y="178056"/>
                  <a:pt x="812707" y="178056"/>
                </a:cubicBezTo>
                <a:close/>
                <a:moveTo>
                  <a:pt x="362485" y="327623"/>
                </a:moveTo>
                <a:lnTo>
                  <a:pt x="471028" y="327623"/>
                </a:lnTo>
                <a:lnTo>
                  <a:pt x="471028" y="178056"/>
                </a:lnTo>
                <a:lnTo>
                  <a:pt x="362485" y="178056"/>
                </a:lnTo>
                <a:lnTo>
                  <a:pt x="362485" y="327623"/>
                </a:lnTo>
                <a:close/>
                <a:moveTo>
                  <a:pt x="0" y="198834"/>
                </a:moveTo>
                <a:lnTo>
                  <a:pt x="0" y="306845"/>
                </a:lnTo>
                <a:cubicBezTo>
                  <a:pt x="0" y="318308"/>
                  <a:pt x="9337" y="327623"/>
                  <a:pt x="20789" y="327623"/>
                </a:cubicBezTo>
                <a:lnTo>
                  <a:pt x="33430" y="327623"/>
                </a:lnTo>
                <a:lnTo>
                  <a:pt x="345001" y="327623"/>
                </a:lnTo>
                <a:lnTo>
                  <a:pt x="345001" y="178056"/>
                </a:lnTo>
                <a:lnTo>
                  <a:pt x="20789" y="178056"/>
                </a:lnTo>
                <a:cubicBezTo>
                  <a:pt x="9337" y="178056"/>
                  <a:pt x="0" y="187370"/>
                  <a:pt x="0" y="198834"/>
                </a:cubicBezTo>
                <a:close/>
                <a:moveTo>
                  <a:pt x="598052" y="160581"/>
                </a:moveTo>
                <a:cubicBezTo>
                  <a:pt x="612477" y="152613"/>
                  <a:pt x="624331" y="142268"/>
                  <a:pt x="633231" y="129721"/>
                </a:cubicBezTo>
                <a:cubicBezTo>
                  <a:pt x="650890" y="104837"/>
                  <a:pt x="656590" y="69153"/>
                  <a:pt x="647078" y="42959"/>
                </a:cubicBezTo>
                <a:cubicBezTo>
                  <a:pt x="634787" y="9058"/>
                  <a:pt x="601934" y="-1287"/>
                  <a:pt x="577613" y="128"/>
                </a:cubicBezTo>
                <a:cubicBezTo>
                  <a:pt x="543361" y="2120"/>
                  <a:pt x="509249" y="21098"/>
                  <a:pt x="483984" y="52203"/>
                </a:cubicBezTo>
                <a:cubicBezTo>
                  <a:pt x="463930" y="76930"/>
                  <a:pt x="440536" y="117541"/>
                  <a:pt x="431881" y="160581"/>
                </a:cubicBezTo>
                <a:lnTo>
                  <a:pt x="488513" y="160581"/>
                </a:lnTo>
                <a:lnTo>
                  <a:pt x="598052" y="160581"/>
                </a:lnTo>
                <a:close/>
                <a:moveTo>
                  <a:pt x="349512" y="52203"/>
                </a:moveTo>
                <a:cubicBezTo>
                  <a:pt x="324265" y="21098"/>
                  <a:pt x="290135" y="2120"/>
                  <a:pt x="255901" y="128"/>
                </a:cubicBezTo>
                <a:cubicBezTo>
                  <a:pt x="231528" y="-1305"/>
                  <a:pt x="198710" y="9058"/>
                  <a:pt x="186436" y="42959"/>
                </a:cubicBezTo>
                <a:cubicBezTo>
                  <a:pt x="176924" y="69153"/>
                  <a:pt x="182607" y="104837"/>
                  <a:pt x="200283" y="129721"/>
                </a:cubicBezTo>
                <a:cubicBezTo>
                  <a:pt x="209183" y="142268"/>
                  <a:pt x="221020" y="152613"/>
                  <a:pt x="235462" y="160581"/>
                </a:cubicBezTo>
                <a:lnTo>
                  <a:pt x="345001" y="160581"/>
                </a:lnTo>
                <a:lnTo>
                  <a:pt x="401615" y="160581"/>
                </a:lnTo>
                <a:cubicBezTo>
                  <a:pt x="392961" y="117541"/>
                  <a:pt x="369567" y="76930"/>
                  <a:pt x="349512" y="52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4567225" y="1280400"/>
            <a:ext cx="434232" cy="436475"/>
          </a:xfrm>
          <a:custGeom>
            <a:rect b="b" l="l" r="r" t="t"/>
            <a:pathLst>
              <a:path extrusionOk="0" h="872950" w="868464">
                <a:moveTo>
                  <a:pt x="830192" y="178050"/>
                </a:moveTo>
                <a:lnTo>
                  <a:pt x="646099" y="178050"/>
                </a:lnTo>
                <a:cubicBezTo>
                  <a:pt x="653250" y="171846"/>
                  <a:pt x="659562" y="164926"/>
                  <a:pt x="664965" y="157307"/>
                </a:cubicBezTo>
                <a:cubicBezTo>
                  <a:pt x="685754" y="128019"/>
                  <a:pt x="692345" y="85730"/>
                  <a:pt x="680998" y="54468"/>
                </a:cubicBezTo>
                <a:cubicBezTo>
                  <a:pt x="665437" y="11533"/>
                  <a:pt x="624453" y="-1626"/>
                  <a:pt x="594083" y="156"/>
                </a:cubicBezTo>
                <a:cubicBezTo>
                  <a:pt x="554936" y="2428"/>
                  <a:pt x="516243" y="23747"/>
                  <a:pt x="487883" y="58662"/>
                </a:cubicBezTo>
                <a:cubicBezTo>
                  <a:pt x="467899" y="83319"/>
                  <a:pt x="444767" y="122864"/>
                  <a:pt x="434241" y="165642"/>
                </a:cubicBezTo>
                <a:cubicBezTo>
                  <a:pt x="423698" y="122864"/>
                  <a:pt x="400584" y="83319"/>
                  <a:pt x="380582" y="58662"/>
                </a:cubicBezTo>
                <a:cubicBezTo>
                  <a:pt x="352240" y="23747"/>
                  <a:pt x="313529" y="2428"/>
                  <a:pt x="274399" y="156"/>
                </a:cubicBezTo>
                <a:cubicBezTo>
                  <a:pt x="244029" y="-1626"/>
                  <a:pt x="203028" y="11533"/>
                  <a:pt x="187467" y="54468"/>
                </a:cubicBezTo>
                <a:cubicBezTo>
                  <a:pt x="176120" y="85730"/>
                  <a:pt x="182711" y="128019"/>
                  <a:pt x="203500" y="157307"/>
                </a:cubicBezTo>
                <a:cubicBezTo>
                  <a:pt x="208920" y="164926"/>
                  <a:pt x="215215" y="171863"/>
                  <a:pt x="222383" y="178050"/>
                </a:cubicBezTo>
                <a:lnTo>
                  <a:pt x="38273" y="178050"/>
                </a:lnTo>
                <a:cubicBezTo>
                  <a:pt x="17170" y="178050"/>
                  <a:pt x="0" y="195210"/>
                  <a:pt x="0" y="216302"/>
                </a:cubicBezTo>
                <a:lnTo>
                  <a:pt x="0" y="324313"/>
                </a:lnTo>
                <a:cubicBezTo>
                  <a:pt x="0" y="345405"/>
                  <a:pt x="17170" y="362566"/>
                  <a:pt x="38273" y="362566"/>
                </a:cubicBezTo>
                <a:lnTo>
                  <a:pt x="50914" y="362566"/>
                </a:lnTo>
                <a:lnTo>
                  <a:pt x="50914" y="829596"/>
                </a:lnTo>
                <a:cubicBezTo>
                  <a:pt x="50914" y="853501"/>
                  <a:pt x="70374" y="872951"/>
                  <a:pt x="94311" y="872951"/>
                </a:cubicBezTo>
                <a:lnTo>
                  <a:pt x="362485" y="872951"/>
                </a:lnTo>
                <a:lnTo>
                  <a:pt x="505997" y="872951"/>
                </a:lnTo>
                <a:lnTo>
                  <a:pt x="774172" y="872951"/>
                </a:lnTo>
                <a:cubicBezTo>
                  <a:pt x="798090" y="872951"/>
                  <a:pt x="817551" y="853501"/>
                  <a:pt x="817551" y="829596"/>
                </a:cubicBezTo>
                <a:lnTo>
                  <a:pt x="817551" y="362566"/>
                </a:lnTo>
                <a:lnTo>
                  <a:pt x="830192" y="362566"/>
                </a:lnTo>
                <a:cubicBezTo>
                  <a:pt x="851295" y="362566"/>
                  <a:pt x="868465" y="345405"/>
                  <a:pt x="868465" y="324313"/>
                </a:cubicBezTo>
                <a:lnTo>
                  <a:pt x="868465" y="216302"/>
                </a:lnTo>
                <a:cubicBezTo>
                  <a:pt x="868465" y="195210"/>
                  <a:pt x="851295" y="178050"/>
                  <a:pt x="830192" y="178050"/>
                </a:cubicBezTo>
                <a:close/>
                <a:moveTo>
                  <a:pt x="362485" y="855476"/>
                </a:moveTo>
                <a:lnTo>
                  <a:pt x="94311" y="855476"/>
                </a:lnTo>
                <a:cubicBezTo>
                  <a:pt x="80026" y="855476"/>
                  <a:pt x="68399" y="843873"/>
                  <a:pt x="68399" y="829596"/>
                </a:cubicBezTo>
                <a:lnTo>
                  <a:pt x="68399" y="362566"/>
                </a:lnTo>
                <a:lnTo>
                  <a:pt x="362485" y="362566"/>
                </a:lnTo>
                <a:lnTo>
                  <a:pt x="362485" y="855476"/>
                </a:lnTo>
                <a:close/>
                <a:moveTo>
                  <a:pt x="362485" y="345091"/>
                </a:moveTo>
                <a:lnTo>
                  <a:pt x="50914" y="345091"/>
                </a:lnTo>
                <a:lnTo>
                  <a:pt x="38273" y="345091"/>
                </a:lnTo>
                <a:cubicBezTo>
                  <a:pt x="26821" y="345091"/>
                  <a:pt x="17484" y="335777"/>
                  <a:pt x="17484" y="324313"/>
                </a:cubicBezTo>
                <a:lnTo>
                  <a:pt x="17484" y="216302"/>
                </a:lnTo>
                <a:cubicBezTo>
                  <a:pt x="17484" y="204838"/>
                  <a:pt x="26821" y="195524"/>
                  <a:pt x="38273" y="195524"/>
                </a:cubicBezTo>
                <a:lnTo>
                  <a:pt x="362485" y="195524"/>
                </a:lnTo>
                <a:lnTo>
                  <a:pt x="362485" y="345091"/>
                </a:lnTo>
                <a:close/>
                <a:moveTo>
                  <a:pt x="252946" y="178050"/>
                </a:moveTo>
                <a:cubicBezTo>
                  <a:pt x="238504" y="170081"/>
                  <a:pt x="226667" y="159736"/>
                  <a:pt x="217768" y="147189"/>
                </a:cubicBezTo>
                <a:cubicBezTo>
                  <a:pt x="200091" y="122305"/>
                  <a:pt x="194408" y="86622"/>
                  <a:pt x="203920" y="60427"/>
                </a:cubicBezTo>
                <a:cubicBezTo>
                  <a:pt x="216194" y="26526"/>
                  <a:pt x="249012" y="16163"/>
                  <a:pt x="273385" y="17596"/>
                </a:cubicBezTo>
                <a:cubicBezTo>
                  <a:pt x="307620" y="19588"/>
                  <a:pt x="341749" y="38566"/>
                  <a:pt x="366996" y="69671"/>
                </a:cubicBezTo>
                <a:cubicBezTo>
                  <a:pt x="387051" y="94398"/>
                  <a:pt x="410445" y="135009"/>
                  <a:pt x="419100" y="178050"/>
                </a:cubicBezTo>
                <a:lnTo>
                  <a:pt x="362485" y="178050"/>
                </a:lnTo>
                <a:lnTo>
                  <a:pt x="252946" y="178050"/>
                </a:lnTo>
                <a:close/>
                <a:moveTo>
                  <a:pt x="488513" y="855476"/>
                </a:moveTo>
                <a:lnTo>
                  <a:pt x="379970" y="855476"/>
                </a:lnTo>
                <a:lnTo>
                  <a:pt x="379970" y="362566"/>
                </a:lnTo>
                <a:lnTo>
                  <a:pt x="488513" y="362566"/>
                </a:lnTo>
                <a:lnTo>
                  <a:pt x="488513" y="855476"/>
                </a:lnTo>
                <a:close/>
                <a:moveTo>
                  <a:pt x="488513" y="345091"/>
                </a:moveTo>
                <a:lnTo>
                  <a:pt x="379970" y="345091"/>
                </a:lnTo>
                <a:lnTo>
                  <a:pt x="379970" y="195524"/>
                </a:lnTo>
                <a:lnTo>
                  <a:pt x="488513" y="195524"/>
                </a:lnTo>
                <a:lnTo>
                  <a:pt x="488513" y="345091"/>
                </a:lnTo>
                <a:close/>
                <a:moveTo>
                  <a:pt x="449365" y="178050"/>
                </a:moveTo>
                <a:cubicBezTo>
                  <a:pt x="458020" y="135009"/>
                  <a:pt x="481414" y="94398"/>
                  <a:pt x="501469" y="69671"/>
                </a:cubicBezTo>
                <a:cubicBezTo>
                  <a:pt x="526733" y="38566"/>
                  <a:pt x="560845" y="19588"/>
                  <a:pt x="595097" y="17596"/>
                </a:cubicBezTo>
                <a:cubicBezTo>
                  <a:pt x="619418" y="16181"/>
                  <a:pt x="652271" y="26526"/>
                  <a:pt x="664563" y="60427"/>
                </a:cubicBezTo>
                <a:cubicBezTo>
                  <a:pt x="674074" y="86622"/>
                  <a:pt x="668374" y="122305"/>
                  <a:pt x="650715" y="147189"/>
                </a:cubicBezTo>
                <a:cubicBezTo>
                  <a:pt x="641815" y="159736"/>
                  <a:pt x="629961" y="170081"/>
                  <a:pt x="615536" y="178050"/>
                </a:cubicBezTo>
                <a:lnTo>
                  <a:pt x="505997" y="178050"/>
                </a:lnTo>
                <a:lnTo>
                  <a:pt x="449365" y="178050"/>
                </a:lnTo>
                <a:close/>
                <a:moveTo>
                  <a:pt x="800066" y="829596"/>
                </a:moveTo>
                <a:cubicBezTo>
                  <a:pt x="800066" y="843873"/>
                  <a:pt x="788457" y="855476"/>
                  <a:pt x="774172" y="855476"/>
                </a:cubicBezTo>
                <a:lnTo>
                  <a:pt x="505997" y="855476"/>
                </a:lnTo>
                <a:lnTo>
                  <a:pt x="505997" y="362566"/>
                </a:lnTo>
                <a:lnTo>
                  <a:pt x="800066" y="362566"/>
                </a:lnTo>
                <a:lnTo>
                  <a:pt x="800066" y="829596"/>
                </a:lnTo>
                <a:close/>
                <a:moveTo>
                  <a:pt x="850981" y="324313"/>
                </a:moveTo>
                <a:cubicBezTo>
                  <a:pt x="850981" y="335777"/>
                  <a:pt x="841661" y="345091"/>
                  <a:pt x="830192" y="345091"/>
                </a:cubicBezTo>
                <a:lnTo>
                  <a:pt x="817551" y="345091"/>
                </a:lnTo>
                <a:lnTo>
                  <a:pt x="505997" y="345091"/>
                </a:lnTo>
                <a:lnTo>
                  <a:pt x="505997" y="195524"/>
                </a:lnTo>
                <a:lnTo>
                  <a:pt x="830192" y="195524"/>
                </a:lnTo>
                <a:cubicBezTo>
                  <a:pt x="841661" y="195524"/>
                  <a:pt x="850981" y="204838"/>
                  <a:pt x="850981" y="216302"/>
                </a:cubicBezTo>
                <a:lnTo>
                  <a:pt x="850981" y="3243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6"/>
          <p:cNvSpPr/>
          <p:nvPr/>
        </p:nvSpPr>
        <p:spPr>
          <a:xfrm>
            <a:off x="6283170" y="1284996"/>
            <a:ext cx="448744" cy="427873"/>
          </a:xfrm>
          <a:custGeom>
            <a:rect b="b" l="l" r="r" t="t"/>
            <a:pathLst>
              <a:path extrusionOk="0" h="855746" w="897489">
                <a:moveTo>
                  <a:pt x="462622" y="8650"/>
                </a:moveTo>
                <a:lnTo>
                  <a:pt x="592902" y="272813"/>
                </a:lnTo>
                <a:lnTo>
                  <a:pt x="884213" y="315176"/>
                </a:lnTo>
                <a:cubicBezTo>
                  <a:pt x="896914" y="317015"/>
                  <a:pt x="901987" y="332650"/>
                  <a:pt x="892797" y="341627"/>
                </a:cubicBezTo>
                <a:lnTo>
                  <a:pt x="682010" y="547241"/>
                </a:lnTo>
                <a:lnTo>
                  <a:pt x="731766" y="837597"/>
                </a:lnTo>
                <a:cubicBezTo>
                  <a:pt x="733935" y="850253"/>
                  <a:pt x="720646" y="859910"/>
                  <a:pt x="709287" y="853932"/>
                </a:cubicBezTo>
                <a:lnTo>
                  <a:pt x="448745" y="716856"/>
                </a:lnTo>
                <a:lnTo>
                  <a:pt x="188202" y="853932"/>
                </a:lnTo>
                <a:cubicBezTo>
                  <a:pt x="176843" y="859910"/>
                  <a:pt x="163554" y="850253"/>
                  <a:pt x="165723" y="837597"/>
                </a:cubicBezTo>
                <a:lnTo>
                  <a:pt x="215479" y="547241"/>
                </a:lnTo>
                <a:lnTo>
                  <a:pt x="4692" y="341627"/>
                </a:lnTo>
                <a:cubicBezTo>
                  <a:pt x="-4498" y="332650"/>
                  <a:pt x="575" y="317034"/>
                  <a:pt x="13276" y="315176"/>
                </a:cubicBezTo>
                <a:lnTo>
                  <a:pt x="304587" y="272813"/>
                </a:lnTo>
                <a:lnTo>
                  <a:pt x="434849" y="8650"/>
                </a:lnTo>
                <a:cubicBezTo>
                  <a:pt x="440529" y="-2883"/>
                  <a:pt x="456942" y="-2883"/>
                  <a:pt x="462622" y="86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6278571" y="1280400"/>
            <a:ext cx="457942" cy="437062"/>
          </a:xfrm>
          <a:custGeom>
            <a:rect b="b" l="l" r="r" t="t"/>
            <a:pathLst>
              <a:path extrusionOk="0" h="874124" w="915883">
                <a:moveTo>
                  <a:pt x="914658" y="332076"/>
                </a:moveTo>
                <a:cubicBezTo>
                  <a:pt x="911736" y="323062"/>
                  <a:pt x="904089" y="316624"/>
                  <a:pt x="894734" y="315263"/>
                </a:cubicBezTo>
                <a:lnTo>
                  <a:pt x="608202" y="273600"/>
                </a:lnTo>
                <a:lnTo>
                  <a:pt x="480072" y="13759"/>
                </a:lnTo>
                <a:cubicBezTo>
                  <a:pt x="475881" y="5279"/>
                  <a:pt x="467408" y="0"/>
                  <a:pt x="457942" y="0"/>
                </a:cubicBezTo>
                <a:cubicBezTo>
                  <a:pt x="448476" y="0"/>
                  <a:pt x="440003" y="5279"/>
                  <a:pt x="435812" y="13759"/>
                </a:cubicBezTo>
                <a:lnTo>
                  <a:pt x="307682" y="273600"/>
                </a:lnTo>
                <a:lnTo>
                  <a:pt x="21150" y="315263"/>
                </a:lnTo>
                <a:cubicBezTo>
                  <a:pt x="11776" y="316624"/>
                  <a:pt x="4148" y="323062"/>
                  <a:pt x="1226" y="332076"/>
                </a:cubicBezTo>
                <a:cubicBezTo>
                  <a:pt x="-1697" y="341089"/>
                  <a:pt x="693" y="350783"/>
                  <a:pt x="7475" y="357405"/>
                </a:cubicBezTo>
                <a:lnTo>
                  <a:pt x="214806" y="559652"/>
                </a:lnTo>
                <a:lnTo>
                  <a:pt x="165859" y="845227"/>
                </a:lnTo>
                <a:cubicBezTo>
                  <a:pt x="164260" y="854571"/>
                  <a:pt x="168028" y="863823"/>
                  <a:pt x="175674" y="869379"/>
                </a:cubicBezTo>
                <a:cubicBezTo>
                  <a:pt x="179994" y="872524"/>
                  <a:pt x="185067" y="874124"/>
                  <a:pt x="190158" y="874124"/>
                </a:cubicBezTo>
                <a:cubicBezTo>
                  <a:pt x="194073" y="874124"/>
                  <a:pt x="198025" y="873186"/>
                  <a:pt x="201664" y="871255"/>
                </a:cubicBezTo>
                <a:lnTo>
                  <a:pt x="457942" y="736423"/>
                </a:lnTo>
                <a:lnTo>
                  <a:pt x="714220" y="871255"/>
                </a:lnTo>
                <a:cubicBezTo>
                  <a:pt x="722601" y="875651"/>
                  <a:pt x="732564" y="874952"/>
                  <a:pt x="740210" y="869379"/>
                </a:cubicBezTo>
                <a:cubicBezTo>
                  <a:pt x="747874" y="863805"/>
                  <a:pt x="751624" y="854553"/>
                  <a:pt x="750025" y="845227"/>
                </a:cubicBezTo>
                <a:lnTo>
                  <a:pt x="701078" y="559634"/>
                </a:lnTo>
                <a:lnTo>
                  <a:pt x="908409" y="357386"/>
                </a:lnTo>
                <a:cubicBezTo>
                  <a:pt x="915191" y="350783"/>
                  <a:pt x="917581" y="341089"/>
                  <a:pt x="914658" y="332076"/>
                </a:cubicBezTo>
                <a:close/>
                <a:moveTo>
                  <a:pt x="895579" y="344216"/>
                </a:moveTo>
                <a:lnTo>
                  <a:pt x="684793" y="549848"/>
                </a:lnTo>
                <a:cubicBezTo>
                  <a:pt x="682624" y="551963"/>
                  <a:pt x="681632" y="554998"/>
                  <a:pt x="682146" y="557978"/>
                </a:cubicBezTo>
                <a:lnTo>
                  <a:pt x="731902" y="848335"/>
                </a:lnTo>
                <a:cubicBezTo>
                  <a:pt x="732508" y="851830"/>
                  <a:pt x="730340" y="853817"/>
                  <a:pt x="729402" y="854497"/>
                </a:cubicBezTo>
                <a:cubicBezTo>
                  <a:pt x="728446" y="855196"/>
                  <a:pt x="725891" y="856631"/>
                  <a:pt x="722767" y="854976"/>
                </a:cubicBezTo>
                <a:lnTo>
                  <a:pt x="462225" y="717900"/>
                </a:lnTo>
                <a:cubicBezTo>
                  <a:pt x="459541" y="716484"/>
                  <a:pt x="456343" y="716484"/>
                  <a:pt x="453678" y="717900"/>
                </a:cubicBezTo>
                <a:lnTo>
                  <a:pt x="193136" y="854976"/>
                </a:lnTo>
                <a:cubicBezTo>
                  <a:pt x="190011" y="856631"/>
                  <a:pt x="187456" y="855196"/>
                  <a:pt x="186500" y="854497"/>
                </a:cubicBezTo>
                <a:cubicBezTo>
                  <a:pt x="185544" y="853798"/>
                  <a:pt x="183394" y="851812"/>
                  <a:pt x="184000" y="848335"/>
                </a:cubicBezTo>
                <a:lnTo>
                  <a:pt x="233756" y="557978"/>
                </a:lnTo>
                <a:cubicBezTo>
                  <a:pt x="234271" y="554998"/>
                  <a:pt x="233278" y="551945"/>
                  <a:pt x="231109" y="549848"/>
                </a:cubicBezTo>
                <a:lnTo>
                  <a:pt x="20305" y="344216"/>
                </a:lnTo>
                <a:cubicBezTo>
                  <a:pt x="17768" y="341751"/>
                  <a:pt x="18338" y="338882"/>
                  <a:pt x="18706" y="337760"/>
                </a:cubicBezTo>
                <a:cubicBezTo>
                  <a:pt x="19073" y="336637"/>
                  <a:pt x="20286" y="333970"/>
                  <a:pt x="23797" y="333474"/>
                </a:cubicBezTo>
                <a:lnTo>
                  <a:pt x="315108" y="291111"/>
                </a:lnTo>
                <a:cubicBezTo>
                  <a:pt x="318104" y="290670"/>
                  <a:pt x="320696" y="288793"/>
                  <a:pt x="322037" y="286071"/>
                </a:cubicBezTo>
                <a:lnTo>
                  <a:pt x="452318" y="21908"/>
                </a:lnTo>
                <a:cubicBezTo>
                  <a:pt x="453880" y="18744"/>
                  <a:pt x="456784" y="18394"/>
                  <a:pt x="457960" y="18394"/>
                </a:cubicBezTo>
                <a:cubicBezTo>
                  <a:pt x="459137" y="18394"/>
                  <a:pt x="462041" y="18744"/>
                  <a:pt x="463603" y="21908"/>
                </a:cubicBezTo>
                <a:lnTo>
                  <a:pt x="593883" y="286071"/>
                </a:lnTo>
                <a:cubicBezTo>
                  <a:pt x="595225" y="288793"/>
                  <a:pt x="597817" y="290670"/>
                  <a:pt x="600794" y="291111"/>
                </a:cubicBezTo>
                <a:lnTo>
                  <a:pt x="892105" y="333474"/>
                </a:lnTo>
                <a:cubicBezTo>
                  <a:pt x="895598" y="333989"/>
                  <a:pt x="896829" y="336637"/>
                  <a:pt x="897197" y="337760"/>
                </a:cubicBezTo>
                <a:cubicBezTo>
                  <a:pt x="897564" y="338882"/>
                  <a:pt x="898116" y="341751"/>
                  <a:pt x="895579" y="344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5758691" y="1280400"/>
            <a:ext cx="357865" cy="436536"/>
          </a:xfrm>
          <a:custGeom>
            <a:rect b="b" l="l" r="r" t="t"/>
            <a:pathLst>
              <a:path extrusionOk="0" h="873073" w="715731">
                <a:moveTo>
                  <a:pt x="715731" y="694202"/>
                </a:moveTo>
                <a:lnTo>
                  <a:pt x="715731" y="733416"/>
                </a:lnTo>
                <a:cubicBezTo>
                  <a:pt x="715731" y="749440"/>
                  <a:pt x="704635" y="762459"/>
                  <a:pt x="690987" y="762459"/>
                </a:cubicBezTo>
                <a:lnTo>
                  <a:pt x="501508" y="762459"/>
                </a:lnTo>
                <a:cubicBezTo>
                  <a:pt x="496493" y="774132"/>
                  <a:pt x="491180" y="785823"/>
                  <a:pt x="485554" y="797531"/>
                </a:cubicBezTo>
                <a:cubicBezTo>
                  <a:pt x="483719" y="801340"/>
                  <a:pt x="481098" y="804730"/>
                  <a:pt x="477777" y="807614"/>
                </a:cubicBezTo>
                <a:cubicBezTo>
                  <a:pt x="471783" y="812821"/>
                  <a:pt x="464025" y="815827"/>
                  <a:pt x="455759" y="816281"/>
                </a:cubicBezTo>
                <a:lnTo>
                  <a:pt x="455759" y="855180"/>
                </a:lnTo>
                <a:cubicBezTo>
                  <a:pt x="455759" y="865053"/>
                  <a:pt x="447721" y="873074"/>
                  <a:pt x="437865" y="873074"/>
                </a:cubicBezTo>
                <a:lnTo>
                  <a:pt x="277866" y="873074"/>
                </a:lnTo>
                <a:cubicBezTo>
                  <a:pt x="268010" y="873074"/>
                  <a:pt x="259972" y="865053"/>
                  <a:pt x="259972" y="855180"/>
                </a:cubicBezTo>
                <a:lnTo>
                  <a:pt x="259972" y="816299"/>
                </a:lnTo>
                <a:cubicBezTo>
                  <a:pt x="246953" y="815582"/>
                  <a:pt x="235402" y="808382"/>
                  <a:pt x="230160" y="797531"/>
                </a:cubicBezTo>
                <a:cubicBezTo>
                  <a:pt x="224533" y="785823"/>
                  <a:pt x="219238" y="774132"/>
                  <a:pt x="214206" y="762459"/>
                </a:cubicBezTo>
                <a:lnTo>
                  <a:pt x="24744" y="762459"/>
                </a:lnTo>
                <a:cubicBezTo>
                  <a:pt x="11096" y="762459"/>
                  <a:pt x="0" y="749440"/>
                  <a:pt x="0" y="733416"/>
                </a:cubicBezTo>
                <a:lnTo>
                  <a:pt x="0" y="694202"/>
                </a:lnTo>
                <a:cubicBezTo>
                  <a:pt x="0" y="684591"/>
                  <a:pt x="2691" y="675172"/>
                  <a:pt x="7567" y="667676"/>
                </a:cubicBezTo>
                <a:lnTo>
                  <a:pt x="155158" y="439892"/>
                </a:lnTo>
                <a:cubicBezTo>
                  <a:pt x="158653" y="394318"/>
                  <a:pt x="167321" y="347713"/>
                  <a:pt x="181038" y="300811"/>
                </a:cubicBezTo>
                <a:cubicBezTo>
                  <a:pt x="195630" y="250955"/>
                  <a:pt x="215953" y="200610"/>
                  <a:pt x="241449" y="151174"/>
                </a:cubicBezTo>
                <a:cubicBezTo>
                  <a:pt x="284751" y="67260"/>
                  <a:pt x="328193" y="14696"/>
                  <a:pt x="330011" y="12512"/>
                </a:cubicBezTo>
                <a:cubicBezTo>
                  <a:pt x="336564" y="4666"/>
                  <a:pt x="346961" y="0"/>
                  <a:pt x="357866" y="0"/>
                </a:cubicBezTo>
                <a:cubicBezTo>
                  <a:pt x="368770" y="0"/>
                  <a:pt x="379185" y="4666"/>
                  <a:pt x="385703" y="12512"/>
                </a:cubicBezTo>
                <a:cubicBezTo>
                  <a:pt x="387485" y="14644"/>
                  <a:pt x="430491" y="66317"/>
                  <a:pt x="474282" y="151174"/>
                </a:cubicBezTo>
                <a:cubicBezTo>
                  <a:pt x="499778" y="200628"/>
                  <a:pt x="520101" y="250973"/>
                  <a:pt x="534693" y="300828"/>
                </a:cubicBezTo>
                <a:cubicBezTo>
                  <a:pt x="548410" y="347713"/>
                  <a:pt x="557078" y="394318"/>
                  <a:pt x="560573" y="439892"/>
                </a:cubicBezTo>
                <a:lnTo>
                  <a:pt x="708182" y="667676"/>
                </a:lnTo>
                <a:cubicBezTo>
                  <a:pt x="713040" y="675172"/>
                  <a:pt x="715731" y="684591"/>
                  <a:pt x="715731" y="694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5758691" y="1280400"/>
            <a:ext cx="357865" cy="436536"/>
          </a:xfrm>
          <a:custGeom>
            <a:rect b="b" l="l" r="r" t="t"/>
            <a:pathLst>
              <a:path extrusionOk="0" h="873073" w="715731">
                <a:moveTo>
                  <a:pt x="708182" y="667676"/>
                </a:moveTo>
                <a:lnTo>
                  <a:pt x="560573" y="439892"/>
                </a:lnTo>
                <a:cubicBezTo>
                  <a:pt x="557078" y="394318"/>
                  <a:pt x="548410" y="347713"/>
                  <a:pt x="534693" y="300828"/>
                </a:cubicBezTo>
                <a:cubicBezTo>
                  <a:pt x="520101" y="250973"/>
                  <a:pt x="499778" y="200628"/>
                  <a:pt x="474282" y="151174"/>
                </a:cubicBezTo>
                <a:cubicBezTo>
                  <a:pt x="430491" y="66317"/>
                  <a:pt x="387485" y="14644"/>
                  <a:pt x="385703" y="12512"/>
                </a:cubicBezTo>
                <a:cubicBezTo>
                  <a:pt x="379185" y="4666"/>
                  <a:pt x="368770" y="0"/>
                  <a:pt x="357866" y="0"/>
                </a:cubicBezTo>
                <a:cubicBezTo>
                  <a:pt x="346961" y="0"/>
                  <a:pt x="336564" y="4666"/>
                  <a:pt x="330011" y="12512"/>
                </a:cubicBezTo>
                <a:cubicBezTo>
                  <a:pt x="328193" y="14696"/>
                  <a:pt x="284751" y="67260"/>
                  <a:pt x="241449" y="151174"/>
                </a:cubicBezTo>
                <a:cubicBezTo>
                  <a:pt x="215953" y="200610"/>
                  <a:pt x="195630" y="250955"/>
                  <a:pt x="181038" y="300811"/>
                </a:cubicBezTo>
                <a:cubicBezTo>
                  <a:pt x="167321" y="347713"/>
                  <a:pt x="158653" y="394318"/>
                  <a:pt x="155158" y="439892"/>
                </a:cubicBezTo>
                <a:lnTo>
                  <a:pt x="7567" y="667676"/>
                </a:lnTo>
                <a:cubicBezTo>
                  <a:pt x="2691" y="675172"/>
                  <a:pt x="0" y="684591"/>
                  <a:pt x="0" y="694202"/>
                </a:cubicBezTo>
                <a:lnTo>
                  <a:pt x="0" y="733416"/>
                </a:lnTo>
                <a:cubicBezTo>
                  <a:pt x="0" y="749440"/>
                  <a:pt x="11096" y="762459"/>
                  <a:pt x="24744" y="762459"/>
                </a:cubicBezTo>
                <a:lnTo>
                  <a:pt x="214206" y="762459"/>
                </a:lnTo>
                <a:cubicBezTo>
                  <a:pt x="219238" y="774132"/>
                  <a:pt x="224533" y="785823"/>
                  <a:pt x="230160" y="797531"/>
                </a:cubicBezTo>
                <a:cubicBezTo>
                  <a:pt x="235402" y="808382"/>
                  <a:pt x="246953" y="815582"/>
                  <a:pt x="259972" y="816299"/>
                </a:cubicBezTo>
                <a:lnTo>
                  <a:pt x="259972" y="855180"/>
                </a:lnTo>
                <a:cubicBezTo>
                  <a:pt x="259972" y="865053"/>
                  <a:pt x="268010" y="873074"/>
                  <a:pt x="277866" y="873074"/>
                </a:cubicBezTo>
                <a:lnTo>
                  <a:pt x="437865" y="873074"/>
                </a:lnTo>
                <a:cubicBezTo>
                  <a:pt x="447721" y="873074"/>
                  <a:pt x="455759" y="865053"/>
                  <a:pt x="455759" y="855180"/>
                </a:cubicBezTo>
                <a:lnTo>
                  <a:pt x="455759" y="816281"/>
                </a:lnTo>
                <a:cubicBezTo>
                  <a:pt x="464025" y="815827"/>
                  <a:pt x="471783" y="812821"/>
                  <a:pt x="477777" y="807614"/>
                </a:cubicBezTo>
                <a:cubicBezTo>
                  <a:pt x="481098" y="804730"/>
                  <a:pt x="483719" y="801340"/>
                  <a:pt x="485554" y="797531"/>
                </a:cubicBezTo>
                <a:cubicBezTo>
                  <a:pt x="491180" y="785823"/>
                  <a:pt x="496493" y="774132"/>
                  <a:pt x="501508" y="762459"/>
                </a:cubicBezTo>
                <a:lnTo>
                  <a:pt x="690987" y="762459"/>
                </a:lnTo>
                <a:cubicBezTo>
                  <a:pt x="704635" y="762459"/>
                  <a:pt x="715731" y="749440"/>
                  <a:pt x="715731" y="733416"/>
                </a:cubicBezTo>
                <a:lnTo>
                  <a:pt x="715731" y="694202"/>
                </a:lnTo>
                <a:cubicBezTo>
                  <a:pt x="715731" y="684591"/>
                  <a:pt x="713040" y="675172"/>
                  <a:pt x="708182" y="667676"/>
                </a:cubicBezTo>
                <a:close/>
                <a:moveTo>
                  <a:pt x="562250" y="474597"/>
                </a:moveTo>
                <a:lnTo>
                  <a:pt x="693521" y="677182"/>
                </a:lnTo>
                <a:cubicBezTo>
                  <a:pt x="695111" y="679628"/>
                  <a:pt x="696317" y="682459"/>
                  <a:pt x="697120" y="685465"/>
                </a:cubicBezTo>
                <a:lnTo>
                  <a:pt x="530219" y="685465"/>
                </a:lnTo>
                <a:cubicBezTo>
                  <a:pt x="551556" y="617785"/>
                  <a:pt x="562355" y="550927"/>
                  <a:pt x="562355" y="485676"/>
                </a:cubicBezTo>
                <a:cubicBezTo>
                  <a:pt x="562355" y="481989"/>
                  <a:pt x="562320" y="478302"/>
                  <a:pt x="562250" y="474597"/>
                </a:cubicBezTo>
                <a:close/>
                <a:moveTo>
                  <a:pt x="22228" y="677182"/>
                </a:moveTo>
                <a:lnTo>
                  <a:pt x="153481" y="474597"/>
                </a:lnTo>
                <a:cubicBezTo>
                  <a:pt x="153411" y="478302"/>
                  <a:pt x="153376" y="481989"/>
                  <a:pt x="153376" y="485676"/>
                </a:cubicBezTo>
                <a:cubicBezTo>
                  <a:pt x="153376" y="550927"/>
                  <a:pt x="164158" y="617785"/>
                  <a:pt x="185512" y="685465"/>
                </a:cubicBezTo>
                <a:lnTo>
                  <a:pt x="18611" y="685465"/>
                </a:lnTo>
                <a:cubicBezTo>
                  <a:pt x="19414" y="682459"/>
                  <a:pt x="20638" y="679628"/>
                  <a:pt x="22228" y="677182"/>
                </a:cubicBezTo>
                <a:close/>
                <a:moveTo>
                  <a:pt x="24744" y="744984"/>
                </a:moveTo>
                <a:cubicBezTo>
                  <a:pt x="21302" y="744984"/>
                  <a:pt x="17475" y="740231"/>
                  <a:pt x="17475" y="733416"/>
                </a:cubicBezTo>
                <a:lnTo>
                  <a:pt x="17475" y="702940"/>
                </a:lnTo>
                <a:lnTo>
                  <a:pt x="191261" y="702940"/>
                </a:lnTo>
                <a:cubicBezTo>
                  <a:pt x="196032" y="716937"/>
                  <a:pt x="201257" y="730952"/>
                  <a:pt x="206919" y="744984"/>
                </a:cubicBezTo>
                <a:lnTo>
                  <a:pt x="24744" y="744984"/>
                </a:lnTo>
                <a:close/>
                <a:moveTo>
                  <a:pt x="438284" y="855180"/>
                </a:moveTo>
                <a:cubicBezTo>
                  <a:pt x="438284" y="855407"/>
                  <a:pt x="438092" y="855599"/>
                  <a:pt x="437865" y="855599"/>
                </a:cubicBezTo>
                <a:lnTo>
                  <a:pt x="277866" y="855599"/>
                </a:lnTo>
                <a:cubicBezTo>
                  <a:pt x="277639" y="855599"/>
                  <a:pt x="277447" y="855407"/>
                  <a:pt x="277447" y="855180"/>
                </a:cubicBezTo>
                <a:lnTo>
                  <a:pt x="277447" y="816368"/>
                </a:lnTo>
                <a:lnTo>
                  <a:pt x="438284" y="816368"/>
                </a:lnTo>
                <a:lnTo>
                  <a:pt x="438284" y="855180"/>
                </a:lnTo>
                <a:close/>
                <a:moveTo>
                  <a:pt x="469809" y="789947"/>
                </a:moveTo>
                <a:cubicBezTo>
                  <a:pt x="469005" y="791607"/>
                  <a:pt x="467852" y="793109"/>
                  <a:pt x="466331" y="794403"/>
                </a:cubicBezTo>
                <a:cubicBezTo>
                  <a:pt x="463046" y="797251"/>
                  <a:pt x="458415" y="798894"/>
                  <a:pt x="453627" y="798894"/>
                </a:cubicBezTo>
                <a:lnTo>
                  <a:pt x="447022" y="798894"/>
                </a:lnTo>
                <a:lnTo>
                  <a:pt x="268709" y="798894"/>
                </a:lnTo>
                <a:lnTo>
                  <a:pt x="262104" y="798894"/>
                </a:lnTo>
                <a:cubicBezTo>
                  <a:pt x="254992" y="798894"/>
                  <a:pt x="248491" y="795294"/>
                  <a:pt x="245905" y="789947"/>
                </a:cubicBezTo>
                <a:cubicBezTo>
                  <a:pt x="239544" y="776736"/>
                  <a:pt x="233603" y="763525"/>
                  <a:pt x="228046" y="750349"/>
                </a:cubicBezTo>
                <a:cubicBezTo>
                  <a:pt x="228028" y="750331"/>
                  <a:pt x="228028" y="750314"/>
                  <a:pt x="228011" y="750296"/>
                </a:cubicBezTo>
                <a:cubicBezTo>
                  <a:pt x="190073" y="660336"/>
                  <a:pt x="170851" y="571495"/>
                  <a:pt x="170851" y="485676"/>
                </a:cubicBezTo>
                <a:cubicBezTo>
                  <a:pt x="170851" y="427398"/>
                  <a:pt x="179920" y="366865"/>
                  <a:pt x="197814" y="305721"/>
                </a:cubicBezTo>
                <a:cubicBezTo>
                  <a:pt x="212091" y="256931"/>
                  <a:pt x="231995" y="207635"/>
                  <a:pt x="256984" y="159178"/>
                </a:cubicBezTo>
                <a:cubicBezTo>
                  <a:pt x="299412" y="76941"/>
                  <a:pt x="341666" y="25828"/>
                  <a:pt x="343431" y="23696"/>
                </a:cubicBezTo>
                <a:cubicBezTo>
                  <a:pt x="346699" y="19799"/>
                  <a:pt x="352081" y="17475"/>
                  <a:pt x="357866" y="17475"/>
                </a:cubicBezTo>
                <a:cubicBezTo>
                  <a:pt x="363650" y="17475"/>
                  <a:pt x="369032" y="19799"/>
                  <a:pt x="372282" y="23713"/>
                </a:cubicBezTo>
                <a:cubicBezTo>
                  <a:pt x="372719" y="24220"/>
                  <a:pt x="415847" y="76033"/>
                  <a:pt x="458747" y="159178"/>
                </a:cubicBezTo>
                <a:cubicBezTo>
                  <a:pt x="483736" y="207635"/>
                  <a:pt x="503640" y="256949"/>
                  <a:pt x="517917" y="305721"/>
                </a:cubicBezTo>
                <a:cubicBezTo>
                  <a:pt x="535811" y="366865"/>
                  <a:pt x="544880" y="427398"/>
                  <a:pt x="544880" y="485676"/>
                </a:cubicBezTo>
                <a:cubicBezTo>
                  <a:pt x="544880" y="584094"/>
                  <a:pt x="519612" y="686461"/>
                  <a:pt x="469809" y="789947"/>
                </a:cubicBezTo>
                <a:close/>
                <a:moveTo>
                  <a:pt x="698256" y="733416"/>
                </a:moveTo>
                <a:cubicBezTo>
                  <a:pt x="698256" y="740231"/>
                  <a:pt x="694429" y="744984"/>
                  <a:pt x="690987" y="744984"/>
                </a:cubicBezTo>
                <a:lnTo>
                  <a:pt x="508795" y="744984"/>
                </a:lnTo>
                <a:cubicBezTo>
                  <a:pt x="514474" y="730952"/>
                  <a:pt x="519699" y="716937"/>
                  <a:pt x="524470" y="702940"/>
                </a:cubicBezTo>
                <a:lnTo>
                  <a:pt x="698256" y="702940"/>
                </a:lnTo>
                <a:lnTo>
                  <a:pt x="698256" y="733416"/>
                </a:lnTo>
                <a:close/>
                <a:moveTo>
                  <a:pt x="357866" y="250029"/>
                </a:moveTo>
                <a:cubicBezTo>
                  <a:pt x="291496" y="250029"/>
                  <a:pt x="237482" y="304026"/>
                  <a:pt x="237482" y="370395"/>
                </a:cubicBezTo>
                <a:cubicBezTo>
                  <a:pt x="237482" y="436782"/>
                  <a:pt x="291496" y="490779"/>
                  <a:pt x="357866" y="490779"/>
                </a:cubicBezTo>
                <a:cubicBezTo>
                  <a:pt x="424235" y="490779"/>
                  <a:pt x="478249" y="436782"/>
                  <a:pt x="478249" y="370395"/>
                </a:cubicBezTo>
                <a:cubicBezTo>
                  <a:pt x="478249" y="304026"/>
                  <a:pt x="424235" y="250029"/>
                  <a:pt x="357866" y="250029"/>
                </a:cubicBezTo>
                <a:close/>
                <a:moveTo>
                  <a:pt x="357866" y="473304"/>
                </a:moveTo>
                <a:cubicBezTo>
                  <a:pt x="301125" y="473304"/>
                  <a:pt x="254957" y="427136"/>
                  <a:pt x="254957" y="370395"/>
                </a:cubicBezTo>
                <a:cubicBezTo>
                  <a:pt x="254957" y="313654"/>
                  <a:pt x="301125" y="267504"/>
                  <a:pt x="357866" y="267504"/>
                </a:cubicBezTo>
                <a:cubicBezTo>
                  <a:pt x="414606" y="267504"/>
                  <a:pt x="460774" y="313654"/>
                  <a:pt x="460774" y="370395"/>
                </a:cubicBezTo>
                <a:cubicBezTo>
                  <a:pt x="460774" y="427136"/>
                  <a:pt x="414606" y="473304"/>
                  <a:pt x="357866" y="473304"/>
                </a:cubicBezTo>
                <a:close/>
                <a:moveTo>
                  <a:pt x="357866" y="526305"/>
                </a:moveTo>
                <a:cubicBezTo>
                  <a:pt x="314633" y="526305"/>
                  <a:pt x="279456" y="561464"/>
                  <a:pt x="279456" y="604697"/>
                </a:cubicBezTo>
                <a:cubicBezTo>
                  <a:pt x="279456" y="647929"/>
                  <a:pt x="314633" y="683106"/>
                  <a:pt x="357866" y="683106"/>
                </a:cubicBezTo>
                <a:cubicBezTo>
                  <a:pt x="401098" y="683106"/>
                  <a:pt x="436275" y="647929"/>
                  <a:pt x="436275" y="604697"/>
                </a:cubicBezTo>
                <a:cubicBezTo>
                  <a:pt x="436275" y="561464"/>
                  <a:pt x="401098" y="526305"/>
                  <a:pt x="357866" y="526305"/>
                </a:cubicBezTo>
                <a:close/>
                <a:moveTo>
                  <a:pt x="357866" y="665631"/>
                </a:moveTo>
                <a:cubicBezTo>
                  <a:pt x="324262" y="665631"/>
                  <a:pt x="296931" y="638301"/>
                  <a:pt x="296931" y="604697"/>
                </a:cubicBezTo>
                <a:cubicBezTo>
                  <a:pt x="296931" y="571110"/>
                  <a:pt x="324262" y="543780"/>
                  <a:pt x="357866" y="543780"/>
                </a:cubicBezTo>
                <a:cubicBezTo>
                  <a:pt x="391470" y="543780"/>
                  <a:pt x="418800" y="571110"/>
                  <a:pt x="418800" y="604697"/>
                </a:cubicBezTo>
                <a:cubicBezTo>
                  <a:pt x="418800" y="638301"/>
                  <a:pt x="391470" y="665631"/>
                  <a:pt x="357866" y="6656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5767429" y="1289138"/>
            <a:ext cx="340390" cy="419062"/>
          </a:xfrm>
          <a:custGeom>
            <a:rect b="b" l="l" r="r" t="t"/>
            <a:pathLst>
              <a:path extrusionOk="0" h="838124" w="680781">
                <a:moveTo>
                  <a:pt x="680782" y="685465"/>
                </a:moveTo>
                <a:lnTo>
                  <a:pt x="680782" y="715941"/>
                </a:lnTo>
                <a:cubicBezTo>
                  <a:pt x="680782" y="722756"/>
                  <a:pt x="676955" y="727509"/>
                  <a:pt x="673512" y="727509"/>
                </a:cubicBezTo>
                <a:lnTo>
                  <a:pt x="491320" y="727509"/>
                </a:lnTo>
                <a:cubicBezTo>
                  <a:pt x="497000" y="713477"/>
                  <a:pt x="502224" y="699462"/>
                  <a:pt x="506995" y="685465"/>
                </a:cubicBezTo>
                <a:lnTo>
                  <a:pt x="680782" y="685465"/>
                </a:lnTo>
                <a:close/>
                <a:moveTo>
                  <a:pt x="512744" y="667990"/>
                </a:moveTo>
                <a:lnTo>
                  <a:pt x="679646" y="667990"/>
                </a:lnTo>
                <a:cubicBezTo>
                  <a:pt x="678842" y="664985"/>
                  <a:pt x="677636" y="662154"/>
                  <a:pt x="676046" y="659707"/>
                </a:cubicBezTo>
                <a:lnTo>
                  <a:pt x="544776" y="457122"/>
                </a:lnTo>
                <a:cubicBezTo>
                  <a:pt x="544845" y="460827"/>
                  <a:pt x="544880" y="464514"/>
                  <a:pt x="544880" y="468201"/>
                </a:cubicBezTo>
                <a:cubicBezTo>
                  <a:pt x="544880" y="533452"/>
                  <a:pt x="534081" y="600310"/>
                  <a:pt x="512744" y="667990"/>
                </a:cubicBezTo>
                <a:close/>
                <a:moveTo>
                  <a:pt x="527406" y="468201"/>
                </a:moveTo>
                <a:cubicBezTo>
                  <a:pt x="527406" y="566619"/>
                  <a:pt x="502137" y="668986"/>
                  <a:pt x="452334" y="772472"/>
                </a:cubicBezTo>
                <a:cubicBezTo>
                  <a:pt x="451530" y="774132"/>
                  <a:pt x="450377" y="775635"/>
                  <a:pt x="448857" y="776928"/>
                </a:cubicBezTo>
                <a:cubicBezTo>
                  <a:pt x="445571" y="779776"/>
                  <a:pt x="440941" y="781419"/>
                  <a:pt x="436152" y="781419"/>
                </a:cubicBezTo>
                <a:lnTo>
                  <a:pt x="429547" y="781419"/>
                </a:lnTo>
                <a:lnTo>
                  <a:pt x="251235" y="781419"/>
                </a:lnTo>
                <a:lnTo>
                  <a:pt x="244629" y="781419"/>
                </a:lnTo>
                <a:cubicBezTo>
                  <a:pt x="237517" y="781419"/>
                  <a:pt x="231016" y="777819"/>
                  <a:pt x="228430" y="772472"/>
                </a:cubicBezTo>
                <a:cubicBezTo>
                  <a:pt x="222069" y="759261"/>
                  <a:pt x="216128" y="746050"/>
                  <a:pt x="210571" y="732874"/>
                </a:cubicBezTo>
                <a:cubicBezTo>
                  <a:pt x="210553" y="732857"/>
                  <a:pt x="210553" y="732839"/>
                  <a:pt x="210536" y="732822"/>
                </a:cubicBezTo>
                <a:cubicBezTo>
                  <a:pt x="172598" y="642862"/>
                  <a:pt x="153376" y="554020"/>
                  <a:pt x="153376" y="468201"/>
                </a:cubicBezTo>
                <a:cubicBezTo>
                  <a:pt x="153376" y="409923"/>
                  <a:pt x="162445" y="349390"/>
                  <a:pt x="180339" y="288246"/>
                </a:cubicBezTo>
                <a:cubicBezTo>
                  <a:pt x="194616" y="239457"/>
                  <a:pt x="214520" y="190160"/>
                  <a:pt x="239509" y="141703"/>
                </a:cubicBezTo>
                <a:cubicBezTo>
                  <a:pt x="281938" y="59467"/>
                  <a:pt x="324192" y="8353"/>
                  <a:pt x="325957" y="6221"/>
                </a:cubicBezTo>
                <a:cubicBezTo>
                  <a:pt x="329224" y="2324"/>
                  <a:pt x="334607" y="0"/>
                  <a:pt x="340391" y="0"/>
                </a:cubicBezTo>
                <a:cubicBezTo>
                  <a:pt x="346175" y="0"/>
                  <a:pt x="351557" y="2324"/>
                  <a:pt x="354807" y="6238"/>
                </a:cubicBezTo>
                <a:cubicBezTo>
                  <a:pt x="355244" y="6745"/>
                  <a:pt x="398372" y="58558"/>
                  <a:pt x="441273" y="141703"/>
                </a:cubicBezTo>
                <a:cubicBezTo>
                  <a:pt x="466261" y="190160"/>
                  <a:pt x="486165" y="239474"/>
                  <a:pt x="500442" y="288246"/>
                </a:cubicBezTo>
                <a:cubicBezTo>
                  <a:pt x="518336" y="349390"/>
                  <a:pt x="527406" y="409923"/>
                  <a:pt x="527406" y="468201"/>
                </a:cubicBezTo>
                <a:close/>
                <a:moveTo>
                  <a:pt x="418800" y="587222"/>
                </a:moveTo>
                <a:cubicBezTo>
                  <a:pt x="418800" y="543989"/>
                  <a:pt x="383623" y="508830"/>
                  <a:pt x="340391" y="508830"/>
                </a:cubicBezTo>
                <a:cubicBezTo>
                  <a:pt x="297158" y="508830"/>
                  <a:pt x="261982" y="543989"/>
                  <a:pt x="261982" y="587222"/>
                </a:cubicBezTo>
                <a:cubicBezTo>
                  <a:pt x="261982" y="630454"/>
                  <a:pt x="297158" y="665631"/>
                  <a:pt x="340391" y="665631"/>
                </a:cubicBezTo>
                <a:cubicBezTo>
                  <a:pt x="383623" y="665631"/>
                  <a:pt x="418800" y="630454"/>
                  <a:pt x="418800" y="587222"/>
                </a:cubicBezTo>
                <a:close/>
                <a:moveTo>
                  <a:pt x="460774" y="352920"/>
                </a:moveTo>
                <a:cubicBezTo>
                  <a:pt x="460774" y="286551"/>
                  <a:pt x="406760" y="232554"/>
                  <a:pt x="340391" y="232554"/>
                </a:cubicBezTo>
                <a:cubicBezTo>
                  <a:pt x="274022" y="232554"/>
                  <a:pt x="220007" y="286551"/>
                  <a:pt x="220007" y="352920"/>
                </a:cubicBezTo>
                <a:cubicBezTo>
                  <a:pt x="220007" y="419307"/>
                  <a:pt x="274022" y="473304"/>
                  <a:pt x="340391" y="473304"/>
                </a:cubicBezTo>
                <a:cubicBezTo>
                  <a:pt x="406760" y="473304"/>
                  <a:pt x="460774" y="419307"/>
                  <a:pt x="460774" y="352920"/>
                </a:cubicBezTo>
                <a:close/>
                <a:moveTo>
                  <a:pt x="259972" y="837705"/>
                </a:moveTo>
                <a:cubicBezTo>
                  <a:pt x="259972" y="837932"/>
                  <a:pt x="260164" y="838124"/>
                  <a:pt x="260391" y="838124"/>
                </a:cubicBezTo>
                <a:lnTo>
                  <a:pt x="420390" y="838124"/>
                </a:lnTo>
                <a:cubicBezTo>
                  <a:pt x="420617" y="838124"/>
                  <a:pt x="420810" y="837932"/>
                  <a:pt x="420810" y="837705"/>
                </a:cubicBezTo>
                <a:lnTo>
                  <a:pt x="420810" y="798894"/>
                </a:lnTo>
                <a:lnTo>
                  <a:pt x="259972" y="798894"/>
                </a:lnTo>
                <a:lnTo>
                  <a:pt x="259972" y="837705"/>
                </a:lnTo>
                <a:close/>
                <a:moveTo>
                  <a:pt x="340391" y="250029"/>
                </a:moveTo>
                <a:cubicBezTo>
                  <a:pt x="283650" y="250029"/>
                  <a:pt x="237482" y="296180"/>
                  <a:pt x="237482" y="352920"/>
                </a:cubicBezTo>
                <a:cubicBezTo>
                  <a:pt x="237482" y="409661"/>
                  <a:pt x="283650" y="455829"/>
                  <a:pt x="340391" y="455829"/>
                </a:cubicBezTo>
                <a:cubicBezTo>
                  <a:pt x="397131" y="455829"/>
                  <a:pt x="443300" y="409661"/>
                  <a:pt x="443300" y="352920"/>
                </a:cubicBezTo>
                <a:cubicBezTo>
                  <a:pt x="443300" y="296180"/>
                  <a:pt x="397131" y="250029"/>
                  <a:pt x="340391" y="250029"/>
                </a:cubicBezTo>
                <a:close/>
                <a:moveTo>
                  <a:pt x="340391" y="526305"/>
                </a:moveTo>
                <a:cubicBezTo>
                  <a:pt x="306787" y="526305"/>
                  <a:pt x="279456" y="553635"/>
                  <a:pt x="279456" y="587222"/>
                </a:cubicBezTo>
                <a:cubicBezTo>
                  <a:pt x="279456" y="620826"/>
                  <a:pt x="306787" y="648156"/>
                  <a:pt x="340391" y="648156"/>
                </a:cubicBezTo>
                <a:cubicBezTo>
                  <a:pt x="373995" y="648156"/>
                  <a:pt x="401325" y="620826"/>
                  <a:pt x="401325" y="587222"/>
                </a:cubicBezTo>
                <a:cubicBezTo>
                  <a:pt x="401325" y="553635"/>
                  <a:pt x="373995" y="526305"/>
                  <a:pt x="340391" y="526305"/>
                </a:cubicBezTo>
                <a:close/>
                <a:moveTo>
                  <a:pt x="0" y="685465"/>
                </a:moveTo>
                <a:lnTo>
                  <a:pt x="0" y="715941"/>
                </a:lnTo>
                <a:cubicBezTo>
                  <a:pt x="0" y="722756"/>
                  <a:pt x="3827" y="727509"/>
                  <a:pt x="7269" y="727509"/>
                </a:cubicBezTo>
                <a:lnTo>
                  <a:pt x="189444" y="727509"/>
                </a:lnTo>
                <a:cubicBezTo>
                  <a:pt x="183782" y="713477"/>
                  <a:pt x="178557" y="699462"/>
                  <a:pt x="173786" y="685465"/>
                </a:cubicBezTo>
                <a:lnTo>
                  <a:pt x="0" y="685465"/>
                </a:lnTo>
                <a:close/>
                <a:moveTo>
                  <a:pt x="135901" y="468201"/>
                </a:moveTo>
                <a:cubicBezTo>
                  <a:pt x="135901" y="464514"/>
                  <a:pt x="135936" y="460827"/>
                  <a:pt x="136006" y="457122"/>
                </a:cubicBezTo>
                <a:lnTo>
                  <a:pt x="4753" y="659707"/>
                </a:lnTo>
                <a:cubicBezTo>
                  <a:pt x="3163" y="662154"/>
                  <a:pt x="1940" y="664985"/>
                  <a:pt x="1136" y="667990"/>
                </a:cubicBezTo>
                <a:lnTo>
                  <a:pt x="168037" y="667990"/>
                </a:lnTo>
                <a:cubicBezTo>
                  <a:pt x="146683" y="600310"/>
                  <a:pt x="135901" y="533452"/>
                  <a:pt x="135901" y="468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5163355" y="1280400"/>
            <a:ext cx="433278" cy="436833"/>
          </a:xfrm>
          <a:custGeom>
            <a:rect b="b" l="l" r="r" t="t"/>
            <a:pathLst>
              <a:path extrusionOk="0" h="873667" w="866556">
                <a:moveTo>
                  <a:pt x="866556" y="8790"/>
                </a:moveTo>
                <a:lnTo>
                  <a:pt x="866556" y="620829"/>
                </a:lnTo>
                <a:cubicBezTo>
                  <a:pt x="866556" y="621497"/>
                  <a:pt x="866468" y="622130"/>
                  <a:pt x="866327" y="622762"/>
                </a:cubicBezTo>
                <a:cubicBezTo>
                  <a:pt x="862386" y="692943"/>
                  <a:pt x="804027" y="748830"/>
                  <a:pt x="732824" y="748830"/>
                </a:cubicBezTo>
                <a:cubicBezTo>
                  <a:pt x="659088" y="748830"/>
                  <a:pt x="599093" y="688899"/>
                  <a:pt x="599093" y="615221"/>
                </a:cubicBezTo>
                <a:cubicBezTo>
                  <a:pt x="599093" y="541524"/>
                  <a:pt x="659088" y="481593"/>
                  <a:pt x="732824" y="481593"/>
                </a:cubicBezTo>
                <a:cubicBezTo>
                  <a:pt x="782492" y="481593"/>
                  <a:pt x="825896" y="508807"/>
                  <a:pt x="848962" y="549084"/>
                </a:cubicBezTo>
                <a:lnTo>
                  <a:pt x="848962" y="169069"/>
                </a:lnTo>
                <a:lnTo>
                  <a:pt x="267464" y="313315"/>
                </a:lnTo>
                <a:lnTo>
                  <a:pt x="267464" y="740040"/>
                </a:lnTo>
                <a:cubicBezTo>
                  <a:pt x="267464" y="813719"/>
                  <a:pt x="207468" y="873668"/>
                  <a:pt x="133732" y="873668"/>
                </a:cubicBezTo>
                <a:cubicBezTo>
                  <a:pt x="59995" y="873668"/>
                  <a:pt x="0" y="813719"/>
                  <a:pt x="0" y="740040"/>
                </a:cubicBezTo>
                <a:cubicBezTo>
                  <a:pt x="0" y="666362"/>
                  <a:pt x="59995" y="606430"/>
                  <a:pt x="133732" y="606430"/>
                </a:cubicBezTo>
                <a:cubicBezTo>
                  <a:pt x="183400" y="606430"/>
                  <a:pt x="226804" y="633645"/>
                  <a:pt x="249870" y="673921"/>
                </a:cubicBezTo>
                <a:lnTo>
                  <a:pt x="249870" y="157396"/>
                </a:lnTo>
                <a:cubicBezTo>
                  <a:pt x="249870" y="157185"/>
                  <a:pt x="249922" y="156992"/>
                  <a:pt x="249922" y="156798"/>
                </a:cubicBezTo>
                <a:cubicBezTo>
                  <a:pt x="249958" y="156464"/>
                  <a:pt x="249975" y="156148"/>
                  <a:pt x="250028" y="155814"/>
                </a:cubicBezTo>
                <a:cubicBezTo>
                  <a:pt x="250081" y="155550"/>
                  <a:pt x="250169" y="155286"/>
                  <a:pt x="250239" y="155023"/>
                </a:cubicBezTo>
                <a:cubicBezTo>
                  <a:pt x="250310" y="154741"/>
                  <a:pt x="250380" y="154460"/>
                  <a:pt x="250503" y="154196"/>
                </a:cubicBezTo>
                <a:cubicBezTo>
                  <a:pt x="250609" y="153915"/>
                  <a:pt x="250732" y="153669"/>
                  <a:pt x="250873" y="153405"/>
                </a:cubicBezTo>
                <a:cubicBezTo>
                  <a:pt x="250996" y="153159"/>
                  <a:pt x="251119" y="152913"/>
                  <a:pt x="251260" y="152684"/>
                </a:cubicBezTo>
                <a:cubicBezTo>
                  <a:pt x="251418" y="152438"/>
                  <a:pt x="251594" y="152227"/>
                  <a:pt x="251770" y="152016"/>
                </a:cubicBezTo>
                <a:cubicBezTo>
                  <a:pt x="251946" y="151788"/>
                  <a:pt x="252104" y="151559"/>
                  <a:pt x="252315" y="151348"/>
                </a:cubicBezTo>
                <a:cubicBezTo>
                  <a:pt x="252491" y="151155"/>
                  <a:pt x="252702" y="150979"/>
                  <a:pt x="252913" y="150803"/>
                </a:cubicBezTo>
                <a:cubicBezTo>
                  <a:pt x="253125" y="150610"/>
                  <a:pt x="253353" y="150417"/>
                  <a:pt x="253582" y="150241"/>
                </a:cubicBezTo>
                <a:cubicBezTo>
                  <a:pt x="253828" y="150083"/>
                  <a:pt x="254075" y="149942"/>
                  <a:pt x="254321" y="149801"/>
                </a:cubicBezTo>
                <a:cubicBezTo>
                  <a:pt x="254567" y="149661"/>
                  <a:pt x="254796" y="149520"/>
                  <a:pt x="255060" y="149397"/>
                </a:cubicBezTo>
                <a:cubicBezTo>
                  <a:pt x="255359" y="149274"/>
                  <a:pt x="255658" y="149168"/>
                  <a:pt x="255975" y="149063"/>
                </a:cubicBezTo>
                <a:cubicBezTo>
                  <a:pt x="256168" y="149010"/>
                  <a:pt x="256344" y="148922"/>
                  <a:pt x="256555" y="148869"/>
                </a:cubicBezTo>
                <a:lnTo>
                  <a:pt x="855630" y="264"/>
                </a:lnTo>
                <a:cubicBezTo>
                  <a:pt x="855683" y="246"/>
                  <a:pt x="855736" y="246"/>
                  <a:pt x="855789" y="229"/>
                </a:cubicBezTo>
                <a:cubicBezTo>
                  <a:pt x="856088" y="176"/>
                  <a:pt x="856387" y="141"/>
                  <a:pt x="856686" y="105"/>
                </a:cubicBezTo>
                <a:cubicBezTo>
                  <a:pt x="857003" y="70"/>
                  <a:pt x="857302" y="18"/>
                  <a:pt x="857583" y="18"/>
                </a:cubicBezTo>
                <a:cubicBezTo>
                  <a:pt x="857654" y="18"/>
                  <a:pt x="857706" y="0"/>
                  <a:pt x="857759" y="0"/>
                </a:cubicBezTo>
                <a:cubicBezTo>
                  <a:pt x="857953" y="0"/>
                  <a:pt x="858146" y="53"/>
                  <a:pt x="858357" y="53"/>
                </a:cubicBezTo>
                <a:cubicBezTo>
                  <a:pt x="858692" y="88"/>
                  <a:pt x="859008" y="105"/>
                  <a:pt x="859343" y="158"/>
                </a:cubicBezTo>
                <a:cubicBezTo>
                  <a:pt x="859606" y="211"/>
                  <a:pt x="859853" y="281"/>
                  <a:pt x="860117" y="369"/>
                </a:cubicBezTo>
                <a:cubicBezTo>
                  <a:pt x="860416" y="440"/>
                  <a:pt x="860697" y="510"/>
                  <a:pt x="860961" y="633"/>
                </a:cubicBezTo>
                <a:cubicBezTo>
                  <a:pt x="861225" y="721"/>
                  <a:pt x="861471" y="861"/>
                  <a:pt x="861735" y="984"/>
                </a:cubicBezTo>
                <a:cubicBezTo>
                  <a:pt x="861982" y="1125"/>
                  <a:pt x="862246" y="1248"/>
                  <a:pt x="862474" y="1389"/>
                </a:cubicBezTo>
                <a:cubicBezTo>
                  <a:pt x="862703" y="1547"/>
                  <a:pt x="862914" y="1723"/>
                  <a:pt x="863143" y="1881"/>
                </a:cubicBezTo>
                <a:cubicBezTo>
                  <a:pt x="863372" y="2057"/>
                  <a:pt x="863600" y="2233"/>
                  <a:pt x="863811" y="2444"/>
                </a:cubicBezTo>
                <a:cubicBezTo>
                  <a:pt x="864005" y="2619"/>
                  <a:pt x="864181" y="2830"/>
                  <a:pt x="864357" y="3024"/>
                </a:cubicBezTo>
                <a:cubicBezTo>
                  <a:pt x="864550" y="3252"/>
                  <a:pt x="864744" y="3463"/>
                  <a:pt x="864920" y="3709"/>
                </a:cubicBezTo>
                <a:cubicBezTo>
                  <a:pt x="865078" y="3938"/>
                  <a:pt x="865219" y="4202"/>
                  <a:pt x="865360" y="4448"/>
                </a:cubicBezTo>
                <a:cubicBezTo>
                  <a:pt x="865500" y="4694"/>
                  <a:pt x="865641" y="4922"/>
                  <a:pt x="865764" y="5186"/>
                </a:cubicBezTo>
                <a:cubicBezTo>
                  <a:pt x="865888" y="5485"/>
                  <a:pt x="865993" y="5784"/>
                  <a:pt x="866081" y="6100"/>
                </a:cubicBezTo>
                <a:cubicBezTo>
                  <a:pt x="866151" y="6294"/>
                  <a:pt x="866239" y="6470"/>
                  <a:pt x="866292" y="6680"/>
                </a:cubicBezTo>
                <a:cubicBezTo>
                  <a:pt x="866310" y="6733"/>
                  <a:pt x="866310" y="6786"/>
                  <a:pt x="866310" y="6839"/>
                </a:cubicBezTo>
                <a:cubicBezTo>
                  <a:pt x="866380" y="7120"/>
                  <a:pt x="866415" y="7436"/>
                  <a:pt x="866451" y="7735"/>
                </a:cubicBezTo>
                <a:cubicBezTo>
                  <a:pt x="866486" y="8034"/>
                  <a:pt x="866521" y="8333"/>
                  <a:pt x="866539" y="8614"/>
                </a:cubicBezTo>
                <a:cubicBezTo>
                  <a:pt x="866539" y="8685"/>
                  <a:pt x="866556" y="8737"/>
                  <a:pt x="866556" y="87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5172152" y="1290412"/>
            <a:ext cx="415684" cy="418032"/>
          </a:xfrm>
          <a:custGeom>
            <a:rect b="b" l="l" r="r" t="t"/>
            <a:pathLst>
              <a:path extrusionOk="0" h="836063" w="831368">
                <a:moveTo>
                  <a:pt x="831368" y="595197"/>
                </a:moveTo>
                <a:cubicBezTo>
                  <a:pt x="831368" y="659171"/>
                  <a:pt x="779272" y="711226"/>
                  <a:pt x="715230" y="711226"/>
                </a:cubicBezTo>
                <a:cubicBezTo>
                  <a:pt x="651188" y="711226"/>
                  <a:pt x="599093" y="659171"/>
                  <a:pt x="599093" y="595197"/>
                </a:cubicBezTo>
                <a:cubicBezTo>
                  <a:pt x="599093" y="531205"/>
                  <a:pt x="651188" y="479149"/>
                  <a:pt x="715230" y="479149"/>
                </a:cubicBezTo>
                <a:cubicBezTo>
                  <a:pt x="779272" y="479149"/>
                  <a:pt x="831368" y="531205"/>
                  <a:pt x="831368" y="595197"/>
                </a:cubicBezTo>
                <a:close/>
                <a:moveTo>
                  <a:pt x="116138" y="603987"/>
                </a:moveTo>
                <a:cubicBezTo>
                  <a:pt x="52096" y="603987"/>
                  <a:pt x="0" y="656042"/>
                  <a:pt x="0" y="720016"/>
                </a:cubicBezTo>
                <a:cubicBezTo>
                  <a:pt x="0" y="784008"/>
                  <a:pt x="52096" y="836064"/>
                  <a:pt x="116138" y="836064"/>
                </a:cubicBezTo>
                <a:cubicBezTo>
                  <a:pt x="180180" y="836064"/>
                  <a:pt x="232276" y="784008"/>
                  <a:pt x="232276" y="720016"/>
                </a:cubicBezTo>
                <a:cubicBezTo>
                  <a:pt x="232276" y="656042"/>
                  <a:pt x="180180" y="603987"/>
                  <a:pt x="116138" y="603987"/>
                </a:cubicBezTo>
                <a:close/>
                <a:moveTo>
                  <a:pt x="249870" y="144246"/>
                </a:moveTo>
                <a:lnTo>
                  <a:pt x="249870" y="275166"/>
                </a:lnTo>
                <a:lnTo>
                  <a:pt x="831368" y="130938"/>
                </a:lnTo>
                <a:lnTo>
                  <a:pt x="831368" y="0"/>
                </a:lnTo>
                <a:lnTo>
                  <a:pt x="249870" y="144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5163355" y="1280400"/>
            <a:ext cx="433278" cy="436833"/>
          </a:xfrm>
          <a:custGeom>
            <a:rect b="b" l="l" r="r" t="t"/>
            <a:pathLst>
              <a:path extrusionOk="0" h="873667" w="866556">
                <a:moveTo>
                  <a:pt x="866539" y="8614"/>
                </a:moveTo>
                <a:cubicBezTo>
                  <a:pt x="866521" y="8333"/>
                  <a:pt x="866486" y="8034"/>
                  <a:pt x="866451" y="7735"/>
                </a:cubicBezTo>
                <a:cubicBezTo>
                  <a:pt x="866415" y="7436"/>
                  <a:pt x="866380" y="7120"/>
                  <a:pt x="866310" y="6839"/>
                </a:cubicBezTo>
                <a:cubicBezTo>
                  <a:pt x="866310" y="6786"/>
                  <a:pt x="866310" y="6733"/>
                  <a:pt x="866292" y="6680"/>
                </a:cubicBezTo>
                <a:cubicBezTo>
                  <a:pt x="866239" y="6470"/>
                  <a:pt x="866151" y="6294"/>
                  <a:pt x="866081" y="6100"/>
                </a:cubicBezTo>
                <a:cubicBezTo>
                  <a:pt x="865993" y="5784"/>
                  <a:pt x="865888" y="5485"/>
                  <a:pt x="865764" y="5186"/>
                </a:cubicBezTo>
                <a:cubicBezTo>
                  <a:pt x="865641" y="4922"/>
                  <a:pt x="865500" y="4694"/>
                  <a:pt x="865360" y="4448"/>
                </a:cubicBezTo>
                <a:cubicBezTo>
                  <a:pt x="865219" y="4202"/>
                  <a:pt x="865078" y="3938"/>
                  <a:pt x="864920" y="3709"/>
                </a:cubicBezTo>
                <a:cubicBezTo>
                  <a:pt x="864744" y="3463"/>
                  <a:pt x="864550" y="3252"/>
                  <a:pt x="864357" y="3024"/>
                </a:cubicBezTo>
                <a:cubicBezTo>
                  <a:pt x="864181" y="2830"/>
                  <a:pt x="864005" y="2619"/>
                  <a:pt x="863811" y="2444"/>
                </a:cubicBezTo>
                <a:cubicBezTo>
                  <a:pt x="863600" y="2233"/>
                  <a:pt x="863372" y="2057"/>
                  <a:pt x="863143" y="1881"/>
                </a:cubicBezTo>
                <a:cubicBezTo>
                  <a:pt x="862914" y="1723"/>
                  <a:pt x="862703" y="1547"/>
                  <a:pt x="862474" y="1389"/>
                </a:cubicBezTo>
                <a:cubicBezTo>
                  <a:pt x="862246" y="1248"/>
                  <a:pt x="861982" y="1125"/>
                  <a:pt x="861735" y="984"/>
                </a:cubicBezTo>
                <a:cubicBezTo>
                  <a:pt x="861471" y="861"/>
                  <a:pt x="861225" y="721"/>
                  <a:pt x="860961" y="633"/>
                </a:cubicBezTo>
                <a:cubicBezTo>
                  <a:pt x="860697" y="510"/>
                  <a:pt x="860416" y="440"/>
                  <a:pt x="860117" y="369"/>
                </a:cubicBezTo>
                <a:cubicBezTo>
                  <a:pt x="859853" y="281"/>
                  <a:pt x="859606" y="211"/>
                  <a:pt x="859343" y="158"/>
                </a:cubicBezTo>
                <a:cubicBezTo>
                  <a:pt x="859008" y="105"/>
                  <a:pt x="858692" y="88"/>
                  <a:pt x="858357" y="53"/>
                </a:cubicBezTo>
                <a:cubicBezTo>
                  <a:pt x="858146" y="53"/>
                  <a:pt x="857953" y="0"/>
                  <a:pt x="857759" y="0"/>
                </a:cubicBezTo>
                <a:cubicBezTo>
                  <a:pt x="857706" y="0"/>
                  <a:pt x="857654" y="18"/>
                  <a:pt x="857583" y="18"/>
                </a:cubicBezTo>
                <a:cubicBezTo>
                  <a:pt x="857302" y="18"/>
                  <a:pt x="857003" y="70"/>
                  <a:pt x="856686" y="105"/>
                </a:cubicBezTo>
                <a:cubicBezTo>
                  <a:pt x="856387" y="141"/>
                  <a:pt x="856088" y="176"/>
                  <a:pt x="855789" y="229"/>
                </a:cubicBezTo>
                <a:cubicBezTo>
                  <a:pt x="855736" y="246"/>
                  <a:pt x="855683" y="246"/>
                  <a:pt x="855630" y="264"/>
                </a:cubicBezTo>
                <a:lnTo>
                  <a:pt x="256555" y="148869"/>
                </a:lnTo>
                <a:cubicBezTo>
                  <a:pt x="256344" y="148922"/>
                  <a:pt x="256168" y="149010"/>
                  <a:pt x="255975" y="149063"/>
                </a:cubicBezTo>
                <a:cubicBezTo>
                  <a:pt x="255658" y="149168"/>
                  <a:pt x="255359" y="149274"/>
                  <a:pt x="255060" y="149397"/>
                </a:cubicBezTo>
                <a:cubicBezTo>
                  <a:pt x="254796" y="149520"/>
                  <a:pt x="254567" y="149661"/>
                  <a:pt x="254321" y="149801"/>
                </a:cubicBezTo>
                <a:cubicBezTo>
                  <a:pt x="254075" y="149942"/>
                  <a:pt x="253828" y="150083"/>
                  <a:pt x="253582" y="150241"/>
                </a:cubicBezTo>
                <a:cubicBezTo>
                  <a:pt x="253353" y="150417"/>
                  <a:pt x="253125" y="150610"/>
                  <a:pt x="252913" y="150803"/>
                </a:cubicBezTo>
                <a:cubicBezTo>
                  <a:pt x="252702" y="150979"/>
                  <a:pt x="252491" y="151155"/>
                  <a:pt x="252315" y="151348"/>
                </a:cubicBezTo>
                <a:cubicBezTo>
                  <a:pt x="252104" y="151559"/>
                  <a:pt x="251946" y="151788"/>
                  <a:pt x="251770" y="152016"/>
                </a:cubicBezTo>
                <a:cubicBezTo>
                  <a:pt x="251594" y="152227"/>
                  <a:pt x="251418" y="152438"/>
                  <a:pt x="251260" y="152684"/>
                </a:cubicBezTo>
                <a:cubicBezTo>
                  <a:pt x="251119" y="152913"/>
                  <a:pt x="250996" y="153159"/>
                  <a:pt x="250873" y="153405"/>
                </a:cubicBezTo>
                <a:cubicBezTo>
                  <a:pt x="250732" y="153669"/>
                  <a:pt x="250609" y="153915"/>
                  <a:pt x="250503" y="154196"/>
                </a:cubicBezTo>
                <a:cubicBezTo>
                  <a:pt x="250380" y="154460"/>
                  <a:pt x="250310" y="154741"/>
                  <a:pt x="250239" y="155023"/>
                </a:cubicBezTo>
                <a:cubicBezTo>
                  <a:pt x="250169" y="155286"/>
                  <a:pt x="250081" y="155550"/>
                  <a:pt x="250028" y="155814"/>
                </a:cubicBezTo>
                <a:cubicBezTo>
                  <a:pt x="249975" y="156148"/>
                  <a:pt x="249958" y="156464"/>
                  <a:pt x="249922" y="156798"/>
                </a:cubicBezTo>
                <a:cubicBezTo>
                  <a:pt x="249922" y="156992"/>
                  <a:pt x="249870" y="157185"/>
                  <a:pt x="249870" y="157396"/>
                </a:cubicBezTo>
                <a:lnTo>
                  <a:pt x="249870" y="673921"/>
                </a:lnTo>
                <a:cubicBezTo>
                  <a:pt x="226804" y="633645"/>
                  <a:pt x="183400" y="606430"/>
                  <a:pt x="133732" y="606430"/>
                </a:cubicBezTo>
                <a:cubicBezTo>
                  <a:pt x="59995" y="606430"/>
                  <a:pt x="0" y="666362"/>
                  <a:pt x="0" y="740040"/>
                </a:cubicBezTo>
                <a:cubicBezTo>
                  <a:pt x="0" y="813719"/>
                  <a:pt x="59995" y="873668"/>
                  <a:pt x="133732" y="873668"/>
                </a:cubicBezTo>
                <a:cubicBezTo>
                  <a:pt x="207468" y="873668"/>
                  <a:pt x="267464" y="813719"/>
                  <a:pt x="267464" y="740040"/>
                </a:cubicBezTo>
                <a:lnTo>
                  <a:pt x="267464" y="313315"/>
                </a:lnTo>
                <a:lnTo>
                  <a:pt x="848962" y="169069"/>
                </a:lnTo>
                <a:lnTo>
                  <a:pt x="848962" y="549084"/>
                </a:lnTo>
                <a:cubicBezTo>
                  <a:pt x="825896" y="508807"/>
                  <a:pt x="782492" y="481593"/>
                  <a:pt x="732824" y="481593"/>
                </a:cubicBezTo>
                <a:cubicBezTo>
                  <a:pt x="659088" y="481593"/>
                  <a:pt x="599093" y="541524"/>
                  <a:pt x="599093" y="615221"/>
                </a:cubicBezTo>
                <a:cubicBezTo>
                  <a:pt x="599093" y="688899"/>
                  <a:pt x="659088" y="748830"/>
                  <a:pt x="732824" y="748830"/>
                </a:cubicBezTo>
                <a:cubicBezTo>
                  <a:pt x="804027" y="748830"/>
                  <a:pt x="862386" y="692943"/>
                  <a:pt x="866327" y="622762"/>
                </a:cubicBezTo>
                <a:cubicBezTo>
                  <a:pt x="866468" y="622130"/>
                  <a:pt x="866556" y="621497"/>
                  <a:pt x="866556" y="620829"/>
                </a:cubicBezTo>
                <a:lnTo>
                  <a:pt x="866556" y="8790"/>
                </a:lnTo>
                <a:cubicBezTo>
                  <a:pt x="866556" y="8737"/>
                  <a:pt x="866539" y="8685"/>
                  <a:pt x="866539" y="8614"/>
                </a:cubicBezTo>
                <a:close/>
                <a:moveTo>
                  <a:pt x="133732" y="856087"/>
                </a:moveTo>
                <a:cubicBezTo>
                  <a:pt x="69690" y="856087"/>
                  <a:pt x="17594" y="804032"/>
                  <a:pt x="17594" y="740040"/>
                </a:cubicBezTo>
                <a:cubicBezTo>
                  <a:pt x="17594" y="676066"/>
                  <a:pt x="69690" y="624011"/>
                  <a:pt x="133732" y="624011"/>
                </a:cubicBezTo>
                <a:cubicBezTo>
                  <a:pt x="197774" y="624011"/>
                  <a:pt x="249870" y="676066"/>
                  <a:pt x="249870" y="740040"/>
                </a:cubicBezTo>
                <a:cubicBezTo>
                  <a:pt x="249870" y="804032"/>
                  <a:pt x="197774" y="856087"/>
                  <a:pt x="133732" y="856087"/>
                </a:cubicBezTo>
                <a:close/>
                <a:moveTo>
                  <a:pt x="732824" y="731250"/>
                </a:moveTo>
                <a:cubicBezTo>
                  <a:pt x="668782" y="731250"/>
                  <a:pt x="616686" y="679195"/>
                  <a:pt x="616686" y="615221"/>
                </a:cubicBezTo>
                <a:cubicBezTo>
                  <a:pt x="616686" y="551228"/>
                  <a:pt x="668782" y="499173"/>
                  <a:pt x="732824" y="499173"/>
                </a:cubicBezTo>
                <a:cubicBezTo>
                  <a:pt x="796866" y="499173"/>
                  <a:pt x="848962" y="551228"/>
                  <a:pt x="848962" y="615221"/>
                </a:cubicBezTo>
                <a:cubicBezTo>
                  <a:pt x="848962" y="679195"/>
                  <a:pt x="796866" y="731250"/>
                  <a:pt x="732824" y="731250"/>
                </a:cubicBezTo>
                <a:close/>
                <a:moveTo>
                  <a:pt x="848962" y="150962"/>
                </a:moveTo>
                <a:lnTo>
                  <a:pt x="267464" y="295190"/>
                </a:lnTo>
                <a:lnTo>
                  <a:pt x="267464" y="164270"/>
                </a:lnTo>
                <a:lnTo>
                  <a:pt x="848962" y="20024"/>
                </a:lnTo>
                <a:lnTo>
                  <a:pt x="848962" y="1509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4571495" y="658081"/>
            <a:ext cx="418446" cy="358860"/>
          </a:xfrm>
          <a:custGeom>
            <a:rect b="b" l="l" r="r" t="t"/>
            <a:pathLst>
              <a:path extrusionOk="0" h="717720" w="836891">
                <a:moveTo>
                  <a:pt x="104607" y="419830"/>
                </a:moveTo>
                <a:cubicBezTo>
                  <a:pt x="31674" y="348246"/>
                  <a:pt x="0" y="269795"/>
                  <a:pt x="0" y="199596"/>
                </a:cubicBezTo>
                <a:cubicBezTo>
                  <a:pt x="0" y="79852"/>
                  <a:pt x="79852" y="0"/>
                  <a:pt x="200946" y="0"/>
                </a:cubicBezTo>
                <a:cubicBezTo>
                  <a:pt x="313787" y="0"/>
                  <a:pt x="352381" y="52329"/>
                  <a:pt x="418446" y="128013"/>
                </a:cubicBezTo>
                <a:cubicBezTo>
                  <a:pt x="484511" y="52329"/>
                  <a:pt x="523036" y="0"/>
                  <a:pt x="635895" y="0"/>
                </a:cubicBezTo>
                <a:cubicBezTo>
                  <a:pt x="757057" y="0"/>
                  <a:pt x="836892" y="79852"/>
                  <a:pt x="836892" y="199596"/>
                </a:cubicBezTo>
                <a:cubicBezTo>
                  <a:pt x="836892" y="269795"/>
                  <a:pt x="805217" y="348264"/>
                  <a:pt x="732301" y="419830"/>
                </a:cubicBezTo>
                <a:lnTo>
                  <a:pt x="443457" y="707393"/>
                </a:lnTo>
                <a:cubicBezTo>
                  <a:pt x="429636" y="721163"/>
                  <a:pt x="407273" y="721163"/>
                  <a:pt x="393451" y="707393"/>
                </a:cubicBezTo>
                <a:lnTo>
                  <a:pt x="104607" y="4198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4567225" y="653810"/>
            <a:ext cx="426988" cy="367381"/>
          </a:xfrm>
          <a:custGeom>
            <a:rect b="b" l="l" r="r" t="t"/>
            <a:pathLst>
              <a:path extrusionOk="0" h="734761" w="853975">
                <a:moveTo>
                  <a:pt x="644437" y="0"/>
                </a:moveTo>
                <a:cubicBezTo>
                  <a:pt x="534141" y="0"/>
                  <a:pt x="491139" y="49579"/>
                  <a:pt x="431618" y="118206"/>
                </a:cubicBezTo>
                <a:cubicBezTo>
                  <a:pt x="430080" y="119966"/>
                  <a:pt x="428543" y="121743"/>
                  <a:pt x="426988" y="123537"/>
                </a:cubicBezTo>
                <a:cubicBezTo>
                  <a:pt x="425467" y="121777"/>
                  <a:pt x="423947" y="120034"/>
                  <a:pt x="422461" y="118309"/>
                </a:cubicBezTo>
                <a:cubicBezTo>
                  <a:pt x="362871" y="49630"/>
                  <a:pt x="319835" y="0"/>
                  <a:pt x="209488" y="0"/>
                </a:cubicBezTo>
                <a:cubicBezTo>
                  <a:pt x="84191" y="0"/>
                  <a:pt x="0" y="83645"/>
                  <a:pt x="0" y="208138"/>
                </a:cubicBezTo>
                <a:cubicBezTo>
                  <a:pt x="0" y="286265"/>
                  <a:pt x="38047" y="366629"/>
                  <a:pt x="107136" y="434437"/>
                </a:cubicBezTo>
                <a:lnTo>
                  <a:pt x="395946" y="721983"/>
                </a:lnTo>
                <a:cubicBezTo>
                  <a:pt x="404505" y="730508"/>
                  <a:pt x="415746" y="734762"/>
                  <a:pt x="426988" y="734762"/>
                </a:cubicBezTo>
                <a:cubicBezTo>
                  <a:pt x="438229" y="734762"/>
                  <a:pt x="449471" y="730508"/>
                  <a:pt x="458013" y="721983"/>
                </a:cubicBezTo>
                <a:lnTo>
                  <a:pt x="746823" y="434454"/>
                </a:lnTo>
                <a:cubicBezTo>
                  <a:pt x="815929" y="366646"/>
                  <a:pt x="853976" y="286265"/>
                  <a:pt x="853976" y="208121"/>
                </a:cubicBezTo>
                <a:cubicBezTo>
                  <a:pt x="853976" y="83645"/>
                  <a:pt x="769767" y="0"/>
                  <a:pt x="644437" y="0"/>
                </a:cubicBezTo>
                <a:close/>
                <a:moveTo>
                  <a:pt x="734813" y="422307"/>
                </a:moveTo>
                <a:lnTo>
                  <a:pt x="445969" y="709870"/>
                </a:lnTo>
                <a:cubicBezTo>
                  <a:pt x="435496" y="720291"/>
                  <a:pt x="418480" y="720291"/>
                  <a:pt x="408007" y="709870"/>
                </a:cubicBezTo>
                <a:lnTo>
                  <a:pt x="119163" y="422307"/>
                </a:lnTo>
                <a:cubicBezTo>
                  <a:pt x="119146" y="422290"/>
                  <a:pt x="119129" y="422273"/>
                  <a:pt x="119112" y="422256"/>
                </a:cubicBezTo>
                <a:cubicBezTo>
                  <a:pt x="53320" y="357694"/>
                  <a:pt x="17084" y="281635"/>
                  <a:pt x="17084" y="208138"/>
                </a:cubicBezTo>
                <a:cubicBezTo>
                  <a:pt x="17084" y="151640"/>
                  <a:pt x="35262" y="103702"/>
                  <a:pt x="69636" y="69499"/>
                </a:cubicBezTo>
                <a:cubicBezTo>
                  <a:pt x="104078" y="35211"/>
                  <a:pt x="152443" y="17084"/>
                  <a:pt x="209488" y="17084"/>
                </a:cubicBezTo>
                <a:cubicBezTo>
                  <a:pt x="312045" y="17084"/>
                  <a:pt x="350826" y="61811"/>
                  <a:pt x="409545" y="129516"/>
                </a:cubicBezTo>
                <a:cubicBezTo>
                  <a:pt x="413133" y="133651"/>
                  <a:pt x="416806" y="137887"/>
                  <a:pt x="420547" y="142176"/>
                </a:cubicBezTo>
                <a:cubicBezTo>
                  <a:pt x="422170" y="144038"/>
                  <a:pt x="424511" y="145097"/>
                  <a:pt x="426988" y="145097"/>
                </a:cubicBezTo>
                <a:cubicBezTo>
                  <a:pt x="429448" y="145097"/>
                  <a:pt x="431806" y="144038"/>
                  <a:pt x="433429" y="142176"/>
                </a:cubicBezTo>
                <a:cubicBezTo>
                  <a:pt x="437204" y="137836"/>
                  <a:pt x="440912" y="133582"/>
                  <a:pt x="444534" y="129397"/>
                </a:cubicBezTo>
                <a:cubicBezTo>
                  <a:pt x="503184" y="61760"/>
                  <a:pt x="541931" y="17084"/>
                  <a:pt x="644437" y="17084"/>
                </a:cubicBezTo>
                <a:cubicBezTo>
                  <a:pt x="701516" y="17084"/>
                  <a:pt x="749881" y="35211"/>
                  <a:pt x="784340" y="69482"/>
                </a:cubicBezTo>
                <a:cubicBezTo>
                  <a:pt x="818714" y="103685"/>
                  <a:pt x="836892" y="151623"/>
                  <a:pt x="836892" y="208121"/>
                </a:cubicBezTo>
                <a:cubicBezTo>
                  <a:pt x="836892" y="281652"/>
                  <a:pt x="800656" y="357694"/>
                  <a:pt x="734813" y="4223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6031331" y="623400"/>
            <a:ext cx="295476" cy="428097"/>
          </a:xfrm>
          <a:custGeom>
            <a:rect b="b" l="l" r="r" t="t"/>
            <a:pathLst>
              <a:path extrusionOk="0" h="856194" w="590952">
                <a:moveTo>
                  <a:pt x="590074" y="824617"/>
                </a:moveTo>
                <a:cubicBezTo>
                  <a:pt x="543409" y="843646"/>
                  <a:pt x="492636" y="854691"/>
                  <a:pt x="439450" y="856054"/>
                </a:cubicBezTo>
                <a:cubicBezTo>
                  <a:pt x="196180" y="862257"/>
                  <a:pt x="-4605" y="662888"/>
                  <a:pt x="80" y="419691"/>
                </a:cubicBezTo>
                <a:cubicBezTo>
                  <a:pt x="4556" y="187137"/>
                  <a:pt x="194571" y="0"/>
                  <a:pt x="428313" y="0"/>
                </a:cubicBezTo>
                <a:cubicBezTo>
                  <a:pt x="485555" y="0"/>
                  <a:pt x="540175" y="11219"/>
                  <a:pt x="590074" y="31577"/>
                </a:cubicBezTo>
                <a:cubicBezTo>
                  <a:pt x="591245" y="32049"/>
                  <a:pt x="591245" y="33726"/>
                  <a:pt x="590074" y="34216"/>
                </a:cubicBezTo>
                <a:cubicBezTo>
                  <a:pt x="437055" y="99519"/>
                  <a:pt x="329826" y="251287"/>
                  <a:pt x="329826" y="428097"/>
                </a:cubicBezTo>
                <a:cubicBezTo>
                  <a:pt x="329826" y="604889"/>
                  <a:pt x="437055" y="756675"/>
                  <a:pt x="590074" y="821978"/>
                </a:cubicBezTo>
                <a:cubicBezTo>
                  <a:pt x="591245" y="822467"/>
                  <a:pt x="591245" y="824127"/>
                  <a:pt x="590074" y="8246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6026959" y="619031"/>
            <a:ext cx="304226" cy="436834"/>
          </a:xfrm>
          <a:custGeom>
            <a:rect b="b" l="l" r="r" t="t"/>
            <a:pathLst>
              <a:path extrusionOk="0" h="873668" w="608452">
                <a:moveTo>
                  <a:pt x="602263" y="822677"/>
                </a:moveTo>
                <a:cubicBezTo>
                  <a:pt x="447391" y="756587"/>
                  <a:pt x="347313" y="605134"/>
                  <a:pt x="347313" y="436834"/>
                </a:cubicBezTo>
                <a:cubicBezTo>
                  <a:pt x="347313" y="268535"/>
                  <a:pt x="447391" y="117081"/>
                  <a:pt x="602263" y="50991"/>
                </a:cubicBezTo>
                <a:cubicBezTo>
                  <a:pt x="606057" y="49366"/>
                  <a:pt x="608488" y="45662"/>
                  <a:pt x="608453" y="41555"/>
                </a:cubicBezTo>
                <a:cubicBezTo>
                  <a:pt x="608418" y="37448"/>
                  <a:pt x="605935" y="33779"/>
                  <a:pt x="602123" y="32223"/>
                </a:cubicBezTo>
                <a:cubicBezTo>
                  <a:pt x="549689" y="10852"/>
                  <a:pt x="494143" y="0"/>
                  <a:pt x="437058" y="0"/>
                </a:cubicBezTo>
                <a:cubicBezTo>
                  <a:pt x="321804" y="0"/>
                  <a:pt x="213055" y="44438"/>
                  <a:pt x="130828" y="125137"/>
                </a:cubicBezTo>
                <a:cubicBezTo>
                  <a:pt x="48724" y="205730"/>
                  <a:pt x="2286" y="313392"/>
                  <a:pt x="84" y="428271"/>
                </a:cubicBezTo>
                <a:cubicBezTo>
                  <a:pt x="-1088" y="488856"/>
                  <a:pt x="10067" y="547781"/>
                  <a:pt x="33215" y="603421"/>
                </a:cubicBezTo>
                <a:cubicBezTo>
                  <a:pt x="55525" y="657034"/>
                  <a:pt x="87870" y="705107"/>
                  <a:pt x="129342" y="746312"/>
                </a:cubicBezTo>
                <a:cubicBezTo>
                  <a:pt x="170831" y="787518"/>
                  <a:pt x="219139" y="819549"/>
                  <a:pt x="272937" y="841515"/>
                </a:cubicBezTo>
                <a:cubicBezTo>
                  <a:pt x="325249" y="862869"/>
                  <a:pt x="380393" y="873668"/>
                  <a:pt x="437006" y="873668"/>
                </a:cubicBezTo>
                <a:cubicBezTo>
                  <a:pt x="440800" y="873668"/>
                  <a:pt x="444611" y="873616"/>
                  <a:pt x="448405" y="873528"/>
                </a:cubicBezTo>
                <a:cubicBezTo>
                  <a:pt x="501521" y="872165"/>
                  <a:pt x="553239" y="861383"/>
                  <a:pt x="602106" y="841445"/>
                </a:cubicBezTo>
                <a:cubicBezTo>
                  <a:pt x="605917" y="839889"/>
                  <a:pt x="608400" y="836237"/>
                  <a:pt x="608435" y="832131"/>
                </a:cubicBezTo>
                <a:cubicBezTo>
                  <a:pt x="608470" y="828007"/>
                  <a:pt x="606057" y="824302"/>
                  <a:pt x="602263" y="822677"/>
                </a:cubicBezTo>
                <a:close/>
                <a:moveTo>
                  <a:pt x="447968" y="856054"/>
                </a:moveTo>
                <a:cubicBezTo>
                  <a:pt x="389782" y="857521"/>
                  <a:pt x="333116" y="847194"/>
                  <a:pt x="279546" y="825333"/>
                </a:cubicBezTo>
                <a:cubicBezTo>
                  <a:pt x="227898" y="804258"/>
                  <a:pt x="181514" y="773485"/>
                  <a:pt x="141668" y="733922"/>
                </a:cubicBezTo>
                <a:cubicBezTo>
                  <a:pt x="101822" y="694360"/>
                  <a:pt x="70771" y="648191"/>
                  <a:pt x="49353" y="596728"/>
                </a:cubicBezTo>
                <a:cubicBezTo>
                  <a:pt x="27131" y="543325"/>
                  <a:pt x="16448" y="486777"/>
                  <a:pt x="17567" y="428621"/>
                </a:cubicBezTo>
                <a:cubicBezTo>
                  <a:pt x="19683" y="318338"/>
                  <a:pt x="64267" y="214992"/>
                  <a:pt x="143102" y="137631"/>
                </a:cubicBezTo>
                <a:cubicBezTo>
                  <a:pt x="222006" y="60148"/>
                  <a:pt x="326420" y="17475"/>
                  <a:pt x="437058" y="17475"/>
                </a:cubicBezTo>
                <a:cubicBezTo>
                  <a:pt x="486013" y="17475"/>
                  <a:pt x="533779" y="25775"/>
                  <a:pt x="579289" y="42184"/>
                </a:cubicBezTo>
                <a:cubicBezTo>
                  <a:pt x="427180" y="114425"/>
                  <a:pt x="329829" y="267434"/>
                  <a:pt x="329829" y="436834"/>
                </a:cubicBezTo>
                <a:cubicBezTo>
                  <a:pt x="329829" y="606234"/>
                  <a:pt x="427180" y="759261"/>
                  <a:pt x="579289" y="831484"/>
                </a:cubicBezTo>
                <a:cubicBezTo>
                  <a:pt x="537223" y="846652"/>
                  <a:pt x="493129" y="854900"/>
                  <a:pt x="447968" y="8560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5292210" y="619031"/>
            <a:ext cx="436554" cy="436546"/>
          </a:xfrm>
          <a:custGeom>
            <a:rect b="b" l="l" r="r" t="t"/>
            <a:pathLst>
              <a:path extrusionOk="0" h="873091" w="873108">
                <a:moveTo>
                  <a:pt x="873109" y="436537"/>
                </a:moveTo>
                <a:cubicBezTo>
                  <a:pt x="873109" y="443894"/>
                  <a:pt x="868618" y="450255"/>
                  <a:pt x="861680" y="452736"/>
                </a:cubicBezTo>
                <a:lnTo>
                  <a:pt x="685867" y="515243"/>
                </a:lnTo>
                <a:cubicBezTo>
                  <a:pt x="681271" y="529782"/>
                  <a:pt x="675434" y="543780"/>
                  <a:pt x="668480" y="557095"/>
                </a:cubicBezTo>
                <a:lnTo>
                  <a:pt x="748619" y="725692"/>
                </a:lnTo>
                <a:cubicBezTo>
                  <a:pt x="751764" y="732350"/>
                  <a:pt x="750454" y="740004"/>
                  <a:pt x="745246" y="745211"/>
                </a:cubicBezTo>
                <a:cubicBezTo>
                  <a:pt x="741908" y="748549"/>
                  <a:pt x="737575" y="750296"/>
                  <a:pt x="733136" y="750296"/>
                </a:cubicBezTo>
                <a:cubicBezTo>
                  <a:pt x="730637" y="750296"/>
                  <a:pt x="728103" y="749737"/>
                  <a:pt x="725709" y="748601"/>
                </a:cubicBezTo>
                <a:lnTo>
                  <a:pt x="557113" y="668462"/>
                </a:lnTo>
                <a:cubicBezTo>
                  <a:pt x="543797" y="675417"/>
                  <a:pt x="529800" y="681254"/>
                  <a:pt x="515261" y="685849"/>
                </a:cubicBezTo>
                <a:lnTo>
                  <a:pt x="452754" y="861663"/>
                </a:lnTo>
                <a:cubicBezTo>
                  <a:pt x="450272" y="868600"/>
                  <a:pt x="443929" y="873091"/>
                  <a:pt x="436554" y="873091"/>
                </a:cubicBezTo>
                <a:cubicBezTo>
                  <a:pt x="429198" y="873091"/>
                  <a:pt x="422837" y="868600"/>
                  <a:pt x="420355" y="861663"/>
                </a:cubicBezTo>
                <a:lnTo>
                  <a:pt x="357848" y="685849"/>
                </a:lnTo>
                <a:cubicBezTo>
                  <a:pt x="343309" y="681254"/>
                  <a:pt x="329312" y="675417"/>
                  <a:pt x="315996" y="668462"/>
                </a:cubicBezTo>
                <a:lnTo>
                  <a:pt x="147417" y="748601"/>
                </a:lnTo>
                <a:cubicBezTo>
                  <a:pt x="145006" y="749737"/>
                  <a:pt x="142472" y="750296"/>
                  <a:pt x="139973" y="750296"/>
                </a:cubicBezTo>
                <a:cubicBezTo>
                  <a:pt x="135534" y="750296"/>
                  <a:pt x="131201" y="748549"/>
                  <a:pt x="127863" y="745211"/>
                </a:cubicBezTo>
                <a:cubicBezTo>
                  <a:pt x="122655" y="740004"/>
                  <a:pt x="121345" y="732350"/>
                  <a:pt x="124490" y="725692"/>
                </a:cubicBezTo>
                <a:lnTo>
                  <a:pt x="204629" y="557095"/>
                </a:lnTo>
                <a:cubicBezTo>
                  <a:pt x="197674" y="543780"/>
                  <a:pt x="191838" y="529782"/>
                  <a:pt x="187242" y="515243"/>
                </a:cubicBezTo>
                <a:lnTo>
                  <a:pt x="11428" y="452736"/>
                </a:lnTo>
                <a:cubicBezTo>
                  <a:pt x="4491" y="450255"/>
                  <a:pt x="0" y="443894"/>
                  <a:pt x="0" y="436537"/>
                </a:cubicBezTo>
                <a:cubicBezTo>
                  <a:pt x="0" y="429163"/>
                  <a:pt x="4491" y="422819"/>
                  <a:pt x="11428" y="420338"/>
                </a:cubicBezTo>
                <a:lnTo>
                  <a:pt x="187242" y="357831"/>
                </a:lnTo>
                <a:cubicBezTo>
                  <a:pt x="191838" y="343292"/>
                  <a:pt x="197674" y="329294"/>
                  <a:pt x="204629" y="315979"/>
                </a:cubicBezTo>
                <a:lnTo>
                  <a:pt x="124490" y="147400"/>
                </a:lnTo>
                <a:cubicBezTo>
                  <a:pt x="121345" y="140742"/>
                  <a:pt x="122673" y="133070"/>
                  <a:pt x="127880" y="127863"/>
                </a:cubicBezTo>
                <a:cubicBezTo>
                  <a:pt x="133088" y="122655"/>
                  <a:pt x="140759" y="121327"/>
                  <a:pt x="147400" y="124473"/>
                </a:cubicBezTo>
                <a:lnTo>
                  <a:pt x="315996" y="204612"/>
                </a:lnTo>
                <a:cubicBezTo>
                  <a:pt x="329312" y="197657"/>
                  <a:pt x="343309" y="191820"/>
                  <a:pt x="357848" y="187225"/>
                </a:cubicBezTo>
                <a:lnTo>
                  <a:pt x="420355" y="11411"/>
                </a:lnTo>
                <a:cubicBezTo>
                  <a:pt x="421596" y="7934"/>
                  <a:pt x="423798" y="5085"/>
                  <a:pt x="426629" y="3111"/>
                </a:cubicBezTo>
                <a:cubicBezTo>
                  <a:pt x="429442" y="1118"/>
                  <a:pt x="432885" y="0"/>
                  <a:pt x="436554" y="0"/>
                </a:cubicBezTo>
                <a:cubicBezTo>
                  <a:pt x="443911" y="0"/>
                  <a:pt x="450272" y="4474"/>
                  <a:pt x="452754" y="11411"/>
                </a:cubicBezTo>
                <a:lnTo>
                  <a:pt x="515261" y="187225"/>
                </a:lnTo>
                <a:cubicBezTo>
                  <a:pt x="529800" y="191820"/>
                  <a:pt x="543797" y="197657"/>
                  <a:pt x="557113" y="204612"/>
                </a:cubicBezTo>
                <a:lnTo>
                  <a:pt x="725692" y="124473"/>
                </a:lnTo>
                <a:cubicBezTo>
                  <a:pt x="732350" y="121327"/>
                  <a:pt x="740021" y="122655"/>
                  <a:pt x="745229" y="127863"/>
                </a:cubicBezTo>
                <a:cubicBezTo>
                  <a:pt x="750436" y="133070"/>
                  <a:pt x="751764" y="140742"/>
                  <a:pt x="748619" y="147382"/>
                </a:cubicBezTo>
                <a:lnTo>
                  <a:pt x="668480" y="315979"/>
                </a:lnTo>
                <a:cubicBezTo>
                  <a:pt x="675434" y="329294"/>
                  <a:pt x="681271" y="343292"/>
                  <a:pt x="685867" y="357831"/>
                </a:cubicBezTo>
                <a:lnTo>
                  <a:pt x="861663" y="420338"/>
                </a:lnTo>
                <a:cubicBezTo>
                  <a:pt x="868618" y="422819"/>
                  <a:pt x="873109" y="429163"/>
                  <a:pt x="873109" y="4365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5301227" y="628040"/>
            <a:ext cx="418521" cy="418520"/>
          </a:xfrm>
          <a:custGeom>
            <a:rect b="b" l="l" r="r" t="t"/>
            <a:pathLst>
              <a:path extrusionOk="0" h="837040" w="837041">
                <a:moveTo>
                  <a:pt x="557515" y="197185"/>
                </a:moveTo>
                <a:lnTo>
                  <a:pt x="714456" y="122585"/>
                </a:lnTo>
                <a:lnTo>
                  <a:pt x="639856" y="279526"/>
                </a:lnTo>
                <a:cubicBezTo>
                  <a:pt x="618921" y="246324"/>
                  <a:pt x="590717" y="218120"/>
                  <a:pt x="557515" y="197185"/>
                </a:cubicBezTo>
                <a:close/>
                <a:moveTo>
                  <a:pt x="837041" y="418521"/>
                </a:moveTo>
                <a:lnTo>
                  <a:pt x="673425" y="360347"/>
                </a:lnTo>
                <a:cubicBezTo>
                  <a:pt x="677689" y="379063"/>
                  <a:pt x="679960" y="398529"/>
                  <a:pt x="679960" y="418521"/>
                </a:cubicBezTo>
                <a:cubicBezTo>
                  <a:pt x="679960" y="438512"/>
                  <a:pt x="677689" y="457979"/>
                  <a:pt x="673425" y="476694"/>
                </a:cubicBezTo>
                <a:lnTo>
                  <a:pt x="837041" y="418521"/>
                </a:lnTo>
                <a:close/>
                <a:moveTo>
                  <a:pt x="557515" y="639856"/>
                </a:moveTo>
                <a:lnTo>
                  <a:pt x="714438" y="714456"/>
                </a:lnTo>
                <a:lnTo>
                  <a:pt x="639856" y="557515"/>
                </a:lnTo>
                <a:cubicBezTo>
                  <a:pt x="618921" y="590717"/>
                  <a:pt x="590717" y="618921"/>
                  <a:pt x="557515" y="639856"/>
                </a:cubicBezTo>
                <a:close/>
                <a:moveTo>
                  <a:pt x="360347" y="673425"/>
                </a:moveTo>
                <a:lnTo>
                  <a:pt x="418521" y="837041"/>
                </a:lnTo>
                <a:lnTo>
                  <a:pt x="476694" y="673425"/>
                </a:lnTo>
                <a:cubicBezTo>
                  <a:pt x="457979" y="677689"/>
                  <a:pt x="438512" y="679960"/>
                  <a:pt x="418521" y="679960"/>
                </a:cubicBezTo>
                <a:cubicBezTo>
                  <a:pt x="398529" y="679960"/>
                  <a:pt x="379063" y="677689"/>
                  <a:pt x="360347" y="673425"/>
                </a:cubicBezTo>
                <a:close/>
                <a:moveTo>
                  <a:pt x="197185" y="557515"/>
                </a:moveTo>
                <a:lnTo>
                  <a:pt x="122585" y="714456"/>
                </a:lnTo>
                <a:lnTo>
                  <a:pt x="279526" y="639856"/>
                </a:lnTo>
                <a:cubicBezTo>
                  <a:pt x="246324" y="618921"/>
                  <a:pt x="218120" y="590717"/>
                  <a:pt x="197185" y="557515"/>
                </a:cubicBezTo>
                <a:close/>
                <a:moveTo>
                  <a:pt x="157081" y="418521"/>
                </a:moveTo>
                <a:cubicBezTo>
                  <a:pt x="157081" y="398529"/>
                  <a:pt x="159352" y="379063"/>
                  <a:pt x="163616" y="360347"/>
                </a:cubicBezTo>
                <a:lnTo>
                  <a:pt x="0" y="418521"/>
                </a:lnTo>
                <a:lnTo>
                  <a:pt x="163616" y="476694"/>
                </a:lnTo>
                <a:cubicBezTo>
                  <a:pt x="159352" y="457979"/>
                  <a:pt x="157081" y="438512"/>
                  <a:pt x="157081" y="418521"/>
                </a:cubicBezTo>
                <a:close/>
                <a:moveTo>
                  <a:pt x="279526" y="197185"/>
                </a:moveTo>
                <a:lnTo>
                  <a:pt x="122585" y="122585"/>
                </a:lnTo>
                <a:lnTo>
                  <a:pt x="197185" y="279526"/>
                </a:lnTo>
                <a:cubicBezTo>
                  <a:pt x="218120" y="246324"/>
                  <a:pt x="246324" y="218120"/>
                  <a:pt x="279526" y="197185"/>
                </a:cubicBezTo>
                <a:close/>
                <a:moveTo>
                  <a:pt x="418521" y="174555"/>
                </a:moveTo>
                <a:cubicBezTo>
                  <a:pt x="284000" y="174555"/>
                  <a:pt x="174555" y="284000"/>
                  <a:pt x="174555" y="418521"/>
                </a:cubicBezTo>
                <a:cubicBezTo>
                  <a:pt x="174555" y="553041"/>
                  <a:pt x="284000" y="662486"/>
                  <a:pt x="418521" y="662486"/>
                </a:cubicBezTo>
                <a:cubicBezTo>
                  <a:pt x="553041" y="662486"/>
                  <a:pt x="662486" y="553041"/>
                  <a:pt x="662486" y="418521"/>
                </a:cubicBezTo>
                <a:cubicBezTo>
                  <a:pt x="662486" y="284000"/>
                  <a:pt x="553041" y="174555"/>
                  <a:pt x="418521" y="174555"/>
                </a:cubicBezTo>
                <a:close/>
                <a:moveTo>
                  <a:pt x="476694" y="163616"/>
                </a:moveTo>
                <a:lnTo>
                  <a:pt x="418521" y="0"/>
                </a:lnTo>
                <a:lnTo>
                  <a:pt x="360347" y="163616"/>
                </a:lnTo>
                <a:cubicBezTo>
                  <a:pt x="379063" y="159352"/>
                  <a:pt x="398529" y="157081"/>
                  <a:pt x="418521" y="157081"/>
                </a:cubicBezTo>
                <a:cubicBezTo>
                  <a:pt x="438512" y="157081"/>
                  <a:pt x="457979" y="159352"/>
                  <a:pt x="476694" y="163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5292210" y="619031"/>
            <a:ext cx="436554" cy="436546"/>
          </a:xfrm>
          <a:custGeom>
            <a:rect b="b" l="l" r="r" t="t"/>
            <a:pathLst>
              <a:path extrusionOk="0" h="873091" w="873108">
                <a:moveTo>
                  <a:pt x="861663" y="420338"/>
                </a:moveTo>
                <a:lnTo>
                  <a:pt x="685867" y="357831"/>
                </a:lnTo>
                <a:cubicBezTo>
                  <a:pt x="681271" y="343292"/>
                  <a:pt x="675434" y="329294"/>
                  <a:pt x="668480" y="315979"/>
                </a:cubicBezTo>
                <a:lnTo>
                  <a:pt x="748619" y="147382"/>
                </a:lnTo>
                <a:cubicBezTo>
                  <a:pt x="751764" y="140742"/>
                  <a:pt x="750436" y="133070"/>
                  <a:pt x="745229" y="127863"/>
                </a:cubicBezTo>
                <a:cubicBezTo>
                  <a:pt x="740021" y="122655"/>
                  <a:pt x="732350" y="121327"/>
                  <a:pt x="725692" y="124473"/>
                </a:cubicBezTo>
                <a:lnTo>
                  <a:pt x="557113" y="204612"/>
                </a:lnTo>
                <a:cubicBezTo>
                  <a:pt x="543797" y="197657"/>
                  <a:pt x="529800" y="191820"/>
                  <a:pt x="515261" y="187225"/>
                </a:cubicBezTo>
                <a:lnTo>
                  <a:pt x="452754" y="11411"/>
                </a:lnTo>
                <a:cubicBezTo>
                  <a:pt x="450272" y="4474"/>
                  <a:pt x="443911" y="0"/>
                  <a:pt x="436554" y="0"/>
                </a:cubicBezTo>
                <a:cubicBezTo>
                  <a:pt x="432885" y="0"/>
                  <a:pt x="429442" y="1118"/>
                  <a:pt x="426629" y="3111"/>
                </a:cubicBezTo>
                <a:cubicBezTo>
                  <a:pt x="423798" y="5085"/>
                  <a:pt x="421596" y="7934"/>
                  <a:pt x="420355" y="11411"/>
                </a:cubicBezTo>
                <a:lnTo>
                  <a:pt x="357848" y="187225"/>
                </a:lnTo>
                <a:cubicBezTo>
                  <a:pt x="343309" y="191820"/>
                  <a:pt x="329312" y="197657"/>
                  <a:pt x="315996" y="204612"/>
                </a:cubicBezTo>
                <a:lnTo>
                  <a:pt x="147400" y="124473"/>
                </a:lnTo>
                <a:cubicBezTo>
                  <a:pt x="140759" y="121327"/>
                  <a:pt x="133088" y="122655"/>
                  <a:pt x="127880" y="127863"/>
                </a:cubicBezTo>
                <a:cubicBezTo>
                  <a:pt x="122673" y="133070"/>
                  <a:pt x="121345" y="140742"/>
                  <a:pt x="124490" y="147400"/>
                </a:cubicBezTo>
                <a:lnTo>
                  <a:pt x="204629" y="315979"/>
                </a:lnTo>
                <a:cubicBezTo>
                  <a:pt x="197674" y="329294"/>
                  <a:pt x="191838" y="343292"/>
                  <a:pt x="187242" y="357831"/>
                </a:cubicBezTo>
                <a:lnTo>
                  <a:pt x="11428" y="420338"/>
                </a:lnTo>
                <a:cubicBezTo>
                  <a:pt x="4491" y="422819"/>
                  <a:pt x="0" y="429163"/>
                  <a:pt x="0" y="436537"/>
                </a:cubicBezTo>
                <a:cubicBezTo>
                  <a:pt x="0" y="443894"/>
                  <a:pt x="4491" y="450255"/>
                  <a:pt x="11428" y="452736"/>
                </a:cubicBezTo>
                <a:lnTo>
                  <a:pt x="187242" y="515243"/>
                </a:lnTo>
                <a:cubicBezTo>
                  <a:pt x="191838" y="529782"/>
                  <a:pt x="197674" y="543780"/>
                  <a:pt x="204629" y="557095"/>
                </a:cubicBezTo>
                <a:lnTo>
                  <a:pt x="124490" y="725692"/>
                </a:lnTo>
                <a:cubicBezTo>
                  <a:pt x="121345" y="732350"/>
                  <a:pt x="122655" y="740004"/>
                  <a:pt x="127863" y="745211"/>
                </a:cubicBezTo>
                <a:cubicBezTo>
                  <a:pt x="131201" y="748549"/>
                  <a:pt x="135534" y="750296"/>
                  <a:pt x="139973" y="750296"/>
                </a:cubicBezTo>
                <a:cubicBezTo>
                  <a:pt x="142472" y="750296"/>
                  <a:pt x="145006" y="749737"/>
                  <a:pt x="147417" y="748601"/>
                </a:cubicBezTo>
                <a:lnTo>
                  <a:pt x="315996" y="668462"/>
                </a:lnTo>
                <a:cubicBezTo>
                  <a:pt x="329312" y="675417"/>
                  <a:pt x="343309" y="681254"/>
                  <a:pt x="357848" y="685849"/>
                </a:cubicBezTo>
                <a:lnTo>
                  <a:pt x="420355" y="861663"/>
                </a:lnTo>
                <a:cubicBezTo>
                  <a:pt x="422837" y="868600"/>
                  <a:pt x="429198" y="873091"/>
                  <a:pt x="436554" y="873091"/>
                </a:cubicBezTo>
                <a:cubicBezTo>
                  <a:pt x="443929" y="873091"/>
                  <a:pt x="450272" y="868600"/>
                  <a:pt x="452754" y="861663"/>
                </a:cubicBezTo>
                <a:lnTo>
                  <a:pt x="515261" y="685849"/>
                </a:lnTo>
                <a:cubicBezTo>
                  <a:pt x="529800" y="681254"/>
                  <a:pt x="543797" y="675417"/>
                  <a:pt x="557113" y="668462"/>
                </a:cubicBezTo>
                <a:lnTo>
                  <a:pt x="725709" y="748601"/>
                </a:lnTo>
                <a:cubicBezTo>
                  <a:pt x="728103" y="749737"/>
                  <a:pt x="730637" y="750296"/>
                  <a:pt x="733136" y="750296"/>
                </a:cubicBezTo>
                <a:cubicBezTo>
                  <a:pt x="737575" y="750296"/>
                  <a:pt x="741908" y="748549"/>
                  <a:pt x="745246" y="745211"/>
                </a:cubicBezTo>
                <a:cubicBezTo>
                  <a:pt x="750454" y="740004"/>
                  <a:pt x="751764" y="732350"/>
                  <a:pt x="748619" y="725692"/>
                </a:cubicBezTo>
                <a:lnTo>
                  <a:pt x="668480" y="557095"/>
                </a:lnTo>
                <a:cubicBezTo>
                  <a:pt x="675434" y="543780"/>
                  <a:pt x="681271" y="529782"/>
                  <a:pt x="685867" y="515243"/>
                </a:cubicBezTo>
                <a:lnTo>
                  <a:pt x="861680" y="452736"/>
                </a:lnTo>
                <a:cubicBezTo>
                  <a:pt x="868618" y="450255"/>
                  <a:pt x="873109" y="443894"/>
                  <a:pt x="873109" y="436537"/>
                </a:cubicBezTo>
                <a:cubicBezTo>
                  <a:pt x="873109" y="429163"/>
                  <a:pt x="868618" y="422819"/>
                  <a:pt x="861663" y="420338"/>
                </a:cubicBezTo>
                <a:close/>
                <a:moveTo>
                  <a:pt x="181650" y="494710"/>
                </a:moveTo>
                <a:lnTo>
                  <a:pt x="18034" y="436537"/>
                </a:lnTo>
                <a:lnTo>
                  <a:pt x="181650" y="378364"/>
                </a:lnTo>
                <a:cubicBezTo>
                  <a:pt x="177386" y="397079"/>
                  <a:pt x="175115" y="416546"/>
                  <a:pt x="175115" y="436537"/>
                </a:cubicBezTo>
                <a:cubicBezTo>
                  <a:pt x="175115" y="456528"/>
                  <a:pt x="177386" y="475995"/>
                  <a:pt x="181650" y="494710"/>
                </a:cubicBezTo>
                <a:close/>
                <a:moveTo>
                  <a:pt x="732490" y="140602"/>
                </a:moveTo>
                <a:lnTo>
                  <a:pt x="657890" y="297543"/>
                </a:lnTo>
                <a:cubicBezTo>
                  <a:pt x="636955" y="264341"/>
                  <a:pt x="608751" y="236136"/>
                  <a:pt x="575549" y="215202"/>
                </a:cubicBezTo>
                <a:lnTo>
                  <a:pt x="732490" y="140602"/>
                </a:lnTo>
                <a:close/>
                <a:moveTo>
                  <a:pt x="436554" y="18016"/>
                </a:moveTo>
                <a:lnTo>
                  <a:pt x="494728" y="181633"/>
                </a:lnTo>
                <a:cubicBezTo>
                  <a:pt x="476012" y="177369"/>
                  <a:pt x="456546" y="175097"/>
                  <a:pt x="436554" y="175097"/>
                </a:cubicBezTo>
                <a:cubicBezTo>
                  <a:pt x="416563" y="175097"/>
                  <a:pt x="397096" y="177369"/>
                  <a:pt x="378381" y="181633"/>
                </a:cubicBezTo>
                <a:lnTo>
                  <a:pt x="436554" y="18016"/>
                </a:lnTo>
                <a:close/>
                <a:moveTo>
                  <a:pt x="140619" y="140602"/>
                </a:moveTo>
                <a:lnTo>
                  <a:pt x="297560" y="215202"/>
                </a:lnTo>
                <a:cubicBezTo>
                  <a:pt x="264358" y="236136"/>
                  <a:pt x="236154" y="264341"/>
                  <a:pt x="215219" y="297543"/>
                </a:cubicBezTo>
                <a:lnTo>
                  <a:pt x="140619" y="140602"/>
                </a:lnTo>
                <a:close/>
                <a:moveTo>
                  <a:pt x="140619" y="732472"/>
                </a:moveTo>
                <a:lnTo>
                  <a:pt x="215219" y="575531"/>
                </a:lnTo>
                <a:cubicBezTo>
                  <a:pt x="236154" y="608733"/>
                  <a:pt x="264358" y="636938"/>
                  <a:pt x="297560" y="657872"/>
                </a:cubicBezTo>
                <a:lnTo>
                  <a:pt x="140619" y="732472"/>
                </a:lnTo>
                <a:close/>
                <a:moveTo>
                  <a:pt x="436554" y="855058"/>
                </a:moveTo>
                <a:lnTo>
                  <a:pt x="378381" y="691441"/>
                </a:lnTo>
                <a:cubicBezTo>
                  <a:pt x="397096" y="695705"/>
                  <a:pt x="416563" y="697977"/>
                  <a:pt x="436554" y="697977"/>
                </a:cubicBezTo>
                <a:cubicBezTo>
                  <a:pt x="456546" y="697977"/>
                  <a:pt x="476012" y="695705"/>
                  <a:pt x="494728" y="691441"/>
                </a:cubicBezTo>
                <a:lnTo>
                  <a:pt x="436554" y="855058"/>
                </a:lnTo>
                <a:close/>
                <a:moveTo>
                  <a:pt x="732472" y="732472"/>
                </a:moveTo>
                <a:lnTo>
                  <a:pt x="575549" y="657872"/>
                </a:lnTo>
                <a:cubicBezTo>
                  <a:pt x="608751" y="636938"/>
                  <a:pt x="636955" y="608733"/>
                  <a:pt x="657890" y="575531"/>
                </a:cubicBezTo>
                <a:lnTo>
                  <a:pt x="732472" y="732472"/>
                </a:lnTo>
                <a:close/>
                <a:moveTo>
                  <a:pt x="436554" y="680502"/>
                </a:moveTo>
                <a:cubicBezTo>
                  <a:pt x="302034" y="680502"/>
                  <a:pt x="192589" y="571058"/>
                  <a:pt x="192589" y="436537"/>
                </a:cubicBezTo>
                <a:cubicBezTo>
                  <a:pt x="192589" y="302016"/>
                  <a:pt x="302034" y="192572"/>
                  <a:pt x="436554" y="192572"/>
                </a:cubicBezTo>
                <a:cubicBezTo>
                  <a:pt x="571075" y="192572"/>
                  <a:pt x="680520" y="302016"/>
                  <a:pt x="680520" y="436537"/>
                </a:cubicBezTo>
                <a:cubicBezTo>
                  <a:pt x="680520" y="571058"/>
                  <a:pt x="571075" y="680502"/>
                  <a:pt x="436554" y="680502"/>
                </a:cubicBezTo>
                <a:close/>
                <a:moveTo>
                  <a:pt x="691459" y="494710"/>
                </a:moveTo>
                <a:cubicBezTo>
                  <a:pt x="695723" y="475995"/>
                  <a:pt x="697994" y="456528"/>
                  <a:pt x="697994" y="436537"/>
                </a:cubicBezTo>
                <a:cubicBezTo>
                  <a:pt x="697994" y="416546"/>
                  <a:pt x="695723" y="397079"/>
                  <a:pt x="691459" y="378364"/>
                </a:cubicBezTo>
                <a:lnTo>
                  <a:pt x="855075" y="436537"/>
                </a:lnTo>
                <a:lnTo>
                  <a:pt x="691459" y="4947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6633909" y="693437"/>
            <a:ext cx="474737" cy="287931"/>
          </a:xfrm>
          <a:custGeom>
            <a:rect b="b" l="l" r="r" t="t"/>
            <a:pathLst>
              <a:path extrusionOk="0" h="575862" w="949474">
                <a:moveTo>
                  <a:pt x="949240" y="404327"/>
                </a:moveTo>
                <a:cubicBezTo>
                  <a:pt x="954211" y="498174"/>
                  <a:pt x="879485" y="575862"/>
                  <a:pt x="786583" y="575862"/>
                </a:cubicBezTo>
                <a:lnTo>
                  <a:pt x="184717" y="575862"/>
                </a:lnTo>
                <a:cubicBezTo>
                  <a:pt x="82688" y="575843"/>
                  <a:pt x="0" y="493227"/>
                  <a:pt x="0" y="391331"/>
                </a:cubicBezTo>
                <a:cubicBezTo>
                  <a:pt x="0" y="321829"/>
                  <a:pt x="38489" y="261308"/>
                  <a:pt x="95310" y="229825"/>
                </a:cubicBezTo>
                <a:cubicBezTo>
                  <a:pt x="103214" y="225441"/>
                  <a:pt x="107797" y="216945"/>
                  <a:pt x="107253" y="207944"/>
                </a:cubicBezTo>
                <a:cubicBezTo>
                  <a:pt x="107001" y="203890"/>
                  <a:pt x="106884" y="199778"/>
                  <a:pt x="106884" y="195646"/>
                </a:cubicBezTo>
                <a:cubicBezTo>
                  <a:pt x="106865" y="87600"/>
                  <a:pt x="194563" y="0"/>
                  <a:pt x="302768" y="0"/>
                </a:cubicBezTo>
                <a:cubicBezTo>
                  <a:pt x="394136" y="0"/>
                  <a:pt x="470901" y="62519"/>
                  <a:pt x="492534" y="147074"/>
                </a:cubicBezTo>
                <a:cubicBezTo>
                  <a:pt x="494806" y="155997"/>
                  <a:pt x="504710" y="160575"/>
                  <a:pt x="513041" y="156637"/>
                </a:cubicBezTo>
                <a:cubicBezTo>
                  <a:pt x="534092" y="146705"/>
                  <a:pt x="557628" y="141158"/>
                  <a:pt x="582465" y="141158"/>
                </a:cubicBezTo>
                <a:cubicBezTo>
                  <a:pt x="650977" y="141158"/>
                  <a:pt x="709585" y="183387"/>
                  <a:pt x="733665" y="243209"/>
                </a:cubicBezTo>
                <a:cubicBezTo>
                  <a:pt x="736830" y="251085"/>
                  <a:pt x="745064" y="255546"/>
                  <a:pt x="753376" y="253820"/>
                </a:cubicBezTo>
                <a:cubicBezTo>
                  <a:pt x="765882" y="251240"/>
                  <a:pt x="778932" y="250076"/>
                  <a:pt x="792331" y="250542"/>
                </a:cubicBezTo>
                <a:cubicBezTo>
                  <a:pt x="876126" y="253413"/>
                  <a:pt x="944812" y="320665"/>
                  <a:pt x="949240" y="404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6629055" y="688588"/>
            <a:ext cx="484446" cy="297620"/>
          </a:xfrm>
          <a:custGeom>
            <a:rect b="b" l="l" r="r" t="t"/>
            <a:pathLst>
              <a:path extrusionOk="0" h="595240" w="968892">
                <a:moveTo>
                  <a:pt x="968640" y="413503"/>
                </a:moveTo>
                <a:cubicBezTo>
                  <a:pt x="963960" y="325165"/>
                  <a:pt x="890943" y="253587"/>
                  <a:pt x="802371" y="250542"/>
                </a:cubicBezTo>
                <a:cubicBezTo>
                  <a:pt x="788486" y="250057"/>
                  <a:pt x="774601" y="251240"/>
                  <a:pt x="761124" y="254014"/>
                </a:cubicBezTo>
                <a:cubicBezTo>
                  <a:pt x="757415" y="254790"/>
                  <a:pt x="753822" y="252831"/>
                  <a:pt x="752385" y="249281"/>
                </a:cubicBezTo>
                <a:cubicBezTo>
                  <a:pt x="725955" y="183600"/>
                  <a:pt x="663056" y="141158"/>
                  <a:pt x="592175" y="141158"/>
                </a:cubicBezTo>
                <a:cubicBezTo>
                  <a:pt x="566464" y="141158"/>
                  <a:pt x="541704" y="146686"/>
                  <a:pt x="518614" y="157568"/>
                </a:cubicBezTo>
                <a:cubicBezTo>
                  <a:pt x="516750" y="158441"/>
                  <a:pt x="515119" y="157956"/>
                  <a:pt x="514323" y="157568"/>
                </a:cubicBezTo>
                <a:cubicBezTo>
                  <a:pt x="513546" y="157200"/>
                  <a:pt x="512148" y="156288"/>
                  <a:pt x="511662" y="154368"/>
                </a:cubicBezTo>
                <a:cubicBezTo>
                  <a:pt x="488398" y="63489"/>
                  <a:pt x="406506" y="0"/>
                  <a:pt x="312478" y="0"/>
                </a:cubicBezTo>
                <a:cubicBezTo>
                  <a:pt x="199107" y="0"/>
                  <a:pt x="106865" y="92120"/>
                  <a:pt x="106865" y="205345"/>
                </a:cubicBezTo>
                <a:cubicBezTo>
                  <a:pt x="106865" y="209651"/>
                  <a:pt x="107001" y="213996"/>
                  <a:pt x="107253" y="218244"/>
                </a:cubicBezTo>
                <a:cubicBezTo>
                  <a:pt x="107583" y="223579"/>
                  <a:pt x="104923" y="228487"/>
                  <a:pt x="100301" y="231047"/>
                </a:cubicBezTo>
                <a:cubicBezTo>
                  <a:pt x="38431" y="265323"/>
                  <a:pt x="0" y="330461"/>
                  <a:pt x="0" y="401030"/>
                </a:cubicBezTo>
                <a:cubicBezTo>
                  <a:pt x="0" y="508125"/>
                  <a:pt x="87213" y="595240"/>
                  <a:pt x="194427" y="595240"/>
                </a:cubicBezTo>
                <a:lnTo>
                  <a:pt x="796292" y="595240"/>
                </a:lnTo>
                <a:cubicBezTo>
                  <a:pt x="844122" y="595240"/>
                  <a:pt x="888593" y="576153"/>
                  <a:pt x="921528" y="541470"/>
                </a:cubicBezTo>
                <a:cubicBezTo>
                  <a:pt x="954444" y="506806"/>
                  <a:pt x="971184" y="461376"/>
                  <a:pt x="968640" y="413503"/>
                </a:cubicBezTo>
                <a:close/>
                <a:moveTo>
                  <a:pt x="907449" y="528124"/>
                </a:moveTo>
                <a:cubicBezTo>
                  <a:pt x="878223" y="558908"/>
                  <a:pt x="838743" y="575843"/>
                  <a:pt x="796292" y="575843"/>
                </a:cubicBezTo>
                <a:lnTo>
                  <a:pt x="194427" y="575843"/>
                </a:lnTo>
                <a:cubicBezTo>
                  <a:pt x="97932" y="575843"/>
                  <a:pt x="19419" y="497417"/>
                  <a:pt x="19419" y="401030"/>
                </a:cubicBezTo>
                <a:cubicBezTo>
                  <a:pt x="19419" y="337502"/>
                  <a:pt x="54025" y="278863"/>
                  <a:pt x="109720" y="248001"/>
                </a:cubicBezTo>
                <a:cubicBezTo>
                  <a:pt x="120789" y="241871"/>
                  <a:pt x="127430" y="229728"/>
                  <a:pt x="126634" y="217042"/>
                </a:cubicBezTo>
                <a:cubicBezTo>
                  <a:pt x="126401" y="213201"/>
                  <a:pt x="126265" y="209263"/>
                  <a:pt x="126265" y="205345"/>
                </a:cubicBezTo>
                <a:cubicBezTo>
                  <a:pt x="126284" y="102808"/>
                  <a:pt x="209807" y="19398"/>
                  <a:pt x="312478" y="19398"/>
                </a:cubicBezTo>
                <a:cubicBezTo>
                  <a:pt x="397632" y="19398"/>
                  <a:pt x="471794" y="76873"/>
                  <a:pt x="492845" y="159178"/>
                </a:cubicBezTo>
                <a:cubicBezTo>
                  <a:pt x="494651" y="166220"/>
                  <a:pt x="499467" y="172020"/>
                  <a:pt x="506050" y="175123"/>
                </a:cubicBezTo>
                <a:cubicBezTo>
                  <a:pt x="512672" y="178246"/>
                  <a:pt x="520285" y="178246"/>
                  <a:pt x="526907" y="175123"/>
                </a:cubicBezTo>
                <a:cubicBezTo>
                  <a:pt x="547394" y="165463"/>
                  <a:pt x="569357" y="160575"/>
                  <a:pt x="592195" y="160575"/>
                </a:cubicBezTo>
                <a:cubicBezTo>
                  <a:pt x="655113" y="160575"/>
                  <a:pt x="710925" y="198245"/>
                  <a:pt x="734383" y="256536"/>
                </a:cubicBezTo>
                <a:cubicBezTo>
                  <a:pt x="739297" y="268756"/>
                  <a:pt x="752191" y="275701"/>
                  <a:pt x="765066" y="273024"/>
                </a:cubicBezTo>
                <a:cubicBezTo>
                  <a:pt x="777028" y="270541"/>
                  <a:pt x="789360" y="269513"/>
                  <a:pt x="801710" y="269940"/>
                </a:cubicBezTo>
                <a:cubicBezTo>
                  <a:pt x="880301" y="272636"/>
                  <a:pt x="945123" y="336144"/>
                  <a:pt x="949259" y="414531"/>
                </a:cubicBezTo>
                <a:cubicBezTo>
                  <a:pt x="951492" y="457031"/>
                  <a:pt x="936656" y="497359"/>
                  <a:pt x="907449" y="528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7415823" y="623408"/>
            <a:ext cx="428482" cy="428482"/>
          </a:xfrm>
          <a:custGeom>
            <a:rect b="b" l="l" r="r" t="t"/>
            <a:pathLst>
              <a:path extrusionOk="0" h="856963" w="856963">
                <a:moveTo>
                  <a:pt x="856964" y="428482"/>
                </a:moveTo>
                <a:cubicBezTo>
                  <a:pt x="856964" y="665126"/>
                  <a:pt x="665126" y="856964"/>
                  <a:pt x="428482" y="856964"/>
                </a:cubicBezTo>
                <a:cubicBezTo>
                  <a:pt x="191837" y="856964"/>
                  <a:pt x="0" y="665126"/>
                  <a:pt x="0" y="428482"/>
                </a:cubicBezTo>
                <a:cubicBezTo>
                  <a:pt x="0" y="191837"/>
                  <a:pt x="191837" y="0"/>
                  <a:pt x="428482" y="0"/>
                </a:cubicBezTo>
                <a:cubicBezTo>
                  <a:pt x="665126" y="0"/>
                  <a:pt x="856964" y="191837"/>
                  <a:pt x="856964" y="428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7411447" y="619031"/>
            <a:ext cx="437237" cy="437237"/>
          </a:xfrm>
          <a:custGeom>
            <a:rect b="b" l="l" r="r" t="t"/>
            <a:pathLst>
              <a:path extrusionOk="0" h="874473" w="874473">
                <a:moveTo>
                  <a:pt x="746407" y="128067"/>
                </a:moveTo>
                <a:cubicBezTo>
                  <a:pt x="663831" y="45473"/>
                  <a:pt x="554027" y="0"/>
                  <a:pt x="437237" y="0"/>
                </a:cubicBezTo>
                <a:cubicBezTo>
                  <a:pt x="320446" y="0"/>
                  <a:pt x="210643" y="45473"/>
                  <a:pt x="128067" y="128067"/>
                </a:cubicBezTo>
                <a:cubicBezTo>
                  <a:pt x="45490" y="210660"/>
                  <a:pt x="0" y="320446"/>
                  <a:pt x="0" y="437237"/>
                </a:cubicBezTo>
                <a:cubicBezTo>
                  <a:pt x="0" y="554027"/>
                  <a:pt x="45473" y="663831"/>
                  <a:pt x="128067" y="746407"/>
                </a:cubicBezTo>
                <a:cubicBezTo>
                  <a:pt x="210660" y="828983"/>
                  <a:pt x="320446" y="874473"/>
                  <a:pt x="437237" y="874473"/>
                </a:cubicBezTo>
                <a:cubicBezTo>
                  <a:pt x="554027" y="874473"/>
                  <a:pt x="663831" y="829001"/>
                  <a:pt x="746407" y="746407"/>
                </a:cubicBezTo>
                <a:cubicBezTo>
                  <a:pt x="828983" y="663813"/>
                  <a:pt x="874473" y="554027"/>
                  <a:pt x="874473" y="437237"/>
                </a:cubicBezTo>
                <a:cubicBezTo>
                  <a:pt x="874473" y="320446"/>
                  <a:pt x="829001" y="210643"/>
                  <a:pt x="746407" y="128067"/>
                </a:cubicBezTo>
                <a:close/>
                <a:moveTo>
                  <a:pt x="734027" y="734027"/>
                </a:moveTo>
                <a:cubicBezTo>
                  <a:pt x="654743" y="813312"/>
                  <a:pt x="549352" y="856964"/>
                  <a:pt x="437237" y="856964"/>
                </a:cubicBezTo>
                <a:cubicBezTo>
                  <a:pt x="325122" y="856964"/>
                  <a:pt x="219713" y="813312"/>
                  <a:pt x="140446" y="734027"/>
                </a:cubicBezTo>
                <a:cubicBezTo>
                  <a:pt x="61162" y="654761"/>
                  <a:pt x="17510" y="549352"/>
                  <a:pt x="17510" y="437237"/>
                </a:cubicBezTo>
                <a:cubicBezTo>
                  <a:pt x="17510" y="325122"/>
                  <a:pt x="61162" y="219713"/>
                  <a:pt x="140446" y="140446"/>
                </a:cubicBezTo>
                <a:cubicBezTo>
                  <a:pt x="219730" y="61162"/>
                  <a:pt x="325122" y="17510"/>
                  <a:pt x="437237" y="17510"/>
                </a:cubicBezTo>
                <a:cubicBezTo>
                  <a:pt x="549352" y="17510"/>
                  <a:pt x="654761" y="61162"/>
                  <a:pt x="734027" y="140446"/>
                </a:cubicBezTo>
                <a:cubicBezTo>
                  <a:pt x="813312" y="219730"/>
                  <a:pt x="856964" y="325122"/>
                  <a:pt x="856964" y="437237"/>
                </a:cubicBezTo>
                <a:cubicBezTo>
                  <a:pt x="856964" y="549352"/>
                  <a:pt x="813312" y="654761"/>
                  <a:pt x="734027" y="734027"/>
                </a:cubicBezTo>
                <a:close/>
                <a:moveTo>
                  <a:pt x="445992" y="780691"/>
                </a:moveTo>
                <a:lnTo>
                  <a:pt x="445992" y="829753"/>
                </a:lnTo>
                <a:cubicBezTo>
                  <a:pt x="445992" y="834586"/>
                  <a:pt x="442069" y="838508"/>
                  <a:pt x="437237" y="838508"/>
                </a:cubicBezTo>
                <a:cubicBezTo>
                  <a:pt x="432404" y="838508"/>
                  <a:pt x="428482" y="834586"/>
                  <a:pt x="428482" y="829753"/>
                </a:cubicBezTo>
                <a:lnTo>
                  <a:pt x="428482" y="780691"/>
                </a:lnTo>
                <a:cubicBezTo>
                  <a:pt x="428482" y="775858"/>
                  <a:pt x="432404" y="771936"/>
                  <a:pt x="437237" y="771936"/>
                </a:cubicBezTo>
                <a:cubicBezTo>
                  <a:pt x="442069" y="771936"/>
                  <a:pt x="445992" y="775858"/>
                  <a:pt x="445992" y="780691"/>
                </a:cubicBezTo>
                <a:close/>
                <a:moveTo>
                  <a:pt x="641086" y="772812"/>
                </a:moveTo>
                <a:cubicBezTo>
                  <a:pt x="643502" y="776996"/>
                  <a:pt x="642066" y="782354"/>
                  <a:pt x="637881" y="784771"/>
                </a:cubicBezTo>
                <a:cubicBezTo>
                  <a:pt x="636498" y="785576"/>
                  <a:pt x="634992" y="785944"/>
                  <a:pt x="633504" y="785944"/>
                </a:cubicBezTo>
                <a:cubicBezTo>
                  <a:pt x="630475" y="785944"/>
                  <a:pt x="627533" y="784368"/>
                  <a:pt x="625922" y="781567"/>
                </a:cubicBezTo>
                <a:lnTo>
                  <a:pt x="601408" y="739123"/>
                </a:lnTo>
                <a:cubicBezTo>
                  <a:pt x="598992" y="734938"/>
                  <a:pt x="600428" y="729580"/>
                  <a:pt x="604613" y="727164"/>
                </a:cubicBezTo>
                <a:cubicBezTo>
                  <a:pt x="608798" y="724747"/>
                  <a:pt x="614156" y="726183"/>
                  <a:pt x="616572" y="730368"/>
                </a:cubicBezTo>
                <a:lnTo>
                  <a:pt x="641086" y="772812"/>
                </a:lnTo>
                <a:close/>
                <a:moveTo>
                  <a:pt x="784771" y="637881"/>
                </a:moveTo>
                <a:cubicBezTo>
                  <a:pt x="783142" y="640683"/>
                  <a:pt x="780201" y="642259"/>
                  <a:pt x="777189" y="642259"/>
                </a:cubicBezTo>
                <a:cubicBezTo>
                  <a:pt x="775701" y="642259"/>
                  <a:pt x="774195" y="641874"/>
                  <a:pt x="772812" y="641086"/>
                </a:cubicBezTo>
                <a:lnTo>
                  <a:pt x="730368" y="616572"/>
                </a:lnTo>
                <a:cubicBezTo>
                  <a:pt x="726183" y="614156"/>
                  <a:pt x="724747" y="608798"/>
                  <a:pt x="727164" y="604613"/>
                </a:cubicBezTo>
                <a:cubicBezTo>
                  <a:pt x="729580" y="600428"/>
                  <a:pt x="734938" y="598992"/>
                  <a:pt x="739123" y="601408"/>
                </a:cubicBezTo>
                <a:lnTo>
                  <a:pt x="781567" y="625922"/>
                </a:lnTo>
                <a:cubicBezTo>
                  <a:pt x="785751" y="628338"/>
                  <a:pt x="787187" y="633696"/>
                  <a:pt x="784771" y="637881"/>
                </a:cubicBezTo>
                <a:close/>
                <a:moveTo>
                  <a:pt x="838526" y="437237"/>
                </a:moveTo>
                <a:cubicBezTo>
                  <a:pt x="838526" y="442069"/>
                  <a:pt x="834604" y="445992"/>
                  <a:pt x="829771" y="445992"/>
                </a:cubicBezTo>
                <a:lnTo>
                  <a:pt x="780709" y="445992"/>
                </a:lnTo>
                <a:cubicBezTo>
                  <a:pt x="775876" y="445992"/>
                  <a:pt x="771954" y="442069"/>
                  <a:pt x="771954" y="437237"/>
                </a:cubicBezTo>
                <a:cubicBezTo>
                  <a:pt x="771954" y="432404"/>
                  <a:pt x="775876" y="428482"/>
                  <a:pt x="780709" y="428482"/>
                </a:cubicBezTo>
                <a:lnTo>
                  <a:pt x="829771" y="428482"/>
                </a:lnTo>
                <a:cubicBezTo>
                  <a:pt x="834604" y="428482"/>
                  <a:pt x="838526" y="432404"/>
                  <a:pt x="838526" y="437237"/>
                </a:cubicBezTo>
                <a:close/>
                <a:moveTo>
                  <a:pt x="727146" y="269861"/>
                </a:moveTo>
                <a:cubicBezTo>
                  <a:pt x="724730" y="265676"/>
                  <a:pt x="726166" y="260318"/>
                  <a:pt x="730350" y="257902"/>
                </a:cubicBezTo>
                <a:lnTo>
                  <a:pt x="772794" y="233388"/>
                </a:lnTo>
                <a:cubicBezTo>
                  <a:pt x="776979" y="230972"/>
                  <a:pt x="782337" y="232407"/>
                  <a:pt x="784753" y="236592"/>
                </a:cubicBezTo>
                <a:cubicBezTo>
                  <a:pt x="787170" y="240777"/>
                  <a:pt x="785734" y="246135"/>
                  <a:pt x="781549" y="248551"/>
                </a:cubicBezTo>
                <a:lnTo>
                  <a:pt x="739105" y="273065"/>
                </a:lnTo>
                <a:cubicBezTo>
                  <a:pt x="737722" y="273853"/>
                  <a:pt x="736216" y="274238"/>
                  <a:pt x="734728" y="274238"/>
                </a:cubicBezTo>
                <a:cubicBezTo>
                  <a:pt x="731716" y="274238"/>
                  <a:pt x="728775" y="272662"/>
                  <a:pt x="727146" y="269861"/>
                </a:cubicBezTo>
                <a:close/>
                <a:moveTo>
                  <a:pt x="641086" y="101662"/>
                </a:moveTo>
                <a:lnTo>
                  <a:pt x="616572" y="144105"/>
                </a:lnTo>
                <a:cubicBezTo>
                  <a:pt x="614944" y="146907"/>
                  <a:pt x="612002" y="148483"/>
                  <a:pt x="608990" y="148483"/>
                </a:cubicBezTo>
                <a:cubicBezTo>
                  <a:pt x="607502" y="148483"/>
                  <a:pt x="605996" y="148098"/>
                  <a:pt x="604613" y="147310"/>
                </a:cubicBezTo>
                <a:cubicBezTo>
                  <a:pt x="600428" y="144893"/>
                  <a:pt x="598992" y="139535"/>
                  <a:pt x="601408" y="135351"/>
                </a:cubicBezTo>
                <a:lnTo>
                  <a:pt x="625922" y="92907"/>
                </a:lnTo>
                <a:cubicBezTo>
                  <a:pt x="628338" y="88722"/>
                  <a:pt x="633696" y="87286"/>
                  <a:pt x="637881" y="89703"/>
                </a:cubicBezTo>
                <a:cubicBezTo>
                  <a:pt x="642066" y="92119"/>
                  <a:pt x="643502" y="97477"/>
                  <a:pt x="641086" y="101662"/>
                </a:cubicBezTo>
                <a:close/>
                <a:moveTo>
                  <a:pt x="428482" y="93782"/>
                </a:moveTo>
                <a:lnTo>
                  <a:pt x="428482" y="44720"/>
                </a:lnTo>
                <a:cubicBezTo>
                  <a:pt x="428482" y="39887"/>
                  <a:pt x="432404" y="35965"/>
                  <a:pt x="437237" y="35965"/>
                </a:cubicBezTo>
                <a:cubicBezTo>
                  <a:pt x="442069" y="35965"/>
                  <a:pt x="445992" y="39887"/>
                  <a:pt x="445992" y="44720"/>
                </a:cubicBezTo>
                <a:lnTo>
                  <a:pt x="445992" y="93782"/>
                </a:lnTo>
                <a:cubicBezTo>
                  <a:pt x="445992" y="98615"/>
                  <a:pt x="442069" y="102537"/>
                  <a:pt x="437237" y="102537"/>
                </a:cubicBezTo>
                <a:cubicBezTo>
                  <a:pt x="432404" y="102537"/>
                  <a:pt x="428482" y="98615"/>
                  <a:pt x="428482" y="93782"/>
                </a:cubicBezTo>
                <a:close/>
                <a:moveTo>
                  <a:pt x="273065" y="135368"/>
                </a:moveTo>
                <a:cubicBezTo>
                  <a:pt x="275481" y="139553"/>
                  <a:pt x="274046" y="144911"/>
                  <a:pt x="269861" y="147327"/>
                </a:cubicBezTo>
                <a:cubicBezTo>
                  <a:pt x="268477" y="148115"/>
                  <a:pt x="266972" y="148500"/>
                  <a:pt x="265483" y="148500"/>
                </a:cubicBezTo>
                <a:cubicBezTo>
                  <a:pt x="262454" y="148500"/>
                  <a:pt x="259512" y="146925"/>
                  <a:pt x="257902" y="144123"/>
                </a:cubicBezTo>
                <a:lnTo>
                  <a:pt x="233388" y="101679"/>
                </a:lnTo>
                <a:cubicBezTo>
                  <a:pt x="230972" y="97494"/>
                  <a:pt x="232407" y="92136"/>
                  <a:pt x="236592" y="89720"/>
                </a:cubicBezTo>
                <a:cubicBezTo>
                  <a:pt x="240777" y="87304"/>
                  <a:pt x="246135" y="88740"/>
                  <a:pt x="248551" y="92924"/>
                </a:cubicBezTo>
                <a:lnTo>
                  <a:pt x="273065" y="135368"/>
                </a:lnTo>
                <a:close/>
                <a:moveTo>
                  <a:pt x="147327" y="269861"/>
                </a:moveTo>
                <a:cubicBezTo>
                  <a:pt x="145699" y="272662"/>
                  <a:pt x="142757" y="274238"/>
                  <a:pt x="139746" y="274238"/>
                </a:cubicBezTo>
                <a:cubicBezTo>
                  <a:pt x="138257" y="274238"/>
                  <a:pt x="136751" y="273853"/>
                  <a:pt x="135368" y="273065"/>
                </a:cubicBezTo>
                <a:lnTo>
                  <a:pt x="92924" y="248551"/>
                </a:lnTo>
                <a:cubicBezTo>
                  <a:pt x="88740" y="246135"/>
                  <a:pt x="87304" y="240777"/>
                  <a:pt x="89720" y="236592"/>
                </a:cubicBezTo>
                <a:cubicBezTo>
                  <a:pt x="92136" y="232407"/>
                  <a:pt x="97494" y="230972"/>
                  <a:pt x="101679" y="233388"/>
                </a:cubicBezTo>
                <a:lnTo>
                  <a:pt x="144123" y="257902"/>
                </a:lnTo>
                <a:cubicBezTo>
                  <a:pt x="148308" y="260318"/>
                  <a:pt x="149744" y="265676"/>
                  <a:pt x="147327" y="269861"/>
                </a:cubicBezTo>
                <a:close/>
                <a:moveTo>
                  <a:pt x="93782" y="445992"/>
                </a:moveTo>
                <a:lnTo>
                  <a:pt x="44720" y="445992"/>
                </a:lnTo>
                <a:cubicBezTo>
                  <a:pt x="39887" y="445992"/>
                  <a:pt x="35965" y="442069"/>
                  <a:pt x="35965" y="437237"/>
                </a:cubicBezTo>
                <a:cubicBezTo>
                  <a:pt x="35965" y="432404"/>
                  <a:pt x="39887" y="428482"/>
                  <a:pt x="44720" y="428482"/>
                </a:cubicBezTo>
                <a:lnTo>
                  <a:pt x="93782" y="428482"/>
                </a:lnTo>
                <a:cubicBezTo>
                  <a:pt x="98615" y="428482"/>
                  <a:pt x="102537" y="432404"/>
                  <a:pt x="102537" y="437237"/>
                </a:cubicBezTo>
                <a:cubicBezTo>
                  <a:pt x="102537" y="442069"/>
                  <a:pt x="98615" y="445992"/>
                  <a:pt x="93782" y="445992"/>
                </a:cubicBezTo>
                <a:close/>
                <a:moveTo>
                  <a:pt x="147327" y="604613"/>
                </a:moveTo>
                <a:cubicBezTo>
                  <a:pt x="149744" y="608798"/>
                  <a:pt x="148308" y="614156"/>
                  <a:pt x="144123" y="616572"/>
                </a:cubicBezTo>
                <a:lnTo>
                  <a:pt x="101679" y="641086"/>
                </a:lnTo>
                <a:cubicBezTo>
                  <a:pt x="100296" y="641891"/>
                  <a:pt x="98790" y="642259"/>
                  <a:pt x="97302" y="642259"/>
                </a:cubicBezTo>
                <a:cubicBezTo>
                  <a:pt x="94273" y="642259"/>
                  <a:pt x="91331" y="640683"/>
                  <a:pt x="89720" y="637881"/>
                </a:cubicBezTo>
                <a:cubicBezTo>
                  <a:pt x="87304" y="633696"/>
                  <a:pt x="88740" y="628338"/>
                  <a:pt x="92924" y="625922"/>
                </a:cubicBezTo>
                <a:lnTo>
                  <a:pt x="135368" y="601408"/>
                </a:lnTo>
                <a:cubicBezTo>
                  <a:pt x="139553" y="598992"/>
                  <a:pt x="144911" y="600428"/>
                  <a:pt x="147327" y="604613"/>
                </a:cubicBezTo>
                <a:close/>
                <a:moveTo>
                  <a:pt x="273065" y="739105"/>
                </a:moveTo>
                <a:lnTo>
                  <a:pt x="248551" y="781549"/>
                </a:lnTo>
                <a:cubicBezTo>
                  <a:pt x="246923" y="784351"/>
                  <a:pt x="243981" y="785926"/>
                  <a:pt x="240970" y="785926"/>
                </a:cubicBezTo>
                <a:cubicBezTo>
                  <a:pt x="239481" y="785926"/>
                  <a:pt x="237975" y="785541"/>
                  <a:pt x="236592" y="784753"/>
                </a:cubicBezTo>
                <a:cubicBezTo>
                  <a:pt x="232407" y="782337"/>
                  <a:pt x="230972" y="776979"/>
                  <a:pt x="233388" y="772794"/>
                </a:cubicBezTo>
                <a:lnTo>
                  <a:pt x="257902" y="730350"/>
                </a:lnTo>
                <a:cubicBezTo>
                  <a:pt x="260318" y="726166"/>
                  <a:pt x="265676" y="724730"/>
                  <a:pt x="269861" y="727146"/>
                </a:cubicBezTo>
                <a:cubicBezTo>
                  <a:pt x="274046" y="729580"/>
                  <a:pt x="275481" y="734921"/>
                  <a:pt x="273065" y="739105"/>
                </a:cubicBezTo>
                <a:close/>
                <a:moveTo>
                  <a:pt x="591078" y="437237"/>
                </a:moveTo>
                <a:cubicBezTo>
                  <a:pt x="591078" y="442069"/>
                  <a:pt x="587155" y="445992"/>
                  <a:pt x="582323" y="445992"/>
                </a:cubicBezTo>
                <a:lnTo>
                  <a:pt x="437237" y="445992"/>
                </a:lnTo>
                <a:cubicBezTo>
                  <a:pt x="432404" y="445992"/>
                  <a:pt x="428482" y="442069"/>
                  <a:pt x="428482" y="437237"/>
                </a:cubicBezTo>
                <a:lnTo>
                  <a:pt x="428482" y="189999"/>
                </a:lnTo>
                <a:cubicBezTo>
                  <a:pt x="428482" y="185166"/>
                  <a:pt x="432404" y="181244"/>
                  <a:pt x="437237" y="181244"/>
                </a:cubicBezTo>
                <a:cubicBezTo>
                  <a:pt x="442069" y="181244"/>
                  <a:pt x="445992" y="185166"/>
                  <a:pt x="445992" y="189999"/>
                </a:cubicBezTo>
                <a:lnTo>
                  <a:pt x="445992" y="428482"/>
                </a:lnTo>
                <a:lnTo>
                  <a:pt x="582323" y="428482"/>
                </a:lnTo>
                <a:cubicBezTo>
                  <a:pt x="587173" y="428482"/>
                  <a:pt x="591078" y="432404"/>
                  <a:pt x="591078" y="437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8146194" y="619027"/>
            <a:ext cx="483117" cy="436931"/>
          </a:xfrm>
          <a:custGeom>
            <a:rect b="b" l="l" r="r" t="t"/>
            <a:pathLst>
              <a:path extrusionOk="0" h="873862" w="966234">
                <a:moveTo>
                  <a:pt x="966235" y="337919"/>
                </a:moveTo>
                <a:cubicBezTo>
                  <a:pt x="966235" y="380928"/>
                  <a:pt x="933720" y="416458"/>
                  <a:pt x="891982" y="421282"/>
                </a:cubicBezTo>
                <a:lnTo>
                  <a:pt x="891982" y="655235"/>
                </a:lnTo>
                <a:cubicBezTo>
                  <a:pt x="891982" y="663546"/>
                  <a:pt x="887254" y="670772"/>
                  <a:pt x="879639" y="674085"/>
                </a:cubicBezTo>
                <a:cubicBezTo>
                  <a:pt x="876926" y="675267"/>
                  <a:pt x="874116" y="675848"/>
                  <a:pt x="871346" y="675848"/>
                </a:cubicBezTo>
                <a:cubicBezTo>
                  <a:pt x="866308" y="675848"/>
                  <a:pt x="861386" y="673949"/>
                  <a:pt x="857472" y="670327"/>
                </a:cubicBezTo>
                <a:cubicBezTo>
                  <a:pt x="813641" y="629584"/>
                  <a:pt x="687535" y="534868"/>
                  <a:pt x="463692" y="534868"/>
                </a:cubicBezTo>
                <a:cubicBezTo>
                  <a:pt x="463653" y="534868"/>
                  <a:pt x="463614" y="534849"/>
                  <a:pt x="463576" y="534849"/>
                </a:cubicBezTo>
                <a:lnTo>
                  <a:pt x="302785" y="534849"/>
                </a:lnTo>
                <a:lnTo>
                  <a:pt x="397539" y="838991"/>
                </a:lnTo>
                <a:cubicBezTo>
                  <a:pt x="400116" y="847244"/>
                  <a:pt x="398643" y="855962"/>
                  <a:pt x="393528" y="862917"/>
                </a:cubicBezTo>
                <a:cubicBezTo>
                  <a:pt x="388412" y="869872"/>
                  <a:pt x="380526" y="873863"/>
                  <a:pt x="371884" y="873863"/>
                </a:cubicBezTo>
                <a:lnTo>
                  <a:pt x="265717" y="873863"/>
                </a:lnTo>
                <a:cubicBezTo>
                  <a:pt x="253897" y="873863"/>
                  <a:pt x="243569" y="866269"/>
                  <a:pt x="240062" y="854974"/>
                </a:cubicBezTo>
                <a:lnTo>
                  <a:pt x="137441" y="525646"/>
                </a:lnTo>
                <a:cubicBezTo>
                  <a:pt x="56271" y="499938"/>
                  <a:pt x="0" y="423530"/>
                  <a:pt x="0" y="337919"/>
                </a:cubicBezTo>
                <a:cubicBezTo>
                  <a:pt x="0" y="285320"/>
                  <a:pt x="20501" y="235879"/>
                  <a:pt x="57685" y="198663"/>
                </a:cubicBezTo>
                <a:cubicBezTo>
                  <a:pt x="94889" y="161466"/>
                  <a:pt x="144359" y="140989"/>
                  <a:pt x="196987" y="140989"/>
                </a:cubicBezTo>
                <a:lnTo>
                  <a:pt x="463673" y="140989"/>
                </a:lnTo>
                <a:cubicBezTo>
                  <a:pt x="463692" y="140989"/>
                  <a:pt x="463692" y="140989"/>
                  <a:pt x="463711" y="140989"/>
                </a:cubicBezTo>
                <a:cubicBezTo>
                  <a:pt x="687535" y="140989"/>
                  <a:pt x="813641" y="46253"/>
                  <a:pt x="857472" y="5530"/>
                </a:cubicBezTo>
                <a:cubicBezTo>
                  <a:pt x="863537" y="-108"/>
                  <a:pt x="872024" y="-1561"/>
                  <a:pt x="879639" y="1752"/>
                </a:cubicBezTo>
                <a:cubicBezTo>
                  <a:pt x="887254" y="5085"/>
                  <a:pt x="891982" y="12311"/>
                  <a:pt x="891982" y="20603"/>
                </a:cubicBezTo>
                <a:lnTo>
                  <a:pt x="891982" y="254575"/>
                </a:lnTo>
                <a:cubicBezTo>
                  <a:pt x="933720" y="259398"/>
                  <a:pt x="966235" y="294910"/>
                  <a:pt x="966235" y="337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8155882" y="628722"/>
            <a:ext cx="463740" cy="417550"/>
          </a:xfrm>
          <a:custGeom>
            <a:rect b="b" l="l" r="r" t="t"/>
            <a:pathLst>
              <a:path extrusionOk="0" h="835099" w="927480">
                <a:moveTo>
                  <a:pt x="359676" y="825374"/>
                </a:moveTo>
                <a:cubicBezTo>
                  <a:pt x="360393" y="827660"/>
                  <a:pt x="359967" y="830101"/>
                  <a:pt x="358552" y="832038"/>
                </a:cubicBezTo>
                <a:cubicBezTo>
                  <a:pt x="357118" y="833995"/>
                  <a:pt x="354909" y="835099"/>
                  <a:pt x="352507" y="835099"/>
                </a:cubicBezTo>
                <a:lnTo>
                  <a:pt x="246340" y="835099"/>
                </a:lnTo>
                <a:cubicBezTo>
                  <a:pt x="243046" y="835099"/>
                  <a:pt x="240159" y="832988"/>
                  <a:pt x="239170" y="829830"/>
                </a:cubicBezTo>
                <a:lnTo>
                  <a:pt x="140115" y="511855"/>
                </a:lnTo>
                <a:cubicBezTo>
                  <a:pt x="152420" y="514238"/>
                  <a:pt x="164957" y="515458"/>
                  <a:pt x="177610" y="515458"/>
                </a:cubicBezTo>
                <a:lnTo>
                  <a:pt x="263101" y="515458"/>
                </a:lnTo>
                <a:lnTo>
                  <a:pt x="359676" y="825374"/>
                </a:lnTo>
                <a:close/>
                <a:moveTo>
                  <a:pt x="352080" y="496085"/>
                </a:moveTo>
                <a:lnTo>
                  <a:pt x="352080" y="140972"/>
                </a:lnTo>
                <a:lnTo>
                  <a:pt x="177610" y="140972"/>
                </a:lnTo>
                <a:cubicBezTo>
                  <a:pt x="130155" y="140972"/>
                  <a:pt x="85550" y="159434"/>
                  <a:pt x="52008" y="192970"/>
                </a:cubicBezTo>
                <a:cubicBezTo>
                  <a:pt x="18486" y="226524"/>
                  <a:pt x="0" y="271102"/>
                  <a:pt x="0" y="318528"/>
                </a:cubicBezTo>
                <a:cubicBezTo>
                  <a:pt x="0" y="397320"/>
                  <a:pt x="52841" y="467490"/>
                  <a:pt x="128470" y="489188"/>
                </a:cubicBezTo>
                <a:cubicBezTo>
                  <a:pt x="144378" y="493760"/>
                  <a:pt x="160907" y="496085"/>
                  <a:pt x="177610" y="496085"/>
                </a:cubicBezTo>
                <a:lnTo>
                  <a:pt x="352080" y="496085"/>
                </a:lnTo>
                <a:close/>
                <a:moveTo>
                  <a:pt x="444276" y="140972"/>
                </a:moveTo>
                <a:lnTo>
                  <a:pt x="371457" y="140972"/>
                </a:lnTo>
                <a:lnTo>
                  <a:pt x="371457" y="496085"/>
                </a:lnTo>
                <a:lnTo>
                  <a:pt x="444296" y="496085"/>
                </a:lnTo>
                <a:cubicBezTo>
                  <a:pt x="444334" y="496085"/>
                  <a:pt x="444373" y="496104"/>
                  <a:pt x="444412" y="496104"/>
                </a:cubicBezTo>
                <a:cubicBezTo>
                  <a:pt x="588092" y="496124"/>
                  <a:pt x="692980" y="534270"/>
                  <a:pt x="762660" y="573268"/>
                </a:cubicBezTo>
                <a:lnTo>
                  <a:pt x="762660" y="63788"/>
                </a:lnTo>
                <a:cubicBezTo>
                  <a:pt x="692961" y="102806"/>
                  <a:pt x="588034" y="140972"/>
                  <a:pt x="444315" y="140972"/>
                </a:cubicBezTo>
                <a:cubicBezTo>
                  <a:pt x="444296" y="140972"/>
                  <a:pt x="444296" y="140972"/>
                  <a:pt x="444276" y="140972"/>
                </a:cubicBezTo>
                <a:close/>
                <a:moveTo>
                  <a:pt x="852511" y="127"/>
                </a:moveTo>
                <a:cubicBezTo>
                  <a:pt x="851833" y="-183"/>
                  <a:pt x="851465" y="147"/>
                  <a:pt x="851271" y="340"/>
                </a:cubicBezTo>
                <a:cubicBezTo>
                  <a:pt x="836893" y="13708"/>
                  <a:pt x="813951" y="32694"/>
                  <a:pt x="782037" y="52397"/>
                </a:cubicBezTo>
                <a:lnTo>
                  <a:pt x="782037" y="584660"/>
                </a:lnTo>
                <a:cubicBezTo>
                  <a:pt x="813951" y="604382"/>
                  <a:pt x="836893" y="623368"/>
                  <a:pt x="851290" y="636736"/>
                </a:cubicBezTo>
                <a:cubicBezTo>
                  <a:pt x="851465" y="636910"/>
                  <a:pt x="851833" y="637239"/>
                  <a:pt x="852511" y="636949"/>
                </a:cubicBezTo>
                <a:cubicBezTo>
                  <a:pt x="853228" y="636619"/>
                  <a:pt x="853228" y="636096"/>
                  <a:pt x="853228" y="635844"/>
                </a:cubicBezTo>
                <a:lnTo>
                  <a:pt x="853228" y="318528"/>
                </a:lnTo>
                <a:lnTo>
                  <a:pt x="853228" y="1212"/>
                </a:lnTo>
                <a:cubicBezTo>
                  <a:pt x="853228" y="960"/>
                  <a:pt x="853228" y="437"/>
                  <a:pt x="852511" y="127"/>
                </a:cubicBezTo>
                <a:close/>
                <a:moveTo>
                  <a:pt x="872605" y="254712"/>
                </a:moveTo>
                <a:lnTo>
                  <a:pt x="872605" y="318528"/>
                </a:lnTo>
                <a:lnTo>
                  <a:pt x="872605" y="382363"/>
                </a:lnTo>
                <a:cubicBezTo>
                  <a:pt x="903628" y="377675"/>
                  <a:pt x="927481" y="350843"/>
                  <a:pt x="927481" y="318528"/>
                </a:cubicBezTo>
                <a:cubicBezTo>
                  <a:pt x="927481" y="286233"/>
                  <a:pt x="903628" y="259401"/>
                  <a:pt x="872605" y="2547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8146194" y="619027"/>
            <a:ext cx="483117" cy="436931"/>
          </a:xfrm>
          <a:custGeom>
            <a:rect b="b" l="l" r="r" t="t"/>
            <a:pathLst>
              <a:path extrusionOk="0" h="873862" w="966234">
                <a:moveTo>
                  <a:pt x="891982" y="254575"/>
                </a:moveTo>
                <a:lnTo>
                  <a:pt x="891982" y="20603"/>
                </a:lnTo>
                <a:cubicBezTo>
                  <a:pt x="891982" y="12311"/>
                  <a:pt x="887254" y="5085"/>
                  <a:pt x="879639" y="1752"/>
                </a:cubicBezTo>
                <a:cubicBezTo>
                  <a:pt x="872024" y="-1561"/>
                  <a:pt x="863537" y="-108"/>
                  <a:pt x="857472" y="5530"/>
                </a:cubicBezTo>
                <a:cubicBezTo>
                  <a:pt x="813641" y="46253"/>
                  <a:pt x="687535" y="140989"/>
                  <a:pt x="463711" y="140989"/>
                </a:cubicBezTo>
                <a:cubicBezTo>
                  <a:pt x="463692" y="140989"/>
                  <a:pt x="463692" y="140989"/>
                  <a:pt x="463673" y="140989"/>
                </a:cubicBezTo>
                <a:lnTo>
                  <a:pt x="196987" y="140989"/>
                </a:lnTo>
                <a:cubicBezTo>
                  <a:pt x="144359" y="140989"/>
                  <a:pt x="94889" y="161466"/>
                  <a:pt x="57685" y="198663"/>
                </a:cubicBezTo>
                <a:cubicBezTo>
                  <a:pt x="20501" y="235879"/>
                  <a:pt x="0" y="285320"/>
                  <a:pt x="0" y="337919"/>
                </a:cubicBezTo>
                <a:cubicBezTo>
                  <a:pt x="0" y="423530"/>
                  <a:pt x="56271" y="499938"/>
                  <a:pt x="137441" y="525646"/>
                </a:cubicBezTo>
                <a:lnTo>
                  <a:pt x="240062" y="854974"/>
                </a:lnTo>
                <a:cubicBezTo>
                  <a:pt x="243569" y="866269"/>
                  <a:pt x="253897" y="873863"/>
                  <a:pt x="265717" y="873863"/>
                </a:cubicBezTo>
                <a:lnTo>
                  <a:pt x="371884" y="873863"/>
                </a:lnTo>
                <a:cubicBezTo>
                  <a:pt x="380526" y="873863"/>
                  <a:pt x="388412" y="869872"/>
                  <a:pt x="393528" y="862917"/>
                </a:cubicBezTo>
                <a:cubicBezTo>
                  <a:pt x="398643" y="855962"/>
                  <a:pt x="400116" y="847244"/>
                  <a:pt x="397539" y="838991"/>
                </a:cubicBezTo>
                <a:lnTo>
                  <a:pt x="302785" y="534849"/>
                </a:lnTo>
                <a:lnTo>
                  <a:pt x="463576" y="534849"/>
                </a:lnTo>
                <a:cubicBezTo>
                  <a:pt x="463614" y="534849"/>
                  <a:pt x="463653" y="534868"/>
                  <a:pt x="463692" y="534868"/>
                </a:cubicBezTo>
                <a:cubicBezTo>
                  <a:pt x="687535" y="534868"/>
                  <a:pt x="813641" y="629584"/>
                  <a:pt x="857472" y="670327"/>
                </a:cubicBezTo>
                <a:cubicBezTo>
                  <a:pt x="861386" y="673949"/>
                  <a:pt x="866308" y="675848"/>
                  <a:pt x="871346" y="675848"/>
                </a:cubicBezTo>
                <a:cubicBezTo>
                  <a:pt x="874116" y="675848"/>
                  <a:pt x="876926" y="675267"/>
                  <a:pt x="879639" y="674085"/>
                </a:cubicBezTo>
                <a:cubicBezTo>
                  <a:pt x="887254" y="670772"/>
                  <a:pt x="891982" y="663546"/>
                  <a:pt x="891982" y="655235"/>
                </a:cubicBezTo>
                <a:lnTo>
                  <a:pt x="891982" y="421282"/>
                </a:lnTo>
                <a:cubicBezTo>
                  <a:pt x="933720" y="416458"/>
                  <a:pt x="966235" y="380928"/>
                  <a:pt x="966235" y="337919"/>
                </a:cubicBezTo>
                <a:cubicBezTo>
                  <a:pt x="966235" y="294910"/>
                  <a:pt x="933720" y="259398"/>
                  <a:pt x="891982" y="254575"/>
                </a:cubicBezTo>
                <a:close/>
                <a:moveTo>
                  <a:pt x="379053" y="844764"/>
                </a:moveTo>
                <a:cubicBezTo>
                  <a:pt x="379770" y="847050"/>
                  <a:pt x="379344" y="849491"/>
                  <a:pt x="377929" y="851429"/>
                </a:cubicBezTo>
                <a:cubicBezTo>
                  <a:pt x="376495" y="853385"/>
                  <a:pt x="374286" y="854490"/>
                  <a:pt x="371884" y="854490"/>
                </a:cubicBezTo>
                <a:lnTo>
                  <a:pt x="265717" y="854490"/>
                </a:lnTo>
                <a:cubicBezTo>
                  <a:pt x="262423" y="854490"/>
                  <a:pt x="259536" y="852378"/>
                  <a:pt x="258547" y="849220"/>
                </a:cubicBezTo>
                <a:lnTo>
                  <a:pt x="159492" y="531245"/>
                </a:lnTo>
                <a:cubicBezTo>
                  <a:pt x="171797" y="533628"/>
                  <a:pt x="184334" y="534849"/>
                  <a:pt x="196987" y="534849"/>
                </a:cubicBezTo>
                <a:lnTo>
                  <a:pt x="282478" y="534849"/>
                </a:lnTo>
                <a:lnTo>
                  <a:pt x="379053" y="844764"/>
                </a:lnTo>
                <a:close/>
                <a:moveTo>
                  <a:pt x="371457" y="515475"/>
                </a:moveTo>
                <a:lnTo>
                  <a:pt x="196987" y="515475"/>
                </a:lnTo>
                <a:cubicBezTo>
                  <a:pt x="180284" y="515475"/>
                  <a:pt x="163755" y="513151"/>
                  <a:pt x="147847" y="508579"/>
                </a:cubicBezTo>
                <a:cubicBezTo>
                  <a:pt x="72218" y="486880"/>
                  <a:pt x="19377" y="416710"/>
                  <a:pt x="19377" y="337919"/>
                </a:cubicBezTo>
                <a:cubicBezTo>
                  <a:pt x="19377" y="290493"/>
                  <a:pt x="37863" y="245915"/>
                  <a:pt x="71385" y="212360"/>
                </a:cubicBezTo>
                <a:cubicBezTo>
                  <a:pt x="104927" y="178825"/>
                  <a:pt x="149532" y="160362"/>
                  <a:pt x="196987" y="160362"/>
                </a:cubicBezTo>
                <a:lnTo>
                  <a:pt x="371457" y="160362"/>
                </a:lnTo>
                <a:lnTo>
                  <a:pt x="371457" y="515475"/>
                </a:lnTo>
                <a:close/>
                <a:moveTo>
                  <a:pt x="782037" y="592659"/>
                </a:moveTo>
                <a:cubicBezTo>
                  <a:pt x="712357" y="553660"/>
                  <a:pt x="607469" y="515514"/>
                  <a:pt x="463789" y="515495"/>
                </a:cubicBezTo>
                <a:cubicBezTo>
                  <a:pt x="463750" y="515495"/>
                  <a:pt x="463711" y="515475"/>
                  <a:pt x="463673" y="515475"/>
                </a:cubicBezTo>
                <a:lnTo>
                  <a:pt x="390834" y="515475"/>
                </a:lnTo>
                <a:lnTo>
                  <a:pt x="390834" y="160362"/>
                </a:lnTo>
                <a:lnTo>
                  <a:pt x="463653" y="160362"/>
                </a:lnTo>
                <a:cubicBezTo>
                  <a:pt x="463673" y="160362"/>
                  <a:pt x="463673" y="160362"/>
                  <a:pt x="463692" y="160362"/>
                </a:cubicBezTo>
                <a:cubicBezTo>
                  <a:pt x="607411" y="160362"/>
                  <a:pt x="712338" y="122196"/>
                  <a:pt x="782037" y="83179"/>
                </a:cubicBezTo>
                <a:lnTo>
                  <a:pt x="782037" y="592659"/>
                </a:lnTo>
                <a:close/>
                <a:moveTo>
                  <a:pt x="872605" y="337919"/>
                </a:moveTo>
                <a:lnTo>
                  <a:pt x="872605" y="655235"/>
                </a:lnTo>
                <a:cubicBezTo>
                  <a:pt x="872605" y="655487"/>
                  <a:pt x="872605" y="656010"/>
                  <a:pt x="871888" y="656339"/>
                </a:cubicBezTo>
                <a:cubicBezTo>
                  <a:pt x="871210" y="656630"/>
                  <a:pt x="870842" y="656300"/>
                  <a:pt x="870667" y="656126"/>
                </a:cubicBezTo>
                <a:cubicBezTo>
                  <a:pt x="856270" y="642758"/>
                  <a:pt x="833328" y="623772"/>
                  <a:pt x="801414" y="604050"/>
                </a:cubicBezTo>
                <a:lnTo>
                  <a:pt x="801414" y="71787"/>
                </a:lnTo>
                <a:cubicBezTo>
                  <a:pt x="833328" y="52084"/>
                  <a:pt x="856270" y="33098"/>
                  <a:pt x="870648" y="19731"/>
                </a:cubicBezTo>
                <a:cubicBezTo>
                  <a:pt x="870842" y="19537"/>
                  <a:pt x="871210" y="19208"/>
                  <a:pt x="871888" y="19518"/>
                </a:cubicBezTo>
                <a:cubicBezTo>
                  <a:pt x="872605" y="19828"/>
                  <a:pt x="872605" y="20351"/>
                  <a:pt x="872605" y="20603"/>
                </a:cubicBezTo>
                <a:lnTo>
                  <a:pt x="872605" y="337919"/>
                </a:lnTo>
                <a:close/>
                <a:moveTo>
                  <a:pt x="891982" y="401754"/>
                </a:moveTo>
                <a:lnTo>
                  <a:pt x="891982" y="337919"/>
                </a:lnTo>
                <a:lnTo>
                  <a:pt x="891982" y="274103"/>
                </a:lnTo>
                <a:cubicBezTo>
                  <a:pt x="923005" y="278791"/>
                  <a:pt x="946858" y="305623"/>
                  <a:pt x="946858" y="337919"/>
                </a:cubicBezTo>
                <a:cubicBezTo>
                  <a:pt x="946858" y="370233"/>
                  <a:pt x="923005" y="397066"/>
                  <a:pt x="891982" y="4017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4567225" y="3383452"/>
            <a:ext cx="291528" cy="436807"/>
          </a:xfrm>
          <a:custGeom>
            <a:rect b="b" l="l" r="r" t="t"/>
            <a:pathLst>
              <a:path extrusionOk="0" h="873615" w="583055">
                <a:moveTo>
                  <a:pt x="583056" y="289402"/>
                </a:moveTo>
                <a:cubicBezTo>
                  <a:pt x="583056" y="361139"/>
                  <a:pt x="550018" y="423789"/>
                  <a:pt x="518083" y="484391"/>
                </a:cubicBezTo>
                <a:cubicBezTo>
                  <a:pt x="511588" y="496700"/>
                  <a:pt x="504882" y="509447"/>
                  <a:pt x="498632" y="521932"/>
                </a:cubicBezTo>
                <a:cubicBezTo>
                  <a:pt x="462950" y="593266"/>
                  <a:pt x="444076" y="667333"/>
                  <a:pt x="444076" y="736094"/>
                </a:cubicBezTo>
                <a:cubicBezTo>
                  <a:pt x="444076" y="758839"/>
                  <a:pt x="446545" y="771446"/>
                  <a:pt x="446563" y="771568"/>
                </a:cubicBezTo>
                <a:cubicBezTo>
                  <a:pt x="447070" y="774142"/>
                  <a:pt x="446405" y="776821"/>
                  <a:pt x="444742" y="778853"/>
                </a:cubicBezTo>
                <a:cubicBezTo>
                  <a:pt x="443078" y="780866"/>
                  <a:pt x="440610" y="782057"/>
                  <a:pt x="437984" y="782057"/>
                </a:cubicBezTo>
                <a:lnTo>
                  <a:pt x="396629" y="782057"/>
                </a:lnTo>
                <a:lnTo>
                  <a:pt x="396629" y="850398"/>
                </a:lnTo>
                <a:cubicBezTo>
                  <a:pt x="396629" y="863197"/>
                  <a:pt x="386212" y="873615"/>
                  <a:pt x="373396" y="873615"/>
                </a:cubicBezTo>
                <a:lnTo>
                  <a:pt x="205335" y="873615"/>
                </a:lnTo>
                <a:cubicBezTo>
                  <a:pt x="192519" y="873615"/>
                  <a:pt x="182102" y="863197"/>
                  <a:pt x="182102" y="850398"/>
                </a:cubicBezTo>
                <a:lnTo>
                  <a:pt x="182102" y="782057"/>
                </a:lnTo>
                <a:lnTo>
                  <a:pt x="145195" y="782057"/>
                </a:lnTo>
                <a:cubicBezTo>
                  <a:pt x="142569" y="782057"/>
                  <a:pt x="140013" y="780884"/>
                  <a:pt x="138349" y="778835"/>
                </a:cubicBezTo>
                <a:cubicBezTo>
                  <a:pt x="136686" y="776804"/>
                  <a:pt x="135968" y="774142"/>
                  <a:pt x="136493" y="771568"/>
                </a:cubicBezTo>
                <a:cubicBezTo>
                  <a:pt x="136511" y="771446"/>
                  <a:pt x="138980" y="758839"/>
                  <a:pt x="138980" y="736094"/>
                </a:cubicBezTo>
                <a:cubicBezTo>
                  <a:pt x="138980" y="712963"/>
                  <a:pt x="136826" y="689220"/>
                  <a:pt x="132642" y="665197"/>
                </a:cubicBezTo>
                <a:cubicBezTo>
                  <a:pt x="132099" y="664076"/>
                  <a:pt x="131784" y="662815"/>
                  <a:pt x="131784" y="661484"/>
                </a:cubicBezTo>
                <a:cubicBezTo>
                  <a:pt x="131784" y="661257"/>
                  <a:pt x="131836" y="661047"/>
                  <a:pt x="131854" y="660819"/>
                </a:cubicBezTo>
                <a:cubicBezTo>
                  <a:pt x="123362" y="614821"/>
                  <a:pt x="107377" y="567825"/>
                  <a:pt x="84424" y="521932"/>
                </a:cubicBezTo>
                <a:cubicBezTo>
                  <a:pt x="78174" y="509447"/>
                  <a:pt x="71468" y="496700"/>
                  <a:pt x="64973" y="484391"/>
                </a:cubicBezTo>
                <a:cubicBezTo>
                  <a:pt x="33038" y="423789"/>
                  <a:pt x="0" y="361139"/>
                  <a:pt x="0" y="289402"/>
                </a:cubicBezTo>
                <a:cubicBezTo>
                  <a:pt x="0" y="129835"/>
                  <a:pt x="129805" y="0"/>
                  <a:pt x="289357" y="0"/>
                </a:cubicBezTo>
                <a:lnTo>
                  <a:pt x="293699" y="0"/>
                </a:lnTo>
                <a:cubicBezTo>
                  <a:pt x="453251" y="0"/>
                  <a:pt x="583056" y="129835"/>
                  <a:pt x="583056" y="2894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4575979" y="3392207"/>
            <a:ext cx="274019" cy="419297"/>
          </a:xfrm>
          <a:custGeom>
            <a:rect b="b" l="l" r="r" t="t"/>
            <a:pathLst>
              <a:path extrusionOk="0" h="838595" w="548039">
                <a:moveTo>
                  <a:pt x="182102" y="764547"/>
                </a:moveTo>
                <a:lnTo>
                  <a:pt x="361613" y="764547"/>
                </a:lnTo>
                <a:lnTo>
                  <a:pt x="361613" y="832888"/>
                </a:lnTo>
                <a:cubicBezTo>
                  <a:pt x="361613" y="836039"/>
                  <a:pt x="359039" y="838596"/>
                  <a:pt x="355888" y="838596"/>
                </a:cubicBezTo>
                <a:lnTo>
                  <a:pt x="187827" y="838596"/>
                </a:lnTo>
                <a:cubicBezTo>
                  <a:pt x="184676" y="838596"/>
                  <a:pt x="182102" y="836039"/>
                  <a:pt x="182102" y="832888"/>
                </a:cubicBezTo>
                <a:lnTo>
                  <a:pt x="182102" y="764547"/>
                </a:lnTo>
                <a:close/>
                <a:moveTo>
                  <a:pt x="409253" y="706572"/>
                </a:moveTo>
                <a:lnTo>
                  <a:pt x="138787" y="706572"/>
                </a:lnTo>
                <a:cubicBezTo>
                  <a:pt x="138910" y="710582"/>
                  <a:pt x="138980" y="714592"/>
                  <a:pt x="138980" y="718584"/>
                </a:cubicBezTo>
                <a:cubicBezTo>
                  <a:pt x="138980" y="730893"/>
                  <a:pt x="138297" y="740454"/>
                  <a:pt x="137614" y="747037"/>
                </a:cubicBezTo>
                <a:lnTo>
                  <a:pt x="173278" y="747037"/>
                </a:lnTo>
                <a:cubicBezTo>
                  <a:pt x="173296" y="747037"/>
                  <a:pt x="173331" y="747037"/>
                  <a:pt x="173348" y="747037"/>
                </a:cubicBezTo>
                <a:lnTo>
                  <a:pt x="370367" y="747037"/>
                </a:lnTo>
                <a:cubicBezTo>
                  <a:pt x="370385" y="747037"/>
                  <a:pt x="370420" y="747037"/>
                  <a:pt x="370437" y="747037"/>
                </a:cubicBezTo>
                <a:lnTo>
                  <a:pt x="410426" y="747037"/>
                </a:lnTo>
                <a:cubicBezTo>
                  <a:pt x="409743" y="740454"/>
                  <a:pt x="409060" y="730893"/>
                  <a:pt x="409060" y="718584"/>
                </a:cubicBezTo>
                <a:cubicBezTo>
                  <a:pt x="409060" y="714592"/>
                  <a:pt x="409130" y="710582"/>
                  <a:pt x="409253" y="706572"/>
                </a:cubicBezTo>
                <a:close/>
                <a:moveTo>
                  <a:pt x="137877" y="689062"/>
                </a:moveTo>
                <a:lnTo>
                  <a:pt x="410163" y="689062"/>
                </a:lnTo>
                <a:cubicBezTo>
                  <a:pt x="411021" y="677051"/>
                  <a:pt x="412422" y="664934"/>
                  <a:pt x="414330" y="652730"/>
                </a:cubicBezTo>
                <a:lnTo>
                  <a:pt x="133710" y="652730"/>
                </a:lnTo>
                <a:cubicBezTo>
                  <a:pt x="135618" y="664934"/>
                  <a:pt x="137019" y="677051"/>
                  <a:pt x="137877" y="689062"/>
                </a:cubicBezTo>
                <a:close/>
                <a:moveTo>
                  <a:pt x="276191" y="0"/>
                </a:moveTo>
                <a:lnTo>
                  <a:pt x="271849" y="0"/>
                </a:lnTo>
                <a:cubicBezTo>
                  <a:pt x="121962" y="0"/>
                  <a:pt x="0" y="121973"/>
                  <a:pt x="0" y="271892"/>
                </a:cubicBezTo>
                <a:cubicBezTo>
                  <a:pt x="0" y="339287"/>
                  <a:pt x="32005" y="399993"/>
                  <a:pt x="62942" y="458721"/>
                </a:cubicBezTo>
                <a:cubicBezTo>
                  <a:pt x="69490" y="471118"/>
                  <a:pt x="76248" y="483935"/>
                  <a:pt x="82568" y="496595"/>
                </a:cubicBezTo>
                <a:cubicBezTo>
                  <a:pt x="105434" y="542313"/>
                  <a:pt x="121629" y="589169"/>
                  <a:pt x="130628" y="635220"/>
                </a:cubicBezTo>
                <a:lnTo>
                  <a:pt x="265266" y="635220"/>
                </a:lnTo>
                <a:lnTo>
                  <a:pt x="265266" y="346098"/>
                </a:lnTo>
                <a:lnTo>
                  <a:pt x="181262" y="271874"/>
                </a:lnTo>
                <a:cubicBezTo>
                  <a:pt x="177638" y="268670"/>
                  <a:pt x="177287" y="263137"/>
                  <a:pt x="180491" y="259512"/>
                </a:cubicBezTo>
                <a:cubicBezTo>
                  <a:pt x="183695" y="255888"/>
                  <a:pt x="189228" y="255555"/>
                  <a:pt x="192852" y="258742"/>
                </a:cubicBezTo>
                <a:lnTo>
                  <a:pt x="271849" y="328554"/>
                </a:lnTo>
                <a:lnTo>
                  <a:pt x="350863" y="258742"/>
                </a:lnTo>
                <a:cubicBezTo>
                  <a:pt x="354487" y="255555"/>
                  <a:pt x="360020" y="255888"/>
                  <a:pt x="363224" y="259512"/>
                </a:cubicBezTo>
                <a:cubicBezTo>
                  <a:pt x="366428" y="263137"/>
                  <a:pt x="366078" y="268670"/>
                  <a:pt x="362453" y="271874"/>
                </a:cubicBezTo>
                <a:lnTo>
                  <a:pt x="282774" y="342264"/>
                </a:lnTo>
                <a:lnTo>
                  <a:pt x="282774" y="635220"/>
                </a:lnTo>
                <a:lnTo>
                  <a:pt x="416133" y="635220"/>
                </a:lnTo>
                <a:cubicBezTo>
                  <a:pt x="416571" y="635220"/>
                  <a:pt x="416974" y="635290"/>
                  <a:pt x="417394" y="635342"/>
                </a:cubicBezTo>
                <a:cubicBezTo>
                  <a:pt x="426393" y="589257"/>
                  <a:pt x="442571" y="542348"/>
                  <a:pt x="465471" y="496595"/>
                </a:cubicBezTo>
                <a:cubicBezTo>
                  <a:pt x="471792" y="483935"/>
                  <a:pt x="478550" y="471118"/>
                  <a:pt x="485098" y="458721"/>
                </a:cubicBezTo>
                <a:cubicBezTo>
                  <a:pt x="516035" y="399993"/>
                  <a:pt x="548040" y="339287"/>
                  <a:pt x="548040" y="271892"/>
                </a:cubicBezTo>
                <a:cubicBezTo>
                  <a:pt x="548040" y="121973"/>
                  <a:pt x="426078" y="0"/>
                  <a:pt x="276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4567225" y="3383452"/>
            <a:ext cx="291528" cy="436807"/>
          </a:xfrm>
          <a:custGeom>
            <a:rect b="b" l="l" r="r" t="t"/>
            <a:pathLst>
              <a:path extrusionOk="0" h="873615" w="583055">
                <a:moveTo>
                  <a:pt x="293699" y="0"/>
                </a:moveTo>
                <a:lnTo>
                  <a:pt x="289357" y="0"/>
                </a:lnTo>
                <a:cubicBezTo>
                  <a:pt x="129805" y="0"/>
                  <a:pt x="0" y="129835"/>
                  <a:pt x="0" y="289402"/>
                </a:cubicBezTo>
                <a:cubicBezTo>
                  <a:pt x="0" y="361139"/>
                  <a:pt x="33038" y="423789"/>
                  <a:pt x="64973" y="484391"/>
                </a:cubicBezTo>
                <a:cubicBezTo>
                  <a:pt x="71468" y="496700"/>
                  <a:pt x="78174" y="509447"/>
                  <a:pt x="84424" y="521932"/>
                </a:cubicBezTo>
                <a:cubicBezTo>
                  <a:pt x="107377" y="567825"/>
                  <a:pt x="123362" y="614821"/>
                  <a:pt x="131854" y="660819"/>
                </a:cubicBezTo>
                <a:cubicBezTo>
                  <a:pt x="131836" y="661047"/>
                  <a:pt x="131784" y="661257"/>
                  <a:pt x="131784" y="661484"/>
                </a:cubicBezTo>
                <a:cubicBezTo>
                  <a:pt x="131784" y="662815"/>
                  <a:pt x="132099" y="664076"/>
                  <a:pt x="132642" y="665197"/>
                </a:cubicBezTo>
                <a:cubicBezTo>
                  <a:pt x="136826" y="689220"/>
                  <a:pt x="138980" y="712963"/>
                  <a:pt x="138980" y="736094"/>
                </a:cubicBezTo>
                <a:cubicBezTo>
                  <a:pt x="138980" y="758839"/>
                  <a:pt x="136511" y="771446"/>
                  <a:pt x="136493" y="771568"/>
                </a:cubicBezTo>
                <a:cubicBezTo>
                  <a:pt x="135968" y="774142"/>
                  <a:pt x="136686" y="776804"/>
                  <a:pt x="138349" y="778835"/>
                </a:cubicBezTo>
                <a:cubicBezTo>
                  <a:pt x="140013" y="780884"/>
                  <a:pt x="142569" y="782057"/>
                  <a:pt x="145195" y="782057"/>
                </a:cubicBezTo>
                <a:lnTo>
                  <a:pt x="182102" y="782057"/>
                </a:lnTo>
                <a:lnTo>
                  <a:pt x="182102" y="850398"/>
                </a:lnTo>
                <a:cubicBezTo>
                  <a:pt x="182102" y="863197"/>
                  <a:pt x="192519" y="873615"/>
                  <a:pt x="205335" y="873615"/>
                </a:cubicBezTo>
                <a:lnTo>
                  <a:pt x="373396" y="873615"/>
                </a:lnTo>
                <a:cubicBezTo>
                  <a:pt x="386212" y="873615"/>
                  <a:pt x="396629" y="863197"/>
                  <a:pt x="396629" y="850398"/>
                </a:cubicBezTo>
                <a:lnTo>
                  <a:pt x="396629" y="782057"/>
                </a:lnTo>
                <a:lnTo>
                  <a:pt x="437984" y="782057"/>
                </a:lnTo>
                <a:cubicBezTo>
                  <a:pt x="440610" y="782057"/>
                  <a:pt x="443078" y="780866"/>
                  <a:pt x="444742" y="778853"/>
                </a:cubicBezTo>
                <a:cubicBezTo>
                  <a:pt x="446405" y="776821"/>
                  <a:pt x="447070" y="774142"/>
                  <a:pt x="446563" y="771568"/>
                </a:cubicBezTo>
                <a:cubicBezTo>
                  <a:pt x="446545" y="771446"/>
                  <a:pt x="444076" y="758839"/>
                  <a:pt x="444076" y="736094"/>
                </a:cubicBezTo>
                <a:cubicBezTo>
                  <a:pt x="444076" y="667333"/>
                  <a:pt x="462950" y="593266"/>
                  <a:pt x="498632" y="521932"/>
                </a:cubicBezTo>
                <a:cubicBezTo>
                  <a:pt x="504882" y="509447"/>
                  <a:pt x="511588" y="496700"/>
                  <a:pt x="518083" y="484391"/>
                </a:cubicBezTo>
                <a:cubicBezTo>
                  <a:pt x="550018" y="423789"/>
                  <a:pt x="583056" y="361139"/>
                  <a:pt x="583056" y="289402"/>
                </a:cubicBezTo>
                <a:cubicBezTo>
                  <a:pt x="583056" y="129835"/>
                  <a:pt x="453251" y="0"/>
                  <a:pt x="293699" y="0"/>
                </a:cubicBezTo>
                <a:close/>
                <a:moveTo>
                  <a:pt x="379121" y="850398"/>
                </a:moveTo>
                <a:cubicBezTo>
                  <a:pt x="379121" y="853549"/>
                  <a:pt x="376548" y="856106"/>
                  <a:pt x="373396" y="856106"/>
                </a:cubicBezTo>
                <a:lnTo>
                  <a:pt x="205335" y="856106"/>
                </a:lnTo>
                <a:cubicBezTo>
                  <a:pt x="202184" y="856106"/>
                  <a:pt x="199610" y="853549"/>
                  <a:pt x="199610" y="850398"/>
                </a:cubicBezTo>
                <a:lnTo>
                  <a:pt x="199610" y="782057"/>
                </a:lnTo>
                <a:lnTo>
                  <a:pt x="379121" y="782057"/>
                </a:lnTo>
                <a:lnTo>
                  <a:pt x="379121" y="850398"/>
                </a:lnTo>
                <a:close/>
                <a:moveTo>
                  <a:pt x="387945" y="764547"/>
                </a:moveTo>
                <a:cubicBezTo>
                  <a:pt x="387928" y="764547"/>
                  <a:pt x="387893" y="764547"/>
                  <a:pt x="387875" y="764547"/>
                </a:cubicBezTo>
                <a:lnTo>
                  <a:pt x="190856" y="764547"/>
                </a:lnTo>
                <a:cubicBezTo>
                  <a:pt x="190839" y="764547"/>
                  <a:pt x="190804" y="764547"/>
                  <a:pt x="190786" y="764547"/>
                </a:cubicBezTo>
                <a:lnTo>
                  <a:pt x="155122" y="764547"/>
                </a:lnTo>
                <a:cubicBezTo>
                  <a:pt x="155805" y="757963"/>
                  <a:pt x="156488" y="748403"/>
                  <a:pt x="156488" y="736094"/>
                </a:cubicBezTo>
                <a:cubicBezTo>
                  <a:pt x="156488" y="732101"/>
                  <a:pt x="156418" y="728092"/>
                  <a:pt x="156295" y="724082"/>
                </a:cubicBezTo>
                <a:lnTo>
                  <a:pt x="426761" y="724082"/>
                </a:lnTo>
                <a:cubicBezTo>
                  <a:pt x="426638" y="728092"/>
                  <a:pt x="426568" y="732101"/>
                  <a:pt x="426568" y="736094"/>
                </a:cubicBezTo>
                <a:cubicBezTo>
                  <a:pt x="426568" y="748403"/>
                  <a:pt x="427251" y="757963"/>
                  <a:pt x="427934" y="764547"/>
                </a:cubicBezTo>
                <a:lnTo>
                  <a:pt x="387945" y="764547"/>
                </a:lnTo>
                <a:close/>
                <a:moveTo>
                  <a:pt x="427671" y="706572"/>
                </a:moveTo>
                <a:lnTo>
                  <a:pt x="155385" y="706572"/>
                </a:lnTo>
                <a:cubicBezTo>
                  <a:pt x="154527" y="694560"/>
                  <a:pt x="153126" y="682444"/>
                  <a:pt x="151218" y="670239"/>
                </a:cubicBezTo>
                <a:lnTo>
                  <a:pt x="431838" y="670239"/>
                </a:lnTo>
                <a:cubicBezTo>
                  <a:pt x="429930" y="682444"/>
                  <a:pt x="428529" y="694560"/>
                  <a:pt x="427671" y="706572"/>
                </a:cubicBezTo>
                <a:close/>
                <a:moveTo>
                  <a:pt x="502606" y="476231"/>
                </a:moveTo>
                <a:cubicBezTo>
                  <a:pt x="496058" y="488628"/>
                  <a:pt x="489300" y="501445"/>
                  <a:pt x="482979" y="514105"/>
                </a:cubicBezTo>
                <a:cubicBezTo>
                  <a:pt x="460079" y="559858"/>
                  <a:pt x="443901" y="606766"/>
                  <a:pt x="434902" y="652852"/>
                </a:cubicBezTo>
                <a:cubicBezTo>
                  <a:pt x="434482" y="652800"/>
                  <a:pt x="434079" y="652730"/>
                  <a:pt x="433642" y="652730"/>
                </a:cubicBezTo>
                <a:lnTo>
                  <a:pt x="300282" y="652730"/>
                </a:lnTo>
                <a:lnTo>
                  <a:pt x="300282" y="359773"/>
                </a:lnTo>
                <a:lnTo>
                  <a:pt x="379962" y="289384"/>
                </a:lnTo>
                <a:cubicBezTo>
                  <a:pt x="383586" y="286180"/>
                  <a:pt x="383936" y="280647"/>
                  <a:pt x="380732" y="277022"/>
                </a:cubicBezTo>
                <a:cubicBezTo>
                  <a:pt x="377528" y="273398"/>
                  <a:pt x="371995" y="273065"/>
                  <a:pt x="368371" y="276252"/>
                </a:cubicBezTo>
                <a:lnTo>
                  <a:pt x="289357" y="346063"/>
                </a:lnTo>
                <a:lnTo>
                  <a:pt x="210360" y="276252"/>
                </a:lnTo>
                <a:cubicBezTo>
                  <a:pt x="206736" y="273065"/>
                  <a:pt x="201204" y="273398"/>
                  <a:pt x="198000" y="277022"/>
                </a:cubicBezTo>
                <a:cubicBezTo>
                  <a:pt x="194796" y="280647"/>
                  <a:pt x="195146" y="286180"/>
                  <a:pt x="198770" y="289384"/>
                </a:cubicBezTo>
                <a:lnTo>
                  <a:pt x="282774" y="363608"/>
                </a:lnTo>
                <a:lnTo>
                  <a:pt x="282774" y="652730"/>
                </a:lnTo>
                <a:lnTo>
                  <a:pt x="148136" y="652730"/>
                </a:lnTo>
                <a:cubicBezTo>
                  <a:pt x="139137" y="606679"/>
                  <a:pt x="122942" y="559823"/>
                  <a:pt x="100077" y="514105"/>
                </a:cubicBezTo>
                <a:cubicBezTo>
                  <a:pt x="93756" y="501445"/>
                  <a:pt x="86998" y="488628"/>
                  <a:pt x="80450" y="476231"/>
                </a:cubicBezTo>
                <a:cubicBezTo>
                  <a:pt x="49513" y="417503"/>
                  <a:pt x="17508" y="356797"/>
                  <a:pt x="17508" y="289402"/>
                </a:cubicBezTo>
                <a:cubicBezTo>
                  <a:pt x="17508" y="139483"/>
                  <a:pt x="139470" y="17510"/>
                  <a:pt x="289357" y="17510"/>
                </a:cubicBezTo>
                <a:lnTo>
                  <a:pt x="293699" y="17510"/>
                </a:lnTo>
                <a:cubicBezTo>
                  <a:pt x="443586" y="17510"/>
                  <a:pt x="565548" y="139483"/>
                  <a:pt x="565548" y="289402"/>
                </a:cubicBezTo>
                <a:cubicBezTo>
                  <a:pt x="565548" y="356797"/>
                  <a:pt x="533543" y="417503"/>
                  <a:pt x="502606" y="4762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5698162" y="3387830"/>
            <a:ext cx="428307" cy="428307"/>
          </a:xfrm>
          <a:custGeom>
            <a:rect b="b" l="l" r="r" t="t"/>
            <a:pathLst>
              <a:path extrusionOk="0" h="856613" w="856613">
                <a:moveTo>
                  <a:pt x="856613" y="428307"/>
                </a:moveTo>
                <a:cubicBezTo>
                  <a:pt x="856613" y="664846"/>
                  <a:pt x="664864" y="856613"/>
                  <a:pt x="428307" y="856613"/>
                </a:cubicBezTo>
                <a:cubicBezTo>
                  <a:pt x="191750" y="856613"/>
                  <a:pt x="0" y="664846"/>
                  <a:pt x="0" y="428307"/>
                </a:cubicBezTo>
                <a:cubicBezTo>
                  <a:pt x="0" y="191767"/>
                  <a:pt x="191750" y="0"/>
                  <a:pt x="428307" y="0"/>
                </a:cubicBezTo>
                <a:cubicBezTo>
                  <a:pt x="664864" y="0"/>
                  <a:pt x="856613" y="191750"/>
                  <a:pt x="856613" y="4283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5693785" y="3383452"/>
            <a:ext cx="437061" cy="437061"/>
          </a:xfrm>
          <a:custGeom>
            <a:rect b="b" l="l" r="r" t="t"/>
            <a:pathLst>
              <a:path extrusionOk="0" h="874123" w="874123">
                <a:moveTo>
                  <a:pt x="746109" y="128014"/>
                </a:moveTo>
                <a:cubicBezTo>
                  <a:pt x="663551" y="45455"/>
                  <a:pt x="553799" y="0"/>
                  <a:pt x="437062" y="0"/>
                </a:cubicBezTo>
                <a:cubicBezTo>
                  <a:pt x="320324" y="0"/>
                  <a:pt x="210555" y="45455"/>
                  <a:pt x="128014" y="128014"/>
                </a:cubicBezTo>
                <a:cubicBezTo>
                  <a:pt x="45455" y="210555"/>
                  <a:pt x="0" y="320324"/>
                  <a:pt x="0" y="437062"/>
                </a:cubicBezTo>
                <a:cubicBezTo>
                  <a:pt x="0" y="553799"/>
                  <a:pt x="45455" y="663568"/>
                  <a:pt x="128014" y="746109"/>
                </a:cubicBezTo>
                <a:cubicBezTo>
                  <a:pt x="210555" y="828650"/>
                  <a:pt x="320324" y="874123"/>
                  <a:pt x="437062" y="874123"/>
                </a:cubicBezTo>
                <a:cubicBezTo>
                  <a:pt x="553799" y="874123"/>
                  <a:pt x="663568" y="828668"/>
                  <a:pt x="746109" y="746109"/>
                </a:cubicBezTo>
                <a:cubicBezTo>
                  <a:pt x="828650" y="663551"/>
                  <a:pt x="874123" y="553799"/>
                  <a:pt x="874123" y="437062"/>
                </a:cubicBezTo>
                <a:cubicBezTo>
                  <a:pt x="874123" y="320324"/>
                  <a:pt x="828650" y="210555"/>
                  <a:pt x="746109" y="128014"/>
                </a:cubicBezTo>
                <a:close/>
                <a:moveTo>
                  <a:pt x="733730" y="733730"/>
                </a:moveTo>
                <a:cubicBezTo>
                  <a:pt x="654481" y="812979"/>
                  <a:pt x="549124" y="856613"/>
                  <a:pt x="437062" y="856613"/>
                </a:cubicBezTo>
                <a:cubicBezTo>
                  <a:pt x="324999" y="856613"/>
                  <a:pt x="219643" y="812979"/>
                  <a:pt x="140393" y="733730"/>
                </a:cubicBezTo>
                <a:cubicBezTo>
                  <a:pt x="61144" y="654481"/>
                  <a:pt x="17510" y="549124"/>
                  <a:pt x="17510" y="437062"/>
                </a:cubicBezTo>
                <a:cubicBezTo>
                  <a:pt x="17510" y="324999"/>
                  <a:pt x="61144" y="219643"/>
                  <a:pt x="140393" y="140393"/>
                </a:cubicBezTo>
                <a:cubicBezTo>
                  <a:pt x="219643" y="61144"/>
                  <a:pt x="324999" y="17510"/>
                  <a:pt x="437062" y="17510"/>
                </a:cubicBezTo>
                <a:cubicBezTo>
                  <a:pt x="549124" y="17510"/>
                  <a:pt x="654481" y="61144"/>
                  <a:pt x="733730" y="140393"/>
                </a:cubicBezTo>
                <a:cubicBezTo>
                  <a:pt x="812979" y="219643"/>
                  <a:pt x="856613" y="324999"/>
                  <a:pt x="856613" y="437062"/>
                </a:cubicBezTo>
                <a:cubicBezTo>
                  <a:pt x="856613" y="549124"/>
                  <a:pt x="812962" y="654481"/>
                  <a:pt x="733730" y="733730"/>
                </a:cubicBezTo>
                <a:close/>
                <a:moveTo>
                  <a:pt x="658648" y="655163"/>
                </a:moveTo>
                <a:cubicBezTo>
                  <a:pt x="660381" y="659681"/>
                  <a:pt x="658123" y="664741"/>
                  <a:pt x="653605" y="666475"/>
                </a:cubicBezTo>
                <a:cubicBezTo>
                  <a:pt x="652572" y="666877"/>
                  <a:pt x="651504" y="667053"/>
                  <a:pt x="650471" y="667053"/>
                </a:cubicBezTo>
                <a:cubicBezTo>
                  <a:pt x="646951" y="667053"/>
                  <a:pt x="643624" y="664916"/>
                  <a:pt x="642294" y="661432"/>
                </a:cubicBezTo>
                <a:cubicBezTo>
                  <a:pt x="626535" y="620389"/>
                  <a:pt x="599080" y="585317"/>
                  <a:pt x="562904" y="560015"/>
                </a:cubicBezTo>
                <a:cubicBezTo>
                  <a:pt x="525906" y="534136"/>
                  <a:pt x="482394" y="520461"/>
                  <a:pt x="437062" y="520461"/>
                </a:cubicBezTo>
                <a:cubicBezTo>
                  <a:pt x="391729" y="520461"/>
                  <a:pt x="348217" y="534136"/>
                  <a:pt x="311219" y="560015"/>
                </a:cubicBezTo>
                <a:cubicBezTo>
                  <a:pt x="275044" y="585317"/>
                  <a:pt x="247588" y="620389"/>
                  <a:pt x="231829" y="661432"/>
                </a:cubicBezTo>
                <a:cubicBezTo>
                  <a:pt x="230096" y="665949"/>
                  <a:pt x="225036" y="668191"/>
                  <a:pt x="220518" y="666475"/>
                </a:cubicBezTo>
                <a:cubicBezTo>
                  <a:pt x="216001" y="664741"/>
                  <a:pt x="213759" y="659681"/>
                  <a:pt x="215493" y="655163"/>
                </a:cubicBezTo>
                <a:cubicBezTo>
                  <a:pt x="232512" y="610846"/>
                  <a:pt x="262156" y="572990"/>
                  <a:pt x="301203" y="545675"/>
                </a:cubicBezTo>
                <a:cubicBezTo>
                  <a:pt x="341161" y="517729"/>
                  <a:pt x="388139" y="502951"/>
                  <a:pt x="437079" y="502951"/>
                </a:cubicBezTo>
                <a:cubicBezTo>
                  <a:pt x="486019" y="502951"/>
                  <a:pt x="533015" y="517729"/>
                  <a:pt x="572955" y="545675"/>
                </a:cubicBezTo>
                <a:cubicBezTo>
                  <a:pt x="611984" y="572990"/>
                  <a:pt x="641628" y="610864"/>
                  <a:pt x="658648" y="655163"/>
                </a:cubicBezTo>
                <a:close/>
                <a:moveTo>
                  <a:pt x="266691" y="358233"/>
                </a:moveTo>
                <a:cubicBezTo>
                  <a:pt x="222619" y="358233"/>
                  <a:pt x="185411" y="323843"/>
                  <a:pt x="181979" y="279946"/>
                </a:cubicBezTo>
                <a:cubicBezTo>
                  <a:pt x="181611" y="275131"/>
                  <a:pt x="185201" y="270911"/>
                  <a:pt x="190034" y="270544"/>
                </a:cubicBezTo>
                <a:cubicBezTo>
                  <a:pt x="194866" y="270176"/>
                  <a:pt x="199069" y="273765"/>
                  <a:pt x="199436" y="278598"/>
                </a:cubicBezTo>
                <a:cubicBezTo>
                  <a:pt x="202150" y="313443"/>
                  <a:pt x="231689" y="340740"/>
                  <a:pt x="266691" y="340740"/>
                </a:cubicBezTo>
                <a:cubicBezTo>
                  <a:pt x="301694" y="340740"/>
                  <a:pt x="331233" y="313443"/>
                  <a:pt x="333964" y="278598"/>
                </a:cubicBezTo>
                <a:cubicBezTo>
                  <a:pt x="334332" y="273783"/>
                  <a:pt x="338534" y="270176"/>
                  <a:pt x="343367" y="270544"/>
                </a:cubicBezTo>
                <a:cubicBezTo>
                  <a:pt x="348182" y="270911"/>
                  <a:pt x="351789" y="275131"/>
                  <a:pt x="351421" y="279946"/>
                </a:cubicBezTo>
                <a:cubicBezTo>
                  <a:pt x="347989" y="323843"/>
                  <a:pt x="310781" y="358233"/>
                  <a:pt x="266691" y="358233"/>
                </a:cubicBezTo>
                <a:close/>
                <a:moveTo>
                  <a:pt x="685158" y="279946"/>
                </a:moveTo>
                <a:cubicBezTo>
                  <a:pt x="681726" y="323843"/>
                  <a:pt x="644518" y="358233"/>
                  <a:pt x="600445" y="358233"/>
                </a:cubicBezTo>
                <a:cubicBezTo>
                  <a:pt x="556373" y="358233"/>
                  <a:pt x="519165" y="323843"/>
                  <a:pt x="515733" y="279946"/>
                </a:cubicBezTo>
                <a:cubicBezTo>
                  <a:pt x="515365" y="275131"/>
                  <a:pt x="518955" y="270911"/>
                  <a:pt x="523788" y="270544"/>
                </a:cubicBezTo>
                <a:cubicBezTo>
                  <a:pt x="528568" y="270176"/>
                  <a:pt x="532823" y="273765"/>
                  <a:pt x="533190" y="278598"/>
                </a:cubicBezTo>
                <a:cubicBezTo>
                  <a:pt x="535904" y="313443"/>
                  <a:pt x="565443" y="340740"/>
                  <a:pt x="600445" y="340740"/>
                </a:cubicBezTo>
                <a:cubicBezTo>
                  <a:pt x="635447" y="340740"/>
                  <a:pt x="664986" y="313443"/>
                  <a:pt x="667700" y="278598"/>
                </a:cubicBezTo>
                <a:cubicBezTo>
                  <a:pt x="668086" y="273783"/>
                  <a:pt x="672288" y="270176"/>
                  <a:pt x="677103" y="270544"/>
                </a:cubicBezTo>
                <a:cubicBezTo>
                  <a:pt x="681936" y="270911"/>
                  <a:pt x="685543" y="275131"/>
                  <a:pt x="685158" y="2799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5062202" y="3387830"/>
            <a:ext cx="428307" cy="428307"/>
          </a:xfrm>
          <a:custGeom>
            <a:rect b="b" l="l" r="r" t="t"/>
            <a:pathLst>
              <a:path extrusionOk="0" h="856613" w="856613">
                <a:moveTo>
                  <a:pt x="856613" y="428307"/>
                </a:moveTo>
                <a:cubicBezTo>
                  <a:pt x="856613" y="664846"/>
                  <a:pt x="664864" y="856613"/>
                  <a:pt x="428307" y="856613"/>
                </a:cubicBezTo>
                <a:cubicBezTo>
                  <a:pt x="191750" y="856613"/>
                  <a:pt x="0" y="664846"/>
                  <a:pt x="0" y="428307"/>
                </a:cubicBezTo>
                <a:cubicBezTo>
                  <a:pt x="0" y="191767"/>
                  <a:pt x="191750" y="0"/>
                  <a:pt x="428307" y="0"/>
                </a:cubicBezTo>
                <a:cubicBezTo>
                  <a:pt x="664864" y="0"/>
                  <a:pt x="856613" y="191750"/>
                  <a:pt x="856613" y="4283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057825" y="3383452"/>
            <a:ext cx="437061" cy="437061"/>
          </a:xfrm>
          <a:custGeom>
            <a:rect b="b" l="l" r="r" t="t"/>
            <a:pathLst>
              <a:path extrusionOk="0" h="874123" w="874123">
                <a:moveTo>
                  <a:pt x="746109" y="128014"/>
                </a:moveTo>
                <a:cubicBezTo>
                  <a:pt x="663551" y="45455"/>
                  <a:pt x="553799" y="0"/>
                  <a:pt x="437062" y="0"/>
                </a:cubicBezTo>
                <a:cubicBezTo>
                  <a:pt x="320324" y="0"/>
                  <a:pt x="210555" y="45455"/>
                  <a:pt x="128014" y="128014"/>
                </a:cubicBezTo>
                <a:cubicBezTo>
                  <a:pt x="45455" y="210555"/>
                  <a:pt x="0" y="320324"/>
                  <a:pt x="0" y="437062"/>
                </a:cubicBezTo>
                <a:cubicBezTo>
                  <a:pt x="0" y="553799"/>
                  <a:pt x="45455" y="663568"/>
                  <a:pt x="128014" y="746109"/>
                </a:cubicBezTo>
                <a:cubicBezTo>
                  <a:pt x="210555" y="828650"/>
                  <a:pt x="320324" y="874123"/>
                  <a:pt x="437062" y="874123"/>
                </a:cubicBezTo>
                <a:cubicBezTo>
                  <a:pt x="553799" y="874123"/>
                  <a:pt x="663568" y="828668"/>
                  <a:pt x="746109" y="746109"/>
                </a:cubicBezTo>
                <a:cubicBezTo>
                  <a:pt x="828650" y="663551"/>
                  <a:pt x="874123" y="553799"/>
                  <a:pt x="874123" y="437062"/>
                </a:cubicBezTo>
                <a:cubicBezTo>
                  <a:pt x="874123" y="320324"/>
                  <a:pt x="828650" y="210555"/>
                  <a:pt x="746109" y="128014"/>
                </a:cubicBezTo>
                <a:close/>
                <a:moveTo>
                  <a:pt x="733730" y="733730"/>
                </a:moveTo>
                <a:cubicBezTo>
                  <a:pt x="654481" y="812979"/>
                  <a:pt x="549124" y="856613"/>
                  <a:pt x="437062" y="856613"/>
                </a:cubicBezTo>
                <a:cubicBezTo>
                  <a:pt x="324999" y="856613"/>
                  <a:pt x="219643" y="812979"/>
                  <a:pt x="140393" y="733730"/>
                </a:cubicBezTo>
                <a:cubicBezTo>
                  <a:pt x="61144" y="654481"/>
                  <a:pt x="17510" y="549124"/>
                  <a:pt x="17510" y="437062"/>
                </a:cubicBezTo>
                <a:cubicBezTo>
                  <a:pt x="17510" y="324999"/>
                  <a:pt x="61144" y="219643"/>
                  <a:pt x="140393" y="140393"/>
                </a:cubicBezTo>
                <a:cubicBezTo>
                  <a:pt x="219643" y="61144"/>
                  <a:pt x="324999" y="17510"/>
                  <a:pt x="437062" y="17510"/>
                </a:cubicBezTo>
                <a:cubicBezTo>
                  <a:pt x="549124" y="17510"/>
                  <a:pt x="654481" y="61144"/>
                  <a:pt x="733730" y="140393"/>
                </a:cubicBezTo>
                <a:cubicBezTo>
                  <a:pt x="812979" y="219643"/>
                  <a:pt x="856613" y="324999"/>
                  <a:pt x="856613" y="437062"/>
                </a:cubicBezTo>
                <a:cubicBezTo>
                  <a:pt x="856613" y="549124"/>
                  <a:pt x="812962" y="654481"/>
                  <a:pt x="733730" y="733730"/>
                </a:cubicBezTo>
                <a:close/>
                <a:moveTo>
                  <a:pt x="658648" y="540299"/>
                </a:moveTo>
                <a:cubicBezTo>
                  <a:pt x="641628" y="584617"/>
                  <a:pt x="611984" y="622473"/>
                  <a:pt x="572938" y="649788"/>
                </a:cubicBezTo>
                <a:cubicBezTo>
                  <a:pt x="532980" y="677734"/>
                  <a:pt x="486001" y="692512"/>
                  <a:pt x="437062" y="692512"/>
                </a:cubicBezTo>
                <a:cubicBezTo>
                  <a:pt x="388122" y="692512"/>
                  <a:pt x="341143" y="677734"/>
                  <a:pt x="301186" y="649788"/>
                </a:cubicBezTo>
                <a:cubicBezTo>
                  <a:pt x="262139" y="622473"/>
                  <a:pt x="232495" y="584617"/>
                  <a:pt x="215475" y="540299"/>
                </a:cubicBezTo>
                <a:cubicBezTo>
                  <a:pt x="213742" y="535782"/>
                  <a:pt x="216001" y="530721"/>
                  <a:pt x="220501" y="528988"/>
                </a:cubicBezTo>
                <a:cubicBezTo>
                  <a:pt x="225018" y="527255"/>
                  <a:pt x="230079" y="529513"/>
                  <a:pt x="231812" y="534031"/>
                </a:cubicBezTo>
                <a:cubicBezTo>
                  <a:pt x="247571" y="575074"/>
                  <a:pt x="275026" y="610146"/>
                  <a:pt x="311201" y="635447"/>
                </a:cubicBezTo>
                <a:cubicBezTo>
                  <a:pt x="348199" y="661327"/>
                  <a:pt x="391711" y="675002"/>
                  <a:pt x="437044" y="675002"/>
                </a:cubicBezTo>
                <a:cubicBezTo>
                  <a:pt x="482377" y="675002"/>
                  <a:pt x="525889" y="661327"/>
                  <a:pt x="562887" y="635447"/>
                </a:cubicBezTo>
                <a:cubicBezTo>
                  <a:pt x="599062" y="610146"/>
                  <a:pt x="626517" y="575074"/>
                  <a:pt x="642276" y="534031"/>
                </a:cubicBezTo>
                <a:cubicBezTo>
                  <a:pt x="644010" y="529513"/>
                  <a:pt x="649070" y="527272"/>
                  <a:pt x="653588" y="528988"/>
                </a:cubicBezTo>
                <a:cubicBezTo>
                  <a:pt x="658123" y="530721"/>
                  <a:pt x="660381" y="535782"/>
                  <a:pt x="658648" y="540299"/>
                </a:cubicBezTo>
                <a:close/>
                <a:moveTo>
                  <a:pt x="199454" y="350161"/>
                </a:moveTo>
                <a:cubicBezTo>
                  <a:pt x="199086" y="354976"/>
                  <a:pt x="194866" y="358583"/>
                  <a:pt x="190051" y="358215"/>
                </a:cubicBezTo>
                <a:cubicBezTo>
                  <a:pt x="185236" y="357847"/>
                  <a:pt x="181629" y="353628"/>
                  <a:pt x="181997" y="348812"/>
                </a:cubicBezTo>
                <a:cubicBezTo>
                  <a:pt x="185429" y="304915"/>
                  <a:pt x="222619" y="270526"/>
                  <a:pt x="266709" y="270526"/>
                </a:cubicBezTo>
                <a:cubicBezTo>
                  <a:pt x="310799" y="270526"/>
                  <a:pt x="348007" y="304915"/>
                  <a:pt x="351421" y="348812"/>
                </a:cubicBezTo>
                <a:cubicBezTo>
                  <a:pt x="351789" y="353628"/>
                  <a:pt x="348199" y="357847"/>
                  <a:pt x="343367" y="358215"/>
                </a:cubicBezTo>
                <a:cubicBezTo>
                  <a:pt x="343139" y="358233"/>
                  <a:pt x="342912" y="358250"/>
                  <a:pt x="342684" y="358250"/>
                </a:cubicBezTo>
                <a:cubicBezTo>
                  <a:pt x="338166" y="358250"/>
                  <a:pt x="334332" y="354766"/>
                  <a:pt x="333964" y="350178"/>
                </a:cubicBezTo>
                <a:cubicBezTo>
                  <a:pt x="331250" y="315334"/>
                  <a:pt x="301694" y="288036"/>
                  <a:pt x="266691" y="288036"/>
                </a:cubicBezTo>
                <a:cubicBezTo>
                  <a:pt x="231707" y="288018"/>
                  <a:pt x="202168" y="315316"/>
                  <a:pt x="199454" y="350161"/>
                </a:cubicBezTo>
                <a:close/>
                <a:moveTo>
                  <a:pt x="685158" y="348795"/>
                </a:moveTo>
                <a:cubicBezTo>
                  <a:pt x="685525" y="353610"/>
                  <a:pt x="681936" y="357830"/>
                  <a:pt x="677103" y="358198"/>
                </a:cubicBezTo>
                <a:cubicBezTo>
                  <a:pt x="676876" y="358215"/>
                  <a:pt x="676648" y="358233"/>
                  <a:pt x="676420" y="358233"/>
                </a:cubicBezTo>
                <a:cubicBezTo>
                  <a:pt x="671903" y="358233"/>
                  <a:pt x="668068" y="354748"/>
                  <a:pt x="667700" y="350161"/>
                </a:cubicBezTo>
                <a:cubicBezTo>
                  <a:pt x="664986" y="315316"/>
                  <a:pt x="635447" y="288018"/>
                  <a:pt x="600445" y="288018"/>
                </a:cubicBezTo>
                <a:cubicBezTo>
                  <a:pt x="565461" y="288018"/>
                  <a:pt x="535922" y="315316"/>
                  <a:pt x="533190" y="350161"/>
                </a:cubicBezTo>
                <a:cubicBezTo>
                  <a:pt x="532805" y="354976"/>
                  <a:pt x="528603" y="358583"/>
                  <a:pt x="523788" y="358215"/>
                </a:cubicBezTo>
                <a:cubicBezTo>
                  <a:pt x="518972" y="357847"/>
                  <a:pt x="515365" y="353628"/>
                  <a:pt x="515733" y="348812"/>
                </a:cubicBezTo>
                <a:cubicBezTo>
                  <a:pt x="519165" y="304915"/>
                  <a:pt x="556356" y="270526"/>
                  <a:pt x="600445" y="270526"/>
                </a:cubicBezTo>
                <a:cubicBezTo>
                  <a:pt x="644535" y="270509"/>
                  <a:pt x="681743" y="304898"/>
                  <a:pt x="685158" y="348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6329748" y="3383452"/>
            <a:ext cx="316423" cy="436686"/>
          </a:xfrm>
          <a:custGeom>
            <a:rect b="b" l="l" r="r" t="t"/>
            <a:pathLst>
              <a:path extrusionOk="0" h="873371" w="632846">
                <a:moveTo>
                  <a:pt x="629501" y="766233"/>
                </a:moveTo>
                <a:cubicBezTo>
                  <a:pt x="625955" y="771388"/>
                  <a:pt x="620087" y="774481"/>
                  <a:pt x="613816" y="774481"/>
                </a:cubicBezTo>
                <a:lnTo>
                  <a:pt x="423629" y="774481"/>
                </a:lnTo>
                <a:cubicBezTo>
                  <a:pt x="419176" y="829754"/>
                  <a:pt x="372821" y="873371"/>
                  <a:pt x="316441" y="873371"/>
                </a:cubicBezTo>
                <a:cubicBezTo>
                  <a:pt x="260043" y="873371"/>
                  <a:pt x="213671" y="829754"/>
                  <a:pt x="209217" y="774481"/>
                </a:cubicBezTo>
                <a:lnTo>
                  <a:pt x="19030" y="774481"/>
                </a:lnTo>
                <a:cubicBezTo>
                  <a:pt x="12760" y="774481"/>
                  <a:pt x="6891" y="771388"/>
                  <a:pt x="3346" y="766233"/>
                </a:cubicBezTo>
                <a:cubicBezTo>
                  <a:pt x="-200" y="761061"/>
                  <a:pt x="-986" y="754490"/>
                  <a:pt x="1267" y="748636"/>
                </a:cubicBezTo>
                <a:cubicBezTo>
                  <a:pt x="8428" y="729973"/>
                  <a:pt x="20043" y="696299"/>
                  <a:pt x="30366" y="650987"/>
                </a:cubicBezTo>
                <a:cubicBezTo>
                  <a:pt x="30436" y="650568"/>
                  <a:pt x="30523" y="650166"/>
                  <a:pt x="30645" y="649764"/>
                </a:cubicBezTo>
                <a:cubicBezTo>
                  <a:pt x="42208" y="598633"/>
                  <a:pt x="52076" y="532840"/>
                  <a:pt x="52093" y="457192"/>
                </a:cubicBezTo>
                <a:cubicBezTo>
                  <a:pt x="52093" y="457175"/>
                  <a:pt x="52076" y="457157"/>
                  <a:pt x="52076" y="457140"/>
                </a:cubicBezTo>
                <a:lnTo>
                  <a:pt x="52076" y="365555"/>
                </a:lnTo>
                <a:cubicBezTo>
                  <a:pt x="52076" y="232939"/>
                  <a:pt x="150147" y="122830"/>
                  <a:pt x="277544" y="103957"/>
                </a:cubicBezTo>
                <a:cubicBezTo>
                  <a:pt x="265073" y="93088"/>
                  <a:pt x="257179" y="77099"/>
                  <a:pt x="257179" y="59292"/>
                </a:cubicBezTo>
                <a:cubicBezTo>
                  <a:pt x="257179" y="26597"/>
                  <a:pt x="283745" y="0"/>
                  <a:pt x="316423" y="0"/>
                </a:cubicBezTo>
                <a:cubicBezTo>
                  <a:pt x="349102" y="0"/>
                  <a:pt x="375668" y="26597"/>
                  <a:pt x="375668" y="59292"/>
                </a:cubicBezTo>
                <a:cubicBezTo>
                  <a:pt x="375668" y="77081"/>
                  <a:pt x="367791" y="93053"/>
                  <a:pt x="355338" y="103922"/>
                </a:cubicBezTo>
                <a:cubicBezTo>
                  <a:pt x="411176" y="112118"/>
                  <a:pt x="462701" y="137911"/>
                  <a:pt x="503344" y="178557"/>
                </a:cubicBezTo>
                <a:cubicBezTo>
                  <a:pt x="553279" y="228482"/>
                  <a:pt x="580771" y="294904"/>
                  <a:pt x="580771" y="365555"/>
                </a:cubicBezTo>
                <a:lnTo>
                  <a:pt x="580771" y="457140"/>
                </a:lnTo>
                <a:cubicBezTo>
                  <a:pt x="580771" y="457157"/>
                  <a:pt x="580753" y="457175"/>
                  <a:pt x="580753" y="457192"/>
                </a:cubicBezTo>
                <a:cubicBezTo>
                  <a:pt x="580771" y="600782"/>
                  <a:pt x="616297" y="708846"/>
                  <a:pt x="631579" y="748636"/>
                </a:cubicBezTo>
                <a:cubicBezTo>
                  <a:pt x="633832" y="754490"/>
                  <a:pt x="633046" y="761061"/>
                  <a:pt x="629501" y="766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6338478" y="3392189"/>
            <a:ext cx="298965" cy="419211"/>
          </a:xfrm>
          <a:custGeom>
            <a:rect b="b" l="l" r="r" t="t"/>
            <a:pathLst>
              <a:path extrusionOk="0" h="838421" w="597931">
                <a:moveTo>
                  <a:pt x="298964" y="757007"/>
                </a:moveTo>
                <a:lnTo>
                  <a:pt x="388669" y="757007"/>
                </a:lnTo>
                <a:cubicBezTo>
                  <a:pt x="384267" y="802633"/>
                  <a:pt x="345720" y="838422"/>
                  <a:pt x="298981" y="838422"/>
                </a:cubicBezTo>
                <a:cubicBezTo>
                  <a:pt x="252225" y="838422"/>
                  <a:pt x="213660" y="802633"/>
                  <a:pt x="209258" y="757007"/>
                </a:cubicBezTo>
                <a:lnTo>
                  <a:pt x="298964" y="757007"/>
                </a:lnTo>
                <a:close/>
                <a:moveTo>
                  <a:pt x="597824" y="737435"/>
                </a:moveTo>
                <a:cubicBezTo>
                  <a:pt x="590802" y="719156"/>
                  <a:pt x="579624" y="686828"/>
                  <a:pt x="569424" y="643508"/>
                </a:cubicBezTo>
                <a:lnTo>
                  <a:pt x="28503" y="643508"/>
                </a:lnTo>
                <a:cubicBezTo>
                  <a:pt x="18303" y="686828"/>
                  <a:pt x="7125" y="719156"/>
                  <a:pt x="121" y="737435"/>
                </a:cubicBezTo>
                <a:cubicBezTo>
                  <a:pt x="-89" y="737942"/>
                  <a:pt x="-19" y="738413"/>
                  <a:pt x="278" y="738850"/>
                </a:cubicBezTo>
                <a:cubicBezTo>
                  <a:pt x="592" y="739305"/>
                  <a:pt x="1012" y="739532"/>
                  <a:pt x="1570" y="739532"/>
                </a:cubicBezTo>
                <a:lnTo>
                  <a:pt x="200106" y="739532"/>
                </a:lnTo>
                <a:lnTo>
                  <a:pt x="298964" y="739532"/>
                </a:lnTo>
                <a:lnTo>
                  <a:pt x="397821" y="739532"/>
                </a:lnTo>
                <a:lnTo>
                  <a:pt x="596357" y="739532"/>
                </a:lnTo>
                <a:cubicBezTo>
                  <a:pt x="596915" y="739532"/>
                  <a:pt x="597335" y="739305"/>
                  <a:pt x="597649" y="738850"/>
                </a:cubicBezTo>
                <a:cubicBezTo>
                  <a:pt x="597946" y="738413"/>
                  <a:pt x="598016" y="737942"/>
                  <a:pt x="597824" y="737435"/>
                </a:cubicBezTo>
                <a:close/>
                <a:moveTo>
                  <a:pt x="298964" y="83617"/>
                </a:moveTo>
                <a:cubicBezTo>
                  <a:pt x="322001" y="83617"/>
                  <a:pt x="340742" y="64866"/>
                  <a:pt x="340742" y="41817"/>
                </a:cubicBezTo>
                <a:cubicBezTo>
                  <a:pt x="340742" y="18768"/>
                  <a:pt x="322001" y="0"/>
                  <a:pt x="298964" y="0"/>
                </a:cubicBezTo>
                <a:cubicBezTo>
                  <a:pt x="275926" y="0"/>
                  <a:pt x="257185" y="18768"/>
                  <a:pt x="257185" y="41817"/>
                </a:cubicBezTo>
                <a:cubicBezTo>
                  <a:pt x="257185" y="64866"/>
                  <a:pt x="275926" y="83617"/>
                  <a:pt x="298964" y="83617"/>
                </a:cubicBezTo>
                <a:close/>
                <a:moveTo>
                  <a:pt x="565494" y="626033"/>
                </a:moveTo>
                <a:cubicBezTo>
                  <a:pt x="554665" y="575357"/>
                  <a:pt x="545828" y="511888"/>
                  <a:pt x="545828" y="439665"/>
                </a:cubicBezTo>
                <a:cubicBezTo>
                  <a:pt x="545828" y="439647"/>
                  <a:pt x="545845" y="439630"/>
                  <a:pt x="545845" y="439613"/>
                </a:cubicBezTo>
                <a:lnTo>
                  <a:pt x="545845" y="348080"/>
                </a:lnTo>
                <a:cubicBezTo>
                  <a:pt x="545845" y="282095"/>
                  <a:pt x="520170" y="220077"/>
                  <a:pt x="473536" y="173437"/>
                </a:cubicBezTo>
                <a:cubicBezTo>
                  <a:pt x="426884" y="126797"/>
                  <a:pt x="364898" y="101091"/>
                  <a:pt x="298964" y="101091"/>
                </a:cubicBezTo>
                <a:cubicBezTo>
                  <a:pt x="162834" y="101091"/>
                  <a:pt x="52082" y="211899"/>
                  <a:pt x="52082" y="348080"/>
                </a:cubicBezTo>
                <a:lnTo>
                  <a:pt x="52082" y="439613"/>
                </a:lnTo>
                <a:cubicBezTo>
                  <a:pt x="52082" y="439630"/>
                  <a:pt x="52100" y="439647"/>
                  <a:pt x="52100" y="439665"/>
                </a:cubicBezTo>
                <a:cubicBezTo>
                  <a:pt x="52100" y="511888"/>
                  <a:pt x="43262" y="575357"/>
                  <a:pt x="32433" y="626033"/>
                </a:cubicBezTo>
                <a:lnTo>
                  <a:pt x="565494" y="6260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6329748" y="3383452"/>
            <a:ext cx="316423" cy="436686"/>
          </a:xfrm>
          <a:custGeom>
            <a:rect b="b" l="l" r="r" t="t"/>
            <a:pathLst>
              <a:path extrusionOk="0" h="873371" w="632846">
                <a:moveTo>
                  <a:pt x="631579" y="748636"/>
                </a:moveTo>
                <a:cubicBezTo>
                  <a:pt x="616297" y="708846"/>
                  <a:pt x="580771" y="600782"/>
                  <a:pt x="580753" y="457192"/>
                </a:cubicBezTo>
                <a:cubicBezTo>
                  <a:pt x="580753" y="457175"/>
                  <a:pt x="580771" y="457157"/>
                  <a:pt x="580771" y="457140"/>
                </a:cubicBezTo>
                <a:lnTo>
                  <a:pt x="580771" y="365555"/>
                </a:lnTo>
                <a:cubicBezTo>
                  <a:pt x="580771" y="294904"/>
                  <a:pt x="553279" y="228482"/>
                  <a:pt x="503344" y="178557"/>
                </a:cubicBezTo>
                <a:cubicBezTo>
                  <a:pt x="462701" y="137911"/>
                  <a:pt x="411176" y="112118"/>
                  <a:pt x="355338" y="103922"/>
                </a:cubicBezTo>
                <a:cubicBezTo>
                  <a:pt x="367791" y="93053"/>
                  <a:pt x="375668" y="77081"/>
                  <a:pt x="375668" y="59292"/>
                </a:cubicBezTo>
                <a:cubicBezTo>
                  <a:pt x="375668" y="26597"/>
                  <a:pt x="349102" y="0"/>
                  <a:pt x="316423" y="0"/>
                </a:cubicBezTo>
                <a:cubicBezTo>
                  <a:pt x="283745" y="0"/>
                  <a:pt x="257179" y="26597"/>
                  <a:pt x="257179" y="59292"/>
                </a:cubicBezTo>
                <a:cubicBezTo>
                  <a:pt x="257179" y="77099"/>
                  <a:pt x="265073" y="93088"/>
                  <a:pt x="277544" y="103957"/>
                </a:cubicBezTo>
                <a:cubicBezTo>
                  <a:pt x="150147" y="122830"/>
                  <a:pt x="52076" y="232939"/>
                  <a:pt x="52076" y="365555"/>
                </a:cubicBezTo>
                <a:lnTo>
                  <a:pt x="52076" y="457140"/>
                </a:lnTo>
                <a:cubicBezTo>
                  <a:pt x="52076" y="457157"/>
                  <a:pt x="52093" y="457175"/>
                  <a:pt x="52093" y="457192"/>
                </a:cubicBezTo>
                <a:cubicBezTo>
                  <a:pt x="52076" y="532840"/>
                  <a:pt x="42208" y="598633"/>
                  <a:pt x="30645" y="649764"/>
                </a:cubicBezTo>
                <a:cubicBezTo>
                  <a:pt x="30523" y="650166"/>
                  <a:pt x="30436" y="650568"/>
                  <a:pt x="30366" y="650987"/>
                </a:cubicBezTo>
                <a:cubicBezTo>
                  <a:pt x="20043" y="696299"/>
                  <a:pt x="8428" y="729973"/>
                  <a:pt x="1267" y="748636"/>
                </a:cubicBezTo>
                <a:cubicBezTo>
                  <a:pt x="-986" y="754490"/>
                  <a:pt x="-200" y="761061"/>
                  <a:pt x="3346" y="766233"/>
                </a:cubicBezTo>
                <a:cubicBezTo>
                  <a:pt x="6891" y="771388"/>
                  <a:pt x="12760" y="774481"/>
                  <a:pt x="19030" y="774481"/>
                </a:cubicBezTo>
                <a:lnTo>
                  <a:pt x="209217" y="774481"/>
                </a:lnTo>
                <a:cubicBezTo>
                  <a:pt x="213671" y="829754"/>
                  <a:pt x="260043" y="873371"/>
                  <a:pt x="316441" y="873371"/>
                </a:cubicBezTo>
                <a:cubicBezTo>
                  <a:pt x="372821" y="873371"/>
                  <a:pt x="419176" y="829754"/>
                  <a:pt x="423629" y="774481"/>
                </a:cubicBezTo>
                <a:lnTo>
                  <a:pt x="613816" y="774481"/>
                </a:lnTo>
                <a:cubicBezTo>
                  <a:pt x="620087" y="774481"/>
                  <a:pt x="625955" y="771388"/>
                  <a:pt x="629501" y="766233"/>
                </a:cubicBezTo>
                <a:cubicBezTo>
                  <a:pt x="633046" y="761061"/>
                  <a:pt x="633832" y="754490"/>
                  <a:pt x="631579" y="748636"/>
                </a:cubicBezTo>
                <a:close/>
                <a:moveTo>
                  <a:pt x="274645" y="59292"/>
                </a:moveTo>
                <a:cubicBezTo>
                  <a:pt x="274645" y="36243"/>
                  <a:pt x="293386" y="17475"/>
                  <a:pt x="316423" y="17475"/>
                </a:cubicBezTo>
                <a:cubicBezTo>
                  <a:pt x="339461" y="17475"/>
                  <a:pt x="358202" y="36243"/>
                  <a:pt x="358202" y="59292"/>
                </a:cubicBezTo>
                <a:cubicBezTo>
                  <a:pt x="358202" y="82341"/>
                  <a:pt x="339461" y="101091"/>
                  <a:pt x="316423" y="101091"/>
                </a:cubicBezTo>
                <a:cubicBezTo>
                  <a:pt x="293386" y="101091"/>
                  <a:pt x="274645" y="82341"/>
                  <a:pt x="274645" y="59292"/>
                </a:cubicBezTo>
                <a:close/>
                <a:moveTo>
                  <a:pt x="69559" y="457140"/>
                </a:moveTo>
                <a:cubicBezTo>
                  <a:pt x="69559" y="457122"/>
                  <a:pt x="69542" y="457105"/>
                  <a:pt x="69542" y="457087"/>
                </a:cubicBezTo>
                <a:lnTo>
                  <a:pt x="69542" y="365555"/>
                </a:lnTo>
                <a:cubicBezTo>
                  <a:pt x="69542" y="229374"/>
                  <a:pt x="180294" y="118566"/>
                  <a:pt x="316423" y="118566"/>
                </a:cubicBezTo>
                <a:cubicBezTo>
                  <a:pt x="382357" y="118566"/>
                  <a:pt x="444344" y="144272"/>
                  <a:pt x="490996" y="190912"/>
                </a:cubicBezTo>
                <a:cubicBezTo>
                  <a:pt x="537630" y="237552"/>
                  <a:pt x="563305" y="299570"/>
                  <a:pt x="563305" y="365555"/>
                </a:cubicBezTo>
                <a:lnTo>
                  <a:pt x="563305" y="457087"/>
                </a:lnTo>
                <a:cubicBezTo>
                  <a:pt x="563305" y="457105"/>
                  <a:pt x="563287" y="457122"/>
                  <a:pt x="563287" y="457140"/>
                </a:cubicBezTo>
                <a:cubicBezTo>
                  <a:pt x="563287" y="529363"/>
                  <a:pt x="572125" y="592831"/>
                  <a:pt x="582954" y="643508"/>
                </a:cubicBezTo>
                <a:lnTo>
                  <a:pt x="49893" y="643508"/>
                </a:lnTo>
                <a:cubicBezTo>
                  <a:pt x="60722" y="592831"/>
                  <a:pt x="69559" y="529363"/>
                  <a:pt x="69559" y="457140"/>
                </a:cubicBezTo>
                <a:close/>
                <a:moveTo>
                  <a:pt x="316441" y="855896"/>
                </a:moveTo>
                <a:cubicBezTo>
                  <a:pt x="269684" y="855896"/>
                  <a:pt x="231120" y="820108"/>
                  <a:pt x="226718" y="774481"/>
                </a:cubicBezTo>
                <a:lnTo>
                  <a:pt x="316423" y="774481"/>
                </a:lnTo>
                <a:lnTo>
                  <a:pt x="406129" y="774481"/>
                </a:lnTo>
                <a:cubicBezTo>
                  <a:pt x="401727" y="820108"/>
                  <a:pt x="363180" y="855896"/>
                  <a:pt x="316441" y="855896"/>
                </a:cubicBezTo>
                <a:close/>
                <a:moveTo>
                  <a:pt x="615109" y="756325"/>
                </a:moveTo>
                <a:cubicBezTo>
                  <a:pt x="614794" y="756779"/>
                  <a:pt x="614375" y="757007"/>
                  <a:pt x="613816" y="757007"/>
                </a:cubicBezTo>
                <a:lnTo>
                  <a:pt x="415281" y="757007"/>
                </a:lnTo>
                <a:lnTo>
                  <a:pt x="316423" y="757007"/>
                </a:lnTo>
                <a:lnTo>
                  <a:pt x="217566" y="757007"/>
                </a:lnTo>
                <a:lnTo>
                  <a:pt x="19030" y="757007"/>
                </a:lnTo>
                <a:cubicBezTo>
                  <a:pt x="18471" y="757007"/>
                  <a:pt x="18052" y="756779"/>
                  <a:pt x="17738" y="756325"/>
                </a:cubicBezTo>
                <a:cubicBezTo>
                  <a:pt x="17441" y="755888"/>
                  <a:pt x="17371" y="755416"/>
                  <a:pt x="17581" y="754910"/>
                </a:cubicBezTo>
                <a:cubicBezTo>
                  <a:pt x="24584" y="736631"/>
                  <a:pt x="35763" y="704303"/>
                  <a:pt x="45963" y="660983"/>
                </a:cubicBezTo>
                <a:lnTo>
                  <a:pt x="586884" y="660983"/>
                </a:lnTo>
                <a:cubicBezTo>
                  <a:pt x="597084" y="704303"/>
                  <a:pt x="608262" y="736631"/>
                  <a:pt x="615284" y="754910"/>
                </a:cubicBezTo>
                <a:cubicBezTo>
                  <a:pt x="615476" y="755416"/>
                  <a:pt x="615406" y="755888"/>
                  <a:pt x="615109" y="756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6902265" y="1284778"/>
            <a:ext cx="374874" cy="428298"/>
          </a:xfrm>
          <a:custGeom>
            <a:rect b="b" l="l" r="r" t="t"/>
            <a:pathLst>
              <a:path extrusionOk="0" h="856595" w="749747">
                <a:moveTo>
                  <a:pt x="749748" y="736987"/>
                </a:moveTo>
                <a:lnTo>
                  <a:pt x="749748" y="856596"/>
                </a:lnTo>
                <a:lnTo>
                  <a:pt x="0" y="856596"/>
                </a:lnTo>
                <a:lnTo>
                  <a:pt x="0" y="736987"/>
                </a:lnTo>
                <a:cubicBezTo>
                  <a:pt x="0" y="623663"/>
                  <a:pt x="61367" y="524681"/>
                  <a:pt x="152707" y="471416"/>
                </a:cubicBezTo>
                <a:cubicBezTo>
                  <a:pt x="158243" y="468194"/>
                  <a:pt x="165197" y="468772"/>
                  <a:pt x="170173" y="472799"/>
                </a:cubicBezTo>
                <a:cubicBezTo>
                  <a:pt x="224742" y="517029"/>
                  <a:pt x="294325" y="543539"/>
                  <a:pt x="370074" y="543539"/>
                </a:cubicBezTo>
                <a:cubicBezTo>
                  <a:pt x="447592" y="543539"/>
                  <a:pt x="518611" y="515786"/>
                  <a:pt x="573759" y="469700"/>
                </a:cubicBezTo>
                <a:cubicBezTo>
                  <a:pt x="578647" y="465620"/>
                  <a:pt x="585531" y="464920"/>
                  <a:pt x="591102" y="468019"/>
                </a:cubicBezTo>
                <a:cubicBezTo>
                  <a:pt x="685701" y="520426"/>
                  <a:pt x="749748" y="621230"/>
                  <a:pt x="749748" y="736987"/>
                </a:cubicBezTo>
                <a:close/>
                <a:moveTo>
                  <a:pt x="370074" y="452015"/>
                </a:moveTo>
                <a:cubicBezTo>
                  <a:pt x="494962" y="452015"/>
                  <a:pt x="596200" y="350826"/>
                  <a:pt x="596200" y="225999"/>
                </a:cubicBezTo>
                <a:cubicBezTo>
                  <a:pt x="596200" y="101172"/>
                  <a:pt x="494962" y="0"/>
                  <a:pt x="370074" y="0"/>
                </a:cubicBezTo>
                <a:cubicBezTo>
                  <a:pt x="245186" y="0"/>
                  <a:pt x="143948" y="101189"/>
                  <a:pt x="143948" y="226016"/>
                </a:cubicBezTo>
                <a:cubicBezTo>
                  <a:pt x="143948" y="350843"/>
                  <a:pt x="245186" y="452015"/>
                  <a:pt x="370074" y="452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6897885" y="1280400"/>
            <a:ext cx="383632" cy="437053"/>
          </a:xfrm>
          <a:custGeom>
            <a:rect b="b" l="l" r="r" t="t"/>
            <a:pathLst>
              <a:path extrusionOk="0" h="874105" w="767265">
                <a:moveTo>
                  <a:pt x="604101" y="469122"/>
                </a:moveTo>
                <a:cubicBezTo>
                  <a:pt x="595447" y="464324"/>
                  <a:pt x="584515" y="465392"/>
                  <a:pt x="576895" y="471749"/>
                </a:cubicBezTo>
                <a:cubicBezTo>
                  <a:pt x="521502" y="518044"/>
                  <a:pt x="451166" y="543539"/>
                  <a:pt x="378833" y="543539"/>
                </a:cubicBezTo>
                <a:cubicBezTo>
                  <a:pt x="308199" y="543539"/>
                  <a:pt x="239177" y="519112"/>
                  <a:pt x="184450" y="474743"/>
                </a:cubicBezTo>
                <a:cubicBezTo>
                  <a:pt x="176672" y="468439"/>
                  <a:pt x="165653" y="467581"/>
                  <a:pt x="157051" y="472589"/>
                </a:cubicBezTo>
                <a:cubicBezTo>
                  <a:pt x="110137" y="499957"/>
                  <a:pt x="70809" y="539161"/>
                  <a:pt x="43323" y="585982"/>
                </a:cubicBezTo>
                <a:cubicBezTo>
                  <a:pt x="14978" y="634239"/>
                  <a:pt x="0" y="689483"/>
                  <a:pt x="0" y="745742"/>
                </a:cubicBezTo>
                <a:lnTo>
                  <a:pt x="0" y="865351"/>
                </a:lnTo>
                <a:cubicBezTo>
                  <a:pt x="0" y="870184"/>
                  <a:pt x="3924" y="874106"/>
                  <a:pt x="8759" y="874106"/>
                </a:cubicBezTo>
                <a:lnTo>
                  <a:pt x="758507" y="874106"/>
                </a:lnTo>
                <a:cubicBezTo>
                  <a:pt x="763342" y="874106"/>
                  <a:pt x="767266" y="870184"/>
                  <a:pt x="767266" y="865351"/>
                </a:cubicBezTo>
                <a:lnTo>
                  <a:pt x="767266" y="745742"/>
                </a:lnTo>
                <a:cubicBezTo>
                  <a:pt x="767266" y="630877"/>
                  <a:pt x="704743" y="524873"/>
                  <a:pt x="604101" y="469122"/>
                </a:cubicBezTo>
                <a:close/>
                <a:moveTo>
                  <a:pt x="749748" y="856596"/>
                </a:moveTo>
                <a:lnTo>
                  <a:pt x="17518" y="856596"/>
                </a:lnTo>
                <a:lnTo>
                  <a:pt x="17518" y="745742"/>
                </a:lnTo>
                <a:cubicBezTo>
                  <a:pt x="17518" y="692599"/>
                  <a:pt x="31656" y="640420"/>
                  <a:pt x="58423" y="594860"/>
                </a:cubicBezTo>
                <a:cubicBezTo>
                  <a:pt x="84403" y="550630"/>
                  <a:pt x="121559" y="513579"/>
                  <a:pt x="165881" y="487717"/>
                </a:cubicBezTo>
                <a:cubicBezTo>
                  <a:pt x="168228" y="486352"/>
                  <a:pt x="171259" y="486597"/>
                  <a:pt x="173414" y="488348"/>
                </a:cubicBezTo>
                <a:cubicBezTo>
                  <a:pt x="231259" y="535221"/>
                  <a:pt x="304205" y="561048"/>
                  <a:pt x="378833" y="561048"/>
                </a:cubicBezTo>
                <a:cubicBezTo>
                  <a:pt x="455265" y="561048"/>
                  <a:pt x="529595" y="534101"/>
                  <a:pt x="588124" y="485178"/>
                </a:cubicBezTo>
                <a:cubicBezTo>
                  <a:pt x="590226" y="483428"/>
                  <a:pt x="593239" y="483112"/>
                  <a:pt x="595604" y="484426"/>
                </a:cubicBezTo>
                <a:cubicBezTo>
                  <a:pt x="690676" y="537095"/>
                  <a:pt x="749748" y="637233"/>
                  <a:pt x="749748" y="745742"/>
                </a:cubicBezTo>
                <a:lnTo>
                  <a:pt x="749748" y="856596"/>
                </a:lnTo>
                <a:close/>
                <a:moveTo>
                  <a:pt x="378833" y="469525"/>
                </a:moveTo>
                <a:cubicBezTo>
                  <a:pt x="508346" y="469525"/>
                  <a:pt x="613718" y="364203"/>
                  <a:pt x="613718" y="234754"/>
                </a:cubicBezTo>
                <a:cubicBezTo>
                  <a:pt x="613718" y="105321"/>
                  <a:pt x="508346" y="0"/>
                  <a:pt x="378833" y="0"/>
                </a:cubicBezTo>
                <a:cubicBezTo>
                  <a:pt x="249320" y="0"/>
                  <a:pt x="143948" y="105321"/>
                  <a:pt x="143948" y="234771"/>
                </a:cubicBezTo>
                <a:cubicBezTo>
                  <a:pt x="143948" y="364221"/>
                  <a:pt x="249320" y="469525"/>
                  <a:pt x="378833" y="469525"/>
                </a:cubicBezTo>
                <a:close/>
                <a:moveTo>
                  <a:pt x="378833" y="17510"/>
                </a:moveTo>
                <a:cubicBezTo>
                  <a:pt x="498693" y="17510"/>
                  <a:pt x="596200" y="114969"/>
                  <a:pt x="596200" y="234771"/>
                </a:cubicBezTo>
                <a:cubicBezTo>
                  <a:pt x="596200" y="354573"/>
                  <a:pt x="498693" y="452032"/>
                  <a:pt x="378833" y="452032"/>
                </a:cubicBezTo>
                <a:cubicBezTo>
                  <a:pt x="258973" y="452032"/>
                  <a:pt x="161466" y="354573"/>
                  <a:pt x="161466" y="234771"/>
                </a:cubicBezTo>
                <a:cubicBezTo>
                  <a:pt x="161466" y="114969"/>
                  <a:pt x="258973" y="17510"/>
                  <a:pt x="378833" y="175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7448455" y="1346388"/>
            <a:ext cx="519993" cy="305041"/>
          </a:xfrm>
          <a:custGeom>
            <a:rect b="b" l="l" r="r" t="t"/>
            <a:pathLst>
              <a:path extrusionOk="0" h="610083" w="1039985">
                <a:moveTo>
                  <a:pt x="1032868" y="325078"/>
                </a:moveTo>
                <a:cubicBezTo>
                  <a:pt x="1023956" y="337316"/>
                  <a:pt x="802175" y="610084"/>
                  <a:pt x="520199" y="610084"/>
                </a:cubicBezTo>
                <a:lnTo>
                  <a:pt x="519412" y="610084"/>
                </a:lnTo>
                <a:cubicBezTo>
                  <a:pt x="402619" y="609871"/>
                  <a:pt x="275892" y="560876"/>
                  <a:pt x="155760" y="467581"/>
                </a:cubicBezTo>
                <a:cubicBezTo>
                  <a:pt x="101373" y="425830"/>
                  <a:pt x="51665" y="378514"/>
                  <a:pt x="7530" y="326204"/>
                </a:cubicBezTo>
                <a:cubicBezTo>
                  <a:pt x="-2510" y="313838"/>
                  <a:pt x="-2510" y="296139"/>
                  <a:pt x="7530" y="283901"/>
                </a:cubicBezTo>
                <a:cubicBezTo>
                  <a:pt x="16463" y="272746"/>
                  <a:pt x="238245" y="0"/>
                  <a:pt x="520220" y="0"/>
                </a:cubicBezTo>
                <a:lnTo>
                  <a:pt x="521007" y="0"/>
                </a:lnTo>
                <a:cubicBezTo>
                  <a:pt x="637800" y="212"/>
                  <a:pt x="764527" y="49208"/>
                  <a:pt x="884659" y="142503"/>
                </a:cubicBezTo>
                <a:cubicBezTo>
                  <a:pt x="939047" y="184147"/>
                  <a:pt x="988754" y="231464"/>
                  <a:pt x="1032890" y="283880"/>
                </a:cubicBezTo>
                <a:cubicBezTo>
                  <a:pt x="1042355" y="295906"/>
                  <a:pt x="1042355" y="312946"/>
                  <a:pt x="1032868" y="3250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7443180" y="1341077"/>
            <a:ext cx="530597" cy="315665"/>
          </a:xfrm>
          <a:custGeom>
            <a:rect b="b" l="l" r="r" t="t"/>
            <a:pathLst>
              <a:path extrusionOk="0" h="631330" w="1061194">
                <a:moveTo>
                  <a:pt x="1051777" y="287938"/>
                </a:moveTo>
                <a:lnTo>
                  <a:pt x="1051565" y="287662"/>
                </a:lnTo>
                <a:cubicBezTo>
                  <a:pt x="1007238" y="235012"/>
                  <a:pt x="956807" y="186888"/>
                  <a:pt x="901718" y="144734"/>
                </a:cubicBezTo>
                <a:cubicBezTo>
                  <a:pt x="780075" y="50270"/>
                  <a:pt x="652094" y="234"/>
                  <a:pt x="531536" y="0"/>
                </a:cubicBezTo>
                <a:lnTo>
                  <a:pt x="530749" y="0"/>
                </a:lnTo>
                <a:cubicBezTo>
                  <a:pt x="243647" y="0"/>
                  <a:pt x="19207" y="276125"/>
                  <a:pt x="9869" y="287789"/>
                </a:cubicBezTo>
                <a:cubicBezTo>
                  <a:pt x="-3297" y="303873"/>
                  <a:pt x="-3318" y="327309"/>
                  <a:pt x="9976" y="343669"/>
                </a:cubicBezTo>
                <a:cubicBezTo>
                  <a:pt x="54281" y="396212"/>
                  <a:pt x="104712" y="444315"/>
                  <a:pt x="159801" y="486597"/>
                </a:cubicBezTo>
                <a:cubicBezTo>
                  <a:pt x="281444" y="581060"/>
                  <a:pt x="409446" y="631097"/>
                  <a:pt x="529983" y="631331"/>
                </a:cubicBezTo>
                <a:lnTo>
                  <a:pt x="530770" y="631331"/>
                </a:lnTo>
                <a:cubicBezTo>
                  <a:pt x="596664" y="631331"/>
                  <a:pt x="664622" y="616649"/>
                  <a:pt x="732749" y="587668"/>
                </a:cubicBezTo>
                <a:cubicBezTo>
                  <a:pt x="787392" y="564445"/>
                  <a:pt x="842290" y="532001"/>
                  <a:pt x="895932" y="491250"/>
                </a:cubicBezTo>
                <a:cubicBezTo>
                  <a:pt x="990967" y="419074"/>
                  <a:pt x="1047864" y="347323"/>
                  <a:pt x="1051820" y="342224"/>
                </a:cubicBezTo>
                <a:lnTo>
                  <a:pt x="1051820" y="342224"/>
                </a:lnTo>
                <a:cubicBezTo>
                  <a:pt x="1064327" y="326182"/>
                  <a:pt x="1064327" y="303852"/>
                  <a:pt x="1051777" y="287938"/>
                </a:cubicBezTo>
                <a:close/>
                <a:moveTo>
                  <a:pt x="1035038" y="329178"/>
                </a:moveTo>
                <a:lnTo>
                  <a:pt x="1034825" y="329454"/>
                </a:lnTo>
                <a:cubicBezTo>
                  <a:pt x="1032783" y="332259"/>
                  <a:pt x="812916" y="610084"/>
                  <a:pt x="530770" y="610084"/>
                </a:cubicBezTo>
                <a:lnTo>
                  <a:pt x="530004" y="610084"/>
                </a:lnTo>
                <a:cubicBezTo>
                  <a:pt x="414232" y="609871"/>
                  <a:pt x="290739" y="561364"/>
                  <a:pt x="172818" y="469790"/>
                </a:cubicBezTo>
                <a:cubicBezTo>
                  <a:pt x="118899" y="428401"/>
                  <a:pt x="69574" y="381361"/>
                  <a:pt x="26375" y="330134"/>
                </a:cubicBezTo>
                <a:cubicBezTo>
                  <a:pt x="19547" y="321721"/>
                  <a:pt x="19526" y="309567"/>
                  <a:pt x="26417" y="301154"/>
                </a:cubicBezTo>
                <a:cubicBezTo>
                  <a:pt x="28842" y="298137"/>
                  <a:pt x="86654" y="226449"/>
                  <a:pt x="178476" y="156866"/>
                </a:cubicBezTo>
                <a:cubicBezTo>
                  <a:pt x="230779" y="117219"/>
                  <a:pt x="284166" y="85710"/>
                  <a:pt x="337129" y="63210"/>
                </a:cubicBezTo>
                <a:cubicBezTo>
                  <a:pt x="402619" y="35355"/>
                  <a:pt x="467769" y="21247"/>
                  <a:pt x="530770" y="21247"/>
                </a:cubicBezTo>
                <a:lnTo>
                  <a:pt x="531536" y="21247"/>
                </a:lnTo>
                <a:cubicBezTo>
                  <a:pt x="647308" y="21459"/>
                  <a:pt x="770801" y="69966"/>
                  <a:pt x="888743" y="161561"/>
                </a:cubicBezTo>
                <a:cubicBezTo>
                  <a:pt x="942620" y="202802"/>
                  <a:pt x="991881" y="249779"/>
                  <a:pt x="1035187" y="301217"/>
                </a:cubicBezTo>
                <a:cubicBezTo>
                  <a:pt x="1041546" y="309419"/>
                  <a:pt x="1041504" y="320892"/>
                  <a:pt x="1035038" y="329178"/>
                </a:cubicBezTo>
                <a:close/>
                <a:moveTo>
                  <a:pt x="530557" y="68691"/>
                </a:moveTo>
                <a:cubicBezTo>
                  <a:pt x="394217" y="68691"/>
                  <a:pt x="283316" y="179494"/>
                  <a:pt x="283316" y="315665"/>
                </a:cubicBezTo>
                <a:cubicBezTo>
                  <a:pt x="283316" y="451858"/>
                  <a:pt x="394238" y="562639"/>
                  <a:pt x="530557" y="562639"/>
                </a:cubicBezTo>
                <a:cubicBezTo>
                  <a:pt x="666898" y="562639"/>
                  <a:pt x="777799" y="451837"/>
                  <a:pt x="777799" y="315665"/>
                </a:cubicBezTo>
                <a:cubicBezTo>
                  <a:pt x="777799" y="179473"/>
                  <a:pt x="666876" y="68691"/>
                  <a:pt x="530557" y="68691"/>
                </a:cubicBezTo>
                <a:close/>
                <a:moveTo>
                  <a:pt x="530557" y="541392"/>
                </a:moveTo>
                <a:cubicBezTo>
                  <a:pt x="405958" y="541392"/>
                  <a:pt x="304586" y="440130"/>
                  <a:pt x="304586" y="315665"/>
                </a:cubicBezTo>
                <a:cubicBezTo>
                  <a:pt x="304586" y="191201"/>
                  <a:pt x="405958" y="89938"/>
                  <a:pt x="530557" y="89938"/>
                </a:cubicBezTo>
                <a:cubicBezTo>
                  <a:pt x="655157" y="89938"/>
                  <a:pt x="756529" y="191201"/>
                  <a:pt x="756529" y="315665"/>
                </a:cubicBezTo>
                <a:cubicBezTo>
                  <a:pt x="756529" y="440130"/>
                  <a:pt x="655157" y="541392"/>
                  <a:pt x="530557" y="541392"/>
                </a:cubicBezTo>
                <a:close/>
                <a:moveTo>
                  <a:pt x="530557" y="171845"/>
                </a:moveTo>
                <a:cubicBezTo>
                  <a:pt x="451178" y="171845"/>
                  <a:pt x="386602" y="236351"/>
                  <a:pt x="386602" y="315644"/>
                </a:cubicBezTo>
                <a:cubicBezTo>
                  <a:pt x="386602" y="394937"/>
                  <a:pt x="451178" y="459443"/>
                  <a:pt x="530557" y="459443"/>
                </a:cubicBezTo>
                <a:cubicBezTo>
                  <a:pt x="609937" y="459443"/>
                  <a:pt x="674512" y="394937"/>
                  <a:pt x="674512" y="315644"/>
                </a:cubicBezTo>
                <a:cubicBezTo>
                  <a:pt x="674512" y="236372"/>
                  <a:pt x="609937" y="171845"/>
                  <a:pt x="530557" y="171845"/>
                </a:cubicBezTo>
                <a:close/>
                <a:moveTo>
                  <a:pt x="530557" y="438217"/>
                </a:moveTo>
                <a:cubicBezTo>
                  <a:pt x="462898" y="438217"/>
                  <a:pt x="407872" y="383230"/>
                  <a:pt x="407872" y="315665"/>
                </a:cubicBezTo>
                <a:cubicBezTo>
                  <a:pt x="407872" y="248100"/>
                  <a:pt x="462919" y="193113"/>
                  <a:pt x="530557" y="193113"/>
                </a:cubicBezTo>
                <a:cubicBezTo>
                  <a:pt x="598196" y="193113"/>
                  <a:pt x="653242" y="248100"/>
                  <a:pt x="653242" y="315665"/>
                </a:cubicBezTo>
                <a:cubicBezTo>
                  <a:pt x="653242" y="383230"/>
                  <a:pt x="598217" y="438217"/>
                  <a:pt x="530557" y="4382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6850048" y="3388532"/>
            <a:ext cx="497593" cy="426499"/>
          </a:xfrm>
          <a:custGeom>
            <a:rect b="b" l="l" r="r" t="t"/>
            <a:pathLst>
              <a:path extrusionOk="0" h="852997" w="995187">
                <a:moveTo>
                  <a:pt x="47222" y="839053"/>
                </a:moveTo>
                <a:cubicBezTo>
                  <a:pt x="68192" y="826008"/>
                  <a:pt x="128277" y="783032"/>
                  <a:pt x="162271" y="701063"/>
                </a:cubicBezTo>
                <a:cubicBezTo>
                  <a:pt x="164283" y="696227"/>
                  <a:pt x="162759" y="690598"/>
                  <a:pt x="158553" y="687490"/>
                </a:cubicBezTo>
                <a:cubicBezTo>
                  <a:pt x="61019" y="615051"/>
                  <a:pt x="0" y="511685"/>
                  <a:pt x="0" y="396962"/>
                </a:cubicBezTo>
                <a:cubicBezTo>
                  <a:pt x="0" y="177735"/>
                  <a:pt x="222783" y="0"/>
                  <a:pt x="497583" y="0"/>
                </a:cubicBezTo>
                <a:cubicBezTo>
                  <a:pt x="772404" y="0"/>
                  <a:pt x="995187" y="177735"/>
                  <a:pt x="995187" y="396962"/>
                </a:cubicBezTo>
                <a:cubicBezTo>
                  <a:pt x="995187" y="616209"/>
                  <a:pt x="772404" y="793923"/>
                  <a:pt x="497583" y="793923"/>
                </a:cubicBezTo>
                <a:cubicBezTo>
                  <a:pt x="435853" y="793923"/>
                  <a:pt x="376744" y="784962"/>
                  <a:pt x="322186" y="768564"/>
                </a:cubicBezTo>
                <a:cubicBezTo>
                  <a:pt x="318589" y="767487"/>
                  <a:pt x="314688" y="768219"/>
                  <a:pt x="311741" y="770535"/>
                </a:cubicBezTo>
                <a:cubicBezTo>
                  <a:pt x="181250" y="872702"/>
                  <a:pt x="77763" y="854536"/>
                  <a:pt x="48238" y="846205"/>
                </a:cubicBezTo>
                <a:cubicBezTo>
                  <a:pt x="44947" y="845270"/>
                  <a:pt x="44296" y="840881"/>
                  <a:pt x="47222" y="8390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6844969" y="3383452"/>
            <a:ext cx="507743" cy="436656"/>
          </a:xfrm>
          <a:custGeom>
            <a:rect b="b" l="l" r="r" t="t"/>
            <a:pathLst>
              <a:path extrusionOk="0" h="873311" w="1015486">
                <a:moveTo>
                  <a:pt x="865935" y="118483"/>
                </a:moveTo>
                <a:cubicBezTo>
                  <a:pt x="770169" y="42082"/>
                  <a:pt x="642949" y="0"/>
                  <a:pt x="507743" y="0"/>
                </a:cubicBezTo>
                <a:cubicBezTo>
                  <a:pt x="372537" y="0"/>
                  <a:pt x="245337" y="42082"/>
                  <a:pt x="149572" y="118483"/>
                </a:cubicBezTo>
                <a:cubicBezTo>
                  <a:pt x="53115" y="195433"/>
                  <a:pt x="0" y="297945"/>
                  <a:pt x="0" y="407121"/>
                </a:cubicBezTo>
                <a:cubicBezTo>
                  <a:pt x="0" y="464951"/>
                  <a:pt x="14793" y="520829"/>
                  <a:pt x="43992" y="573192"/>
                </a:cubicBezTo>
                <a:cubicBezTo>
                  <a:pt x="72073" y="623565"/>
                  <a:pt x="111981" y="668186"/>
                  <a:pt x="162657" y="705818"/>
                </a:cubicBezTo>
                <a:cubicBezTo>
                  <a:pt x="163104" y="706163"/>
                  <a:pt x="163267" y="706793"/>
                  <a:pt x="163044" y="707342"/>
                </a:cubicBezTo>
                <a:cubicBezTo>
                  <a:pt x="129760" y="787604"/>
                  <a:pt x="69655" y="829624"/>
                  <a:pt x="52018" y="840597"/>
                </a:cubicBezTo>
                <a:cubicBezTo>
                  <a:pt x="47283" y="843543"/>
                  <a:pt x="44723" y="849009"/>
                  <a:pt x="45516" y="854536"/>
                </a:cubicBezTo>
                <a:cubicBezTo>
                  <a:pt x="46308" y="860063"/>
                  <a:pt x="50291" y="864615"/>
                  <a:pt x="55655" y="866139"/>
                </a:cubicBezTo>
                <a:lnTo>
                  <a:pt x="55655" y="866139"/>
                </a:lnTo>
                <a:cubicBezTo>
                  <a:pt x="66749" y="869268"/>
                  <a:pt x="86134" y="873311"/>
                  <a:pt x="112164" y="873311"/>
                </a:cubicBezTo>
                <a:cubicBezTo>
                  <a:pt x="124599" y="873311"/>
                  <a:pt x="138579" y="872377"/>
                  <a:pt x="153859" y="869979"/>
                </a:cubicBezTo>
                <a:cubicBezTo>
                  <a:pt x="212298" y="860815"/>
                  <a:pt x="270940" y="833465"/>
                  <a:pt x="328139" y="788660"/>
                </a:cubicBezTo>
                <a:cubicBezTo>
                  <a:pt x="328505" y="788376"/>
                  <a:pt x="328972" y="788295"/>
                  <a:pt x="329399" y="788417"/>
                </a:cubicBezTo>
                <a:cubicBezTo>
                  <a:pt x="386355" y="805525"/>
                  <a:pt x="446358" y="814222"/>
                  <a:pt x="507723" y="814222"/>
                </a:cubicBezTo>
                <a:cubicBezTo>
                  <a:pt x="642929" y="814222"/>
                  <a:pt x="770149" y="772141"/>
                  <a:pt x="865915" y="695739"/>
                </a:cubicBezTo>
                <a:cubicBezTo>
                  <a:pt x="962371" y="618789"/>
                  <a:pt x="1015486" y="516298"/>
                  <a:pt x="1015486" y="407101"/>
                </a:cubicBezTo>
                <a:cubicBezTo>
                  <a:pt x="1015507" y="297945"/>
                  <a:pt x="962392" y="195433"/>
                  <a:pt x="865935" y="118483"/>
                </a:cubicBezTo>
                <a:close/>
                <a:moveTo>
                  <a:pt x="61162" y="846591"/>
                </a:moveTo>
                <a:lnTo>
                  <a:pt x="61162" y="846591"/>
                </a:lnTo>
                <a:cubicBezTo>
                  <a:pt x="61162" y="846591"/>
                  <a:pt x="61182" y="846591"/>
                  <a:pt x="61182" y="846591"/>
                </a:cubicBezTo>
                <a:cubicBezTo>
                  <a:pt x="61182" y="846591"/>
                  <a:pt x="61162" y="846591"/>
                  <a:pt x="61162" y="846591"/>
                </a:cubicBezTo>
                <a:close/>
                <a:moveTo>
                  <a:pt x="507743" y="793923"/>
                </a:moveTo>
                <a:cubicBezTo>
                  <a:pt x="448349" y="793923"/>
                  <a:pt x="390317" y="785531"/>
                  <a:pt x="335271" y="768991"/>
                </a:cubicBezTo>
                <a:cubicBezTo>
                  <a:pt x="328525" y="766959"/>
                  <a:pt x="321170" y="768341"/>
                  <a:pt x="315623" y="772689"/>
                </a:cubicBezTo>
                <a:cubicBezTo>
                  <a:pt x="204698" y="859555"/>
                  <a:pt x="114338" y="856974"/>
                  <a:pt x="74918" y="849741"/>
                </a:cubicBezTo>
                <a:cubicBezTo>
                  <a:pt x="103406" y="829584"/>
                  <a:pt x="152030" y="786913"/>
                  <a:pt x="181798" y="715124"/>
                </a:cubicBezTo>
                <a:cubicBezTo>
                  <a:pt x="185598" y="705940"/>
                  <a:pt x="182713" y="695414"/>
                  <a:pt x="174748" y="689501"/>
                </a:cubicBezTo>
                <a:cubicBezTo>
                  <a:pt x="126407" y="653597"/>
                  <a:pt x="88390" y="611129"/>
                  <a:pt x="61710" y="563297"/>
                </a:cubicBezTo>
                <a:cubicBezTo>
                  <a:pt x="34259" y="514002"/>
                  <a:pt x="20319" y="461456"/>
                  <a:pt x="20319" y="407121"/>
                </a:cubicBezTo>
                <a:cubicBezTo>
                  <a:pt x="20319" y="193848"/>
                  <a:pt x="238977" y="20319"/>
                  <a:pt x="507743" y="20319"/>
                </a:cubicBezTo>
                <a:cubicBezTo>
                  <a:pt x="776529" y="20319"/>
                  <a:pt x="995187" y="193848"/>
                  <a:pt x="995187" y="407121"/>
                </a:cubicBezTo>
                <a:cubicBezTo>
                  <a:pt x="995187" y="620395"/>
                  <a:pt x="776529" y="793923"/>
                  <a:pt x="507743" y="793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8135510" y="1280398"/>
            <a:ext cx="489188" cy="437038"/>
          </a:xfrm>
          <a:custGeom>
            <a:rect b="b" l="l" r="r" t="t"/>
            <a:pathLst>
              <a:path extrusionOk="0" h="874075" w="978376">
                <a:moveTo>
                  <a:pt x="942125" y="459598"/>
                </a:moveTo>
                <a:cubicBezTo>
                  <a:pt x="963754" y="472019"/>
                  <a:pt x="978377" y="495351"/>
                  <a:pt x="978377" y="522053"/>
                </a:cubicBezTo>
                <a:lnTo>
                  <a:pt x="978377" y="532475"/>
                </a:lnTo>
                <a:cubicBezTo>
                  <a:pt x="978377" y="558981"/>
                  <a:pt x="963970" y="582176"/>
                  <a:pt x="942594" y="594675"/>
                </a:cubicBezTo>
                <a:cubicBezTo>
                  <a:pt x="963970" y="607174"/>
                  <a:pt x="978377" y="630369"/>
                  <a:pt x="978377" y="656875"/>
                </a:cubicBezTo>
                <a:lnTo>
                  <a:pt x="978377" y="667278"/>
                </a:lnTo>
                <a:cubicBezTo>
                  <a:pt x="978377" y="703050"/>
                  <a:pt x="952166" y="732808"/>
                  <a:pt x="917950" y="738333"/>
                </a:cubicBezTo>
                <a:cubicBezTo>
                  <a:pt x="933707" y="752144"/>
                  <a:pt x="943671" y="772381"/>
                  <a:pt x="943671" y="794930"/>
                </a:cubicBezTo>
                <a:lnTo>
                  <a:pt x="943671" y="798828"/>
                </a:lnTo>
                <a:cubicBezTo>
                  <a:pt x="943671" y="840321"/>
                  <a:pt x="909944" y="874075"/>
                  <a:pt x="868485" y="874075"/>
                </a:cubicBezTo>
                <a:lnTo>
                  <a:pt x="673424" y="874075"/>
                </a:lnTo>
                <a:cubicBezTo>
                  <a:pt x="655729" y="874075"/>
                  <a:pt x="639110" y="868042"/>
                  <a:pt x="625701" y="856953"/>
                </a:cubicBezTo>
                <a:cubicBezTo>
                  <a:pt x="624821" y="857247"/>
                  <a:pt x="623901" y="857443"/>
                  <a:pt x="622922" y="857463"/>
                </a:cubicBezTo>
                <a:lnTo>
                  <a:pt x="436728" y="860597"/>
                </a:lnTo>
                <a:cubicBezTo>
                  <a:pt x="381509" y="860597"/>
                  <a:pt x="349074" y="829840"/>
                  <a:pt x="334627" y="811523"/>
                </a:cubicBezTo>
                <a:cubicBezTo>
                  <a:pt x="328461" y="803687"/>
                  <a:pt x="319085" y="799181"/>
                  <a:pt x="308926" y="799181"/>
                </a:cubicBezTo>
                <a:lnTo>
                  <a:pt x="241824" y="799181"/>
                </a:lnTo>
                <a:lnTo>
                  <a:pt x="241824" y="812365"/>
                </a:lnTo>
                <a:cubicBezTo>
                  <a:pt x="241824" y="846394"/>
                  <a:pt x="214165" y="874075"/>
                  <a:pt x="180164" y="874075"/>
                </a:cubicBezTo>
                <a:lnTo>
                  <a:pt x="61680" y="874075"/>
                </a:lnTo>
                <a:cubicBezTo>
                  <a:pt x="27678" y="874075"/>
                  <a:pt x="0" y="846394"/>
                  <a:pt x="0" y="812365"/>
                </a:cubicBezTo>
                <a:lnTo>
                  <a:pt x="0" y="425041"/>
                </a:lnTo>
                <a:cubicBezTo>
                  <a:pt x="0" y="391012"/>
                  <a:pt x="27678" y="363311"/>
                  <a:pt x="61680" y="363311"/>
                </a:cubicBezTo>
                <a:lnTo>
                  <a:pt x="180164" y="363311"/>
                </a:lnTo>
                <a:cubicBezTo>
                  <a:pt x="214165" y="363311"/>
                  <a:pt x="241824" y="391012"/>
                  <a:pt x="241824" y="425041"/>
                </a:cubicBezTo>
                <a:lnTo>
                  <a:pt x="241824" y="425374"/>
                </a:lnTo>
                <a:lnTo>
                  <a:pt x="333061" y="425393"/>
                </a:lnTo>
                <a:cubicBezTo>
                  <a:pt x="333081" y="425393"/>
                  <a:pt x="333081" y="425393"/>
                  <a:pt x="333101" y="425393"/>
                </a:cubicBezTo>
                <a:cubicBezTo>
                  <a:pt x="344924" y="425393"/>
                  <a:pt x="355357" y="417440"/>
                  <a:pt x="358469" y="406018"/>
                </a:cubicBezTo>
                <a:cubicBezTo>
                  <a:pt x="368746" y="368209"/>
                  <a:pt x="384875" y="319800"/>
                  <a:pt x="418524" y="280717"/>
                </a:cubicBezTo>
                <a:cubicBezTo>
                  <a:pt x="433910" y="262870"/>
                  <a:pt x="451899" y="247805"/>
                  <a:pt x="469301" y="233249"/>
                </a:cubicBezTo>
                <a:cubicBezTo>
                  <a:pt x="482611" y="222122"/>
                  <a:pt x="496372" y="210622"/>
                  <a:pt x="508508" y="198182"/>
                </a:cubicBezTo>
                <a:cubicBezTo>
                  <a:pt x="538986" y="166935"/>
                  <a:pt x="550046" y="128773"/>
                  <a:pt x="557445" y="92178"/>
                </a:cubicBezTo>
                <a:cubicBezTo>
                  <a:pt x="562515" y="67122"/>
                  <a:pt x="572087" y="31643"/>
                  <a:pt x="596379" y="12758"/>
                </a:cubicBezTo>
                <a:cubicBezTo>
                  <a:pt x="611001" y="1395"/>
                  <a:pt x="628168" y="-2562"/>
                  <a:pt x="644748" y="1630"/>
                </a:cubicBezTo>
                <a:cubicBezTo>
                  <a:pt x="663206" y="6293"/>
                  <a:pt x="679453" y="20907"/>
                  <a:pt x="688184" y="40714"/>
                </a:cubicBezTo>
                <a:cubicBezTo>
                  <a:pt x="725943" y="126540"/>
                  <a:pt x="719209" y="238695"/>
                  <a:pt x="673385" y="315255"/>
                </a:cubicBezTo>
                <a:lnTo>
                  <a:pt x="905148" y="315255"/>
                </a:lnTo>
                <a:cubicBezTo>
                  <a:pt x="945531" y="315255"/>
                  <a:pt x="978377" y="348148"/>
                  <a:pt x="978377" y="388563"/>
                </a:cubicBezTo>
                <a:lnTo>
                  <a:pt x="978377" y="396360"/>
                </a:lnTo>
                <a:cubicBezTo>
                  <a:pt x="978377" y="423278"/>
                  <a:pt x="963794" y="446845"/>
                  <a:pt x="942125" y="4595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8145298" y="1290188"/>
            <a:ext cx="469613" cy="417452"/>
          </a:xfrm>
          <a:custGeom>
            <a:rect b="b" l="l" r="r" t="t"/>
            <a:pathLst>
              <a:path extrusionOk="0" h="834904" w="939227">
                <a:moveTo>
                  <a:pt x="904522" y="775349"/>
                </a:moveTo>
                <a:lnTo>
                  <a:pt x="904522" y="779248"/>
                </a:lnTo>
                <a:cubicBezTo>
                  <a:pt x="904522" y="809946"/>
                  <a:pt x="879564" y="834904"/>
                  <a:pt x="848910" y="834904"/>
                </a:cubicBezTo>
                <a:lnTo>
                  <a:pt x="653850" y="834904"/>
                </a:lnTo>
                <a:cubicBezTo>
                  <a:pt x="638484" y="834904"/>
                  <a:pt x="624194" y="828772"/>
                  <a:pt x="613604" y="817645"/>
                </a:cubicBezTo>
                <a:cubicBezTo>
                  <a:pt x="603700" y="807262"/>
                  <a:pt x="598238" y="793627"/>
                  <a:pt x="598238" y="779248"/>
                </a:cubicBezTo>
                <a:lnTo>
                  <a:pt x="598238" y="775349"/>
                </a:lnTo>
                <a:cubicBezTo>
                  <a:pt x="598238" y="744670"/>
                  <a:pt x="623196" y="719692"/>
                  <a:pt x="653850" y="719692"/>
                </a:cubicBezTo>
                <a:lnTo>
                  <a:pt x="848910" y="719692"/>
                </a:lnTo>
                <a:cubicBezTo>
                  <a:pt x="879564" y="719692"/>
                  <a:pt x="904522" y="744670"/>
                  <a:pt x="904522" y="775349"/>
                </a:cubicBezTo>
                <a:close/>
                <a:moveTo>
                  <a:pt x="886866" y="584890"/>
                </a:moveTo>
                <a:lnTo>
                  <a:pt x="625819" y="584890"/>
                </a:lnTo>
                <a:cubicBezTo>
                  <a:pt x="596946" y="584890"/>
                  <a:pt x="573457" y="608398"/>
                  <a:pt x="573457" y="637294"/>
                </a:cubicBezTo>
                <a:lnTo>
                  <a:pt x="573457" y="647697"/>
                </a:lnTo>
                <a:cubicBezTo>
                  <a:pt x="573457" y="676593"/>
                  <a:pt x="596946" y="700102"/>
                  <a:pt x="625819" y="700102"/>
                </a:cubicBezTo>
                <a:lnTo>
                  <a:pt x="653850" y="700102"/>
                </a:lnTo>
                <a:lnTo>
                  <a:pt x="848910" y="700102"/>
                </a:lnTo>
                <a:lnTo>
                  <a:pt x="886866" y="700102"/>
                </a:lnTo>
                <a:cubicBezTo>
                  <a:pt x="915738" y="700102"/>
                  <a:pt x="939228" y="676593"/>
                  <a:pt x="939228" y="647697"/>
                </a:cubicBezTo>
                <a:lnTo>
                  <a:pt x="939228" y="637294"/>
                </a:lnTo>
                <a:cubicBezTo>
                  <a:pt x="939228" y="608398"/>
                  <a:pt x="915738" y="584890"/>
                  <a:pt x="886866" y="584890"/>
                </a:cubicBezTo>
                <a:close/>
                <a:moveTo>
                  <a:pt x="886866" y="450087"/>
                </a:moveTo>
                <a:lnTo>
                  <a:pt x="625819" y="450087"/>
                </a:lnTo>
                <a:cubicBezTo>
                  <a:pt x="596946" y="450087"/>
                  <a:pt x="573457" y="473596"/>
                  <a:pt x="573457" y="502472"/>
                </a:cubicBezTo>
                <a:lnTo>
                  <a:pt x="573457" y="512894"/>
                </a:lnTo>
                <a:cubicBezTo>
                  <a:pt x="573457" y="541791"/>
                  <a:pt x="596946" y="565299"/>
                  <a:pt x="625819" y="565299"/>
                </a:cubicBezTo>
                <a:lnTo>
                  <a:pt x="886866" y="565299"/>
                </a:lnTo>
                <a:cubicBezTo>
                  <a:pt x="915738" y="565299"/>
                  <a:pt x="939228" y="541791"/>
                  <a:pt x="939228" y="512894"/>
                </a:cubicBezTo>
                <a:lnTo>
                  <a:pt x="939228" y="502472"/>
                </a:lnTo>
                <a:cubicBezTo>
                  <a:pt x="939228" y="473596"/>
                  <a:pt x="915738" y="450087"/>
                  <a:pt x="886866" y="450087"/>
                </a:cubicBezTo>
                <a:close/>
                <a:moveTo>
                  <a:pt x="885574" y="315265"/>
                </a:moveTo>
                <a:lnTo>
                  <a:pt x="651912" y="315265"/>
                </a:lnTo>
                <a:cubicBezTo>
                  <a:pt x="647331" y="315265"/>
                  <a:pt x="642829" y="315833"/>
                  <a:pt x="638503" y="316950"/>
                </a:cubicBezTo>
                <a:cubicBezTo>
                  <a:pt x="614798" y="323062"/>
                  <a:pt x="598238" y="344455"/>
                  <a:pt x="598238" y="368982"/>
                </a:cubicBezTo>
                <a:lnTo>
                  <a:pt x="598238" y="376779"/>
                </a:lnTo>
                <a:cubicBezTo>
                  <a:pt x="598238" y="406400"/>
                  <a:pt x="622315" y="430497"/>
                  <a:pt x="651912" y="430497"/>
                </a:cubicBezTo>
                <a:lnTo>
                  <a:pt x="885574" y="430497"/>
                </a:lnTo>
                <a:cubicBezTo>
                  <a:pt x="915151" y="430497"/>
                  <a:pt x="939228" y="406400"/>
                  <a:pt x="939228" y="376779"/>
                </a:cubicBezTo>
                <a:lnTo>
                  <a:pt x="939228" y="368982"/>
                </a:lnTo>
                <a:cubicBezTo>
                  <a:pt x="939228" y="339362"/>
                  <a:pt x="915151" y="315265"/>
                  <a:pt x="885574" y="315265"/>
                </a:cubicBezTo>
                <a:close/>
                <a:moveTo>
                  <a:pt x="578664" y="775349"/>
                </a:moveTo>
                <a:cubicBezTo>
                  <a:pt x="578664" y="751840"/>
                  <a:pt x="589508" y="730820"/>
                  <a:pt x="606420" y="717008"/>
                </a:cubicBezTo>
                <a:cubicBezTo>
                  <a:pt x="576158" y="708526"/>
                  <a:pt x="553882" y="680668"/>
                  <a:pt x="553882" y="647697"/>
                </a:cubicBezTo>
                <a:lnTo>
                  <a:pt x="553882" y="637294"/>
                </a:lnTo>
                <a:cubicBezTo>
                  <a:pt x="553882" y="610788"/>
                  <a:pt x="568289" y="587593"/>
                  <a:pt x="589665" y="575094"/>
                </a:cubicBezTo>
                <a:cubicBezTo>
                  <a:pt x="568289" y="562596"/>
                  <a:pt x="553882" y="539400"/>
                  <a:pt x="553882" y="512894"/>
                </a:cubicBezTo>
                <a:lnTo>
                  <a:pt x="553882" y="502472"/>
                </a:lnTo>
                <a:cubicBezTo>
                  <a:pt x="553882" y="469854"/>
                  <a:pt x="575688" y="442231"/>
                  <a:pt x="605500" y="433435"/>
                </a:cubicBezTo>
                <a:cubicBezTo>
                  <a:pt x="589117" y="419977"/>
                  <a:pt x="578664" y="399583"/>
                  <a:pt x="578664" y="376779"/>
                </a:cubicBezTo>
                <a:lnTo>
                  <a:pt x="578664" y="368982"/>
                </a:lnTo>
                <a:cubicBezTo>
                  <a:pt x="578664" y="337579"/>
                  <a:pt x="598552" y="309956"/>
                  <a:pt x="627737" y="299769"/>
                </a:cubicBezTo>
                <a:cubicBezTo>
                  <a:pt x="627737" y="299749"/>
                  <a:pt x="627737" y="299749"/>
                  <a:pt x="627737" y="299749"/>
                </a:cubicBezTo>
                <a:cubicBezTo>
                  <a:pt x="678827" y="228773"/>
                  <a:pt x="688477" y="114913"/>
                  <a:pt x="650679" y="29047"/>
                </a:cubicBezTo>
                <a:cubicBezTo>
                  <a:pt x="644376" y="14707"/>
                  <a:pt x="633042" y="4246"/>
                  <a:pt x="620377" y="1033"/>
                </a:cubicBezTo>
                <a:cubicBezTo>
                  <a:pt x="609631" y="-1671"/>
                  <a:pt x="598708" y="955"/>
                  <a:pt x="588823" y="8654"/>
                </a:cubicBezTo>
                <a:cubicBezTo>
                  <a:pt x="569659" y="23542"/>
                  <a:pt x="561516" y="54495"/>
                  <a:pt x="557053" y="76476"/>
                </a:cubicBezTo>
                <a:cubicBezTo>
                  <a:pt x="549047" y="116010"/>
                  <a:pt x="536970" y="157405"/>
                  <a:pt x="502949" y="192276"/>
                </a:cubicBezTo>
                <a:cubicBezTo>
                  <a:pt x="490108" y="205441"/>
                  <a:pt x="475976" y="217273"/>
                  <a:pt x="462293" y="228714"/>
                </a:cubicBezTo>
                <a:cubicBezTo>
                  <a:pt x="444715" y="243407"/>
                  <a:pt x="428116" y="257297"/>
                  <a:pt x="413787" y="273929"/>
                </a:cubicBezTo>
                <a:cubicBezTo>
                  <a:pt x="382683" y="310034"/>
                  <a:pt x="367513" y="355778"/>
                  <a:pt x="357765" y="391590"/>
                </a:cubicBezTo>
                <a:cubicBezTo>
                  <a:pt x="352342" y="411513"/>
                  <a:pt x="334158" y="425403"/>
                  <a:pt x="313526" y="425403"/>
                </a:cubicBezTo>
                <a:cubicBezTo>
                  <a:pt x="313506" y="425403"/>
                  <a:pt x="313487" y="425403"/>
                  <a:pt x="313467" y="425403"/>
                </a:cubicBezTo>
                <a:lnTo>
                  <a:pt x="222250" y="425384"/>
                </a:lnTo>
                <a:lnTo>
                  <a:pt x="222250" y="760010"/>
                </a:lnTo>
                <a:lnTo>
                  <a:pt x="289351" y="760010"/>
                </a:lnTo>
                <a:cubicBezTo>
                  <a:pt x="305540" y="760010"/>
                  <a:pt x="320514" y="767219"/>
                  <a:pt x="330438" y="779796"/>
                </a:cubicBezTo>
                <a:cubicBezTo>
                  <a:pt x="345374" y="798799"/>
                  <a:pt x="372524" y="821426"/>
                  <a:pt x="416997" y="821426"/>
                </a:cubicBezTo>
                <a:lnTo>
                  <a:pt x="589723" y="818527"/>
                </a:lnTo>
                <a:cubicBezTo>
                  <a:pt x="582540" y="806811"/>
                  <a:pt x="578664" y="793294"/>
                  <a:pt x="578664" y="779248"/>
                </a:cubicBezTo>
                <a:lnTo>
                  <a:pt x="578664" y="775349"/>
                </a:lnTo>
                <a:close/>
                <a:moveTo>
                  <a:pt x="160590" y="363321"/>
                </a:moveTo>
                <a:lnTo>
                  <a:pt x="42105" y="363321"/>
                </a:lnTo>
                <a:cubicBezTo>
                  <a:pt x="18889" y="363321"/>
                  <a:pt x="0" y="382226"/>
                  <a:pt x="0" y="405460"/>
                </a:cubicBezTo>
                <a:lnTo>
                  <a:pt x="0" y="792785"/>
                </a:lnTo>
                <a:cubicBezTo>
                  <a:pt x="0" y="816019"/>
                  <a:pt x="18889" y="834904"/>
                  <a:pt x="42105" y="834904"/>
                </a:cubicBezTo>
                <a:lnTo>
                  <a:pt x="160590" y="834904"/>
                </a:lnTo>
                <a:cubicBezTo>
                  <a:pt x="183805" y="834904"/>
                  <a:pt x="202675" y="816019"/>
                  <a:pt x="202675" y="792785"/>
                </a:cubicBezTo>
                <a:lnTo>
                  <a:pt x="202675" y="405460"/>
                </a:lnTo>
                <a:cubicBezTo>
                  <a:pt x="202675" y="382226"/>
                  <a:pt x="183805" y="363321"/>
                  <a:pt x="160590" y="3633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8135510" y="1280398"/>
            <a:ext cx="489188" cy="437038"/>
          </a:xfrm>
          <a:custGeom>
            <a:rect b="b" l="l" r="r" t="t"/>
            <a:pathLst>
              <a:path extrusionOk="0" h="874075" w="978376">
                <a:moveTo>
                  <a:pt x="978377" y="396360"/>
                </a:moveTo>
                <a:lnTo>
                  <a:pt x="978377" y="388563"/>
                </a:lnTo>
                <a:cubicBezTo>
                  <a:pt x="978377" y="348148"/>
                  <a:pt x="945531" y="315255"/>
                  <a:pt x="905148" y="315255"/>
                </a:cubicBezTo>
                <a:lnTo>
                  <a:pt x="673385" y="315255"/>
                </a:lnTo>
                <a:cubicBezTo>
                  <a:pt x="719209" y="238695"/>
                  <a:pt x="725943" y="126540"/>
                  <a:pt x="688184" y="40714"/>
                </a:cubicBezTo>
                <a:cubicBezTo>
                  <a:pt x="679453" y="20907"/>
                  <a:pt x="663206" y="6293"/>
                  <a:pt x="644748" y="1630"/>
                </a:cubicBezTo>
                <a:cubicBezTo>
                  <a:pt x="628168" y="-2562"/>
                  <a:pt x="611001" y="1395"/>
                  <a:pt x="596379" y="12758"/>
                </a:cubicBezTo>
                <a:cubicBezTo>
                  <a:pt x="572087" y="31643"/>
                  <a:pt x="562515" y="67122"/>
                  <a:pt x="557445" y="92178"/>
                </a:cubicBezTo>
                <a:cubicBezTo>
                  <a:pt x="550046" y="128773"/>
                  <a:pt x="538986" y="166935"/>
                  <a:pt x="508508" y="198182"/>
                </a:cubicBezTo>
                <a:cubicBezTo>
                  <a:pt x="496372" y="210622"/>
                  <a:pt x="482611" y="222122"/>
                  <a:pt x="469301" y="233249"/>
                </a:cubicBezTo>
                <a:cubicBezTo>
                  <a:pt x="451899" y="247805"/>
                  <a:pt x="433910" y="262870"/>
                  <a:pt x="418524" y="280717"/>
                </a:cubicBezTo>
                <a:cubicBezTo>
                  <a:pt x="384875" y="319800"/>
                  <a:pt x="368746" y="368209"/>
                  <a:pt x="358469" y="406018"/>
                </a:cubicBezTo>
                <a:cubicBezTo>
                  <a:pt x="355357" y="417440"/>
                  <a:pt x="344924" y="425393"/>
                  <a:pt x="333101" y="425393"/>
                </a:cubicBezTo>
                <a:cubicBezTo>
                  <a:pt x="333081" y="425393"/>
                  <a:pt x="333081" y="425393"/>
                  <a:pt x="333061" y="425393"/>
                </a:cubicBezTo>
                <a:lnTo>
                  <a:pt x="241824" y="425374"/>
                </a:lnTo>
                <a:lnTo>
                  <a:pt x="241824" y="425041"/>
                </a:lnTo>
                <a:cubicBezTo>
                  <a:pt x="241824" y="391012"/>
                  <a:pt x="214165" y="363311"/>
                  <a:pt x="180164" y="363311"/>
                </a:cubicBezTo>
                <a:lnTo>
                  <a:pt x="61680" y="363311"/>
                </a:lnTo>
                <a:cubicBezTo>
                  <a:pt x="27678" y="363311"/>
                  <a:pt x="0" y="391012"/>
                  <a:pt x="0" y="425041"/>
                </a:cubicBezTo>
                <a:lnTo>
                  <a:pt x="0" y="812365"/>
                </a:lnTo>
                <a:cubicBezTo>
                  <a:pt x="0" y="846394"/>
                  <a:pt x="27678" y="874075"/>
                  <a:pt x="61680" y="874075"/>
                </a:cubicBezTo>
                <a:lnTo>
                  <a:pt x="180164" y="874075"/>
                </a:lnTo>
                <a:cubicBezTo>
                  <a:pt x="214165" y="874075"/>
                  <a:pt x="241824" y="846394"/>
                  <a:pt x="241824" y="812365"/>
                </a:cubicBezTo>
                <a:lnTo>
                  <a:pt x="241824" y="799181"/>
                </a:lnTo>
                <a:lnTo>
                  <a:pt x="308926" y="799181"/>
                </a:lnTo>
                <a:cubicBezTo>
                  <a:pt x="319085" y="799181"/>
                  <a:pt x="328461" y="803687"/>
                  <a:pt x="334627" y="811523"/>
                </a:cubicBezTo>
                <a:cubicBezTo>
                  <a:pt x="349074" y="829840"/>
                  <a:pt x="381509" y="860597"/>
                  <a:pt x="436728" y="860597"/>
                </a:cubicBezTo>
                <a:lnTo>
                  <a:pt x="622922" y="857463"/>
                </a:lnTo>
                <a:cubicBezTo>
                  <a:pt x="623901" y="857443"/>
                  <a:pt x="624821" y="857247"/>
                  <a:pt x="625701" y="856953"/>
                </a:cubicBezTo>
                <a:cubicBezTo>
                  <a:pt x="639110" y="868042"/>
                  <a:pt x="655729" y="874075"/>
                  <a:pt x="673424" y="874075"/>
                </a:cubicBezTo>
                <a:lnTo>
                  <a:pt x="868485" y="874075"/>
                </a:lnTo>
                <a:cubicBezTo>
                  <a:pt x="909944" y="874075"/>
                  <a:pt x="943671" y="840321"/>
                  <a:pt x="943671" y="798828"/>
                </a:cubicBezTo>
                <a:lnTo>
                  <a:pt x="943671" y="794930"/>
                </a:lnTo>
                <a:cubicBezTo>
                  <a:pt x="943671" y="772381"/>
                  <a:pt x="933707" y="752144"/>
                  <a:pt x="917950" y="738333"/>
                </a:cubicBezTo>
                <a:cubicBezTo>
                  <a:pt x="952166" y="732808"/>
                  <a:pt x="978377" y="703050"/>
                  <a:pt x="978377" y="667278"/>
                </a:cubicBezTo>
                <a:lnTo>
                  <a:pt x="978377" y="656875"/>
                </a:lnTo>
                <a:cubicBezTo>
                  <a:pt x="978377" y="630369"/>
                  <a:pt x="963970" y="607174"/>
                  <a:pt x="942594" y="594675"/>
                </a:cubicBezTo>
                <a:cubicBezTo>
                  <a:pt x="963970" y="582176"/>
                  <a:pt x="978377" y="558981"/>
                  <a:pt x="978377" y="532475"/>
                </a:cubicBezTo>
                <a:lnTo>
                  <a:pt x="978377" y="522053"/>
                </a:lnTo>
                <a:cubicBezTo>
                  <a:pt x="978377" y="495351"/>
                  <a:pt x="963754" y="472019"/>
                  <a:pt x="942125" y="459598"/>
                </a:cubicBezTo>
                <a:cubicBezTo>
                  <a:pt x="963794" y="446845"/>
                  <a:pt x="978377" y="423278"/>
                  <a:pt x="978377" y="396360"/>
                </a:cubicBezTo>
                <a:close/>
                <a:moveTo>
                  <a:pt x="222250" y="812365"/>
                </a:moveTo>
                <a:cubicBezTo>
                  <a:pt x="222250" y="835600"/>
                  <a:pt x="203380" y="854485"/>
                  <a:pt x="180164" y="854485"/>
                </a:cubicBezTo>
                <a:lnTo>
                  <a:pt x="61680" y="854485"/>
                </a:lnTo>
                <a:cubicBezTo>
                  <a:pt x="38464" y="854485"/>
                  <a:pt x="19575" y="835600"/>
                  <a:pt x="19575" y="812365"/>
                </a:cubicBezTo>
                <a:lnTo>
                  <a:pt x="19575" y="425041"/>
                </a:lnTo>
                <a:cubicBezTo>
                  <a:pt x="19575" y="401806"/>
                  <a:pt x="38464" y="382901"/>
                  <a:pt x="61680" y="382901"/>
                </a:cubicBezTo>
                <a:lnTo>
                  <a:pt x="180164" y="382901"/>
                </a:lnTo>
                <a:cubicBezTo>
                  <a:pt x="203380" y="382901"/>
                  <a:pt x="222250" y="401806"/>
                  <a:pt x="222250" y="425041"/>
                </a:cubicBezTo>
                <a:lnTo>
                  <a:pt x="222250" y="812365"/>
                </a:lnTo>
                <a:close/>
                <a:moveTo>
                  <a:pt x="436572" y="841007"/>
                </a:moveTo>
                <a:cubicBezTo>
                  <a:pt x="392098" y="841007"/>
                  <a:pt x="364948" y="818380"/>
                  <a:pt x="350013" y="799377"/>
                </a:cubicBezTo>
                <a:cubicBezTo>
                  <a:pt x="340089" y="786800"/>
                  <a:pt x="325114" y="779590"/>
                  <a:pt x="308926" y="779590"/>
                </a:cubicBezTo>
                <a:lnTo>
                  <a:pt x="241824" y="779590"/>
                </a:lnTo>
                <a:lnTo>
                  <a:pt x="241824" y="444964"/>
                </a:lnTo>
                <a:lnTo>
                  <a:pt x="333042" y="444984"/>
                </a:lnTo>
                <a:cubicBezTo>
                  <a:pt x="333061" y="444984"/>
                  <a:pt x="333081" y="444984"/>
                  <a:pt x="333101" y="444984"/>
                </a:cubicBezTo>
                <a:cubicBezTo>
                  <a:pt x="353732" y="444984"/>
                  <a:pt x="371917" y="431094"/>
                  <a:pt x="377339" y="411171"/>
                </a:cubicBezTo>
                <a:cubicBezTo>
                  <a:pt x="387087" y="375359"/>
                  <a:pt x="402258" y="329615"/>
                  <a:pt x="433362" y="293510"/>
                </a:cubicBezTo>
                <a:cubicBezTo>
                  <a:pt x="447690" y="276877"/>
                  <a:pt x="464289" y="262988"/>
                  <a:pt x="481867" y="248295"/>
                </a:cubicBezTo>
                <a:cubicBezTo>
                  <a:pt x="495550" y="236854"/>
                  <a:pt x="509683" y="225021"/>
                  <a:pt x="522524" y="211856"/>
                </a:cubicBezTo>
                <a:cubicBezTo>
                  <a:pt x="556545" y="176985"/>
                  <a:pt x="568622" y="135590"/>
                  <a:pt x="576628" y="96057"/>
                </a:cubicBezTo>
                <a:cubicBezTo>
                  <a:pt x="581091" y="74076"/>
                  <a:pt x="589234" y="43123"/>
                  <a:pt x="608398" y="28234"/>
                </a:cubicBezTo>
                <a:cubicBezTo>
                  <a:pt x="618283" y="20535"/>
                  <a:pt x="629205" y="17910"/>
                  <a:pt x="639952" y="20614"/>
                </a:cubicBezTo>
                <a:cubicBezTo>
                  <a:pt x="652617" y="23826"/>
                  <a:pt x="663950" y="34288"/>
                  <a:pt x="670253" y="48628"/>
                </a:cubicBezTo>
                <a:cubicBezTo>
                  <a:pt x="708052" y="134493"/>
                  <a:pt x="698401" y="248354"/>
                  <a:pt x="647312" y="319330"/>
                </a:cubicBezTo>
                <a:cubicBezTo>
                  <a:pt x="647312" y="319330"/>
                  <a:pt x="647312" y="319330"/>
                  <a:pt x="647312" y="319350"/>
                </a:cubicBezTo>
                <a:cubicBezTo>
                  <a:pt x="618126" y="329537"/>
                  <a:pt x="598238" y="357159"/>
                  <a:pt x="598238" y="388563"/>
                </a:cubicBezTo>
                <a:lnTo>
                  <a:pt x="598238" y="396360"/>
                </a:lnTo>
                <a:cubicBezTo>
                  <a:pt x="598238" y="419164"/>
                  <a:pt x="608691" y="439557"/>
                  <a:pt x="625075" y="453016"/>
                </a:cubicBezTo>
                <a:cubicBezTo>
                  <a:pt x="595263" y="461812"/>
                  <a:pt x="573457" y="489435"/>
                  <a:pt x="573457" y="522053"/>
                </a:cubicBezTo>
                <a:lnTo>
                  <a:pt x="573457" y="532475"/>
                </a:lnTo>
                <a:cubicBezTo>
                  <a:pt x="573457" y="558981"/>
                  <a:pt x="587864" y="582176"/>
                  <a:pt x="609239" y="594675"/>
                </a:cubicBezTo>
                <a:cubicBezTo>
                  <a:pt x="587864" y="607174"/>
                  <a:pt x="573457" y="630369"/>
                  <a:pt x="573457" y="656875"/>
                </a:cubicBezTo>
                <a:lnTo>
                  <a:pt x="573457" y="667278"/>
                </a:lnTo>
                <a:cubicBezTo>
                  <a:pt x="573457" y="700249"/>
                  <a:pt x="595733" y="728106"/>
                  <a:pt x="625995" y="736589"/>
                </a:cubicBezTo>
                <a:cubicBezTo>
                  <a:pt x="609083" y="750400"/>
                  <a:pt x="598238" y="771421"/>
                  <a:pt x="598238" y="794930"/>
                </a:cubicBezTo>
                <a:lnTo>
                  <a:pt x="598238" y="798828"/>
                </a:lnTo>
                <a:cubicBezTo>
                  <a:pt x="598238" y="812875"/>
                  <a:pt x="602114" y="826392"/>
                  <a:pt x="609298" y="838107"/>
                </a:cubicBezTo>
                <a:lnTo>
                  <a:pt x="436572" y="841007"/>
                </a:lnTo>
                <a:close/>
                <a:moveTo>
                  <a:pt x="924096" y="794930"/>
                </a:moveTo>
                <a:lnTo>
                  <a:pt x="924096" y="798828"/>
                </a:lnTo>
                <a:cubicBezTo>
                  <a:pt x="924096" y="829527"/>
                  <a:pt x="899139" y="854485"/>
                  <a:pt x="868485" y="854485"/>
                </a:cubicBezTo>
                <a:lnTo>
                  <a:pt x="673424" y="854485"/>
                </a:lnTo>
                <a:cubicBezTo>
                  <a:pt x="658058" y="854485"/>
                  <a:pt x="643769" y="848353"/>
                  <a:pt x="633179" y="837226"/>
                </a:cubicBezTo>
                <a:cubicBezTo>
                  <a:pt x="623274" y="826843"/>
                  <a:pt x="617813" y="813208"/>
                  <a:pt x="617813" y="798828"/>
                </a:cubicBezTo>
                <a:lnTo>
                  <a:pt x="617813" y="794930"/>
                </a:lnTo>
                <a:cubicBezTo>
                  <a:pt x="617813" y="764251"/>
                  <a:pt x="642771" y="739273"/>
                  <a:pt x="673424" y="739273"/>
                </a:cubicBezTo>
                <a:lnTo>
                  <a:pt x="868485" y="739273"/>
                </a:lnTo>
                <a:cubicBezTo>
                  <a:pt x="899139" y="739273"/>
                  <a:pt x="924096" y="764251"/>
                  <a:pt x="924096" y="794930"/>
                </a:cubicBezTo>
                <a:close/>
                <a:moveTo>
                  <a:pt x="958802" y="656875"/>
                </a:moveTo>
                <a:lnTo>
                  <a:pt x="958802" y="667278"/>
                </a:lnTo>
                <a:cubicBezTo>
                  <a:pt x="958802" y="696174"/>
                  <a:pt x="935313" y="719682"/>
                  <a:pt x="906440" y="719682"/>
                </a:cubicBezTo>
                <a:lnTo>
                  <a:pt x="868485" y="719682"/>
                </a:lnTo>
                <a:lnTo>
                  <a:pt x="673424" y="719682"/>
                </a:lnTo>
                <a:lnTo>
                  <a:pt x="645393" y="719682"/>
                </a:lnTo>
                <a:cubicBezTo>
                  <a:pt x="616521" y="719682"/>
                  <a:pt x="593031" y="696174"/>
                  <a:pt x="593031" y="667278"/>
                </a:cubicBezTo>
                <a:lnTo>
                  <a:pt x="593031" y="656875"/>
                </a:lnTo>
                <a:cubicBezTo>
                  <a:pt x="593031" y="627979"/>
                  <a:pt x="616521" y="604470"/>
                  <a:pt x="645393" y="604470"/>
                </a:cubicBezTo>
                <a:lnTo>
                  <a:pt x="906440" y="604470"/>
                </a:lnTo>
                <a:cubicBezTo>
                  <a:pt x="935313" y="604470"/>
                  <a:pt x="958802" y="627979"/>
                  <a:pt x="958802" y="656875"/>
                </a:cubicBezTo>
                <a:close/>
                <a:moveTo>
                  <a:pt x="958802" y="522053"/>
                </a:moveTo>
                <a:lnTo>
                  <a:pt x="958802" y="532475"/>
                </a:lnTo>
                <a:cubicBezTo>
                  <a:pt x="958802" y="561371"/>
                  <a:pt x="935313" y="584880"/>
                  <a:pt x="906440" y="584880"/>
                </a:cubicBezTo>
                <a:lnTo>
                  <a:pt x="645393" y="584880"/>
                </a:lnTo>
                <a:cubicBezTo>
                  <a:pt x="616521" y="584880"/>
                  <a:pt x="593031" y="561371"/>
                  <a:pt x="593031" y="532475"/>
                </a:cubicBezTo>
                <a:lnTo>
                  <a:pt x="593031" y="522053"/>
                </a:lnTo>
                <a:cubicBezTo>
                  <a:pt x="593031" y="493177"/>
                  <a:pt x="616521" y="469668"/>
                  <a:pt x="645393" y="469668"/>
                </a:cubicBezTo>
                <a:lnTo>
                  <a:pt x="906440" y="469668"/>
                </a:lnTo>
                <a:cubicBezTo>
                  <a:pt x="935313" y="469668"/>
                  <a:pt x="958802" y="493177"/>
                  <a:pt x="958802" y="522053"/>
                </a:cubicBezTo>
                <a:close/>
                <a:moveTo>
                  <a:pt x="905148" y="450077"/>
                </a:moveTo>
                <a:lnTo>
                  <a:pt x="671486" y="450077"/>
                </a:lnTo>
                <a:cubicBezTo>
                  <a:pt x="641890" y="450077"/>
                  <a:pt x="617813" y="425981"/>
                  <a:pt x="617813" y="396360"/>
                </a:cubicBezTo>
                <a:lnTo>
                  <a:pt x="617813" y="388563"/>
                </a:lnTo>
                <a:cubicBezTo>
                  <a:pt x="617813" y="364036"/>
                  <a:pt x="634373" y="342643"/>
                  <a:pt x="658078" y="336531"/>
                </a:cubicBezTo>
                <a:cubicBezTo>
                  <a:pt x="662404" y="335414"/>
                  <a:pt x="666906" y="334846"/>
                  <a:pt x="671486" y="334846"/>
                </a:cubicBezTo>
                <a:lnTo>
                  <a:pt x="905148" y="334846"/>
                </a:lnTo>
                <a:cubicBezTo>
                  <a:pt x="934725" y="334846"/>
                  <a:pt x="958802" y="358942"/>
                  <a:pt x="958802" y="388563"/>
                </a:cubicBezTo>
                <a:lnTo>
                  <a:pt x="958802" y="396360"/>
                </a:lnTo>
                <a:cubicBezTo>
                  <a:pt x="958802" y="425981"/>
                  <a:pt x="934725" y="450077"/>
                  <a:pt x="905148" y="4500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8192363" y="3387830"/>
            <a:ext cx="427874" cy="427871"/>
          </a:xfrm>
          <a:custGeom>
            <a:rect b="b" l="l" r="r" t="t"/>
            <a:pathLst>
              <a:path extrusionOk="0" h="855742" w="855748">
                <a:moveTo>
                  <a:pt x="773481" y="479470"/>
                </a:moveTo>
                <a:cubicBezTo>
                  <a:pt x="663800" y="589152"/>
                  <a:pt x="485953" y="589152"/>
                  <a:pt x="376272" y="479470"/>
                </a:cubicBezTo>
                <a:cubicBezTo>
                  <a:pt x="266591" y="369789"/>
                  <a:pt x="266591" y="191942"/>
                  <a:pt x="376272" y="82261"/>
                </a:cubicBezTo>
                <a:cubicBezTo>
                  <a:pt x="485953" y="-27420"/>
                  <a:pt x="663800" y="-27420"/>
                  <a:pt x="773481" y="82261"/>
                </a:cubicBezTo>
                <a:cubicBezTo>
                  <a:pt x="883163" y="191942"/>
                  <a:pt x="883180" y="369789"/>
                  <a:pt x="773481" y="479470"/>
                </a:cubicBezTo>
                <a:close/>
                <a:moveTo>
                  <a:pt x="304237" y="544519"/>
                </a:moveTo>
                <a:cubicBezTo>
                  <a:pt x="276799" y="517081"/>
                  <a:pt x="232307" y="517081"/>
                  <a:pt x="204869" y="544519"/>
                </a:cubicBezTo>
                <a:lnTo>
                  <a:pt x="20578" y="728792"/>
                </a:lnTo>
                <a:cubicBezTo>
                  <a:pt x="-6859" y="756230"/>
                  <a:pt x="-6859" y="800722"/>
                  <a:pt x="20578" y="828160"/>
                </a:cubicBezTo>
                <a:lnTo>
                  <a:pt x="27582" y="835164"/>
                </a:lnTo>
                <a:cubicBezTo>
                  <a:pt x="55020" y="862602"/>
                  <a:pt x="99512" y="862602"/>
                  <a:pt x="126950" y="835164"/>
                </a:cubicBezTo>
                <a:lnTo>
                  <a:pt x="311241" y="650874"/>
                </a:lnTo>
                <a:cubicBezTo>
                  <a:pt x="338679" y="623436"/>
                  <a:pt x="338679" y="578943"/>
                  <a:pt x="311241" y="551506"/>
                </a:cubicBezTo>
                <a:lnTo>
                  <a:pt x="304237" y="5445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8188005" y="3383452"/>
            <a:ext cx="436543" cy="436632"/>
          </a:xfrm>
          <a:custGeom>
            <a:rect b="b" l="l" r="r" t="t"/>
            <a:pathLst>
              <a:path extrusionOk="0" h="873265" w="873087">
                <a:moveTo>
                  <a:pt x="788395" y="84835"/>
                </a:moveTo>
                <a:cubicBezTo>
                  <a:pt x="733695" y="30134"/>
                  <a:pt x="660959" y="0"/>
                  <a:pt x="583601" y="0"/>
                </a:cubicBezTo>
                <a:cubicBezTo>
                  <a:pt x="506243" y="0"/>
                  <a:pt x="433507" y="30134"/>
                  <a:pt x="378807" y="84835"/>
                </a:cubicBezTo>
                <a:cubicBezTo>
                  <a:pt x="324106" y="139535"/>
                  <a:pt x="293972" y="212271"/>
                  <a:pt x="293972" y="289629"/>
                </a:cubicBezTo>
                <a:cubicBezTo>
                  <a:pt x="293972" y="364063"/>
                  <a:pt x="321882" y="434208"/>
                  <a:pt x="372713" y="488138"/>
                </a:cubicBezTo>
                <a:lnTo>
                  <a:pt x="316384" y="544467"/>
                </a:lnTo>
                <a:cubicBezTo>
                  <a:pt x="285409" y="516311"/>
                  <a:pt x="237310" y="517186"/>
                  <a:pt x="207386" y="547093"/>
                </a:cubicBezTo>
                <a:lnTo>
                  <a:pt x="23113" y="731366"/>
                </a:lnTo>
                <a:cubicBezTo>
                  <a:pt x="-7704" y="762166"/>
                  <a:pt x="-7704" y="812314"/>
                  <a:pt x="23113" y="843113"/>
                </a:cubicBezTo>
                <a:lnTo>
                  <a:pt x="30117" y="850117"/>
                </a:lnTo>
                <a:lnTo>
                  <a:pt x="30117" y="850117"/>
                </a:lnTo>
                <a:cubicBezTo>
                  <a:pt x="45035" y="865036"/>
                  <a:pt x="64891" y="873265"/>
                  <a:pt x="85991" y="873265"/>
                </a:cubicBezTo>
                <a:cubicBezTo>
                  <a:pt x="107090" y="873265"/>
                  <a:pt x="126946" y="865053"/>
                  <a:pt x="141864" y="850117"/>
                </a:cubicBezTo>
                <a:lnTo>
                  <a:pt x="326155" y="665827"/>
                </a:lnTo>
                <a:cubicBezTo>
                  <a:pt x="356061" y="635920"/>
                  <a:pt x="356937" y="587803"/>
                  <a:pt x="328781" y="556846"/>
                </a:cubicBezTo>
                <a:lnTo>
                  <a:pt x="385110" y="500517"/>
                </a:lnTo>
                <a:cubicBezTo>
                  <a:pt x="440721" y="552906"/>
                  <a:pt x="512161" y="579118"/>
                  <a:pt x="583618" y="579118"/>
                </a:cubicBezTo>
                <a:cubicBezTo>
                  <a:pt x="657790" y="579118"/>
                  <a:pt x="731944" y="550893"/>
                  <a:pt x="788413" y="494424"/>
                </a:cubicBezTo>
                <a:cubicBezTo>
                  <a:pt x="901316" y="381503"/>
                  <a:pt x="901316" y="197755"/>
                  <a:pt x="788395" y="84835"/>
                </a:cubicBezTo>
                <a:close/>
                <a:moveTo>
                  <a:pt x="313758" y="653447"/>
                </a:moveTo>
                <a:lnTo>
                  <a:pt x="129467" y="837738"/>
                </a:lnTo>
                <a:cubicBezTo>
                  <a:pt x="105479" y="861709"/>
                  <a:pt x="66467" y="861726"/>
                  <a:pt x="42479" y="837738"/>
                </a:cubicBezTo>
                <a:cubicBezTo>
                  <a:pt x="42479" y="837738"/>
                  <a:pt x="42479" y="837738"/>
                  <a:pt x="42479" y="837738"/>
                </a:cubicBezTo>
                <a:lnTo>
                  <a:pt x="35475" y="830734"/>
                </a:lnTo>
                <a:cubicBezTo>
                  <a:pt x="23866" y="819125"/>
                  <a:pt x="17457" y="803664"/>
                  <a:pt x="17457" y="787240"/>
                </a:cubicBezTo>
                <a:cubicBezTo>
                  <a:pt x="17457" y="770816"/>
                  <a:pt x="23848" y="755354"/>
                  <a:pt x="35475" y="743745"/>
                </a:cubicBezTo>
                <a:lnTo>
                  <a:pt x="219765" y="559455"/>
                </a:lnTo>
                <a:cubicBezTo>
                  <a:pt x="231374" y="547846"/>
                  <a:pt x="246835" y="541437"/>
                  <a:pt x="263260" y="541437"/>
                </a:cubicBezTo>
                <a:cubicBezTo>
                  <a:pt x="279684" y="541437"/>
                  <a:pt x="295127" y="547828"/>
                  <a:pt x="306754" y="559455"/>
                </a:cubicBezTo>
                <a:lnTo>
                  <a:pt x="310256" y="562957"/>
                </a:lnTo>
                <a:cubicBezTo>
                  <a:pt x="310256" y="562957"/>
                  <a:pt x="310256" y="562957"/>
                  <a:pt x="310256" y="562957"/>
                </a:cubicBezTo>
                <a:cubicBezTo>
                  <a:pt x="310256" y="562957"/>
                  <a:pt x="310256" y="562957"/>
                  <a:pt x="310256" y="562957"/>
                </a:cubicBezTo>
                <a:lnTo>
                  <a:pt x="313758" y="566459"/>
                </a:lnTo>
                <a:cubicBezTo>
                  <a:pt x="337746" y="590447"/>
                  <a:pt x="337746" y="629477"/>
                  <a:pt x="313758" y="653447"/>
                </a:cubicBezTo>
                <a:close/>
                <a:moveTo>
                  <a:pt x="776016" y="482044"/>
                </a:moveTo>
                <a:cubicBezTo>
                  <a:pt x="669924" y="588136"/>
                  <a:pt x="497278" y="588136"/>
                  <a:pt x="391186" y="482044"/>
                </a:cubicBezTo>
                <a:cubicBezTo>
                  <a:pt x="339795" y="430653"/>
                  <a:pt x="311481" y="362312"/>
                  <a:pt x="311481" y="289629"/>
                </a:cubicBezTo>
                <a:cubicBezTo>
                  <a:pt x="311481" y="216946"/>
                  <a:pt x="339795" y="148606"/>
                  <a:pt x="391186" y="97214"/>
                </a:cubicBezTo>
                <a:cubicBezTo>
                  <a:pt x="442577" y="45823"/>
                  <a:pt x="510918" y="17510"/>
                  <a:pt x="583601" y="17510"/>
                </a:cubicBezTo>
                <a:cubicBezTo>
                  <a:pt x="656284" y="17510"/>
                  <a:pt x="724625" y="45823"/>
                  <a:pt x="776016" y="97214"/>
                </a:cubicBezTo>
                <a:cubicBezTo>
                  <a:pt x="882108" y="203306"/>
                  <a:pt x="882108" y="375935"/>
                  <a:pt x="776016" y="482044"/>
                </a:cubicBezTo>
                <a:close/>
                <a:moveTo>
                  <a:pt x="790952" y="289629"/>
                </a:moveTo>
                <a:cubicBezTo>
                  <a:pt x="790952" y="345013"/>
                  <a:pt x="769380" y="397087"/>
                  <a:pt x="730228" y="436256"/>
                </a:cubicBezTo>
                <a:cubicBezTo>
                  <a:pt x="691059" y="475426"/>
                  <a:pt x="639002" y="496998"/>
                  <a:pt x="583601" y="496998"/>
                </a:cubicBezTo>
                <a:cubicBezTo>
                  <a:pt x="578768" y="496998"/>
                  <a:pt x="574846" y="493075"/>
                  <a:pt x="574846" y="488243"/>
                </a:cubicBezTo>
                <a:cubicBezTo>
                  <a:pt x="574846" y="483410"/>
                  <a:pt x="578768" y="479488"/>
                  <a:pt x="583601" y="479488"/>
                </a:cubicBezTo>
                <a:cubicBezTo>
                  <a:pt x="634309" y="479488"/>
                  <a:pt x="681988" y="459737"/>
                  <a:pt x="717848" y="423877"/>
                </a:cubicBezTo>
                <a:cubicBezTo>
                  <a:pt x="753709" y="387999"/>
                  <a:pt x="773442" y="340320"/>
                  <a:pt x="773442" y="289629"/>
                </a:cubicBezTo>
                <a:cubicBezTo>
                  <a:pt x="773442" y="284797"/>
                  <a:pt x="777364" y="280874"/>
                  <a:pt x="782197" y="280874"/>
                </a:cubicBezTo>
                <a:cubicBezTo>
                  <a:pt x="787030" y="280874"/>
                  <a:pt x="790952" y="284797"/>
                  <a:pt x="790952" y="289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4567225" y="2679305"/>
            <a:ext cx="437008" cy="436974"/>
          </a:xfrm>
          <a:custGeom>
            <a:rect b="b" l="l" r="r" t="t"/>
            <a:pathLst>
              <a:path extrusionOk="0" h="873947" w="874017">
                <a:moveTo>
                  <a:pt x="855250" y="348744"/>
                </a:moveTo>
                <a:lnTo>
                  <a:pt x="758230" y="348744"/>
                </a:lnTo>
                <a:cubicBezTo>
                  <a:pt x="757671" y="348744"/>
                  <a:pt x="757164" y="348394"/>
                  <a:pt x="757024" y="347870"/>
                </a:cubicBezTo>
                <a:cubicBezTo>
                  <a:pt x="749842" y="322077"/>
                  <a:pt x="739497" y="297141"/>
                  <a:pt x="726286" y="273760"/>
                </a:cubicBezTo>
                <a:cubicBezTo>
                  <a:pt x="726024" y="273288"/>
                  <a:pt x="726111" y="272676"/>
                  <a:pt x="726513" y="272274"/>
                </a:cubicBezTo>
                <a:lnTo>
                  <a:pt x="795137" y="203651"/>
                </a:lnTo>
                <a:cubicBezTo>
                  <a:pt x="798684" y="200103"/>
                  <a:pt x="800641" y="195403"/>
                  <a:pt x="800641" y="190388"/>
                </a:cubicBezTo>
                <a:cubicBezTo>
                  <a:pt x="800641" y="185372"/>
                  <a:pt x="798684" y="180654"/>
                  <a:pt x="795137" y="177107"/>
                </a:cubicBezTo>
                <a:lnTo>
                  <a:pt x="696893" y="78881"/>
                </a:lnTo>
                <a:cubicBezTo>
                  <a:pt x="689572" y="71577"/>
                  <a:pt x="677671" y="71577"/>
                  <a:pt x="670349" y="78881"/>
                </a:cubicBezTo>
                <a:lnTo>
                  <a:pt x="601708" y="147487"/>
                </a:lnTo>
                <a:cubicBezTo>
                  <a:pt x="601307" y="147889"/>
                  <a:pt x="600695" y="147994"/>
                  <a:pt x="600223" y="147732"/>
                </a:cubicBezTo>
                <a:cubicBezTo>
                  <a:pt x="576789" y="134468"/>
                  <a:pt x="551835" y="124123"/>
                  <a:pt x="526113" y="116976"/>
                </a:cubicBezTo>
                <a:cubicBezTo>
                  <a:pt x="525588" y="116836"/>
                  <a:pt x="525239" y="116329"/>
                  <a:pt x="525239" y="115770"/>
                </a:cubicBezTo>
                <a:lnTo>
                  <a:pt x="525239" y="18768"/>
                </a:lnTo>
                <a:cubicBezTo>
                  <a:pt x="525239" y="8405"/>
                  <a:pt x="516816" y="0"/>
                  <a:pt x="506471" y="0"/>
                </a:cubicBezTo>
                <a:lnTo>
                  <a:pt x="367547" y="0"/>
                </a:lnTo>
                <a:cubicBezTo>
                  <a:pt x="357202" y="0"/>
                  <a:pt x="348779" y="8405"/>
                  <a:pt x="348779" y="18768"/>
                </a:cubicBezTo>
                <a:lnTo>
                  <a:pt x="348779" y="115770"/>
                </a:lnTo>
                <a:cubicBezTo>
                  <a:pt x="348779" y="116347"/>
                  <a:pt x="348429" y="116836"/>
                  <a:pt x="347905" y="116976"/>
                </a:cubicBezTo>
                <a:cubicBezTo>
                  <a:pt x="322165" y="124141"/>
                  <a:pt x="297211" y="134486"/>
                  <a:pt x="273777" y="147749"/>
                </a:cubicBezTo>
                <a:cubicBezTo>
                  <a:pt x="273323" y="148011"/>
                  <a:pt x="272711" y="147906"/>
                  <a:pt x="272309" y="147504"/>
                </a:cubicBezTo>
                <a:lnTo>
                  <a:pt x="203668" y="78881"/>
                </a:lnTo>
                <a:cubicBezTo>
                  <a:pt x="196346" y="71577"/>
                  <a:pt x="184446" y="71577"/>
                  <a:pt x="177124" y="78881"/>
                </a:cubicBezTo>
                <a:lnTo>
                  <a:pt x="78864" y="177124"/>
                </a:lnTo>
                <a:cubicBezTo>
                  <a:pt x="75316" y="180672"/>
                  <a:pt x="73359" y="185390"/>
                  <a:pt x="73359" y="190405"/>
                </a:cubicBezTo>
                <a:cubicBezTo>
                  <a:pt x="73359" y="195420"/>
                  <a:pt x="75316" y="200138"/>
                  <a:pt x="78864" y="203686"/>
                </a:cubicBezTo>
                <a:lnTo>
                  <a:pt x="147504" y="272274"/>
                </a:lnTo>
                <a:cubicBezTo>
                  <a:pt x="147906" y="272676"/>
                  <a:pt x="147994" y="273288"/>
                  <a:pt x="147732" y="273760"/>
                </a:cubicBezTo>
                <a:cubicBezTo>
                  <a:pt x="134486" y="297228"/>
                  <a:pt x="124141" y="322165"/>
                  <a:pt x="116994" y="347870"/>
                </a:cubicBezTo>
                <a:cubicBezTo>
                  <a:pt x="116854" y="348394"/>
                  <a:pt x="116347" y="348744"/>
                  <a:pt x="115770" y="348744"/>
                </a:cubicBezTo>
                <a:lnTo>
                  <a:pt x="18768" y="348744"/>
                </a:lnTo>
                <a:cubicBezTo>
                  <a:pt x="8423" y="348744"/>
                  <a:pt x="0" y="357167"/>
                  <a:pt x="0" y="367512"/>
                </a:cubicBezTo>
                <a:lnTo>
                  <a:pt x="0" y="506471"/>
                </a:lnTo>
                <a:cubicBezTo>
                  <a:pt x="0" y="516834"/>
                  <a:pt x="8423" y="525239"/>
                  <a:pt x="18768" y="525239"/>
                </a:cubicBezTo>
                <a:lnTo>
                  <a:pt x="115788" y="525239"/>
                </a:lnTo>
                <a:cubicBezTo>
                  <a:pt x="116347" y="525239"/>
                  <a:pt x="116854" y="525606"/>
                  <a:pt x="116994" y="526113"/>
                </a:cubicBezTo>
                <a:cubicBezTo>
                  <a:pt x="124176" y="551888"/>
                  <a:pt x="134521" y="576824"/>
                  <a:pt x="147732" y="600241"/>
                </a:cubicBezTo>
                <a:cubicBezTo>
                  <a:pt x="148011" y="600712"/>
                  <a:pt x="147906" y="601307"/>
                  <a:pt x="147504" y="601726"/>
                </a:cubicBezTo>
                <a:lnTo>
                  <a:pt x="78881" y="670332"/>
                </a:lnTo>
                <a:cubicBezTo>
                  <a:pt x="75334" y="673879"/>
                  <a:pt x="73377" y="678597"/>
                  <a:pt x="73377" y="683613"/>
                </a:cubicBezTo>
                <a:cubicBezTo>
                  <a:pt x="73377" y="688628"/>
                  <a:pt x="75334" y="693346"/>
                  <a:pt x="78881" y="696876"/>
                </a:cubicBezTo>
                <a:lnTo>
                  <a:pt x="177142" y="795084"/>
                </a:lnTo>
                <a:cubicBezTo>
                  <a:pt x="184464" y="802406"/>
                  <a:pt x="196381" y="802406"/>
                  <a:pt x="203686" y="795084"/>
                </a:cubicBezTo>
                <a:lnTo>
                  <a:pt x="272309" y="726461"/>
                </a:lnTo>
                <a:cubicBezTo>
                  <a:pt x="272711" y="726059"/>
                  <a:pt x="273323" y="725971"/>
                  <a:pt x="273777" y="726234"/>
                </a:cubicBezTo>
                <a:cubicBezTo>
                  <a:pt x="297141" y="739444"/>
                  <a:pt x="322077" y="749790"/>
                  <a:pt x="347905" y="756989"/>
                </a:cubicBezTo>
                <a:cubicBezTo>
                  <a:pt x="348429" y="757129"/>
                  <a:pt x="348779" y="757636"/>
                  <a:pt x="348779" y="758195"/>
                </a:cubicBezTo>
                <a:lnTo>
                  <a:pt x="348779" y="855180"/>
                </a:lnTo>
                <a:cubicBezTo>
                  <a:pt x="348779" y="865525"/>
                  <a:pt x="357202" y="873948"/>
                  <a:pt x="367547" y="873948"/>
                </a:cubicBezTo>
                <a:lnTo>
                  <a:pt x="506488" y="873948"/>
                </a:lnTo>
                <a:cubicBezTo>
                  <a:pt x="516834" y="873948"/>
                  <a:pt x="525256" y="865525"/>
                  <a:pt x="525256" y="855180"/>
                </a:cubicBezTo>
                <a:lnTo>
                  <a:pt x="525256" y="758195"/>
                </a:lnTo>
                <a:cubicBezTo>
                  <a:pt x="525256" y="757636"/>
                  <a:pt x="525623" y="757129"/>
                  <a:pt x="526130" y="756989"/>
                </a:cubicBezTo>
                <a:cubicBezTo>
                  <a:pt x="551958" y="749790"/>
                  <a:pt x="576894" y="739444"/>
                  <a:pt x="600258" y="726234"/>
                </a:cubicBezTo>
                <a:cubicBezTo>
                  <a:pt x="600712" y="725971"/>
                  <a:pt x="601324" y="726059"/>
                  <a:pt x="601743" y="726461"/>
                </a:cubicBezTo>
                <a:lnTo>
                  <a:pt x="670349" y="795084"/>
                </a:lnTo>
                <a:cubicBezTo>
                  <a:pt x="677671" y="802406"/>
                  <a:pt x="689572" y="802406"/>
                  <a:pt x="696893" y="795084"/>
                </a:cubicBezTo>
                <a:lnTo>
                  <a:pt x="795154" y="696893"/>
                </a:lnTo>
                <a:cubicBezTo>
                  <a:pt x="798701" y="693346"/>
                  <a:pt x="800659" y="688628"/>
                  <a:pt x="800659" y="683613"/>
                </a:cubicBezTo>
                <a:cubicBezTo>
                  <a:pt x="800659" y="678597"/>
                  <a:pt x="798701" y="673879"/>
                  <a:pt x="795154" y="670332"/>
                </a:cubicBezTo>
                <a:lnTo>
                  <a:pt x="726548" y="601726"/>
                </a:lnTo>
                <a:cubicBezTo>
                  <a:pt x="726129" y="601307"/>
                  <a:pt x="726041" y="600712"/>
                  <a:pt x="726303" y="600241"/>
                </a:cubicBezTo>
                <a:cubicBezTo>
                  <a:pt x="732926" y="588515"/>
                  <a:pt x="738833" y="576405"/>
                  <a:pt x="743953" y="564015"/>
                </a:cubicBezTo>
                <a:cubicBezTo>
                  <a:pt x="749091" y="551643"/>
                  <a:pt x="753477" y="538974"/>
                  <a:pt x="757042" y="526113"/>
                </a:cubicBezTo>
                <a:cubicBezTo>
                  <a:pt x="757181" y="525606"/>
                  <a:pt x="757688" y="525239"/>
                  <a:pt x="758265" y="525239"/>
                </a:cubicBezTo>
                <a:lnTo>
                  <a:pt x="855250" y="525239"/>
                </a:lnTo>
                <a:cubicBezTo>
                  <a:pt x="865595" y="525239"/>
                  <a:pt x="874018" y="516834"/>
                  <a:pt x="874018" y="506471"/>
                </a:cubicBezTo>
                <a:lnTo>
                  <a:pt x="874018" y="367512"/>
                </a:lnTo>
                <a:cubicBezTo>
                  <a:pt x="874018" y="357167"/>
                  <a:pt x="865595" y="348744"/>
                  <a:pt x="855250" y="348744"/>
                </a:cubicBezTo>
                <a:close/>
                <a:moveTo>
                  <a:pt x="609677" y="436974"/>
                </a:moveTo>
                <a:cubicBezTo>
                  <a:pt x="609677" y="532194"/>
                  <a:pt x="532229" y="609642"/>
                  <a:pt x="437009" y="609642"/>
                </a:cubicBezTo>
                <a:cubicBezTo>
                  <a:pt x="341789" y="609642"/>
                  <a:pt x="264341" y="532194"/>
                  <a:pt x="264341" y="436974"/>
                </a:cubicBezTo>
                <a:cubicBezTo>
                  <a:pt x="264341" y="341754"/>
                  <a:pt x="341789" y="264306"/>
                  <a:pt x="437009" y="264306"/>
                </a:cubicBezTo>
                <a:cubicBezTo>
                  <a:pt x="532229" y="264306"/>
                  <a:pt x="609677" y="341754"/>
                  <a:pt x="609677" y="4369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4575961" y="2688043"/>
            <a:ext cx="419534" cy="419499"/>
          </a:xfrm>
          <a:custGeom>
            <a:rect b="b" l="l" r="r" t="t"/>
            <a:pathLst>
              <a:path extrusionOk="0" h="838998" w="839068">
                <a:moveTo>
                  <a:pt x="839068" y="350037"/>
                </a:moveTo>
                <a:lnTo>
                  <a:pt x="839068" y="488996"/>
                </a:lnTo>
                <a:cubicBezTo>
                  <a:pt x="839068" y="489713"/>
                  <a:pt x="838474" y="490289"/>
                  <a:pt x="837775" y="490289"/>
                </a:cubicBezTo>
                <a:lnTo>
                  <a:pt x="740790" y="490289"/>
                </a:lnTo>
                <a:cubicBezTo>
                  <a:pt x="732402" y="490289"/>
                  <a:pt x="724975" y="495916"/>
                  <a:pt x="722739" y="503972"/>
                </a:cubicBezTo>
                <a:cubicBezTo>
                  <a:pt x="715958" y="528314"/>
                  <a:pt x="706173" y="551940"/>
                  <a:pt x="693608" y="574168"/>
                </a:cubicBezTo>
                <a:cubicBezTo>
                  <a:pt x="689502" y="581438"/>
                  <a:pt x="690777" y="590664"/>
                  <a:pt x="696719" y="596606"/>
                </a:cubicBezTo>
                <a:lnTo>
                  <a:pt x="765325" y="665212"/>
                </a:lnTo>
                <a:cubicBezTo>
                  <a:pt x="765639" y="665526"/>
                  <a:pt x="765709" y="665893"/>
                  <a:pt x="765709" y="666138"/>
                </a:cubicBezTo>
                <a:cubicBezTo>
                  <a:pt x="765709" y="666383"/>
                  <a:pt x="765639" y="666732"/>
                  <a:pt x="765325" y="667047"/>
                </a:cubicBezTo>
                <a:lnTo>
                  <a:pt x="667064" y="765255"/>
                </a:lnTo>
                <a:cubicBezTo>
                  <a:pt x="666557" y="765761"/>
                  <a:pt x="665736" y="765761"/>
                  <a:pt x="665229" y="765255"/>
                </a:cubicBezTo>
                <a:lnTo>
                  <a:pt x="596623" y="696631"/>
                </a:lnTo>
                <a:cubicBezTo>
                  <a:pt x="590682" y="690690"/>
                  <a:pt x="581455" y="689432"/>
                  <a:pt x="574168" y="693538"/>
                </a:cubicBezTo>
                <a:cubicBezTo>
                  <a:pt x="552063" y="706068"/>
                  <a:pt x="528437" y="715871"/>
                  <a:pt x="503972" y="722669"/>
                </a:cubicBezTo>
                <a:cubicBezTo>
                  <a:pt x="495934" y="724905"/>
                  <a:pt x="490307" y="732332"/>
                  <a:pt x="490307" y="740720"/>
                </a:cubicBezTo>
                <a:lnTo>
                  <a:pt x="490307" y="837705"/>
                </a:lnTo>
                <a:cubicBezTo>
                  <a:pt x="490307" y="838422"/>
                  <a:pt x="489730" y="838998"/>
                  <a:pt x="489014" y="838998"/>
                </a:cubicBezTo>
                <a:lnTo>
                  <a:pt x="350072" y="838998"/>
                </a:lnTo>
                <a:cubicBezTo>
                  <a:pt x="349355" y="838998"/>
                  <a:pt x="348779" y="838422"/>
                  <a:pt x="348779" y="837705"/>
                </a:cubicBezTo>
                <a:lnTo>
                  <a:pt x="348779" y="740720"/>
                </a:lnTo>
                <a:cubicBezTo>
                  <a:pt x="348779" y="732332"/>
                  <a:pt x="343169" y="724905"/>
                  <a:pt x="335113" y="722669"/>
                </a:cubicBezTo>
                <a:cubicBezTo>
                  <a:pt x="310649" y="715871"/>
                  <a:pt x="287040" y="706068"/>
                  <a:pt x="264917" y="693538"/>
                </a:cubicBezTo>
                <a:cubicBezTo>
                  <a:pt x="262069" y="691931"/>
                  <a:pt x="258906" y="691144"/>
                  <a:pt x="255761" y="691144"/>
                </a:cubicBezTo>
                <a:cubicBezTo>
                  <a:pt x="250903" y="691144"/>
                  <a:pt x="246080" y="693032"/>
                  <a:pt x="242462" y="696631"/>
                </a:cubicBezTo>
                <a:lnTo>
                  <a:pt x="173856" y="765255"/>
                </a:lnTo>
                <a:cubicBezTo>
                  <a:pt x="173350" y="765761"/>
                  <a:pt x="172528" y="765761"/>
                  <a:pt x="172022" y="765255"/>
                </a:cubicBezTo>
                <a:lnTo>
                  <a:pt x="73761" y="667047"/>
                </a:lnTo>
                <a:cubicBezTo>
                  <a:pt x="73446" y="666732"/>
                  <a:pt x="73377" y="666383"/>
                  <a:pt x="73377" y="666138"/>
                </a:cubicBezTo>
                <a:cubicBezTo>
                  <a:pt x="73377" y="665893"/>
                  <a:pt x="73446" y="665526"/>
                  <a:pt x="73761" y="665212"/>
                </a:cubicBezTo>
                <a:lnTo>
                  <a:pt x="142384" y="596606"/>
                </a:lnTo>
                <a:cubicBezTo>
                  <a:pt x="148308" y="590664"/>
                  <a:pt x="149584" y="581438"/>
                  <a:pt x="145477" y="574168"/>
                </a:cubicBezTo>
                <a:cubicBezTo>
                  <a:pt x="132948" y="551975"/>
                  <a:pt x="123162" y="528367"/>
                  <a:pt x="116364" y="503955"/>
                </a:cubicBezTo>
                <a:cubicBezTo>
                  <a:pt x="114128" y="495916"/>
                  <a:pt x="106701" y="490289"/>
                  <a:pt x="98313" y="490289"/>
                </a:cubicBezTo>
                <a:lnTo>
                  <a:pt x="1293" y="490289"/>
                </a:lnTo>
                <a:cubicBezTo>
                  <a:pt x="594" y="490289"/>
                  <a:pt x="0" y="489713"/>
                  <a:pt x="0" y="488996"/>
                </a:cubicBezTo>
                <a:lnTo>
                  <a:pt x="0" y="350037"/>
                </a:lnTo>
                <a:cubicBezTo>
                  <a:pt x="0" y="349320"/>
                  <a:pt x="594" y="348744"/>
                  <a:pt x="1293" y="348744"/>
                </a:cubicBezTo>
                <a:lnTo>
                  <a:pt x="98296" y="348744"/>
                </a:lnTo>
                <a:cubicBezTo>
                  <a:pt x="106701" y="348744"/>
                  <a:pt x="114128" y="343117"/>
                  <a:pt x="116347" y="335079"/>
                </a:cubicBezTo>
                <a:cubicBezTo>
                  <a:pt x="123110" y="310736"/>
                  <a:pt x="132913" y="287128"/>
                  <a:pt x="145477" y="264882"/>
                </a:cubicBezTo>
                <a:cubicBezTo>
                  <a:pt x="149584" y="257595"/>
                  <a:pt x="148308" y="248369"/>
                  <a:pt x="142384" y="242445"/>
                </a:cubicBezTo>
                <a:lnTo>
                  <a:pt x="73743" y="173839"/>
                </a:lnTo>
                <a:cubicBezTo>
                  <a:pt x="73429" y="173524"/>
                  <a:pt x="73359" y="173175"/>
                  <a:pt x="73359" y="172930"/>
                </a:cubicBezTo>
                <a:cubicBezTo>
                  <a:pt x="73359" y="172686"/>
                  <a:pt x="73429" y="172336"/>
                  <a:pt x="73743" y="172022"/>
                </a:cubicBezTo>
                <a:lnTo>
                  <a:pt x="172004" y="73761"/>
                </a:lnTo>
                <a:cubicBezTo>
                  <a:pt x="172511" y="73272"/>
                  <a:pt x="173332" y="73272"/>
                  <a:pt x="173839" y="73761"/>
                </a:cubicBezTo>
                <a:lnTo>
                  <a:pt x="242480" y="142384"/>
                </a:lnTo>
                <a:cubicBezTo>
                  <a:pt x="248421" y="148326"/>
                  <a:pt x="257648" y="149601"/>
                  <a:pt x="264917" y="145477"/>
                </a:cubicBezTo>
                <a:cubicBezTo>
                  <a:pt x="287110" y="132913"/>
                  <a:pt x="310736" y="123110"/>
                  <a:pt x="335113" y="116347"/>
                </a:cubicBezTo>
                <a:cubicBezTo>
                  <a:pt x="343152" y="114110"/>
                  <a:pt x="348779" y="106683"/>
                  <a:pt x="348779" y="98296"/>
                </a:cubicBezTo>
                <a:lnTo>
                  <a:pt x="348779" y="1293"/>
                </a:lnTo>
                <a:cubicBezTo>
                  <a:pt x="348779" y="577"/>
                  <a:pt x="349355" y="0"/>
                  <a:pt x="350072" y="0"/>
                </a:cubicBezTo>
                <a:lnTo>
                  <a:pt x="488996" y="0"/>
                </a:lnTo>
                <a:cubicBezTo>
                  <a:pt x="489713" y="0"/>
                  <a:pt x="490289" y="577"/>
                  <a:pt x="490289" y="1293"/>
                </a:cubicBezTo>
                <a:lnTo>
                  <a:pt x="490289" y="98296"/>
                </a:lnTo>
                <a:cubicBezTo>
                  <a:pt x="490289" y="106683"/>
                  <a:pt x="495916" y="114110"/>
                  <a:pt x="503955" y="116347"/>
                </a:cubicBezTo>
                <a:cubicBezTo>
                  <a:pt x="528332" y="123110"/>
                  <a:pt x="551940" y="132913"/>
                  <a:pt x="574151" y="145460"/>
                </a:cubicBezTo>
                <a:cubicBezTo>
                  <a:pt x="581438" y="149584"/>
                  <a:pt x="590647" y="148308"/>
                  <a:pt x="596588" y="142367"/>
                </a:cubicBezTo>
                <a:lnTo>
                  <a:pt x="665229" y="73761"/>
                </a:lnTo>
                <a:cubicBezTo>
                  <a:pt x="665736" y="73272"/>
                  <a:pt x="666557" y="73272"/>
                  <a:pt x="667064" y="73761"/>
                </a:cubicBezTo>
                <a:lnTo>
                  <a:pt x="765307" y="171987"/>
                </a:lnTo>
                <a:cubicBezTo>
                  <a:pt x="765622" y="172301"/>
                  <a:pt x="765692" y="172668"/>
                  <a:pt x="765692" y="172913"/>
                </a:cubicBezTo>
                <a:cubicBezTo>
                  <a:pt x="765692" y="173157"/>
                  <a:pt x="765622" y="173507"/>
                  <a:pt x="765307" y="173821"/>
                </a:cubicBezTo>
                <a:lnTo>
                  <a:pt x="696684" y="242445"/>
                </a:lnTo>
                <a:cubicBezTo>
                  <a:pt x="690760" y="248369"/>
                  <a:pt x="689484" y="257595"/>
                  <a:pt x="693591" y="264882"/>
                </a:cubicBezTo>
                <a:cubicBezTo>
                  <a:pt x="706120" y="287023"/>
                  <a:pt x="715906" y="310649"/>
                  <a:pt x="722704" y="335079"/>
                </a:cubicBezTo>
                <a:cubicBezTo>
                  <a:pt x="724940" y="343134"/>
                  <a:pt x="732367" y="348744"/>
                  <a:pt x="740755" y="348744"/>
                </a:cubicBezTo>
                <a:lnTo>
                  <a:pt x="837775" y="348744"/>
                </a:lnTo>
                <a:cubicBezTo>
                  <a:pt x="838474" y="348744"/>
                  <a:pt x="839068" y="349320"/>
                  <a:pt x="839068" y="350037"/>
                </a:cubicBezTo>
                <a:close/>
                <a:moveTo>
                  <a:pt x="609677" y="419499"/>
                </a:moveTo>
                <a:cubicBezTo>
                  <a:pt x="609677" y="314651"/>
                  <a:pt x="524383" y="229356"/>
                  <a:pt x="419534" y="229356"/>
                </a:cubicBezTo>
                <a:cubicBezTo>
                  <a:pt x="314685" y="229356"/>
                  <a:pt x="229391" y="314651"/>
                  <a:pt x="229391" y="419499"/>
                </a:cubicBezTo>
                <a:cubicBezTo>
                  <a:pt x="229391" y="524348"/>
                  <a:pt x="314685" y="609642"/>
                  <a:pt x="419534" y="609642"/>
                </a:cubicBezTo>
                <a:cubicBezTo>
                  <a:pt x="524383" y="609642"/>
                  <a:pt x="609677" y="524348"/>
                  <a:pt x="609677" y="4194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4567225" y="2679305"/>
            <a:ext cx="437008" cy="436974"/>
          </a:xfrm>
          <a:custGeom>
            <a:rect b="b" l="l" r="r" t="t"/>
            <a:pathLst>
              <a:path extrusionOk="0" h="873947" w="874017">
                <a:moveTo>
                  <a:pt x="855250" y="348744"/>
                </a:moveTo>
                <a:lnTo>
                  <a:pt x="758230" y="348744"/>
                </a:lnTo>
                <a:cubicBezTo>
                  <a:pt x="757671" y="348744"/>
                  <a:pt x="757164" y="348394"/>
                  <a:pt x="757024" y="347870"/>
                </a:cubicBezTo>
                <a:cubicBezTo>
                  <a:pt x="749842" y="322077"/>
                  <a:pt x="739497" y="297141"/>
                  <a:pt x="726286" y="273760"/>
                </a:cubicBezTo>
                <a:cubicBezTo>
                  <a:pt x="726024" y="273288"/>
                  <a:pt x="726111" y="272676"/>
                  <a:pt x="726513" y="272274"/>
                </a:cubicBezTo>
                <a:lnTo>
                  <a:pt x="795137" y="203651"/>
                </a:lnTo>
                <a:cubicBezTo>
                  <a:pt x="798684" y="200103"/>
                  <a:pt x="800641" y="195403"/>
                  <a:pt x="800641" y="190388"/>
                </a:cubicBezTo>
                <a:cubicBezTo>
                  <a:pt x="800641" y="185372"/>
                  <a:pt x="798684" y="180654"/>
                  <a:pt x="795137" y="177107"/>
                </a:cubicBezTo>
                <a:lnTo>
                  <a:pt x="696893" y="78881"/>
                </a:lnTo>
                <a:cubicBezTo>
                  <a:pt x="689572" y="71577"/>
                  <a:pt x="677671" y="71577"/>
                  <a:pt x="670349" y="78881"/>
                </a:cubicBezTo>
                <a:lnTo>
                  <a:pt x="601708" y="147487"/>
                </a:lnTo>
                <a:cubicBezTo>
                  <a:pt x="601307" y="147889"/>
                  <a:pt x="600695" y="147994"/>
                  <a:pt x="600223" y="147732"/>
                </a:cubicBezTo>
                <a:cubicBezTo>
                  <a:pt x="576789" y="134468"/>
                  <a:pt x="551835" y="124123"/>
                  <a:pt x="526113" y="116976"/>
                </a:cubicBezTo>
                <a:cubicBezTo>
                  <a:pt x="525588" y="116836"/>
                  <a:pt x="525239" y="116329"/>
                  <a:pt x="525239" y="115770"/>
                </a:cubicBezTo>
                <a:lnTo>
                  <a:pt x="525239" y="18768"/>
                </a:lnTo>
                <a:cubicBezTo>
                  <a:pt x="525239" y="8405"/>
                  <a:pt x="516816" y="0"/>
                  <a:pt x="506471" y="0"/>
                </a:cubicBezTo>
                <a:lnTo>
                  <a:pt x="367547" y="0"/>
                </a:lnTo>
                <a:cubicBezTo>
                  <a:pt x="357202" y="0"/>
                  <a:pt x="348779" y="8405"/>
                  <a:pt x="348779" y="18768"/>
                </a:cubicBezTo>
                <a:lnTo>
                  <a:pt x="348779" y="115770"/>
                </a:lnTo>
                <a:cubicBezTo>
                  <a:pt x="348779" y="116347"/>
                  <a:pt x="348429" y="116836"/>
                  <a:pt x="347905" y="116976"/>
                </a:cubicBezTo>
                <a:cubicBezTo>
                  <a:pt x="322165" y="124141"/>
                  <a:pt x="297211" y="134486"/>
                  <a:pt x="273777" y="147749"/>
                </a:cubicBezTo>
                <a:cubicBezTo>
                  <a:pt x="273323" y="148011"/>
                  <a:pt x="272711" y="147906"/>
                  <a:pt x="272309" y="147504"/>
                </a:cubicBezTo>
                <a:lnTo>
                  <a:pt x="203668" y="78881"/>
                </a:lnTo>
                <a:cubicBezTo>
                  <a:pt x="196346" y="71577"/>
                  <a:pt x="184446" y="71577"/>
                  <a:pt x="177124" y="78881"/>
                </a:cubicBezTo>
                <a:lnTo>
                  <a:pt x="78864" y="177124"/>
                </a:lnTo>
                <a:cubicBezTo>
                  <a:pt x="75316" y="180672"/>
                  <a:pt x="73359" y="185390"/>
                  <a:pt x="73359" y="190405"/>
                </a:cubicBezTo>
                <a:cubicBezTo>
                  <a:pt x="73359" y="195420"/>
                  <a:pt x="75316" y="200138"/>
                  <a:pt x="78864" y="203686"/>
                </a:cubicBezTo>
                <a:lnTo>
                  <a:pt x="147504" y="272274"/>
                </a:lnTo>
                <a:cubicBezTo>
                  <a:pt x="147906" y="272676"/>
                  <a:pt x="147994" y="273288"/>
                  <a:pt x="147732" y="273760"/>
                </a:cubicBezTo>
                <a:cubicBezTo>
                  <a:pt x="134486" y="297228"/>
                  <a:pt x="124141" y="322165"/>
                  <a:pt x="116994" y="347870"/>
                </a:cubicBezTo>
                <a:cubicBezTo>
                  <a:pt x="116854" y="348394"/>
                  <a:pt x="116347" y="348744"/>
                  <a:pt x="115770" y="348744"/>
                </a:cubicBezTo>
                <a:lnTo>
                  <a:pt x="18768" y="348744"/>
                </a:lnTo>
                <a:cubicBezTo>
                  <a:pt x="8423" y="348744"/>
                  <a:pt x="0" y="357167"/>
                  <a:pt x="0" y="367512"/>
                </a:cubicBezTo>
                <a:lnTo>
                  <a:pt x="0" y="506471"/>
                </a:lnTo>
                <a:cubicBezTo>
                  <a:pt x="0" y="516834"/>
                  <a:pt x="8423" y="525239"/>
                  <a:pt x="18768" y="525239"/>
                </a:cubicBezTo>
                <a:lnTo>
                  <a:pt x="115788" y="525239"/>
                </a:lnTo>
                <a:cubicBezTo>
                  <a:pt x="116347" y="525239"/>
                  <a:pt x="116854" y="525606"/>
                  <a:pt x="116994" y="526113"/>
                </a:cubicBezTo>
                <a:cubicBezTo>
                  <a:pt x="124176" y="551888"/>
                  <a:pt x="134521" y="576824"/>
                  <a:pt x="147732" y="600241"/>
                </a:cubicBezTo>
                <a:cubicBezTo>
                  <a:pt x="148011" y="600712"/>
                  <a:pt x="147906" y="601307"/>
                  <a:pt x="147504" y="601726"/>
                </a:cubicBezTo>
                <a:lnTo>
                  <a:pt x="78881" y="670332"/>
                </a:lnTo>
                <a:cubicBezTo>
                  <a:pt x="75334" y="673879"/>
                  <a:pt x="73377" y="678597"/>
                  <a:pt x="73377" y="683613"/>
                </a:cubicBezTo>
                <a:cubicBezTo>
                  <a:pt x="73377" y="688628"/>
                  <a:pt x="75334" y="693346"/>
                  <a:pt x="78881" y="696876"/>
                </a:cubicBezTo>
                <a:lnTo>
                  <a:pt x="177142" y="795084"/>
                </a:lnTo>
                <a:cubicBezTo>
                  <a:pt x="184464" y="802406"/>
                  <a:pt x="196381" y="802406"/>
                  <a:pt x="203686" y="795084"/>
                </a:cubicBezTo>
                <a:lnTo>
                  <a:pt x="272309" y="726461"/>
                </a:lnTo>
                <a:cubicBezTo>
                  <a:pt x="272711" y="726059"/>
                  <a:pt x="273323" y="725971"/>
                  <a:pt x="273777" y="726234"/>
                </a:cubicBezTo>
                <a:cubicBezTo>
                  <a:pt x="297141" y="739444"/>
                  <a:pt x="322077" y="749790"/>
                  <a:pt x="347905" y="756989"/>
                </a:cubicBezTo>
                <a:cubicBezTo>
                  <a:pt x="348429" y="757129"/>
                  <a:pt x="348779" y="757636"/>
                  <a:pt x="348779" y="758195"/>
                </a:cubicBezTo>
                <a:lnTo>
                  <a:pt x="348779" y="855180"/>
                </a:lnTo>
                <a:cubicBezTo>
                  <a:pt x="348779" y="865525"/>
                  <a:pt x="357202" y="873948"/>
                  <a:pt x="367547" y="873948"/>
                </a:cubicBezTo>
                <a:lnTo>
                  <a:pt x="506488" y="873948"/>
                </a:lnTo>
                <a:cubicBezTo>
                  <a:pt x="516834" y="873948"/>
                  <a:pt x="525256" y="865525"/>
                  <a:pt x="525256" y="855180"/>
                </a:cubicBezTo>
                <a:lnTo>
                  <a:pt x="525256" y="758195"/>
                </a:lnTo>
                <a:cubicBezTo>
                  <a:pt x="525256" y="757636"/>
                  <a:pt x="525623" y="757129"/>
                  <a:pt x="526130" y="756989"/>
                </a:cubicBezTo>
                <a:cubicBezTo>
                  <a:pt x="551958" y="749790"/>
                  <a:pt x="576894" y="739444"/>
                  <a:pt x="600258" y="726234"/>
                </a:cubicBezTo>
                <a:cubicBezTo>
                  <a:pt x="600712" y="725971"/>
                  <a:pt x="601324" y="726059"/>
                  <a:pt x="601743" y="726461"/>
                </a:cubicBezTo>
                <a:lnTo>
                  <a:pt x="670349" y="795084"/>
                </a:lnTo>
                <a:cubicBezTo>
                  <a:pt x="677671" y="802406"/>
                  <a:pt x="689572" y="802406"/>
                  <a:pt x="696893" y="795084"/>
                </a:cubicBezTo>
                <a:lnTo>
                  <a:pt x="795154" y="696893"/>
                </a:lnTo>
                <a:cubicBezTo>
                  <a:pt x="798701" y="693346"/>
                  <a:pt x="800659" y="688628"/>
                  <a:pt x="800659" y="683613"/>
                </a:cubicBezTo>
                <a:cubicBezTo>
                  <a:pt x="800659" y="678597"/>
                  <a:pt x="798701" y="673879"/>
                  <a:pt x="795154" y="670332"/>
                </a:cubicBezTo>
                <a:lnTo>
                  <a:pt x="726548" y="601726"/>
                </a:lnTo>
                <a:cubicBezTo>
                  <a:pt x="726129" y="601307"/>
                  <a:pt x="726041" y="600712"/>
                  <a:pt x="726303" y="600241"/>
                </a:cubicBezTo>
                <a:cubicBezTo>
                  <a:pt x="732926" y="588515"/>
                  <a:pt x="738833" y="576405"/>
                  <a:pt x="743953" y="564015"/>
                </a:cubicBezTo>
                <a:cubicBezTo>
                  <a:pt x="749091" y="551643"/>
                  <a:pt x="753477" y="538974"/>
                  <a:pt x="757042" y="526113"/>
                </a:cubicBezTo>
                <a:cubicBezTo>
                  <a:pt x="757181" y="525606"/>
                  <a:pt x="757688" y="525239"/>
                  <a:pt x="758265" y="525239"/>
                </a:cubicBezTo>
                <a:lnTo>
                  <a:pt x="855250" y="525239"/>
                </a:lnTo>
                <a:cubicBezTo>
                  <a:pt x="865595" y="525239"/>
                  <a:pt x="874018" y="516834"/>
                  <a:pt x="874018" y="506471"/>
                </a:cubicBezTo>
                <a:lnTo>
                  <a:pt x="874018" y="367512"/>
                </a:lnTo>
                <a:cubicBezTo>
                  <a:pt x="874018" y="357167"/>
                  <a:pt x="865595" y="348744"/>
                  <a:pt x="855250" y="348744"/>
                </a:cubicBezTo>
                <a:close/>
                <a:moveTo>
                  <a:pt x="856543" y="506471"/>
                </a:moveTo>
                <a:cubicBezTo>
                  <a:pt x="856543" y="507187"/>
                  <a:pt x="855949" y="507764"/>
                  <a:pt x="855250" y="507764"/>
                </a:cubicBezTo>
                <a:lnTo>
                  <a:pt x="758265" y="507764"/>
                </a:lnTo>
                <a:cubicBezTo>
                  <a:pt x="749877" y="507764"/>
                  <a:pt x="742450" y="513391"/>
                  <a:pt x="740213" y="521447"/>
                </a:cubicBezTo>
                <a:cubicBezTo>
                  <a:pt x="733433" y="545789"/>
                  <a:pt x="723647" y="569415"/>
                  <a:pt x="711083" y="591643"/>
                </a:cubicBezTo>
                <a:cubicBezTo>
                  <a:pt x="706976" y="598912"/>
                  <a:pt x="708252" y="608139"/>
                  <a:pt x="714193" y="614081"/>
                </a:cubicBezTo>
                <a:lnTo>
                  <a:pt x="782799" y="682687"/>
                </a:lnTo>
                <a:cubicBezTo>
                  <a:pt x="783114" y="683001"/>
                  <a:pt x="783184" y="683368"/>
                  <a:pt x="783184" y="683613"/>
                </a:cubicBezTo>
                <a:cubicBezTo>
                  <a:pt x="783184" y="683857"/>
                  <a:pt x="783114" y="684207"/>
                  <a:pt x="782799" y="684521"/>
                </a:cubicBezTo>
                <a:lnTo>
                  <a:pt x="684539" y="782730"/>
                </a:lnTo>
                <a:cubicBezTo>
                  <a:pt x="684032" y="783236"/>
                  <a:pt x="683211" y="783236"/>
                  <a:pt x="682704" y="782730"/>
                </a:cubicBezTo>
                <a:lnTo>
                  <a:pt x="614098" y="714106"/>
                </a:lnTo>
                <a:cubicBezTo>
                  <a:pt x="608157" y="708165"/>
                  <a:pt x="598930" y="706906"/>
                  <a:pt x="591643" y="711013"/>
                </a:cubicBezTo>
                <a:cubicBezTo>
                  <a:pt x="569537" y="723542"/>
                  <a:pt x="545912" y="733346"/>
                  <a:pt x="521447" y="740143"/>
                </a:cubicBezTo>
                <a:cubicBezTo>
                  <a:pt x="513408" y="742380"/>
                  <a:pt x="507782" y="749807"/>
                  <a:pt x="507782" y="758195"/>
                </a:cubicBezTo>
                <a:lnTo>
                  <a:pt x="507782" y="855180"/>
                </a:lnTo>
                <a:cubicBezTo>
                  <a:pt x="507782" y="855896"/>
                  <a:pt x="507205" y="856473"/>
                  <a:pt x="506488" y="856473"/>
                </a:cubicBezTo>
                <a:lnTo>
                  <a:pt x="367547" y="856473"/>
                </a:lnTo>
                <a:cubicBezTo>
                  <a:pt x="366830" y="856473"/>
                  <a:pt x="366254" y="855896"/>
                  <a:pt x="366254" y="855180"/>
                </a:cubicBezTo>
                <a:lnTo>
                  <a:pt x="366254" y="758195"/>
                </a:lnTo>
                <a:cubicBezTo>
                  <a:pt x="366254" y="749807"/>
                  <a:pt x="360644" y="742380"/>
                  <a:pt x="352588" y="740143"/>
                </a:cubicBezTo>
                <a:cubicBezTo>
                  <a:pt x="328124" y="733346"/>
                  <a:pt x="304515" y="723542"/>
                  <a:pt x="282392" y="711013"/>
                </a:cubicBezTo>
                <a:cubicBezTo>
                  <a:pt x="279544" y="709405"/>
                  <a:pt x="276381" y="708619"/>
                  <a:pt x="273235" y="708619"/>
                </a:cubicBezTo>
                <a:cubicBezTo>
                  <a:pt x="268377" y="708619"/>
                  <a:pt x="263554" y="710506"/>
                  <a:pt x="259937" y="714106"/>
                </a:cubicBezTo>
                <a:lnTo>
                  <a:pt x="191331" y="782730"/>
                </a:lnTo>
                <a:cubicBezTo>
                  <a:pt x="190824" y="783236"/>
                  <a:pt x="190003" y="783236"/>
                  <a:pt x="189496" y="782730"/>
                </a:cubicBezTo>
                <a:lnTo>
                  <a:pt x="91236" y="684521"/>
                </a:lnTo>
                <a:cubicBezTo>
                  <a:pt x="90921" y="684207"/>
                  <a:pt x="90851" y="683857"/>
                  <a:pt x="90851" y="683613"/>
                </a:cubicBezTo>
                <a:cubicBezTo>
                  <a:pt x="90851" y="683368"/>
                  <a:pt x="90921" y="683001"/>
                  <a:pt x="91236" y="682687"/>
                </a:cubicBezTo>
                <a:lnTo>
                  <a:pt x="159859" y="614081"/>
                </a:lnTo>
                <a:cubicBezTo>
                  <a:pt x="165783" y="608139"/>
                  <a:pt x="167059" y="598912"/>
                  <a:pt x="162952" y="591643"/>
                </a:cubicBezTo>
                <a:cubicBezTo>
                  <a:pt x="150423" y="569450"/>
                  <a:pt x="140637" y="545842"/>
                  <a:pt x="133839" y="521429"/>
                </a:cubicBezTo>
                <a:cubicBezTo>
                  <a:pt x="131602" y="513391"/>
                  <a:pt x="124176" y="507764"/>
                  <a:pt x="115788" y="507764"/>
                </a:cubicBezTo>
                <a:lnTo>
                  <a:pt x="18768" y="507764"/>
                </a:lnTo>
                <a:cubicBezTo>
                  <a:pt x="18069" y="507764"/>
                  <a:pt x="17475" y="507187"/>
                  <a:pt x="17475" y="506471"/>
                </a:cubicBezTo>
                <a:lnTo>
                  <a:pt x="17475" y="367512"/>
                </a:lnTo>
                <a:cubicBezTo>
                  <a:pt x="17475" y="366795"/>
                  <a:pt x="18069" y="366219"/>
                  <a:pt x="18768" y="366219"/>
                </a:cubicBezTo>
                <a:lnTo>
                  <a:pt x="115770" y="366219"/>
                </a:lnTo>
                <a:cubicBezTo>
                  <a:pt x="124176" y="366219"/>
                  <a:pt x="131602" y="360592"/>
                  <a:pt x="133822" y="352553"/>
                </a:cubicBezTo>
                <a:cubicBezTo>
                  <a:pt x="140584" y="328211"/>
                  <a:pt x="150388" y="304603"/>
                  <a:pt x="162952" y="282357"/>
                </a:cubicBezTo>
                <a:cubicBezTo>
                  <a:pt x="167059" y="275070"/>
                  <a:pt x="165783" y="265844"/>
                  <a:pt x="159859" y="259920"/>
                </a:cubicBezTo>
                <a:lnTo>
                  <a:pt x="91218" y="191314"/>
                </a:lnTo>
                <a:cubicBezTo>
                  <a:pt x="90904" y="190999"/>
                  <a:pt x="90834" y="190650"/>
                  <a:pt x="90834" y="190405"/>
                </a:cubicBezTo>
                <a:cubicBezTo>
                  <a:pt x="90834" y="190160"/>
                  <a:pt x="90904" y="189811"/>
                  <a:pt x="91218" y="189496"/>
                </a:cubicBezTo>
                <a:lnTo>
                  <a:pt x="189479" y="91236"/>
                </a:lnTo>
                <a:cubicBezTo>
                  <a:pt x="189986" y="90746"/>
                  <a:pt x="190807" y="90746"/>
                  <a:pt x="191314" y="91236"/>
                </a:cubicBezTo>
                <a:lnTo>
                  <a:pt x="259955" y="159859"/>
                </a:lnTo>
                <a:cubicBezTo>
                  <a:pt x="265896" y="165801"/>
                  <a:pt x="275123" y="167076"/>
                  <a:pt x="282392" y="162952"/>
                </a:cubicBezTo>
                <a:cubicBezTo>
                  <a:pt x="304585" y="150388"/>
                  <a:pt x="328211" y="140584"/>
                  <a:pt x="352588" y="133822"/>
                </a:cubicBezTo>
                <a:cubicBezTo>
                  <a:pt x="360627" y="131585"/>
                  <a:pt x="366254" y="124158"/>
                  <a:pt x="366254" y="115770"/>
                </a:cubicBezTo>
                <a:lnTo>
                  <a:pt x="366254" y="18768"/>
                </a:lnTo>
                <a:cubicBezTo>
                  <a:pt x="366254" y="18051"/>
                  <a:pt x="366830" y="17475"/>
                  <a:pt x="367547" y="17475"/>
                </a:cubicBezTo>
                <a:lnTo>
                  <a:pt x="506471" y="17475"/>
                </a:lnTo>
                <a:cubicBezTo>
                  <a:pt x="507187" y="17475"/>
                  <a:pt x="507764" y="18051"/>
                  <a:pt x="507764" y="18768"/>
                </a:cubicBezTo>
                <a:lnTo>
                  <a:pt x="507764" y="115770"/>
                </a:lnTo>
                <a:cubicBezTo>
                  <a:pt x="507764" y="124158"/>
                  <a:pt x="513391" y="131585"/>
                  <a:pt x="521429" y="133822"/>
                </a:cubicBezTo>
                <a:cubicBezTo>
                  <a:pt x="545807" y="140584"/>
                  <a:pt x="569415" y="150388"/>
                  <a:pt x="591626" y="162935"/>
                </a:cubicBezTo>
                <a:cubicBezTo>
                  <a:pt x="598912" y="167059"/>
                  <a:pt x="608122" y="165783"/>
                  <a:pt x="614063" y="159842"/>
                </a:cubicBezTo>
                <a:lnTo>
                  <a:pt x="682704" y="91236"/>
                </a:lnTo>
                <a:cubicBezTo>
                  <a:pt x="683211" y="90746"/>
                  <a:pt x="684032" y="90746"/>
                  <a:pt x="684539" y="91236"/>
                </a:cubicBezTo>
                <a:lnTo>
                  <a:pt x="782782" y="189461"/>
                </a:lnTo>
                <a:cubicBezTo>
                  <a:pt x="783096" y="189776"/>
                  <a:pt x="783166" y="190143"/>
                  <a:pt x="783166" y="190388"/>
                </a:cubicBezTo>
                <a:cubicBezTo>
                  <a:pt x="783166" y="190632"/>
                  <a:pt x="783096" y="190982"/>
                  <a:pt x="782782" y="191296"/>
                </a:cubicBezTo>
                <a:lnTo>
                  <a:pt x="714159" y="259920"/>
                </a:lnTo>
                <a:cubicBezTo>
                  <a:pt x="708235" y="265844"/>
                  <a:pt x="706959" y="275070"/>
                  <a:pt x="711065" y="282357"/>
                </a:cubicBezTo>
                <a:cubicBezTo>
                  <a:pt x="723595" y="304498"/>
                  <a:pt x="733381" y="328124"/>
                  <a:pt x="740178" y="352553"/>
                </a:cubicBezTo>
                <a:cubicBezTo>
                  <a:pt x="742415" y="360609"/>
                  <a:pt x="749842" y="366219"/>
                  <a:pt x="758230" y="366219"/>
                </a:cubicBezTo>
                <a:lnTo>
                  <a:pt x="855250" y="366219"/>
                </a:lnTo>
                <a:cubicBezTo>
                  <a:pt x="855949" y="366219"/>
                  <a:pt x="856543" y="366795"/>
                  <a:pt x="856543" y="367512"/>
                </a:cubicBezTo>
                <a:lnTo>
                  <a:pt x="856543" y="506471"/>
                </a:lnTo>
                <a:close/>
                <a:moveTo>
                  <a:pt x="437009" y="246831"/>
                </a:moveTo>
                <a:cubicBezTo>
                  <a:pt x="332160" y="246831"/>
                  <a:pt x="246866" y="332125"/>
                  <a:pt x="246866" y="436974"/>
                </a:cubicBezTo>
                <a:cubicBezTo>
                  <a:pt x="246866" y="541822"/>
                  <a:pt x="332160" y="627117"/>
                  <a:pt x="437009" y="627117"/>
                </a:cubicBezTo>
                <a:cubicBezTo>
                  <a:pt x="541857" y="627117"/>
                  <a:pt x="627152" y="541822"/>
                  <a:pt x="627152" y="436974"/>
                </a:cubicBezTo>
                <a:cubicBezTo>
                  <a:pt x="627152" y="332125"/>
                  <a:pt x="541857" y="246831"/>
                  <a:pt x="437009" y="246831"/>
                </a:cubicBezTo>
                <a:close/>
                <a:moveTo>
                  <a:pt x="437009" y="609642"/>
                </a:moveTo>
                <a:cubicBezTo>
                  <a:pt x="341789" y="609642"/>
                  <a:pt x="264341" y="532194"/>
                  <a:pt x="264341" y="436974"/>
                </a:cubicBezTo>
                <a:cubicBezTo>
                  <a:pt x="264341" y="341754"/>
                  <a:pt x="341789" y="264306"/>
                  <a:pt x="437009" y="264306"/>
                </a:cubicBezTo>
                <a:cubicBezTo>
                  <a:pt x="532229" y="264306"/>
                  <a:pt x="609677" y="341754"/>
                  <a:pt x="609677" y="436974"/>
                </a:cubicBezTo>
                <a:cubicBezTo>
                  <a:pt x="609677" y="532194"/>
                  <a:pt x="532229" y="609642"/>
                  <a:pt x="437009" y="6096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7129658" y="2663420"/>
            <a:ext cx="368507" cy="428053"/>
          </a:xfrm>
          <a:custGeom>
            <a:rect b="b" l="l" r="r" t="t"/>
            <a:pathLst>
              <a:path extrusionOk="0" h="856105" w="737014">
                <a:moveTo>
                  <a:pt x="251764" y="428044"/>
                </a:moveTo>
                <a:cubicBezTo>
                  <a:pt x="251764" y="497575"/>
                  <a:pt x="195406" y="553939"/>
                  <a:pt x="125882" y="553939"/>
                </a:cubicBezTo>
                <a:cubicBezTo>
                  <a:pt x="56358" y="553939"/>
                  <a:pt x="0" y="497575"/>
                  <a:pt x="0" y="428044"/>
                </a:cubicBezTo>
                <a:cubicBezTo>
                  <a:pt x="0" y="358513"/>
                  <a:pt x="56358" y="302149"/>
                  <a:pt x="125882" y="302149"/>
                </a:cubicBezTo>
                <a:cubicBezTo>
                  <a:pt x="195406" y="302149"/>
                  <a:pt x="251764" y="358530"/>
                  <a:pt x="251764" y="428044"/>
                </a:cubicBezTo>
                <a:close/>
                <a:moveTo>
                  <a:pt x="611132" y="251791"/>
                </a:moveTo>
                <a:cubicBezTo>
                  <a:pt x="680656" y="251791"/>
                  <a:pt x="737014" y="195427"/>
                  <a:pt x="737014" y="125895"/>
                </a:cubicBezTo>
                <a:cubicBezTo>
                  <a:pt x="737014" y="56364"/>
                  <a:pt x="680656" y="0"/>
                  <a:pt x="611132" y="0"/>
                </a:cubicBezTo>
                <a:cubicBezTo>
                  <a:pt x="541608" y="0"/>
                  <a:pt x="485250" y="56364"/>
                  <a:pt x="485250" y="125895"/>
                </a:cubicBezTo>
                <a:cubicBezTo>
                  <a:pt x="485250" y="195427"/>
                  <a:pt x="541608" y="251791"/>
                  <a:pt x="611132" y="251791"/>
                </a:cubicBezTo>
                <a:close/>
                <a:moveTo>
                  <a:pt x="611132" y="604315"/>
                </a:moveTo>
                <a:cubicBezTo>
                  <a:pt x="541608" y="604315"/>
                  <a:pt x="485250" y="660679"/>
                  <a:pt x="485250" y="730210"/>
                </a:cubicBezTo>
                <a:cubicBezTo>
                  <a:pt x="485250" y="799742"/>
                  <a:pt x="541608" y="856106"/>
                  <a:pt x="611132" y="856106"/>
                </a:cubicBezTo>
                <a:cubicBezTo>
                  <a:pt x="680656" y="856106"/>
                  <a:pt x="737014" y="799742"/>
                  <a:pt x="737014" y="730210"/>
                </a:cubicBezTo>
                <a:cubicBezTo>
                  <a:pt x="737014" y="660679"/>
                  <a:pt x="680656" y="604315"/>
                  <a:pt x="611132" y="604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7125281" y="2659043"/>
            <a:ext cx="377260" cy="436816"/>
          </a:xfrm>
          <a:custGeom>
            <a:rect b="b" l="l" r="r" t="t"/>
            <a:pathLst>
              <a:path extrusionOk="0" h="873632" w="754521">
                <a:moveTo>
                  <a:pt x="619886" y="604315"/>
                </a:moveTo>
                <a:cubicBezTo>
                  <a:pt x="551518" y="604315"/>
                  <a:pt x="494932" y="655549"/>
                  <a:pt x="486405" y="721648"/>
                </a:cubicBezTo>
                <a:lnTo>
                  <a:pt x="238283" y="522649"/>
                </a:lnTo>
                <a:cubicBezTo>
                  <a:pt x="257629" y="499326"/>
                  <a:pt x="269272" y="469402"/>
                  <a:pt x="269272" y="436816"/>
                </a:cubicBezTo>
                <a:cubicBezTo>
                  <a:pt x="269272" y="404213"/>
                  <a:pt x="257629" y="374307"/>
                  <a:pt x="238283" y="350984"/>
                </a:cubicBezTo>
                <a:lnTo>
                  <a:pt x="486405" y="151967"/>
                </a:lnTo>
                <a:cubicBezTo>
                  <a:pt x="494932" y="218049"/>
                  <a:pt x="551518" y="269300"/>
                  <a:pt x="619886" y="269300"/>
                </a:cubicBezTo>
                <a:cubicBezTo>
                  <a:pt x="694120" y="269300"/>
                  <a:pt x="754522" y="208892"/>
                  <a:pt x="754522" y="134650"/>
                </a:cubicBezTo>
                <a:cubicBezTo>
                  <a:pt x="754522" y="60409"/>
                  <a:pt x="694137" y="0"/>
                  <a:pt x="619886" y="0"/>
                </a:cubicBezTo>
                <a:cubicBezTo>
                  <a:pt x="547088" y="0"/>
                  <a:pt x="487631" y="58097"/>
                  <a:pt x="485355" y="130360"/>
                </a:cubicBezTo>
                <a:lnTo>
                  <a:pt x="226203" y="338219"/>
                </a:lnTo>
                <a:cubicBezTo>
                  <a:pt x="202164" y="315859"/>
                  <a:pt x="169967" y="302166"/>
                  <a:pt x="134636" y="302166"/>
                </a:cubicBezTo>
                <a:cubicBezTo>
                  <a:pt x="60402" y="302166"/>
                  <a:pt x="0" y="362575"/>
                  <a:pt x="0" y="436816"/>
                </a:cubicBezTo>
                <a:cubicBezTo>
                  <a:pt x="0" y="511058"/>
                  <a:pt x="60402" y="571467"/>
                  <a:pt x="134636" y="571467"/>
                </a:cubicBezTo>
                <a:cubicBezTo>
                  <a:pt x="169967" y="571467"/>
                  <a:pt x="202164" y="557757"/>
                  <a:pt x="226203" y="535414"/>
                </a:cubicBezTo>
                <a:lnTo>
                  <a:pt x="485355" y="743273"/>
                </a:lnTo>
                <a:cubicBezTo>
                  <a:pt x="487631" y="815536"/>
                  <a:pt x="547088" y="873633"/>
                  <a:pt x="619886" y="873633"/>
                </a:cubicBezTo>
                <a:cubicBezTo>
                  <a:pt x="694120" y="873633"/>
                  <a:pt x="754522" y="813224"/>
                  <a:pt x="754522" y="738983"/>
                </a:cubicBezTo>
                <a:cubicBezTo>
                  <a:pt x="754522" y="664741"/>
                  <a:pt x="694137" y="604315"/>
                  <a:pt x="619886" y="604315"/>
                </a:cubicBezTo>
                <a:close/>
                <a:moveTo>
                  <a:pt x="619886" y="17510"/>
                </a:moveTo>
                <a:cubicBezTo>
                  <a:pt x="684473" y="17510"/>
                  <a:pt x="737014" y="70057"/>
                  <a:pt x="737014" y="134650"/>
                </a:cubicBezTo>
                <a:cubicBezTo>
                  <a:pt x="737014" y="199244"/>
                  <a:pt x="684473" y="251791"/>
                  <a:pt x="619886" y="251791"/>
                </a:cubicBezTo>
                <a:cubicBezTo>
                  <a:pt x="555299" y="251791"/>
                  <a:pt x="502758" y="199244"/>
                  <a:pt x="502758" y="134650"/>
                </a:cubicBezTo>
                <a:cubicBezTo>
                  <a:pt x="502758" y="70057"/>
                  <a:pt x="555299" y="17510"/>
                  <a:pt x="619886" y="17510"/>
                </a:cubicBezTo>
                <a:close/>
                <a:moveTo>
                  <a:pt x="17508" y="436799"/>
                </a:moveTo>
                <a:cubicBezTo>
                  <a:pt x="17508" y="372205"/>
                  <a:pt x="70049" y="319659"/>
                  <a:pt x="134636" y="319659"/>
                </a:cubicBezTo>
                <a:cubicBezTo>
                  <a:pt x="199223" y="319659"/>
                  <a:pt x="251764" y="372205"/>
                  <a:pt x="251764" y="436799"/>
                </a:cubicBezTo>
                <a:cubicBezTo>
                  <a:pt x="251764" y="501393"/>
                  <a:pt x="199223" y="553939"/>
                  <a:pt x="134636" y="553939"/>
                </a:cubicBezTo>
                <a:cubicBezTo>
                  <a:pt x="70049" y="553939"/>
                  <a:pt x="17508" y="501393"/>
                  <a:pt x="17508" y="436799"/>
                </a:cubicBezTo>
                <a:close/>
                <a:moveTo>
                  <a:pt x="619886" y="856106"/>
                </a:moveTo>
                <a:cubicBezTo>
                  <a:pt x="555299" y="856106"/>
                  <a:pt x="502758" y="803559"/>
                  <a:pt x="502758" y="738965"/>
                </a:cubicBezTo>
                <a:cubicBezTo>
                  <a:pt x="502758" y="674372"/>
                  <a:pt x="555299" y="621825"/>
                  <a:pt x="619886" y="621825"/>
                </a:cubicBezTo>
                <a:cubicBezTo>
                  <a:pt x="684473" y="621825"/>
                  <a:pt x="737014" y="674372"/>
                  <a:pt x="737014" y="738965"/>
                </a:cubicBezTo>
                <a:cubicBezTo>
                  <a:pt x="737014" y="803559"/>
                  <a:pt x="684473" y="856106"/>
                  <a:pt x="619886" y="856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6509199" y="2659043"/>
            <a:ext cx="338585" cy="436598"/>
          </a:xfrm>
          <a:custGeom>
            <a:rect b="b" l="l" r="r" t="t"/>
            <a:pathLst>
              <a:path extrusionOk="0" h="873196" w="677169">
                <a:moveTo>
                  <a:pt x="338602" y="0"/>
                </a:moveTo>
                <a:cubicBezTo>
                  <a:pt x="151893" y="0"/>
                  <a:pt x="0" y="151768"/>
                  <a:pt x="0" y="338329"/>
                </a:cubicBezTo>
                <a:cubicBezTo>
                  <a:pt x="0" y="580913"/>
                  <a:pt x="238699" y="801532"/>
                  <a:pt x="311865" y="863376"/>
                </a:cubicBezTo>
                <a:cubicBezTo>
                  <a:pt x="319611" y="869929"/>
                  <a:pt x="329107" y="873196"/>
                  <a:pt x="338602" y="873196"/>
                </a:cubicBezTo>
                <a:cubicBezTo>
                  <a:pt x="348098" y="873196"/>
                  <a:pt x="357576" y="869929"/>
                  <a:pt x="365323" y="863376"/>
                </a:cubicBezTo>
                <a:cubicBezTo>
                  <a:pt x="438489" y="801532"/>
                  <a:pt x="677170" y="580913"/>
                  <a:pt x="677170" y="338329"/>
                </a:cubicBezTo>
                <a:cubicBezTo>
                  <a:pt x="677170" y="151768"/>
                  <a:pt x="525277" y="0"/>
                  <a:pt x="338602" y="0"/>
                </a:cubicBezTo>
                <a:close/>
                <a:moveTo>
                  <a:pt x="338585" y="146736"/>
                </a:moveTo>
                <a:cubicBezTo>
                  <a:pt x="445256" y="146736"/>
                  <a:pt x="532027" y="233463"/>
                  <a:pt x="532027" y="340041"/>
                </a:cubicBezTo>
                <a:cubicBezTo>
                  <a:pt x="532027" y="446637"/>
                  <a:pt x="445256" y="533365"/>
                  <a:pt x="338585" y="533365"/>
                </a:cubicBezTo>
                <a:cubicBezTo>
                  <a:pt x="231914" y="533365"/>
                  <a:pt x="145143" y="446637"/>
                  <a:pt x="145143" y="340041"/>
                </a:cubicBezTo>
                <a:cubicBezTo>
                  <a:pt x="145143" y="233463"/>
                  <a:pt x="231914" y="146736"/>
                  <a:pt x="338585" y="14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6517943" y="2667779"/>
            <a:ext cx="321098" cy="419112"/>
          </a:xfrm>
          <a:custGeom>
            <a:rect b="b" l="l" r="r" t="t"/>
            <a:pathLst>
              <a:path extrusionOk="0" h="838224" w="642195">
                <a:moveTo>
                  <a:pt x="321115" y="0"/>
                </a:moveTo>
                <a:cubicBezTo>
                  <a:pt x="498154" y="0"/>
                  <a:pt x="642196" y="143922"/>
                  <a:pt x="642196" y="320854"/>
                </a:cubicBezTo>
                <a:cubicBezTo>
                  <a:pt x="642196" y="555925"/>
                  <a:pt x="408253" y="771948"/>
                  <a:pt x="336539" y="832550"/>
                </a:cubicBezTo>
                <a:cubicBezTo>
                  <a:pt x="327603" y="840117"/>
                  <a:pt x="314610" y="840117"/>
                  <a:pt x="305674" y="832550"/>
                </a:cubicBezTo>
                <a:cubicBezTo>
                  <a:pt x="233960" y="771948"/>
                  <a:pt x="0" y="555925"/>
                  <a:pt x="0" y="320854"/>
                </a:cubicBezTo>
                <a:cubicBezTo>
                  <a:pt x="0" y="143922"/>
                  <a:pt x="144059" y="0"/>
                  <a:pt x="321115" y="0"/>
                </a:cubicBezTo>
                <a:close/>
                <a:moveTo>
                  <a:pt x="532027" y="322567"/>
                </a:moveTo>
                <a:cubicBezTo>
                  <a:pt x="532027" y="206342"/>
                  <a:pt x="437404" y="111786"/>
                  <a:pt x="321098" y="111786"/>
                </a:cubicBezTo>
                <a:cubicBezTo>
                  <a:pt x="204791" y="111786"/>
                  <a:pt x="110169" y="206342"/>
                  <a:pt x="110169" y="322567"/>
                </a:cubicBezTo>
                <a:cubicBezTo>
                  <a:pt x="110169" y="438791"/>
                  <a:pt x="204791" y="533365"/>
                  <a:pt x="321098" y="533365"/>
                </a:cubicBezTo>
                <a:cubicBezTo>
                  <a:pt x="437404" y="533365"/>
                  <a:pt x="532027" y="438791"/>
                  <a:pt x="532027" y="3225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6509199" y="2659043"/>
            <a:ext cx="338585" cy="436598"/>
          </a:xfrm>
          <a:custGeom>
            <a:rect b="b" l="l" r="r" t="t"/>
            <a:pathLst>
              <a:path extrusionOk="0" h="873196" w="677169">
                <a:moveTo>
                  <a:pt x="338602" y="0"/>
                </a:moveTo>
                <a:cubicBezTo>
                  <a:pt x="151893" y="0"/>
                  <a:pt x="0" y="151768"/>
                  <a:pt x="0" y="338329"/>
                </a:cubicBezTo>
                <a:cubicBezTo>
                  <a:pt x="0" y="580913"/>
                  <a:pt x="238699" y="801532"/>
                  <a:pt x="311865" y="863376"/>
                </a:cubicBezTo>
                <a:cubicBezTo>
                  <a:pt x="319611" y="869929"/>
                  <a:pt x="329107" y="873196"/>
                  <a:pt x="338602" y="873196"/>
                </a:cubicBezTo>
                <a:cubicBezTo>
                  <a:pt x="348098" y="873196"/>
                  <a:pt x="357576" y="869929"/>
                  <a:pt x="365323" y="863376"/>
                </a:cubicBezTo>
                <a:cubicBezTo>
                  <a:pt x="438489" y="801532"/>
                  <a:pt x="677170" y="580913"/>
                  <a:pt x="677170" y="338329"/>
                </a:cubicBezTo>
                <a:cubicBezTo>
                  <a:pt x="677170" y="151768"/>
                  <a:pt x="525277" y="0"/>
                  <a:pt x="338602" y="0"/>
                </a:cubicBezTo>
                <a:close/>
                <a:moveTo>
                  <a:pt x="354026" y="850025"/>
                </a:moveTo>
                <a:cubicBezTo>
                  <a:pt x="345090" y="857591"/>
                  <a:pt x="332097" y="857591"/>
                  <a:pt x="323161" y="850025"/>
                </a:cubicBezTo>
                <a:cubicBezTo>
                  <a:pt x="251447" y="789422"/>
                  <a:pt x="17487" y="573399"/>
                  <a:pt x="17487" y="338329"/>
                </a:cubicBezTo>
                <a:cubicBezTo>
                  <a:pt x="17487" y="161397"/>
                  <a:pt x="161546" y="17475"/>
                  <a:pt x="338602" y="17475"/>
                </a:cubicBezTo>
                <a:cubicBezTo>
                  <a:pt x="515642" y="17475"/>
                  <a:pt x="659683" y="161397"/>
                  <a:pt x="659683" y="338329"/>
                </a:cubicBezTo>
                <a:cubicBezTo>
                  <a:pt x="659683" y="573399"/>
                  <a:pt x="425740" y="789422"/>
                  <a:pt x="354026" y="850025"/>
                </a:cubicBezTo>
                <a:close/>
                <a:moveTo>
                  <a:pt x="338585" y="129261"/>
                </a:moveTo>
                <a:cubicBezTo>
                  <a:pt x="222278" y="129261"/>
                  <a:pt x="127656" y="223817"/>
                  <a:pt x="127656" y="340041"/>
                </a:cubicBezTo>
                <a:cubicBezTo>
                  <a:pt x="127656" y="456266"/>
                  <a:pt x="222278" y="550839"/>
                  <a:pt x="338585" y="550839"/>
                </a:cubicBezTo>
                <a:cubicBezTo>
                  <a:pt x="454891" y="550839"/>
                  <a:pt x="549514" y="456266"/>
                  <a:pt x="549514" y="340041"/>
                </a:cubicBezTo>
                <a:cubicBezTo>
                  <a:pt x="549514" y="223817"/>
                  <a:pt x="454891" y="129261"/>
                  <a:pt x="338585" y="129261"/>
                </a:cubicBezTo>
                <a:close/>
                <a:moveTo>
                  <a:pt x="338585" y="533365"/>
                </a:moveTo>
                <a:cubicBezTo>
                  <a:pt x="231914" y="533365"/>
                  <a:pt x="145143" y="446637"/>
                  <a:pt x="145143" y="340041"/>
                </a:cubicBezTo>
                <a:cubicBezTo>
                  <a:pt x="145143" y="233463"/>
                  <a:pt x="231914" y="146736"/>
                  <a:pt x="338585" y="146736"/>
                </a:cubicBezTo>
                <a:cubicBezTo>
                  <a:pt x="445256" y="146736"/>
                  <a:pt x="532027" y="233463"/>
                  <a:pt x="532027" y="340041"/>
                </a:cubicBezTo>
                <a:cubicBezTo>
                  <a:pt x="532027" y="446637"/>
                  <a:pt x="445256" y="533365"/>
                  <a:pt x="338585" y="533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286169" y="2663411"/>
            <a:ext cx="428167" cy="428167"/>
          </a:xfrm>
          <a:custGeom>
            <a:rect b="b" l="l" r="r" t="t"/>
            <a:pathLst>
              <a:path extrusionOk="0" h="856333" w="856333">
                <a:moveTo>
                  <a:pt x="856333" y="428167"/>
                </a:moveTo>
                <a:cubicBezTo>
                  <a:pt x="856333" y="544094"/>
                  <a:pt x="810270" y="649257"/>
                  <a:pt x="735425" y="726356"/>
                </a:cubicBezTo>
                <a:cubicBezTo>
                  <a:pt x="657645" y="806495"/>
                  <a:pt x="548777" y="856298"/>
                  <a:pt x="428271" y="856333"/>
                </a:cubicBezTo>
                <a:lnTo>
                  <a:pt x="428167" y="856333"/>
                </a:lnTo>
                <a:cubicBezTo>
                  <a:pt x="307643" y="856333"/>
                  <a:pt x="198758" y="806548"/>
                  <a:pt x="120943" y="726408"/>
                </a:cubicBezTo>
                <a:cubicBezTo>
                  <a:pt x="46098" y="649310"/>
                  <a:pt x="0" y="544112"/>
                  <a:pt x="0" y="428167"/>
                </a:cubicBezTo>
                <a:cubicBezTo>
                  <a:pt x="0" y="425668"/>
                  <a:pt x="17" y="423169"/>
                  <a:pt x="70" y="420687"/>
                </a:cubicBezTo>
                <a:cubicBezTo>
                  <a:pt x="1992" y="307713"/>
                  <a:pt x="47706" y="205398"/>
                  <a:pt x="120925" y="129960"/>
                </a:cubicBezTo>
                <a:cubicBezTo>
                  <a:pt x="198706" y="49821"/>
                  <a:pt x="307591" y="17"/>
                  <a:pt x="428114" y="0"/>
                </a:cubicBezTo>
                <a:lnTo>
                  <a:pt x="428184" y="0"/>
                </a:lnTo>
                <a:cubicBezTo>
                  <a:pt x="428202" y="0"/>
                  <a:pt x="428202" y="0"/>
                  <a:pt x="428219" y="0"/>
                </a:cubicBezTo>
                <a:lnTo>
                  <a:pt x="428271" y="0"/>
                </a:lnTo>
                <a:cubicBezTo>
                  <a:pt x="548760" y="35"/>
                  <a:pt x="657628" y="49838"/>
                  <a:pt x="735408" y="129960"/>
                </a:cubicBezTo>
                <a:cubicBezTo>
                  <a:pt x="808627" y="205398"/>
                  <a:pt x="854341" y="307713"/>
                  <a:pt x="856263" y="420687"/>
                </a:cubicBezTo>
                <a:cubicBezTo>
                  <a:pt x="856316" y="423169"/>
                  <a:pt x="856333" y="425668"/>
                  <a:pt x="856333" y="4281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5281800" y="2659034"/>
            <a:ext cx="436913" cy="436913"/>
          </a:xfrm>
          <a:custGeom>
            <a:rect b="b" l="l" r="r" t="t"/>
            <a:pathLst>
              <a:path extrusionOk="0" h="873825" w="873825">
                <a:moveTo>
                  <a:pt x="873825" y="429442"/>
                </a:moveTo>
                <a:cubicBezTo>
                  <a:pt x="873825" y="429005"/>
                  <a:pt x="873756" y="428569"/>
                  <a:pt x="873703" y="428149"/>
                </a:cubicBezTo>
                <a:cubicBezTo>
                  <a:pt x="871536" y="317254"/>
                  <a:pt x="827779" y="212336"/>
                  <a:pt x="750419" y="132633"/>
                </a:cubicBezTo>
                <a:cubicBezTo>
                  <a:pt x="710139" y="91148"/>
                  <a:pt x="662923" y="58523"/>
                  <a:pt x="610061" y="35683"/>
                </a:cubicBezTo>
                <a:cubicBezTo>
                  <a:pt x="606636" y="34198"/>
                  <a:pt x="603211" y="32765"/>
                  <a:pt x="599751" y="31385"/>
                </a:cubicBezTo>
                <a:cubicBezTo>
                  <a:pt x="548078" y="10590"/>
                  <a:pt x="493417" y="52"/>
                  <a:pt x="437009" y="17"/>
                </a:cubicBezTo>
                <a:cubicBezTo>
                  <a:pt x="436974" y="17"/>
                  <a:pt x="436956" y="0"/>
                  <a:pt x="436921" y="0"/>
                </a:cubicBezTo>
                <a:cubicBezTo>
                  <a:pt x="436904" y="0"/>
                  <a:pt x="436869" y="0"/>
                  <a:pt x="436852" y="0"/>
                </a:cubicBezTo>
                <a:cubicBezTo>
                  <a:pt x="436852" y="0"/>
                  <a:pt x="436852" y="0"/>
                  <a:pt x="436852" y="0"/>
                </a:cubicBezTo>
                <a:cubicBezTo>
                  <a:pt x="436852" y="0"/>
                  <a:pt x="436834" y="0"/>
                  <a:pt x="436834" y="0"/>
                </a:cubicBezTo>
                <a:cubicBezTo>
                  <a:pt x="435174" y="0"/>
                  <a:pt x="433531" y="52"/>
                  <a:pt x="431871" y="70"/>
                </a:cubicBezTo>
                <a:cubicBezTo>
                  <a:pt x="429792" y="87"/>
                  <a:pt x="427712" y="105"/>
                  <a:pt x="425633" y="157"/>
                </a:cubicBezTo>
                <a:cubicBezTo>
                  <a:pt x="424584" y="192"/>
                  <a:pt x="423536" y="245"/>
                  <a:pt x="422470" y="280"/>
                </a:cubicBezTo>
                <a:cubicBezTo>
                  <a:pt x="419779" y="367"/>
                  <a:pt x="417088" y="454"/>
                  <a:pt x="414414" y="577"/>
                </a:cubicBezTo>
                <a:cubicBezTo>
                  <a:pt x="414204" y="594"/>
                  <a:pt x="413995" y="612"/>
                  <a:pt x="413785" y="612"/>
                </a:cubicBezTo>
                <a:cubicBezTo>
                  <a:pt x="361850" y="3303"/>
                  <a:pt x="311488" y="15046"/>
                  <a:pt x="263799" y="35649"/>
                </a:cubicBezTo>
                <a:cubicBezTo>
                  <a:pt x="210920" y="58506"/>
                  <a:pt x="163686" y="91131"/>
                  <a:pt x="123389" y="132633"/>
                </a:cubicBezTo>
                <a:cubicBezTo>
                  <a:pt x="45766" y="212615"/>
                  <a:pt x="1957" y="317971"/>
                  <a:pt x="70" y="429267"/>
                </a:cubicBezTo>
                <a:cubicBezTo>
                  <a:pt x="17" y="431801"/>
                  <a:pt x="0" y="434370"/>
                  <a:pt x="0" y="436921"/>
                </a:cubicBezTo>
                <a:cubicBezTo>
                  <a:pt x="0" y="551189"/>
                  <a:pt x="43827" y="659270"/>
                  <a:pt x="123407" y="741244"/>
                </a:cubicBezTo>
                <a:cubicBezTo>
                  <a:pt x="163704" y="782747"/>
                  <a:pt x="210938" y="815355"/>
                  <a:pt x="263799" y="838194"/>
                </a:cubicBezTo>
                <a:cubicBezTo>
                  <a:pt x="318530" y="861838"/>
                  <a:pt x="376773" y="873825"/>
                  <a:pt x="436991" y="873825"/>
                </a:cubicBezTo>
                <a:cubicBezTo>
                  <a:pt x="436991" y="873825"/>
                  <a:pt x="436991" y="873825"/>
                  <a:pt x="436991" y="873825"/>
                </a:cubicBezTo>
                <a:cubicBezTo>
                  <a:pt x="436991" y="873825"/>
                  <a:pt x="436991" y="873825"/>
                  <a:pt x="436991" y="873825"/>
                </a:cubicBezTo>
                <a:cubicBezTo>
                  <a:pt x="436991" y="873825"/>
                  <a:pt x="436991" y="873825"/>
                  <a:pt x="436991" y="873825"/>
                </a:cubicBezTo>
                <a:cubicBezTo>
                  <a:pt x="497105" y="873808"/>
                  <a:pt x="555330" y="861803"/>
                  <a:pt x="610044" y="838159"/>
                </a:cubicBezTo>
                <a:cubicBezTo>
                  <a:pt x="662905" y="815320"/>
                  <a:pt x="710122" y="782695"/>
                  <a:pt x="750401" y="741192"/>
                </a:cubicBezTo>
                <a:cubicBezTo>
                  <a:pt x="829964" y="659235"/>
                  <a:pt x="873773" y="551171"/>
                  <a:pt x="873773" y="436921"/>
                </a:cubicBezTo>
                <a:cubicBezTo>
                  <a:pt x="873773" y="434702"/>
                  <a:pt x="873756" y="432500"/>
                  <a:pt x="873703" y="430316"/>
                </a:cubicBezTo>
                <a:cubicBezTo>
                  <a:pt x="873773" y="430019"/>
                  <a:pt x="873825" y="429739"/>
                  <a:pt x="873825" y="429442"/>
                </a:cubicBezTo>
                <a:close/>
                <a:moveTo>
                  <a:pt x="631922" y="642302"/>
                </a:moveTo>
                <a:cubicBezTo>
                  <a:pt x="648593" y="579882"/>
                  <a:pt x="657435" y="509529"/>
                  <a:pt x="657540" y="438197"/>
                </a:cubicBezTo>
                <a:lnTo>
                  <a:pt x="856316" y="438197"/>
                </a:lnTo>
                <a:cubicBezTo>
                  <a:pt x="856001" y="544444"/>
                  <a:pt x="816229" y="645046"/>
                  <a:pt x="744023" y="722581"/>
                </a:cubicBezTo>
                <a:cubicBezTo>
                  <a:pt x="710996" y="689921"/>
                  <a:pt x="673355" y="662975"/>
                  <a:pt x="631922" y="642302"/>
                </a:cubicBezTo>
                <a:close/>
                <a:moveTo>
                  <a:pt x="359491" y="849273"/>
                </a:moveTo>
                <a:cubicBezTo>
                  <a:pt x="357586" y="848924"/>
                  <a:pt x="355699" y="848574"/>
                  <a:pt x="353794" y="848190"/>
                </a:cubicBezTo>
                <a:cubicBezTo>
                  <a:pt x="352291" y="847893"/>
                  <a:pt x="350806" y="847561"/>
                  <a:pt x="349320" y="847246"/>
                </a:cubicBezTo>
                <a:cubicBezTo>
                  <a:pt x="347451" y="846844"/>
                  <a:pt x="345563" y="846460"/>
                  <a:pt x="343694" y="846041"/>
                </a:cubicBezTo>
                <a:cubicBezTo>
                  <a:pt x="342208" y="845709"/>
                  <a:pt x="340723" y="845342"/>
                  <a:pt x="339238" y="844992"/>
                </a:cubicBezTo>
                <a:cubicBezTo>
                  <a:pt x="337368" y="844555"/>
                  <a:pt x="335515" y="844118"/>
                  <a:pt x="333646" y="843646"/>
                </a:cubicBezTo>
                <a:cubicBezTo>
                  <a:pt x="332178" y="843280"/>
                  <a:pt x="330710" y="842878"/>
                  <a:pt x="329242" y="842493"/>
                </a:cubicBezTo>
                <a:cubicBezTo>
                  <a:pt x="327390" y="842004"/>
                  <a:pt x="325537" y="841515"/>
                  <a:pt x="323685" y="841008"/>
                </a:cubicBezTo>
                <a:cubicBezTo>
                  <a:pt x="322217" y="840606"/>
                  <a:pt x="320767" y="840169"/>
                  <a:pt x="319299" y="839750"/>
                </a:cubicBezTo>
                <a:cubicBezTo>
                  <a:pt x="317464" y="839225"/>
                  <a:pt x="315629" y="838684"/>
                  <a:pt x="313794" y="838124"/>
                </a:cubicBezTo>
                <a:cubicBezTo>
                  <a:pt x="312344" y="837688"/>
                  <a:pt x="310893" y="837216"/>
                  <a:pt x="309443" y="836761"/>
                </a:cubicBezTo>
                <a:cubicBezTo>
                  <a:pt x="307626" y="836185"/>
                  <a:pt x="305808" y="835608"/>
                  <a:pt x="303991" y="834997"/>
                </a:cubicBezTo>
                <a:cubicBezTo>
                  <a:pt x="302558" y="834525"/>
                  <a:pt x="301125" y="834018"/>
                  <a:pt x="299692" y="833529"/>
                </a:cubicBezTo>
                <a:cubicBezTo>
                  <a:pt x="297892" y="832900"/>
                  <a:pt x="296075" y="832288"/>
                  <a:pt x="294292" y="831641"/>
                </a:cubicBezTo>
                <a:cubicBezTo>
                  <a:pt x="292860" y="831135"/>
                  <a:pt x="291444" y="830593"/>
                  <a:pt x="290029" y="830069"/>
                </a:cubicBezTo>
                <a:cubicBezTo>
                  <a:pt x="288246" y="829405"/>
                  <a:pt x="286464" y="828723"/>
                  <a:pt x="284681" y="828042"/>
                </a:cubicBezTo>
                <a:cubicBezTo>
                  <a:pt x="283266" y="827500"/>
                  <a:pt x="281868" y="826923"/>
                  <a:pt x="280452" y="826364"/>
                </a:cubicBezTo>
                <a:cubicBezTo>
                  <a:pt x="278687" y="825647"/>
                  <a:pt x="276923" y="824931"/>
                  <a:pt x="275158" y="824197"/>
                </a:cubicBezTo>
                <a:cubicBezTo>
                  <a:pt x="273760" y="823620"/>
                  <a:pt x="272362" y="823026"/>
                  <a:pt x="270981" y="822415"/>
                </a:cubicBezTo>
                <a:cubicBezTo>
                  <a:pt x="269234" y="821663"/>
                  <a:pt x="267486" y="820894"/>
                  <a:pt x="265739" y="820125"/>
                </a:cubicBezTo>
                <a:cubicBezTo>
                  <a:pt x="264358" y="819514"/>
                  <a:pt x="262978" y="818885"/>
                  <a:pt x="261597" y="818238"/>
                </a:cubicBezTo>
                <a:cubicBezTo>
                  <a:pt x="259867" y="817434"/>
                  <a:pt x="258137" y="816631"/>
                  <a:pt x="256407" y="815809"/>
                </a:cubicBezTo>
                <a:cubicBezTo>
                  <a:pt x="255044" y="815163"/>
                  <a:pt x="253681" y="814499"/>
                  <a:pt x="252318" y="813835"/>
                </a:cubicBezTo>
                <a:cubicBezTo>
                  <a:pt x="250606" y="812996"/>
                  <a:pt x="248893" y="812139"/>
                  <a:pt x="247198" y="811283"/>
                </a:cubicBezTo>
                <a:cubicBezTo>
                  <a:pt x="245852" y="810602"/>
                  <a:pt x="244489" y="809903"/>
                  <a:pt x="243144" y="809204"/>
                </a:cubicBezTo>
                <a:cubicBezTo>
                  <a:pt x="241449" y="808313"/>
                  <a:pt x="239771" y="807421"/>
                  <a:pt x="238094" y="806513"/>
                </a:cubicBezTo>
                <a:cubicBezTo>
                  <a:pt x="236748" y="805796"/>
                  <a:pt x="235420" y="805062"/>
                  <a:pt x="234092" y="804328"/>
                </a:cubicBezTo>
                <a:cubicBezTo>
                  <a:pt x="232432" y="803402"/>
                  <a:pt x="230772" y="802476"/>
                  <a:pt x="229112" y="801515"/>
                </a:cubicBezTo>
                <a:cubicBezTo>
                  <a:pt x="227784" y="800763"/>
                  <a:pt x="226455" y="799995"/>
                  <a:pt x="225145" y="799226"/>
                </a:cubicBezTo>
                <a:cubicBezTo>
                  <a:pt x="223502" y="798265"/>
                  <a:pt x="221877" y="797286"/>
                  <a:pt x="220252" y="796307"/>
                </a:cubicBezTo>
                <a:cubicBezTo>
                  <a:pt x="218941" y="795504"/>
                  <a:pt x="217631" y="794717"/>
                  <a:pt x="216320" y="793896"/>
                </a:cubicBezTo>
                <a:cubicBezTo>
                  <a:pt x="214712" y="792900"/>
                  <a:pt x="213105" y="791869"/>
                  <a:pt x="211497" y="790855"/>
                </a:cubicBezTo>
                <a:cubicBezTo>
                  <a:pt x="210204" y="790016"/>
                  <a:pt x="208911" y="789195"/>
                  <a:pt x="207618" y="788339"/>
                </a:cubicBezTo>
                <a:cubicBezTo>
                  <a:pt x="206027" y="787290"/>
                  <a:pt x="204455" y="786242"/>
                  <a:pt x="202882" y="785176"/>
                </a:cubicBezTo>
                <a:cubicBezTo>
                  <a:pt x="201589" y="784302"/>
                  <a:pt x="200313" y="783446"/>
                  <a:pt x="199038" y="782555"/>
                </a:cubicBezTo>
                <a:cubicBezTo>
                  <a:pt x="197482" y="781471"/>
                  <a:pt x="195944" y="780388"/>
                  <a:pt x="194389" y="779287"/>
                </a:cubicBezTo>
                <a:cubicBezTo>
                  <a:pt x="193114" y="778378"/>
                  <a:pt x="191838" y="777470"/>
                  <a:pt x="190580" y="776543"/>
                </a:cubicBezTo>
                <a:cubicBezTo>
                  <a:pt x="189059" y="775425"/>
                  <a:pt x="187539" y="774307"/>
                  <a:pt x="186019" y="773171"/>
                </a:cubicBezTo>
                <a:cubicBezTo>
                  <a:pt x="184761" y="772227"/>
                  <a:pt x="183502" y="771283"/>
                  <a:pt x="182244" y="770322"/>
                </a:cubicBezTo>
                <a:cubicBezTo>
                  <a:pt x="180741" y="769169"/>
                  <a:pt x="179274" y="767998"/>
                  <a:pt x="177788" y="766845"/>
                </a:cubicBezTo>
                <a:cubicBezTo>
                  <a:pt x="176548" y="765866"/>
                  <a:pt x="175289" y="764888"/>
                  <a:pt x="174066" y="763874"/>
                </a:cubicBezTo>
                <a:cubicBezTo>
                  <a:pt x="172598" y="762686"/>
                  <a:pt x="171165" y="761498"/>
                  <a:pt x="169715" y="760292"/>
                </a:cubicBezTo>
                <a:cubicBezTo>
                  <a:pt x="168474" y="759261"/>
                  <a:pt x="167251" y="758247"/>
                  <a:pt x="166028" y="757216"/>
                </a:cubicBezTo>
                <a:cubicBezTo>
                  <a:pt x="164595" y="756011"/>
                  <a:pt x="163197" y="754770"/>
                  <a:pt x="161781" y="753547"/>
                </a:cubicBezTo>
                <a:cubicBezTo>
                  <a:pt x="160558" y="752481"/>
                  <a:pt x="159335" y="751415"/>
                  <a:pt x="158129" y="750349"/>
                </a:cubicBezTo>
                <a:cubicBezTo>
                  <a:pt x="156749" y="749108"/>
                  <a:pt x="155368" y="747850"/>
                  <a:pt x="153988" y="746592"/>
                </a:cubicBezTo>
                <a:cubicBezTo>
                  <a:pt x="152782" y="745491"/>
                  <a:pt x="151559" y="744372"/>
                  <a:pt x="150370" y="743254"/>
                </a:cubicBezTo>
                <a:cubicBezTo>
                  <a:pt x="149025" y="741978"/>
                  <a:pt x="147679" y="740703"/>
                  <a:pt x="146351" y="739410"/>
                </a:cubicBezTo>
                <a:cubicBezTo>
                  <a:pt x="145145" y="738256"/>
                  <a:pt x="143957" y="737103"/>
                  <a:pt x="142769" y="735950"/>
                </a:cubicBezTo>
                <a:cubicBezTo>
                  <a:pt x="142507" y="735705"/>
                  <a:pt x="142262" y="735443"/>
                  <a:pt x="142017" y="735198"/>
                </a:cubicBezTo>
                <a:cubicBezTo>
                  <a:pt x="172965" y="704565"/>
                  <a:pt x="208159" y="679139"/>
                  <a:pt x="246848" y="659428"/>
                </a:cubicBezTo>
                <a:cubicBezTo>
                  <a:pt x="265179" y="721166"/>
                  <a:pt x="290990" y="773241"/>
                  <a:pt x="321815" y="810427"/>
                </a:cubicBezTo>
                <a:cubicBezTo>
                  <a:pt x="335393" y="826801"/>
                  <a:pt x="349810" y="840117"/>
                  <a:pt x="364803" y="850252"/>
                </a:cubicBezTo>
                <a:cubicBezTo>
                  <a:pt x="364541" y="850200"/>
                  <a:pt x="364261" y="850165"/>
                  <a:pt x="363999" y="850130"/>
                </a:cubicBezTo>
                <a:cubicBezTo>
                  <a:pt x="362479" y="849833"/>
                  <a:pt x="360976" y="849553"/>
                  <a:pt x="359491" y="849273"/>
                </a:cubicBezTo>
                <a:close/>
                <a:moveTo>
                  <a:pt x="129820" y="722616"/>
                </a:moveTo>
                <a:cubicBezTo>
                  <a:pt x="57597" y="645046"/>
                  <a:pt x="17807" y="544444"/>
                  <a:pt x="17492" y="438180"/>
                </a:cubicBezTo>
                <a:lnTo>
                  <a:pt x="216390" y="438180"/>
                </a:lnTo>
                <a:cubicBezTo>
                  <a:pt x="216495" y="509512"/>
                  <a:pt x="225337" y="579848"/>
                  <a:pt x="242008" y="642250"/>
                </a:cubicBezTo>
                <a:cubicBezTo>
                  <a:pt x="200523" y="662957"/>
                  <a:pt x="162847" y="689939"/>
                  <a:pt x="129820" y="722616"/>
                </a:cubicBezTo>
                <a:close/>
                <a:moveTo>
                  <a:pt x="129803" y="151279"/>
                </a:moveTo>
                <a:cubicBezTo>
                  <a:pt x="162847" y="183957"/>
                  <a:pt x="200523" y="210920"/>
                  <a:pt x="241990" y="231610"/>
                </a:cubicBezTo>
                <a:cubicBezTo>
                  <a:pt x="226508" y="289644"/>
                  <a:pt x="217753" y="354668"/>
                  <a:pt x="216547" y="420722"/>
                </a:cubicBezTo>
                <a:lnTo>
                  <a:pt x="17807" y="420722"/>
                </a:lnTo>
                <a:cubicBezTo>
                  <a:pt x="21616" y="320103"/>
                  <a:pt x="61127" y="225057"/>
                  <a:pt x="129803" y="151279"/>
                </a:cubicBezTo>
                <a:close/>
                <a:moveTo>
                  <a:pt x="149933" y="131043"/>
                </a:moveTo>
                <a:cubicBezTo>
                  <a:pt x="150999" y="130030"/>
                  <a:pt x="152083" y="129051"/>
                  <a:pt x="153166" y="128055"/>
                </a:cubicBezTo>
                <a:cubicBezTo>
                  <a:pt x="154564" y="126779"/>
                  <a:pt x="155962" y="125486"/>
                  <a:pt x="157360" y="124228"/>
                </a:cubicBezTo>
                <a:cubicBezTo>
                  <a:pt x="158461" y="123232"/>
                  <a:pt x="159597" y="122253"/>
                  <a:pt x="160715" y="121275"/>
                </a:cubicBezTo>
                <a:cubicBezTo>
                  <a:pt x="162113" y="120034"/>
                  <a:pt x="163529" y="118811"/>
                  <a:pt x="164944" y="117588"/>
                </a:cubicBezTo>
                <a:cubicBezTo>
                  <a:pt x="166080" y="116609"/>
                  <a:pt x="167233" y="115665"/>
                  <a:pt x="168387" y="114704"/>
                </a:cubicBezTo>
                <a:cubicBezTo>
                  <a:pt x="169820" y="113516"/>
                  <a:pt x="171253" y="112328"/>
                  <a:pt x="172686" y="111157"/>
                </a:cubicBezTo>
                <a:cubicBezTo>
                  <a:pt x="173839" y="110213"/>
                  <a:pt x="175010" y="109287"/>
                  <a:pt x="176181" y="108344"/>
                </a:cubicBezTo>
                <a:cubicBezTo>
                  <a:pt x="177631" y="107190"/>
                  <a:pt x="179099" y="106037"/>
                  <a:pt x="180567" y="104901"/>
                </a:cubicBezTo>
                <a:cubicBezTo>
                  <a:pt x="181738" y="103992"/>
                  <a:pt x="182926" y="103084"/>
                  <a:pt x="184114" y="102192"/>
                </a:cubicBezTo>
                <a:cubicBezTo>
                  <a:pt x="185599" y="101074"/>
                  <a:pt x="187085" y="99956"/>
                  <a:pt x="188588" y="98855"/>
                </a:cubicBezTo>
                <a:cubicBezTo>
                  <a:pt x="189776" y="97981"/>
                  <a:pt x="190982" y="97107"/>
                  <a:pt x="192187" y="96234"/>
                </a:cubicBezTo>
                <a:cubicBezTo>
                  <a:pt x="193708" y="95133"/>
                  <a:pt x="195228" y="94067"/>
                  <a:pt x="196766" y="92983"/>
                </a:cubicBezTo>
                <a:cubicBezTo>
                  <a:pt x="197972" y="92144"/>
                  <a:pt x="199177" y="91306"/>
                  <a:pt x="200383" y="90467"/>
                </a:cubicBezTo>
                <a:cubicBezTo>
                  <a:pt x="201938" y="89401"/>
                  <a:pt x="203511" y="88352"/>
                  <a:pt x="205066" y="87304"/>
                </a:cubicBezTo>
                <a:cubicBezTo>
                  <a:pt x="206272" y="86500"/>
                  <a:pt x="207495" y="85696"/>
                  <a:pt x="208719" y="84910"/>
                </a:cubicBezTo>
                <a:cubicBezTo>
                  <a:pt x="210326" y="83879"/>
                  <a:pt x="211934" y="82848"/>
                  <a:pt x="213542" y="81834"/>
                </a:cubicBezTo>
                <a:cubicBezTo>
                  <a:pt x="214747" y="81065"/>
                  <a:pt x="215953" y="80314"/>
                  <a:pt x="217176" y="79563"/>
                </a:cubicBezTo>
                <a:cubicBezTo>
                  <a:pt x="218836" y="78549"/>
                  <a:pt x="220514" y="77536"/>
                  <a:pt x="222174" y="76539"/>
                </a:cubicBezTo>
                <a:cubicBezTo>
                  <a:pt x="223362" y="75823"/>
                  <a:pt x="224551" y="75107"/>
                  <a:pt x="225756" y="74408"/>
                </a:cubicBezTo>
                <a:cubicBezTo>
                  <a:pt x="227486" y="73394"/>
                  <a:pt x="229234" y="72415"/>
                  <a:pt x="230981" y="71419"/>
                </a:cubicBezTo>
                <a:cubicBezTo>
                  <a:pt x="232152" y="70755"/>
                  <a:pt x="233306" y="70091"/>
                  <a:pt x="234476" y="69462"/>
                </a:cubicBezTo>
                <a:cubicBezTo>
                  <a:pt x="236311" y="68449"/>
                  <a:pt x="238164" y="67470"/>
                  <a:pt x="240016" y="66474"/>
                </a:cubicBezTo>
                <a:cubicBezTo>
                  <a:pt x="241117" y="65897"/>
                  <a:pt x="242218" y="65286"/>
                  <a:pt x="243319" y="64709"/>
                </a:cubicBezTo>
                <a:cubicBezTo>
                  <a:pt x="245328" y="63661"/>
                  <a:pt x="247338" y="62664"/>
                  <a:pt x="249365" y="61651"/>
                </a:cubicBezTo>
                <a:cubicBezTo>
                  <a:pt x="250343" y="61162"/>
                  <a:pt x="251305" y="60655"/>
                  <a:pt x="252301" y="60183"/>
                </a:cubicBezTo>
                <a:cubicBezTo>
                  <a:pt x="254660" y="59030"/>
                  <a:pt x="257054" y="57894"/>
                  <a:pt x="259430" y="56793"/>
                </a:cubicBezTo>
                <a:cubicBezTo>
                  <a:pt x="260077" y="56496"/>
                  <a:pt x="260723" y="56164"/>
                  <a:pt x="261387" y="55867"/>
                </a:cubicBezTo>
                <a:cubicBezTo>
                  <a:pt x="264463" y="54451"/>
                  <a:pt x="267556" y="53071"/>
                  <a:pt x="270684" y="51708"/>
                </a:cubicBezTo>
                <a:cubicBezTo>
                  <a:pt x="300985" y="38619"/>
                  <a:pt x="332405" y="29270"/>
                  <a:pt x="364663" y="23678"/>
                </a:cubicBezTo>
                <a:cubicBezTo>
                  <a:pt x="349687" y="33814"/>
                  <a:pt x="335288" y="47112"/>
                  <a:pt x="321745" y="63468"/>
                </a:cubicBezTo>
                <a:cubicBezTo>
                  <a:pt x="290937" y="100672"/>
                  <a:pt x="265127" y="152712"/>
                  <a:pt x="246796" y="214450"/>
                </a:cubicBezTo>
                <a:cubicBezTo>
                  <a:pt x="208107" y="194774"/>
                  <a:pt x="172913" y="169348"/>
                  <a:pt x="141947" y="138715"/>
                </a:cubicBezTo>
                <a:cubicBezTo>
                  <a:pt x="142175" y="138487"/>
                  <a:pt x="142402" y="138260"/>
                  <a:pt x="142629" y="138033"/>
                </a:cubicBezTo>
                <a:cubicBezTo>
                  <a:pt x="143660" y="137020"/>
                  <a:pt x="144691" y="136041"/>
                  <a:pt x="145722" y="135045"/>
                </a:cubicBezTo>
                <a:cubicBezTo>
                  <a:pt x="147137" y="133717"/>
                  <a:pt x="148535" y="132371"/>
                  <a:pt x="149933" y="131043"/>
                </a:cubicBezTo>
                <a:close/>
                <a:moveTo>
                  <a:pt x="445659" y="596553"/>
                </a:moveTo>
                <a:lnTo>
                  <a:pt x="445659" y="438180"/>
                </a:lnTo>
                <a:lnTo>
                  <a:pt x="640066" y="438180"/>
                </a:lnTo>
                <a:cubicBezTo>
                  <a:pt x="639961" y="506838"/>
                  <a:pt x="631625" y="574483"/>
                  <a:pt x="615880" y="634683"/>
                </a:cubicBezTo>
                <a:cubicBezTo>
                  <a:pt x="562181" y="610498"/>
                  <a:pt x="505003" y="597707"/>
                  <a:pt x="445659" y="596553"/>
                </a:cubicBezTo>
                <a:close/>
                <a:moveTo>
                  <a:pt x="428184" y="259832"/>
                </a:moveTo>
                <a:cubicBezTo>
                  <a:pt x="370447" y="258679"/>
                  <a:pt x="314878" y="246010"/>
                  <a:pt x="262751" y="222157"/>
                </a:cubicBezTo>
                <a:cubicBezTo>
                  <a:pt x="298084" y="101022"/>
                  <a:pt x="360504" y="24168"/>
                  <a:pt x="428184" y="17929"/>
                </a:cubicBezTo>
                <a:lnTo>
                  <a:pt x="428184" y="259832"/>
                </a:lnTo>
                <a:close/>
                <a:moveTo>
                  <a:pt x="258050" y="239212"/>
                </a:moveTo>
                <a:cubicBezTo>
                  <a:pt x="311715" y="263380"/>
                  <a:pt x="368857" y="276154"/>
                  <a:pt x="428184" y="277290"/>
                </a:cubicBezTo>
                <a:lnTo>
                  <a:pt x="428184" y="420705"/>
                </a:lnTo>
                <a:lnTo>
                  <a:pt x="234022" y="420705"/>
                </a:lnTo>
                <a:cubicBezTo>
                  <a:pt x="235210" y="357359"/>
                  <a:pt x="243458" y="295026"/>
                  <a:pt x="258050" y="239212"/>
                </a:cubicBezTo>
                <a:close/>
                <a:moveTo>
                  <a:pt x="428184" y="438180"/>
                </a:moveTo>
                <a:lnTo>
                  <a:pt x="428184" y="596553"/>
                </a:lnTo>
                <a:cubicBezTo>
                  <a:pt x="368892" y="597689"/>
                  <a:pt x="311750" y="610481"/>
                  <a:pt x="258050" y="634648"/>
                </a:cubicBezTo>
                <a:cubicBezTo>
                  <a:pt x="242305" y="574483"/>
                  <a:pt x="233952" y="506838"/>
                  <a:pt x="233865" y="438180"/>
                </a:cubicBezTo>
                <a:lnTo>
                  <a:pt x="428184" y="438180"/>
                </a:lnTo>
                <a:close/>
                <a:moveTo>
                  <a:pt x="428184" y="614028"/>
                </a:moveTo>
                <a:lnTo>
                  <a:pt x="428184" y="855949"/>
                </a:lnTo>
                <a:cubicBezTo>
                  <a:pt x="360574" y="849798"/>
                  <a:pt x="298102" y="772926"/>
                  <a:pt x="262751" y="651721"/>
                </a:cubicBezTo>
                <a:cubicBezTo>
                  <a:pt x="314913" y="627851"/>
                  <a:pt x="370482" y="615199"/>
                  <a:pt x="428184" y="614028"/>
                </a:cubicBezTo>
                <a:close/>
                <a:moveTo>
                  <a:pt x="445659" y="420705"/>
                </a:moveTo>
                <a:lnTo>
                  <a:pt x="445659" y="277290"/>
                </a:lnTo>
                <a:cubicBezTo>
                  <a:pt x="505003" y="276136"/>
                  <a:pt x="562181" y="263345"/>
                  <a:pt x="615863" y="239160"/>
                </a:cubicBezTo>
                <a:cubicBezTo>
                  <a:pt x="630454" y="294956"/>
                  <a:pt x="638720" y="357324"/>
                  <a:pt x="639908" y="420705"/>
                </a:cubicBezTo>
                <a:lnTo>
                  <a:pt x="445659" y="420705"/>
                </a:lnTo>
                <a:close/>
                <a:moveTo>
                  <a:pt x="445659" y="259832"/>
                </a:moveTo>
                <a:lnTo>
                  <a:pt x="445659" y="17912"/>
                </a:lnTo>
                <a:cubicBezTo>
                  <a:pt x="513286" y="24010"/>
                  <a:pt x="575776" y="100882"/>
                  <a:pt x="611162" y="222104"/>
                </a:cubicBezTo>
                <a:cubicBezTo>
                  <a:pt x="559018" y="245992"/>
                  <a:pt x="503430" y="258661"/>
                  <a:pt x="445659" y="259832"/>
                </a:cubicBezTo>
                <a:close/>
                <a:moveTo>
                  <a:pt x="445659" y="614028"/>
                </a:moveTo>
                <a:cubicBezTo>
                  <a:pt x="503413" y="615181"/>
                  <a:pt x="559018" y="627868"/>
                  <a:pt x="611180" y="651739"/>
                </a:cubicBezTo>
                <a:cubicBezTo>
                  <a:pt x="575811" y="772926"/>
                  <a:pt x="513356" y="849780"/>
                  <a:pt x="445659" y="855931"/>
                </a:cubicBezTo>
                <a:lnTo>
                  <a:pt x="445659" y="614028"/>
                </a:lnTo>
                <a:close/>
                <a:moveTo>
                  <a:pt x="657383" y="420705"/>
                </a:moveTo>
                <a:cubicBezTo>
                  <a:pt x="656177" y="354615"/>
                  <a:pt x="647405" y="289574"/>
                  <a:pt x="631922" y="231541"/>
                </a:cubicBezTo>
                <a:cubicBezTo>
                  <a:pt x="673355" y="210868"/>
                  <a:pt x="710996" y="183922"/>
                  <a:pt x="744005" y="151262"/>
                </a:cubicBezTo>
                <a:cubicBezTo>
                  <a:pt x="812681" y="225040"/>
                  <a:pt x="852174" y="320068"/>
                  <a:pt x="856019" y="420705"/>
                </a:cubicBezTo>
                <a:lnTo>
                  <a:pt x="657383" y="420705"/>
                </a:lnTo>
                <a:close/>
                <a:moveTo>
                  <a:pt x="603124" y="51725"/>
                </a:moveTo>
                <a:cubicBezTo>
                  <a:pt x="606217" y="53053"/>
                  <a:pt x="609293" y="54434"/>
                  <a:pt x="612333" y="55849"/>
                </a:cubicBezTo>
                <a:cubicBezTo>
                  <a:pt x="613347" y="56321"/>
                  <a:pt x="614360" y="56810"/>
                  <a:pt x="615374" y="57300"/>
                </a:cubicBezTo>
                <a:cubicBezTo>
                  <a:pt x="617401" y="58243"/>
                  <a:pt x="619410" y="59204"/>
                  <a:pt x="621420" y="60183"/>
                </a:cubicBezTo>
                <a:cubicBezTo>
                  <a:pt x="622643" y="60777"/>
                  <a:pt x="623831" y="61406"/>
                  <a:pt x="625037" y="62000"/>
                </a:cubicBezTo>
                <a:cubicBezTo>
                  <a:pt x="626820" y="62892"/>
                  <a:pt x="628602" y="63783"/>
                  <a:pt x="630385" y="64709"/>
                </a:cubicBezTo>
                <a:cubicBezTo>
                  <a:pt x="631660" y="65373"/>
                  <a:pt x="632936" y="66072"/>
                  <a:pt x="634211" y="66736"/>
                </a:cubicBezTo>
                <a:cubicBezTo>
                  <a:pt x="635889" y="67627"/>
                  <a:pt x="637567" y="68519"/>
                  <a:pt x="639227" y="69427"/>
                </a:cubicBezTo>
                <a:cubicBezTo>
                  <a:pt x="640537" y="70144"/>
                  <a:pt x="641831" y="70878"/>
                  <a:pt x="643124" y="71612"/>
                </a:cubicBezTo>
                <a:cubicBezTo>
                  <a:pt x="644731" y="72520"/>
                  <a:pt x="646356" y="73429"/>
                  <a:pt x="647947" y="74373"/>
                </a:cubicBezTo>
                <a:cubicBezTo>
                  <a:pt x="649257" y="75141"/>
                  <a:pt x="650550" y="75910"/>
                  <a:pt x="651844" y="76697"/>
                </a:cubicBezTo>
                <a:cubicBezTo>
                  <a:pt x="653416" y="77623"/>
                  <a:pt x="654972" y="78567"/>
                  <a:pt x="656527" y="79528"/>
                </a:cubicBezTo>
                <a:cubicBezTo>
                  <a:pt x="657837" y="80331"/>
                  <a:pt x="659131" y="81153"/>
                  <a:pt x="660424" y="81974"/>
                </a:cubicBezTo>
                <a:cubicBezTo>
                  <a:pt x="661944" y="82935"/>
                  <a:pt x="663464" y="83896"/>
                  <a:pt x="664985" y="84875"/>
                </a:cubicBezTo>
                <a:cubicBezTo>
                  <a:pt x="666278" y="85714"/>
                  <a:pt x="667571" y="86570"/>
                  <a:pt x="668864" y="87426"/>
                </a:cubicBezTo>
                <a:cubicBezTo>
                  <a:pt x="670349" y="88422"/>
                  <a:pt x="671835" y="89418"/>
                  <a:pt x="673320" y="90414"/>
                </a:cubicBezTo>
                <a:cubicBezTo>
                  <a:pt x="674596" y="91288"/>
                  <a:pt x="675871" y="92179"/>
                  <a:pt x="677147" y="93071"/>
                </a:cubicBezTo>
                <a:cubicBezTo>
                  <a:pt x="678615" y="94102"/>
                  <a:pt x="680065" y="95133"/>
                  <a:pt x="681516" y="96164"/>
                </a:cubicBezTo>
                <a:cubicBezTo>
                  <a:pt x="682774" y="97072"/>
                  <a:pt x="684032" y="97981"/>
                  <a:pt x="685290" y="98907"/>
                </a:cubicBezTo>
                <a:cubicBezTo>
                  <a:pt x="686723" y="99973"/>
                  <a:pt x="688156" y="101039"/>
                  <a:pt x="689589" y="102123"/>
                </a:cubicBezTo>
                <a:cubicBezTo>
                  <a:pt x="690830" y="103066"/>
                  <a:pt x="692070" y="104010"/>
                  <a:pt x="693294" y="104953"/>
                </a:cubicBezTo>
                <a:cubicBezTo>
                  <a:pt x="694709" y="106054"/>
                  <a:pt x="696125" y="107155"/>
                  <a:pt x="697523" y="108274"/>
                </a:cubicBezTo>
                <a:cubicBezTo>
                  <a:pt x="698728" y="109235"/>
                  <a:pt x="699952" y="110196"/>
                  <a:pt x="701140" y="111174"/>
                </a:cubicBezTo>
                <a:cubicBezTo>
                  <a:pt x="702538" y="112310"/>
                  <a:pt x="703936" y="113481"/>
                  <a:pt x="705334" y="114634"/>
                </a:cubicBezTo>
                <a:cubicBezTo>
                  <a:pt x="706505" y="115613"/>
                  <a:pt x="707693" y="116609"/>
                  <a:pt x="708864" y="117605"/>
                </a:cubicBezTo>
                <a:cubicBezTo>
                  <a:pt x="710262" y="118793"/>
                  <a:pt x="711642" y="119999"/>
                  <a:pt x="713023" y="121222"/>
                </a:cubicBezTo>
                <a:cubicBezTo>
                  <a:pt x="714159" y="122218"/>
                  <a:pt x="715312" y="123215"/>
                  <a:pt x="716448" y="124228"/>
                </a:cubicBezTo>
                <a:cubicBezTo>
                  <a:pt x="717846" y="125469"/>
                  <a:pt x="719209" y="126744"/>
                  <a:pt x="720589" y="128003"/>
                </a:cubicBezTo>
                <a:cubicBezTo>
                  <a:pt x="721690" y="129016"/>
                  <a:pt x="722791" y="130012"/>
                  <a:pt x="723874" y="131026"/>
                </a:cubicBezTo>
                <a:cubicBezTo>
                  <a:pt x="725272" y="132354"/>
                  <a:pt x="726670" y="133699"/>
                  <a:pt x="728051" y="135027"/>
                </a:cubicBezTo>
                <a:cubicBezTo>
                  <a:pt x="729082" y="136024"/>
                  <a:pt x="730130" y="137020"/>
                  <a:pt x="731144" y="138016"/>
                </a:cubicBezTo>
                <a:cubicBezTo>
                  <a:pt x="731371" y="138243"/>
                  <a:pt x="731598" y="138470"/>
                  <a:pt x="731826" y="138697"/>
                </a:cubicBezTo>
                <a:cubicBezTo>
                  <a:pt x="700895" y="169313"/>
                  <a:pt x="665718" y="194704"/>
                  <a:pt x="627082" y="214380"/>
                </a:cubicBezTo>
                <a:cubicBezTo>
                  <a:pt x="608751" y="152642"/>
                  <a:pt x="582923" y="100602"/>
                  <a:pt x="552098" y="63416"/>
                </a:cubicBezTo>
                <a:cubicBezTo>
                  <a:pt x="538572" y="47094"/>
                  <a:pt x="524190" y="33814"/>
                  <a:pt x="509232" y="23678"/>
                </a:cubicBezTo>
                <a:cubicBezTo>
                  <a:pt x="541455" y="29305"/>
                  <a:pt x="572858" y="38654"/>
                  <a:pt x="603124" y="51725"/>
                </a:cubicBezTo>
                <a:close/>
                <a:moveTo>
                  <a:pt x="509284" y="850130"/>
                </a:moveTo>
                <a:cubicBezTo>
                  <a:pt x="524243" y="840012"/>
                  <a:pt x="538607" y="826731"/>
                  <a:pt x="552133" y="810410"/>
                </a:cubicBezTo>
                <a:cubicBezTo>
                  <a:pt x="582958" y="773223"/>
                  <a:pt x="608768" y="721166"/>
                  <a:pt x="627117" y="659428"/>
                </a:cubicBezTo>
                <a:cubicBezTo>
                  <a:pt x="665753" y="679104"/>
                  <a:pt x="700913" y="704495"/>
                  <a:pt x="731860" y="735111"/>
                </a:cubicBezTo>
                <a:cubicBezTo>
                  <a:pt x="731651" y="735320"/>
                  <a:pt x="731424" y="735548"/>
                  <a:pt x="731214" y="735757"/>
                </a:cubicBezTo>
                <a:cubicBezTo>
                  <a:pt x="730148" y="736806"/>
                  <a:pt x="729064" y="737837"/>
                  <a:pt x="727981" y="738885"/>
                </a:cubicBezTo>
                <a:cubicBezTo>
                  <a:pt x="726636" y="740178"/>
                  <a:pt x="725290" y="741489"/>
                  <a:pt x="723927" y="742765"/>
                </a:cubicBezTo>
                <a:cubicBezTo>
                  <a:pt x="722809" y="743813"/>
                  <a:pt x="721690" y="744844"/>
                  <a:pt x="720572" y="745875"/>
                </a:cubicBezTo>
                <a:cubicBezTo>
                  <a:pt x="719226" y="747116"/>
                  <a:pt x="717863" y="748357"/>
                  <a:pt x="716500" y="749580"/>
                </a:cubicBezTo>
                <a:cubicBezTo>
                  <a:pt x="715347" y="750611"/>
                  <a:pt x="714193" y="751624"/>
                  <a:pt x="713040" y="752638"/>
                </a:cubicBezTo>
                <a:cubicBezTo>
                  <a:pt x="711677" y="753844"/>
                  <a:pt x="710314" y="755032"/>
                  <a:pt x="708934" y="756203"/>
                </a:cubicBezTo>
                <a:cubicBezTo>
                  <a:pt x="707763" y="757216"/>
                  <a:pt x="706557" y="758195"/>
                  <a:pt x="705369" y="759191"/>
                </a:cubicBezTo>
                <a:cubicBezTo>
                  <a:pt x="703988" y="760344"/>
                  <a:pt x="702608" y="761498"/>
                  <a:pt x="701210" y="762634"/>
                </a:cubicBezTo>
                <a:cubicBezTo>
                  <a:pt x="700004" y="763612"/>
                  <a:pt x="698781" y="764591"/>
                  <a:pt x="697575" y="765552"/>
                </a:cubicBezTo>
                <a:cubicBezTo>
                  <a:pt x="696177" y="766670"/>
                  <a:pt x="694762" y="767771"/>
                  <a:pt x="693346" y="768872"/>
                </a:cubicBezTo>
                <a:cubicBezTo>
                  <a:pt x="692123" y="769833"/>
                  <a:pt x="690882" y="770777"/>
                  <a:pt x="689641" y="771703"/>
                </a:cubicBezTo>
                <a:cubicBezTo>
                  <a:pt x="688226" y="772786"/>
                  <a:pt x="686793" y="773852"/>
                  <a:pt x="685360" y="774901"/>
                </a:cubicBezTo>
                <a:cubicBezTo>
                  <a:pt x="684102" y="775827"/>
                  <a:pt x="682844" y="776736"/>
                  <a:pt x="681586" y="777662"/>
                </a:cubicBezTo>
                <a:cubicBezTo>
                  <a:pt x="680135" y="778710"/>
                  <a:pt x="678685" y="779741"/>
                  <a:pt x="677217" y="780755"/>
                </a:cubicBezTo>
                <a:cubicBezTo>
                  <a:pt x="675941" y="781646"/>
                  <a:pt x="674666" y="782537"/>
                  <a:pt x="673390" y="783411"/>
                </a:cubicBezTo>
                <a:cubicBezTo>
                  <a:pt x="671905" y="784425"/>
                  <a:pt x="670419" y="785421"/>
                  <a:pt x="668934" y="786417"/>
                </a:cubicBezTo>
                <a:cubicBezTo>
                  <a:pt x="667641" y="787273"/>
                  <a:pt x="666365" y="788129"/>
                  <a:pt x="665072" y="788968"/>
                </a:cubicBezTo>
                <a:cubicBezTo>
                  <a:pt x="663552" y="789947"/>
                  <a:pt x="662031" y="790925"/>
                  <a:pt x="660511" y="791886"/>
                </a:cubicBezTo>
                <a:cubicBezTo>
                  <a:pt x="659218" y="792708"/>
                  <a:pt x="657925" y="793529"/>
                  <a:pt x="656614" y="794315"/>
                </a:cubicBezTo>
                <a:cubicBezTo>
                  <a:pt x="655059" y="795276"/>
                  <a:pt x="653504" y="796203"/>
                  <a:pt x="651931" y="797146"/>
                </a:cubicBezTo>
                <a:cubicBezTo>
                  <a:pt x="650620" y="797932"/>
                  <a:pt x="649327" y="798701"/>
                  <a:pt x="648017" y="799470"/>
                </a:cubicBezTo>
                <a:cubicBezTo>
                  <a:pt x="646426" y="800396"/>
                  <a:pt x="644801" y="801305"/>
                  <a:pt x="643194" y="802214"/>
                </a:cubicBezTo>
                <a:cubicBezTo>
                  <a:pt x="641900" y="802948"/>
                  <a:pt x="640607" y="803682"/>
                  <a:pt x="639297" y="804398"/>
                </a:cubicBezTo>
                <a:cubicBezTo>
                  <a:pt x="637619" y="805324"/>
                  <a:pt x="635942" y="806216"/>
                  <a:pt x="634246" y="807107"/>
                </a:cubicBezTo>
                <a:cubicBezTo>
                  <a:pt x="632988" y="807788"/>
                  <a:pt x="631713" y="808470"/>
                  <a:pt x="630454" y="809134"/>
                </a:cubicBezTo>
                <a:cubicBezTo>
                  <a:pt x="628672" y="810060"/>
                  <a:pt x="626890" y="810951"/>
                  <a:pt x="625090" y="811860"/>
                </a:cubicBezTo>
                <a:cubicBezTo>
                  <a:pt x="623884" y="812472"/>
                  <a:pt x="622696" y="813083"/>
                  <a:pt x="621490" y="813677"/>
                </a:cubicBezTo>
                <a:cubicBezTo>
                  <a:pt x="619480" y="814656"/>
                  <a:pt x="617453" y="815617"/>
                  <a:pt x="615426" y="816561"/>
                </a:cubicBezTo>
                <a:cubicBezTo>
                  <a:pt x="614413" y="817032"/>
                  <a:pt x="613417" y="817522"/>
                  <a:pt x="612386" y="817994"/>
                </a:cubicBezTo>
                <a:cubicBezTo>
                  <a:pt x="609327" y="819392"/>
                  <a:pt x="606269" y="820772"/>
                  <a:pt x="603176" y="822118"/>
                </a:cubicBezTo>
                <a:cubicBezTo>
                  <a:pt x="572875" y="835206"/>
                  <a:pt x="541508" y="844538"/>
                  <a:pt x="509284" y="850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6000746" y="2663411"/>
            <a:ext cx="226226" cy="427799"/>
          </a:xfrm>
          <a:custGeom>
            <a:rect b="b" l="l" r="r" t="t"/>
            <a:pathLst>
              <a:path extrusionOk="0" h="855599" w="452452">
                <a:moveTo>
                  <a:pt x="432699" y="855599"/>
                </a:moveTo>
                <a:lnTo>
                  <a:pt x="19736" y="855599"/>
                </a:lnTo>
                <a:cubicBezTo>
                  <a:pt x="8845" y="855599"/>
                  <a:pt x="0" y="846774"/>
                  <a:pt x="0" y="835870"/>
                </a:cubicBezTo>
                <a:lnTo>
                  <a:pt x="0" y="19729"/>
                </a:lnTo>
                <a:cubicBezTo>
                  <a:pt x="0" y="8825"/>
                  <a:pt x="8828" y="0"/>
                  <a:pt x="19736" y="0"/>
                </a:cubicBezTo>
                <a:lnTo>
                  <a:pt x="432716" y="0"/>
                </a:lnTo>
                <a:cubicBezTo>
                  <a:pt x="443607" y="0"/>
                  <a:pt x="452452" y="8825"/>
                  <a:pt x="452452" y="19729"/>
                </a:cubicBezTo>
                <a:lnTo>
                  <a:pt x="452452" y="835870"/>
                </a:lnTo>
                <a:cubicBezTo>
                  <a:pt x="452435" y="846757"/>
                  <a:pt x="443607" y="855599"/>
                  <a:pt x="432699" y="8555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5996377" y="2659043"/>
            <a:ext cx="234966" cy="436537"/>
          </a:xfrm>
          <a:custGeom>
            <a:rect b="b" l="l" r="r" t="t"/>
            <a:pathLst>
              <a:path extrusionOk="0" h="873073" w="469932">
                <a:moveTo>
                  <a:pt x="441439" y="0"/>
                </a:moveTo>
                <a:lnTo>
                  <a:pt x="333479" y="0"/>
                </a:lnTo>
                <a:lnTo>
                  <a:pt x="136437" y="0"/>
                </a:lnTo>
                <a:lnTo>
                  <a:pt x="28476" y="0"/>
                </a:lnTo>
                <a:cubicBezTo>
                  <a:pt x="12778" y="0"/>
                  <a:pt x="0" y="12774"/>
                  <a:pt x="0" y="28466"/>
                </a:cubicBezTo>
                <a:lnTo>
                  <a:pt x="0" y="844608"/>
                </a:lnTo>
                <a:cubicBezTo>
                  <a:pt x="0" y="860300"/>
                  <a:pt x="12778" y="873074"/>
                  <a:pt x="28476" y="873074"/>
                </a:cubicBezTo>
                <a:lnTo>
                  <a:pt x="441457" y="873074"/>
                </a:lnTo>
                <a:cubicBezTo>
                  <a:pt x="457154" y="873074"/>
                  <a:pt x="469933" y="860300"/>
                  <a:pt x="469933" y="844608"/>
                </a:cubicBezTo>
                <a:lnTo>
                  <a:pt x="469933" y="28466"/>
                </a:lnTo>
                <a:cubicBezTo>
                  <a:pt x="469915" y="12774"/>
                  <a:pt x="457154" y="0"/>
                  <a:pt x="441439" y="0"/>
                </a:cubicBezTo>
                <a:close/>
                <a:moveTo>
                  <a:pt x="324738" y="17475"/>
                </a:moveTo>
                <a:lnTo>
                  <a:pt x="324738" y="55570"/>
                </a:lnTo>
                <a:lnTo>
                  <a:pt x="145177" y="55570"/>
                </a:lnTo>
                <a:lnTo>
                  <a:pt x="145177" y="17475"/>
                </a:lnTo>
                <a:lnTo>
                  <a:pt x="324738" y="17475"/>
                </a:lnTo>
                <a:close/>
                <a:moveTo>
                  <a:pt x="28476" y="17475"/>
                </a:moveTo>
                <a:lnTo>
                  <a:pt x="127696" y="17475"/>
                </a:lnTo>
                <a:lnTo>
                  <a:pt x="127696" y="64307"/>
                </a:lnTo>
                <a:cubicBezTo>
                  <a:pt x="127696" y="69130"/>
                  <a:pt x="131612" y="73044"/>
                  <a:pt x="136437" y="73044"/>
                </a:cubicBezTo>
                <a:lnTo>
                  <a:pt x="333479" y="73044"/>
                </a:lnTo>
                <a:cubicBezTo>
                  <a:pt x="338303" y="73044"/>
                  <a:pt x="342219" y="69130"/>
                  <a:pt x="342219" y="64307"/>
                </a:cubicBezTo>
                <a:lnTo>
                  <a:pt x="342219" y="17475"/>
                </a:lnTo>
                <a:lnTo>
                  <a:pt x="441439" y="17475"/>
                </a:lnTo>
                <a:cubicBezTo>
                  <a:pt x="447505" y="17475"/>
                  <a:pt x="452435" y="22403"/>
                  <a:pt x="452435" y="28466"/>
                </a:cubicBezTo>
                <a:lnTo>
                  <a:pt x="452435" y="759768"/>
                </a:lnTo>
                <a:lnTo>
                  <a:pt x="17481" y="759768"/>
                </a:lnTo>
                <a:lnTo>
                  <a:pt x="17481" y="28466"/>
                </a:lnTo>
                <a:cubicBezTo>
                  <a:pt x="17481" y="22403"/>
                  <a:pt x="22410" y="17475"/>
                  <a:pt x="28476" y="17475"/>
                </a:cubicBezTo>
                <a:close/>
                <a:moveTo>
                  <a:pt x="441439" y="855599"/>
                </a:moveTo>
                <a:lnTo>
                  <a:pt x="28476" y="855599"/>
                </a:lnTo>
                <a:cubicBezTo>
                  <a:pt x="22410" y="855599"/>
                  <a:pt x="17481" y="850671"/>
                  <a:pt x="17481" y="844608"/>
                </a:cubicBezTo>
                <a:lnTo>
                  <a:pt x="17481" y="777242"/>
                </a:lnTo>
                <a:lnTo>
                  <a:pt x="452435" y="777242"/>
                </a:lnTo>
                <a:lnTo>
                  <a:pt x="452435" y="844608"/>
                </a:lnTo>
                <a:cubicBezTo>
                  <a:pt x="452435" y="850654"/>
                  <a:pt x="447505" y="855599"/>
                  <a:pt x="441439" y="855599"/>
                </a:cubicBezTo>
                <a:close/>
                <a:moveTo>
                  <a:pt x="307170" y="816403"/>
                </a:moveTo>
                <a:cubicBezTo>
                  <a:pt x="307170" y="821226"/>
                  <a:pt x="303255" y="825141"/>
                  <a:pt x="298430" y="825141"/>
                </a:cubicBezTo>
                <a:lnTo>
                  <a:pt x="171485" y="825141"/>
                </a:lnTo>
                <a:cubicBezTo>
                  <a:pt x="166661" y="825141"/>
                  <a:pt x="162745" y="821226"/>
                  <a:pt x="162745" y="816403"/>
                </a:cubicBezTo>
                <a:cubicBezTo>
                  <a:pt x="162745" y="811580"/>
                  <a:pt x="166661" y="807666"/>
                  <a:pt x="171485" y="807666"/>
                </a:cubicBezTo>
                <a:lnTo>
                  <a:pt x="298430" y="807666"/>
                </a:lnTo>
                <a:cubicBezTo>
                  <a:pt x="303255" y="807666"/>
                  <a:pt x="307170" y="811580"/>
                  <a:pt x="307170" y="8164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5316662" y="1975156"/>
            <a:ext cx="475153" cy="436472"/>
          </a:xfrm>
          <a:custGeom>
            <a:rect b="b" l="l" r="r" t="t"/>
            <a:pathLst>
              <a:path extrusionOk="0" h="872943" w="950307">
                <a:moveTo>
                  <a:pt x="949245" y="419551"/>
                </a:moveTo>
                <a:cubicBezTo>
                  <a:pt x="946790" y="426119"/>
                  <a:pt x="940680" y="430364"/>
                  <a:pt x="933657" y="430364"/>
                </a:cubicBezTo>
                <a:lnTo>
                  <a:pt x="844757" y="430364"/>
                </a:lnTo>
                <a:lnTo>
                  <a:pt x="844757" y="856325"/>
                </a:lnTo>
                <a:cubicBezTo>
                  <a:pt x="844757" y="865481"/>
                  <a:pt x="837296" y="872943"/>
                  <a:pt x="828123" y="872943"/>
                </a:cubicBezTo>
                <a:lnTo>
                  <a:pt x="591760" y="872943"/>
                </a:lnTo>
                <a:cubicBezTo>
                  <a:pt x="586507" y="872943"/>
                  <a:pt x="582244" y="868679"/>
                  <a:pt x="582244" y="863425"/>
                </a:cubicBezTo>
                <a:lnTo>
                  <a:pt x="582244" y="607262"/>
                </a:lnTo>
                <a:lnTo>
                  <a:pt x="374296" y="607262"/>
                </a:lnTo>
                <a:lnTo>
                  <a:pt x="374296" y="863425"/>
                </a:lnTo>
                <a:cubicBezTo>
                  <a:pt x="374296" y="868679"/>
                  <a:pt x="370033" y="872943"/>
                  <a:pt x="364780" y="872943"/>
                </a:cubicBezTo>
                <a:lnTo>
                  <a:pt x="128398" y="872943"/>
                </a:lnTo>
                <a:cubicBezTo>
                  <a:pt x="119243" y="872943"/>
                  <a:pt x="111783" y="865481"/>
                  <a:pt x="111783" y="856325"/>
                </a:cubicBezTo>
                <a:lnTo>
                  <a:pt x="111783" y="430364"/>
                </a:lnTo>
                <a:lnTo>
                  <a:pt x="16659" y="430364"/>
                </a:lnTo>
                <a:cubicBezTo>
                  <a:pt x="9636" y="430364"/>
                  <a:pt x="3527" y="426119"/>
                  <a:pt x="1071" y="419551"/>
                </a:cubicBezTo>
                <a:cubicBezTo>
                  <a:pt x="-1384" y="412984"/>
                  <a:pt x="462" y="405769"/>
                  <a:pt x="5772" y="401163"/>
                </a:cubicBezTo>
                <a:lnTo>
                  <a:pt x="464262" y="4040"/>
                </a:lnTo>
                <a:cubicBezTo>
                  <a:pt x="470486" y="-1347"/>
                  <a:pt x="479831" y="-1347"/>
                  <a:pt x="486035" y="4040"/>
                </a:cubicBezTo>
                <a:lnTo>
                  <a:pt x="648172" y="144467"/>
                </a:lnTo>
                <a:lnTo>
                  <a:pt x="648172" y="78146"/>
                </a:lnTo>
                <a:cubicBezTo>
                  <a:pt x="648172" y="68971"/>
                  <a:pt x="655633" y="61509"/>
                  <a:pt x="664787" y="61509"/>
                </a:cubicBezTo>
                <a:lnTo>
                  <a:pt x="778601" y="61509"/>
                </a:lnTo>
                <a:cubicBezTo>
                  <a:pt x="787774" y="61509"/>
                  <a:pt x="795216" y="68971"/>
                  <a:pt x="795216" y="78146"/>
                </a:cubicBezTo>
                <a:lnTo>
                  <a:pt x="795216" y="271834"/>
                </a:lnTo>
                <a:lnTo>
                  <a:pt x="944544" y="401163"/>
                </a:lnTo>
                <a:cubicBezTo>
                  <a:pt x="949854" y="405769"/>
                  <a:pt x="951681" y="412984"/>
                  <a:pt x="949245" y="4195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5328218" y="1985047"/>
            <a:ext cx="452047" cy="417062"/>
          </a:xfrm>
          <a:custGeom>
            <a:rect b="b" l="l" r="r" t="t"/>
            <a:pathLst>
              <a:path extrusionOk="0" h="834124" w="904094">
                <a:moveTo>
                  <a:pt x="753073" y="235567"/>
                </a:moveTo>
                <a:lnTo>
                  <a:pt x="644093" y="141169"/>
                </a:lnTo>
                <a:lnTo>
                  <a:pt x="644093" y="60762"/>
                </a:lnTo>
                <a:lnTo>
                  <a:pt x="753073" y="60762"/>
                </a:lnTo>
                <a:lnTo>
                  <a:pt x="753073" y="235567"/>
                </a:lnTo>
                <a:close/>
                <a:moveTo>
                  <a:pt x="452038" y="0"/>
                </a:moveTo>
                <a:lnTo>
                  <a:pt x="0" y="391545"/>
                </a:lnTo>
                <a:lnTo>
                  <a:pt x="98188" y="391545"/>
                </a:lnTo>
                <a:cubicBezTo>
                  <a:pt x="103441" y="391545"/>
                  <a:pt x="107704" y="395809"/>
                  <a:pt x="107704" y="401063"/>
                </a:cubicBezTo>
                <a:lnTo>
                  <a:pt x="107704" y="834125"/>
                </a:lnTo>
                <a:lnTo>
                  <a:pt x="332153" y="834125"/>
                </a:lnTo>
                <a:lnTo>
                  <a:pt x="332153" y="585062"/>
                </a:lnTo>
                <a:cubicBezTo>
                  <a:pt x="332153" y="575887"/>
                  <a:pt x="339614" y="568444"/>
                  <a:pt x="348768" y="568444"/>
                </a:cubicBezTo>
                <a:lnTo>
                  <a:pt x="561531" y="568444"/>
                </a:lnTo>
                <a:cubicBezTo>
                  <a:pt x="570705" y="568444"/>
                  <a:pt x="578165" y="575887"/>
                  <a:pt x="578165" y="585062"/>
                </a:cubicBezTo>
                <a:lnTo>
                  <a:pt x="578165" y="834125"/>
                </a:lnTo>
                <a:lnTo>
                  <a:pt x="802614" y="834125"/>
                </a:lnTo>
                <a:lnTo>
                  <a:pt x="802614" y="401063"/>
                </a:lnTo>
                <a:cubicBezTo>
                  <a:pt x="802614" y="395809"/>
                  <a:pt x="806877" y="391545"/>
                  <a:pt x="812130" y="391545"/>
                </a:cubicBezTo>
                <a:lnTo>
                  <a:pt x="904094" y="391545"/>
                </a:lnTo>
                <a:lnTo>
                  <a:pt x="4520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5316662" y="1975156"/>
            <a:ext cx="475153" cy="436472"/>
          </a:xfrm>
          <a:custGeom>
            <a:rect b="b" l="l" r="r" t="t"/>
            <a:pathLst>
              <a:path extrusionOk="0" h="872943" w="950307">
                <a:moveTo>
                  <a:pt x="944544" y="401163"/>
                </a:moveTo>
                <a:lnTo>
                  <a:pt x="795216" y="271834"/>
                </a:lnTo>
                <a:lnTo>
                  <a:pt x="795216" y="78146"/>
                </a:lnTo>
                <a:cubicBezTo>
                  <a:pt x="795216" y="68971"/>
                  <a:pt x="787774" y="61509"/>
                  <a:pt x="778601" y="61509"/>
                </a:cubicBezTo>
                <a:lnTo>
                  <a:pt x="664787" y="61509"/>
                </a:lnTo>
                <a:cubicBezTo>
                  <a:pt x="655633" y="61509"/>
                  <a:pt x="648172" y="68971"/>
                  <a:pt x="648172" y="78146"/>
                </a:cubicBezTo>
                <a:lnTo>
                  <a:pt x="648172" y="144467"/>
                </a:lnTo>
                <a:lnTo>
                  <a:pt x="486035" y="4040"/>
                </a:lnTo>
                <a:cubicBezTo>
                  <a:pt x="479831" y="-1347"/>
                  <a:pt x="470486" y="-1347"/>
                  <a:pt x="464262" y="4040"/>
                </a:cubicBezTo>
                <a:lnTo>
                  <a:pt x="5772" y="401163"/>
                </a:lnTo>
                <a:cubicBezTo>
                  <a:pt x="462" y="405769"/>
                  <a:pt x="-1384" y="412984"/>
                  <a:pt x="1071" y="419551"/>
                </a:cubicBezTo>
                <a:cubicBezTo>
                  <a:pt x="3527" y="426119"/>
                  <a:pt x="9636" y="430364"/>
                  <a:pt x="16659" y="430364"/>
                </a:cubicBezTo>
                <a:lnTo>
                  <a:pt x="111783" y="430364"/>
                </a:lnTo>
                <a:lnTo>
                  <a:pt x="111783" y="856325"/>
                </a:lnTo>
                <a:cubicBezTo>
                  <a:pt x="111783" y="865481"/>
                  <a:pt x="119243" y="872943"/>
                  <a:pt x="128398" y="872943"/>
                </a:cubicBezTo>
                <a:lnTo>
                  <a:pt x="364780" y="872943"/>
                </a:lnTo>
                <a:cubicBezTo>
                  <a:pt x="370033" y="872943"/>
                  <a:pt x="374296" y="868679"/>
                  <a:pt x="374296" y="863425"/>
                </a:cubicBezTo>
                <a:lnTo>
                  <a:pt x="374296" y="607262"/>
                </a:lnTo>
                <a:lnTo>
                  <a:pt x="582244" y="607262"/>
                </a:lnTo>
                <a:lnTo>
                  <a:pt x="582244" y="863425"/>
                </a:lnTo>
                <a:cubicBezTo>
                  <a:pt x="582244" y="868679"/>
                  <a:pt x="586507" y="872943"/>
                  <a:pt x="591760" y="872943"/>
                </a:cubicBezTo>
                <a:lnTo>
                  <a:pt x="828123" y="872943"/>
                </a:lnTo>
                <a:cubicBezTo>
                  <a:pt x="837296" y="872943"/>
                  <a:pt x="844757" y="865481"/>
                  <a:pt x="844757" y="856325"/>
                </a:cubicBezTo>
                <a:lnTo>
                  <a:pt x="844757" y="430364"/>
                </a:lnTo>
                <a:lnTo>
                  <a:pt x="933657" y="430364"/>
                </a:lnTo>
                <a:cubicBezTo>
                  <a:pt x="940680" y="430364"/>
                  <a:pt x="946790" y="426119"/>
                  <a:pt x="949245" y="419551"/>
                </a:cubicBezTo>
                <a:cubicBezTo>
                  <a:pt x="951681" y="412984"/>
                  <a:pt x="949854" y="405769"/>
                  <a:pt x="944544" y="401163"/>
                </a:cubicBezTo>
                <a:close/>
                <a:moveTo>
                  <a:pt x="667204" y="80545"/>
                </a:moveTo>
                <a:lnTo>
                  <a:pt x="776184" y="80545"/>
                </a:lnTo>
                <a:lnTo>
                  <a:pt x="776184" y="255349"/>
                </a:lnTo>
                <a:lnTo>
                  <a:pt x="667204" y="160952"/>
                </a:lnTo>
                <a:lnTo>
                  <a:pt x="667204" y="80545"/>
                </a:lnTo>
                <a:close/>
                <a:moveTo>
                  <a:pt x="835241" y="411328"/>
                </a:moveTo>
                <a:cubicBezTo>
                  <a:pt x="829988" y="411328"/>
                  <a:pt x="825725" y="415592"/>
                  <a:pt x="825725" y="420846"/>
                </a:cubicBezTo>
                <a:lnTo>
                  <a:pt x="825725" y="853908"/>
                </a:lnTo>
                <a:lnTo>
                  <a:pt x="601276" y="853908"/>
                </a:lnTo>
                <a:lnTo>
                  <a:pt x="601276" y="604845"/>
                </a:lnTo>
                <a:cubicBezTo>
                  <a:pt x="601276" y="595670"/>
                  <a:pt x="593815" y="588227"/>
                  <a:pt x="584642" y="588227"/>
                </a:cubicBezTo>
                <a:lnTo>
                  <a:pt x="371879" y="588227"/>
                </a:lnTo>
                <a:cubicBezTo>
                  <a:pt x="362724" y="588227"/>
                  <a:pt x="355264" y="595670"/>
                  <a:pt x="355264" y="604845"/>
                </a:cubicBezTo>
                <a:lnTo>
                  <a:pt x="355264" y="853908"/>
                </a:lnTo>
                <a:lnTo>
                  <a:pt x="130815" y="853908"/>
                </a:lnTo>
                <a:lnTo>
                  <a:pt x="130815" y="420846"/>
                </a:lnTo>
                <a:cubicBezTo>
                  <a:pt x="130815" y="415592"/>
                  <a:pt x="126552" y="411328"/>
                  <a:pt x="121299" y="411328"/>
                </a:cubicBezTo>
                <a:lnTo>
                  <a:pt x="23111" y="411328"/>
                </a:lnTo>
                <a:lnTo>
                  <a:pt x="475149" y="19783"/>
                </a:lnTo>
                <a:lnTo>
                  <a:pt x="927205" y="411328"/>
                </a:lnTo>
                <a:lnTo>
                  <a:pt x="835241" y="4113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6104889" y="1975159"/>
            <a:ext cx="352410" cy="437132"/>
          </a:xfrm>
          <a:custGeom>
            <a:rect b="b" l="l" r="r" t="t"/>
            <a:pathLst>
              <a:path extrusionOk="0" h="874263" w="704819">
                <a:moveTo>
                  <a:pt x="673823" y="342701"/>
                </a:moveTo>
                <a:lnTo>
                  <a:pt x="578558" y="342701"/>
                </a:lnTo>
                <a:lnTo>
                  <a:pt x="578558" y="226244"/>
                </a:lnTo>
                <a:cubicBezTo>
                  <a:pt x="578558" y="101487"/>
                  <a:pt x="477114" y="0"/>
                  <a:pt x="352410" y="0"/>
                </a:cubicBezTo>
                <a:cubicBezTo>
                  <a:pt x="227706" y="0"/>
                  <a:pt x="126262" y="101487"/>
                  <a:pt x="126262" y="226244"/>
                </a:cubicBezTo>
                <a:lnTo>
                  <a:pt x="126262" y="342701"/>
                </a:lnTo>
                <a:lnTo>
                  <a:pt x="30997" y="342701"/>
                </a:lnTo>
                <a:cubicBezTo>
                  <a:pt x="13914" y="342701"/>
                  <a:pt x="0" y="356622"/>
                  <a:pt x="0" y="373711"/>
                </a:cubicBezTo>
                <a:lnTo>
                  <a:pt x="0" y="843253"/>
                </a:lnTo>
                <a:cubicBezTo>
                  <a:pt x="0" y="860361"/>
                  <a:pt x="13914" y="874263"/>
                  <a:pt x="30997" y="874263"/>
                </a:cubicBezTo>
                <a:lnTo>
                  <a:pt x="673823" y="874263"/>
                </a:lnTo>
                <a:cubicBezTo>
                  <a:pt x="690906" y="874263"/>
                  <a:pt x="704820" y="860361"/>
                  <a:pt x="704820" y="843253"/>
                </a:cubicBezTo>
                <a:lnTo>
                  <a:pt x="704820" y="373711"/>
                </a:lnTo>
                <a:cubicBezTo>
                  <a:pt x="704820" y="356622"/>
                  <a:pt x="690906" y="342701"/>
                  <a:pt x="673823" y="342701"/>
                </a:cubicBezTo>
                <a:close/>
                <a:moveTo>
                  <a:pt x="352410" y="92364"/>
                </a:moveTo>
                <a:cubicBezTo>
                  <a:pt x="427670" y="92364"/>
                  <a:pt x="488911" y="153631"/>
                  <a:pt x="488911" y="228923"/>
                </a:cubicBezTo>
                <a:lnTo>
                  <a:pt x="488911" y="342701"/>
                </a:lnTo>
                <a:lnTo>
                  <a:pt x="215909" y="342701"/>
                </a:lnTo>
                <a:lnTo>
                  <a:pt x="215909" y="228923"/>
                </a:lnTo>
                <a:cubicBezTo>
                  <a:pt x="215909" y="153631"/>
                  <a:pt x="277150" y="92364"/>
                  <a:pt x="352410" y="923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6113639" y="1983913"/>
            <a:ext cx="334907" cy="419622"/>
          </a:xfrm>
          <a:custGeom>
            <a:rect b="b" l="l" r="r" t="t"/>
            <a:pathLst>
              <a:path extrusionOk="0" h="839243" w="669815">
                <a:moveTo>
                  <a:pt x="382532" y="515786"/>
                </a:moveTo>
                <a:cubicBezTo>
                  <a:pt x="396096" y="528865"/>
                  <a:pt x="403569" y="546428"/>
                  <a:pt x="403569" y="565268"/>
                </a:cubicBezTo>
                <a:cubicBezTo>
                  <a:pt x="403569" y="591568"/>
                  <a:pt x="388902" y="615171"/>
                  <a:pt x="365309" y="626850"/>
                </a:cubicBezTo>
                <a:cubicBezTo>
                  <a:pt x="362334" y="628321"/>
                  <a:pt x="360444" y="631368"/>
                  <a:pt x="360444" y="634695"/>
                </a:cubicBezTo>
                <a:lnTo>
                  <a:pt x="360444" y="685368"/>
                </a:lnTo>
                <a:lnTo>
                  <a:pt x="309372" y="685368"/>
                </a:lnTo>
                <a:lnTo>
                  <a:pt x="309372" y="634695"/>
                </a:lnTo>
                <a:cubicBezTo>
                  <a:pt x="309372" y="631368"/>
                  <a:pt x="307481" y="628321"/>
                  <a:pt x="304506" y="626850"/>
                </a:cubicBezTo>
                <a:cubicBezTo>
                  <a:pt x="279285" y="614366"/>
                  <a:pt x="264356" y="588136"/>
                  <a:pt x="266438" y="559998"/>
                </a:cubicBezTo>
                <a:cubicBezTo>
                  <a:pt x="268994" y="525749"/>
                  <a:pt x="297890" y="497926"/>
                  <a:pt x="332265" y="496630"/>
                </a:cubicBezTo>
                <a:cubicBezTo>
                  <a:pt x="351150" y="495930"/>
                  <a:pt x="368985" y="502723"/>
                  <a:pt x="382532" y="515786"/>
                </a:cubicBezTo>
                <a:close/>
                <a:moveTo>
                  <a:pt x="669815" y="356201"/>
                </a:moveTo>
                <a:lnTo>
                  <a:pt x="669815" y="825744"/>
                </a:lnTo>
                <a:cubicBezTo>
                  <a:pt x="669815" y="833203"/>
                  <a:pt x="663759" y="839244"/>
                  <a:pt x="656321" y="839244"/>
                </a:cubicBezTo>
                <a:lnTo>
                  <a:pt x="13494" y="839244"/>
                </a:lnTo>
                <a:cubicBezTo>
                  <a:pt x="6056" y="839244"/>
                  <a:pt x="0" y="833203"/>
                  <a:pt x="0" y="825744"/>
                </a:cubicBezTo>
                <a:lnTo>
                  <a:pt x="0" y="356201"/>
                </a:lnTo>
                <a:cubicBezTo>
                  <a:pt x="0" y="348760"/>
                  <a:pt x="6056" y="342701"/>
                  <a:pt x="13494" y="342701"/>
                </a:cubicBezTo>
                <a:lnTo>
                  <a:pt x="117511" y="342701"/>
                </a:lnTo>
                <a:lnTo>
                  <a:pt x="189656" y="342701"/>
                </a:lnTo>
                <a:lnTo>
                  <a:pt x="480160" y="342701"/>
                </a:lnTo>
                <a:lnTo>
                  <a:pt x="552304" y="342701"/>
                </a:lnTo>
                <a:lnTo>
                  <a:pt x="656321" y="342701"/>
                </a:lnTo>
                <a:cubicBezTo>
                  <a:pt x="663759" y="342701"/>
                  <a:pt x="669815" y="348760"/>
                  <a:pt x="669815" y="356201"/>
                </a:cubicBezTo>
                <a:close/>
                <a:moveTo>
                  <a:pt x="421072" y="565268"/>
                </a:moveTo>
                <a:cubicBezTo>
                  <a:pt x="421072" y="541630"/>
                  <a:pt x="411690" y="519585"/>
                  <a:pt x="394678" y="503179"/>
                </a:cubicBezTo>
                <a:cubicBezTo>
                  <a:pt x="377666" y="486789"/>
                  <a:pt x="355263" y="478227"/>
                  <a:pt x="331600" y="479138"/>
                </a:cubicBezTo>
                <a:cubicBezTo>
                  <a:pt x="287756" y="480784"/>
                  <a:pt x="252244" y="514980"/>
                  <a:pt x="248989" y="558702"/>
                </a:cubicBezTo>
                <a:cubicBezTo>
                  <a:pt x="246503" y="592128"/>
                  <a:pt x="263200" y="623418"/>
                  <a:pt x="291869" y="639930"/>
                </a:cubicBezTo>
                <a:lnTo>
                  <a:pt x="291869" y="689500"/>
                </a:lnTo>
                <a:cubicBezTo>
                  <a:pt x="291869" y="696889"/>
                  <a:pt x="297873" y="702878"/>
                  <a:pt x="305241" y="702878"/>
                </a:cubicBezTo>
                <a:lnTo>
                  <a:pt x="364574" y="702878"/>
                </a:lnTo>
                <a:cubicBezTo>
                  <a:pt x="371943" y="702878"/>
                  <a:pt x="377946" y="696889"/>
                  <a:pt x="377946" y="689500"/>
                </a:cubicBezTo>
                <a:lnTo>
                  <a:pt x="377946" y="639930"/>
                </a:lnTo>
                <a:cubicBezTo>
                  <a:pt x="404690" y="624556"/>
                  <a:pt x="421072" y="596436"/>
                  <a:pt x="421072" y="565268"/>
                </a:cubicBezTo>
                <a:close/>
                <a:moveTo>
                  <a:pt x="180904" y="211413"/>
                </a:moveTo>
                <a:cubicBezTo>
                  <a:pt x="180904" y="126456"/>
                  <a:pt x="249986" y="57345"/>
                  <a:pt x="334908" y="57345"/>
                </a:cubicBezTo>
                <a:cubicBezTo>
                  <a:pt x="419829" y="57345"/>
                  <a:pt x="488911" y="126456"/>
                  <a:pt x="488911" y="211413"/>
                </a:cubicBezTo>
                <a:lnTo>
                  <a:pt x="488911" y="325192"/>
                </a:lnTo>
                <a:lnTo>
                  <a:pt x="543553" y="325192"/>
                </a:lnTo>
                <a:lnTo>
                  <a:pt x="543553" y="208734"/>
                </a:lnTo>
                <a:cubicBezTo>
                  <a:pt x="543553" y="93642"/>
                  <a:pt x="449951" y="0"/>
                  <a:pt x="334908" y="0"/>
                </a:cubicBezTo>
                <a:cubicBezTo>
                  <a:pt x="219865" y="0"/>
                  <a:pt x="126262" y="93642"/>
                  <a:pt x="126262" y="208734"/>
                </a:cubicBezTo>
                <a:lnTo>
                  <a:pt x="126262" y="325192"/>
                </a:lnTo>
                <a:lnTo>
                  <a:pt x="180904" y="325192"/>
                </a:lnTo>
                <a:lnTo>
                  <a:pt x="180904" y="2114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6104889" y="1975159"/>
            <a:ext cx="352410" cy="437132"/>
          </a:xfrm>
          <a:custGeom>
            <a:rect b="b" l="l" r="r" t="t"/>
            <a:pathLst>
              <a:path extrusionOk="0" h="874263" w="704819">
                <a:moveTo>
                  <a:pt x="673823" y="342701"/>
                </a:moveTo>
                <a:lnTo>
                  <a:pt x="578558" y="342701"/>
                </a:lnTo>
                <a:lnTo>
                  <a:pt x="578558" y="226244"/>
                </a:lnTo>
                <a:cubicBezTo>
                  <a:pt x="578558" y="101487"/>
                  <a:pt x="477114" y="0"/>
                  <a:pt x="352410" y="0"/>
                </a:cubicBezTo>
                <a:cubicBezTo>
                  <a:pt x="227706" y="0"/>
                  <a:pt x="126262" y="101487"/>
                  <a:pt x="126262" y="226244"/>
                </a:cubicBezTo>
                <a:lnTo>
                  <a:pt x="126262" y="342701"/>
                </a:lnTo>
                <a:lnTo>
                  <a:pt x="30997" y="342701"/>
                </a:lnTo>
                <a:cubicBezTo>
                  <a:pt x="13914" y="342701"/>
                  <a:pt x="0" y="356622"/>
                  <a:pt x="0" y="373711"/>
                </a:cubicBezTo>
                <a:lnTo>
                  <a:pt x="0" y="843253"/>
                </a:lnTo>
                <a:cubicBezTo>
                  <a:pt x="0" y="860361"/>
                  <a:pt x="13914" y="874263"/>
                  <a:pt x="30997" y="874263"/>
                </a:cubicBezTo>
                <a:lnTo>
                  <a:pt x="673823" y="874263"/>
                </a:lnTo>
                <a:cubicBezTo>
                  <a:pt x="690906" y="874263"/>
                  <a:pt x="704820" y="860361"/>
                  <a:pt x="704820" y="843253"/>
                </a:cubicBezTo>
                <a:lnTo>
                  <a:pt x="704820" y="373711"/>
                </a:lnTo>
                <a:cubicBezTo>
                  <a:pt x="704820" y="356622"/>
                  <a:pt x="690906" y="342701"/>
                  <a:pt x="673823" y="342701"/>
                </a:cubicBezTo>
                <a:close/>
                <a:moveTo>
                  <a:pt x="143764" y="226244"/>
                </a:moveTo>
                <a:cubicBezTo>
                  <a:pt x="143764" y="111152"/>
                  <a:pt x="237367" y="17510"/>
                  <a:pt x="352410" y="17510"/>
                </a:cubicBezTo>
                <a:cubicBezTo>
                  <a:pt x="467453" y="17510"/>
                  <a:pt x="561056" y="111152"/>
                  <a:pt x="561056" y="226244"/>
                </a:cubicBezTo>
                <a:lnTo>
                  <a:pt x="561056" y="342701"/>
                </a:lnTo>
                <a:lnTo>
                  <a:pt x="506413" y="342701"/>
                </a:lnTo>
                <a:lnTo>
                  <a:pt x="506413" y="228923"/>
                </a:lnTo>
                <a:cubicBezTo>
                  <a:pt x="506413" y="143965"/>
                  <a:pt x="437331" y="74854"/>
                  <a:pt x="352410" y="74854"/>
                </a:cubicBezTo>
                <a:cubicBezTo>
                  <a:pt x="267489" y="74854"/>
                  <a:pt x="198407" y="143965"/>
                  <a:pt x="198407" y="228923"/>
                </a:cubicBezTo>
                <a:lnTo>
                  <a:pt x="198407" y="342701"/>
                </a:lnTo>
                <a:lnTo>
                  <a:pt x="143764" y="342701"/>
                </a:lnTo>
                <a:lnTo>
                  <a:pt x="143764" y="226244"/>
                </a:lnTo>
                <a:close/>
                <a:moveTo>
                  <a:pt x="488911" y="228923"/>
                </a:moveTo>
                <a:lnTo>
                  <a:pt x="488911" y="342701"/>
                </a:lnTo>
                <a:lnTo>
                  <a:pt x="215909" y="342701"/>
                </a:lnTo>
                <a:lnTo>
                  <a:pt x="215909" y="228923"/>
                </a:lnTo>
                <a:cubicBezTo>
                  <a:pt x="215909" y="153631"/>
                  <a:pt x="277150" y="92364"/>
                  <a:pt x="352410" y="92364"/>
                </a:cubicBezTo>
                <a:cubicBezTo>
                  <a:pt x="427670" y="92364"/>
                  <a:pt x="488911" y="153631"/>
                  <a:pt x="488911" y="228923"/>
                </a:cubicBezTo>
                <a:close/>
                <a:moveTo>
                  <a:pt x="687318" y="843253"/>
                </a:moveTo>
                <a:cubicBezTo>
                  <a:pt x="687318" y="850713"/>
                  <a:pt x="681262" y="856754"/>
                  <a:pt x="673823" y="856754"/>
                </a:cubicBezTo>
                <a:lnTo>
                  <a:pt x="30997" y="856754"/>
                </a:lnTo>
                <a:cubicBezTo>
                  <a:pt x="23558" y="856754"/>
                  <a:pt x="17502" y="850713"/>
                  <a:pt x="17502" y="843253"/>
                </a:cubicBezTo>
                <a:lnTo>
                  <a:pt x="17502" y="373711"/>
                </a:lnTo>
                <a:cubicBezTo>
                  <a:pt x="17502" y="366270"/>
                  <a:pt x="23558" y="360211"/>
                  <a:pt x="30997" y="360211"/>
                </a:cubicBezTo>
                <a:lnTo>
                  <a:pt x="135013" y="360211"/>
                </a:lnTo>
                <a:lnTo>
                  <a:pt x="207158" y="360211"/>
                </a:lnTo>
                <a:lnTo>
                  <a:pt x="497662" y="360211"/>
                </a:lnTo>
                <a:lnTo>
                  <a:pt x="569807" y="360211"/>
                </a:lnTo>
                <a:lnTo>
                  <a:pt x="673823" y="360211"/>
                </a:lnTo>
                <a:cubicBezTo>
                  <a:pt x="681262" y="360211"/>
                  <a:pt x="687318" y="366270"/>
                  <a:pt x="687318" y="373711"/>
                </a:cubicBezTo>
                <a:lnTo>
                  <a:pt x="687318" y="843253"/>
                </a:lnTo>
                <a:close/>
                <a:moveTo>
                  <a:pt x="349102" y="496647"/>
                </a:moveTo>
                <a:cubicBezTo>
                  <a:pt x="305259" y="498293"/>
                  <a:pt x="269746" y="532490"/>
                  <a:pt x="266491" y="576212"/>
                </a:cubicBezTo>
                <a:cubicBezTo>
                  <a:pt x="264006" y="609638"/>
                  <a:pt x="280703" y="640928"/>
                  <a:pt x="309372" y="657440"/>
                </a:cubicBezTo>
                <a:lnTo>
                  <a:pt x="309372" y="707010"/>
                </a:lnTo>
                <a:cubicBezTo>
                  <a:pt x="309372" y="714399"/>
                  <a:pt x="315375" y="720387"/>
                  <a:pt x="322743" y="720387"/>
                </a:cubicBezTo>
                <a:lnTo>
                  <a:pt x="382076" y="720387"/>
                </a:lnTo>
                <a:cubicBezTo>
                  <a:pt x="389445" y="720387"/>
                  <a:pt x="395448" y="714399"/>
                  <a:pt x="395448" y="707010"/>
                </a:cubicBezTo>
                <a:lnTo>
                  <a:pt x="395448" y="657440"/>
                </a:lnTo>
                <a:cubicBezTo>
                  <a:pt x="422192" y="642066"/>
                  <a:pt x="438574" y="613945"/>
                  <a:pt x="438574" y="582778"/>
                </a:cubicBezTo>
                <a:cubicBezTo>
                  <a:pt x="438574" y="559140"/>
                  <a:pt x="429193" y="537095"/>
                  <a:pt x="412181" y="520688"/>
                </a:cubicBezTo>
                <a:cubicBezTo>
                  <a:pt x="395168" y="504299"/>
                  <a:pt x="372765" y="495737"/>
                  <a:pt x="349102" y="496647"/>
                </a:cubicBezTo>
                <a:close/>
                <a:moveTo>
                  <a:pt x="382812" y="644360"/>
                </a:moveTo>
                <a:cubicBezTo>
                  <a:pt x="379836" y="645831"/>
                  <a:pt x="377946" y="648877"/>
                  <a:pt x="377946" y="652204"/>
                </a:cubicBezTo>
                <a:lnTo>
                  <a:pt x="377946" y="702878"/>
                </a:lnTo>
                <a:lnTo>
                  <a:pt x="326874" y="702878"/>
                </a:lnTo>
                <a:lnTo>
                  <a:pt x="326874" y="652204"/>
                </a:lnTo>
                <a:cubicBezTo>
                  <a:pt x="326874" y="648877"/>
                  <a:pt x="324984" y="645831"/>
                  <a:pt x="322008" y="644360"/>
                </a:cubicBezTo>
                <a:cubicBezTo>
                  <a:pt x="296788" y="631875"/>
                  <a:pt x="281858" y="605646"/>
                  <a:pt x="283941" y="577508"/>
                </a:cubicBezTo>
                <a:cubicBezTo>
                  <a:pt x="286496" y="543258"/>
                  <a:pt x="315392" y="515435"/>
                  <a:pt x="349767" y="514140"/>
                </a:cubicBezTo>
                <a:cubicBezTo>
                  <a:pt x="368652" y="513439"/>
                  <a:pt x="386487" y="520233"/>
                  <a:pt x="400034" y="533295"/>
                </a:cubicBezTo>
                <a:cubicBezTo>
                  <a:pt x="413598" y="546375"/>
                  <a:pt x="421072" y="563938"/>
                  <a:pt x="421072" y="582778"/>
                </a:cubicBezTo>
                <a:cubicBezTo>
                  <a:pt x="421072" y="609078"/>
                  <a:pt x="406405" y="632681"/>
                  <a:pt x="382812" y="644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6775973" y="2053960"/>
            <a:ext cx="493690" cy="279447"/>
          </a:xfrm>
          <a:custGeom>
            <a:rect b="b" l="l" r="r" t="t"/>
            <a:pathLst>
              <a:path extrusionOk="0" h="558894" w="987381">
                <a:moveTo>
                  <a:pt x="987381" y="16030"/>
                </a:moveTo>
                <a:lnTo>
                  <a:pt x="987381" y="542864"/>
                </a:lnTo>
                <a:cubicBezTo>
                  <a:pt x="987381" y="547804"/>
                  <a:pt x="985222" y="552180"/>
                  <a:pt x="981810" y="555144"/>
                </a:cubicBezTo>
                <a:cubicBezTo>
                  <a:pt x="979106" y="557483"/>
                  <a:pt x="975593" y="558894"/>
                  <a:pt x="971758" y="558894"/>
                </a:cubicBezTo>
                <a:lnTo>
                  <a:pt x="15623" y="558894"/>
                </a:lnTo>
                <a:cubicBezTo>
                  <a:pt x="11788" y="558894"/>
                  <a:pt x="8276" y="557483"/>
                  <a:pt x="5551" y="555144"/>
                </a:cubicBezTo>
                <a:cubicBezTo>
                  <a:pt x="2160" y="552180"/>
                  <a:pt x="0" y="547784"/>
                  <a:pt x="0" y="542864"/>
                </a:cubicBezTo>
                <a:lnTo>
                  <a:pt x="0" y="16030"/>
                </a:lnTo>
                <a:cubicBezTo>
                  <a:pt x="0" y="11090"/>
                  <a:pt x="2160" y="6714"/>
                  <a:pt x="5551" y="3750"/>
                </a:cubicBezTo>
                <a:cubicBezTo>
                  <a:pt x="8276" y="1411"/>
                  <a:pt x="11788" y="0"/>
                  <a:pt x="15623" y="0"/>
                </a:cubicBezTo>
                <a:lnTo>
                  <a:pt x="971758" y="0"/>
                </a:lnTo>
                <a:cubicBezTo>
                  <a:pt x="975593" y="0"/>
                  <a:pt x="979106" y="1411"/>
                  <a:pt x="981810" y="3750"/>
                </a:cubicBezTo>
                <a:cubicBezTo>
                  <a:pt x="985222" y="6714"/>
                  <a:pt x="987381" y="11110"/>
                  <a:pt x="987381" y="160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6770927" y="2048919"/>
            <a:ext cx="503773" cy="289529"/>
          </a:xfrm>
          <a:custGeom>
            <a:rect b="b" l="l" r="r" t="t"/>
            <a:pathLst>
              <a:path extrusionOk="0" h="579057" w="1007546">
                <a:moveTo>
                  <a:pt x="998503" y="6210"/>
                </a:moveTo>
                <a:cubicBezTo>
                  <a:pt x="997918" y="5706"/>
                  <a:pt x="997332" y="5243"/>
                  <a:pt x="996707" y="4799"/>
                </a:cubicBezTo>
                <a:cubicBezTo>
                  <a:pt x="992407" y="1694"/>
                  <a:pt x="987200" y="0"/>
                  <a:pt x="981851" y="0"/>
                </a:cubicBezTo>
                <a:lnTo>
                  <a:pt x="25715" y="0"/>
                </a:lnTo>
                <a:cubicBezTo>
                  <a:pt x="19620" y="0"/>
                  <a:pt x="13705" y="2198"/>
                  <a:pt x="9063" y="6190"/>
                </a:cubicBezTo>
                <a:cubicBezTo>
                  <a:pt x="9063" y="6190"/>
                  <a:pt x="9043" y="6210"/>
                  <a:pt x="9043" y="6210"/>
                </a:cubicBezTo>
                <a:cubicBezTo>
                  <a:pt x="9023" y="6231"/>
                  <a:pt x="9002" y="6231"/>
                  <a:pt x="9002" y="6251"/>
                </a:cubicBezTo>
                <a:cubicBezTo>
                  <a:pt x="3270" y="11231"/>
                  <a:pt x="0" y="18490"/>
                  <a:pt x="0" y="26112"/>
                </a:cubicBezTo>
                <a:lnTo>
                  <a:pt x="0" y="552946"/>
                </a:lnTo>
                <a:cubicBezTo>
                  <a:pt x="0" y="560165"/>
                  <a:pt x="2967" y="567040"/>
                  <a:pt x="8195" y="572021"/>
                </a:cubicBezTo>
                <a:cubicBezTo>
                  <a:pt x="8457" y="572323"/>
                  <a:pt x="8760" y="572606"/>
                  <a:pt x="9063" y="572868"/>
                </a:cubicBezTo>
                <a:cubicBezTo>
                  <a:pt x="13705" y="576860"/>
                  <a:pt x="19620" y="579058"/>
                  <a:pt x="25715" y="579058"/>
                </a:cubicBezTo>
                <a:lnTo>
                  <a:pt x="981851" y="579058"/>
                </a:lnTo>
                <a:cubicBezTo>
                  <a:pt x="982618" y="579058"/>
                  <a:pt x="983385" y="579018"/>
                  <a:pt x="984132" y="578957"/>
                </a:cubicBezTo>
                <a:cubicBezTo>
                  <a:pt x="989420" y="578473"/>
                  <a:pt x="994466" y="576356"/>
                  <a:pt x="998503" y="572848"/>
                </a:cubicBezTo>
                <a:cubicBezTo>
                  <a:pt x="998503" y="572848"/>
                  <a:pt x="998503" y="572848"/>
                  <a:pt x="998503" y="572848"/>
                </a:cubicBezTo>
                <a:cubicBezTo>
                  <a:pt x="998503" y="572848"/>
                  <a:pt x="998503" y="572848"/>
                  <a:pt x="998503" y="572848"/>
                </a:cubicBezTo>
                <a:cubicBezTo>
                  <a:pt x="1004256" y="567847"/>
                  <a:pt x="1007546" y="560608"/>
                  <a:pt x="1007546" y="552946"/>
                </a:cubicBezTo>
                <a:lnTo>
                  <a:pt x="1007546" y="26112"/>
                </a:lnTo>
                <a:cubicBezTo>
                  <a:pt x="1007566" y="18470"/>
                  <a:pt x="1004276" y="11211"/>
                  <a:pt x="998503" y="6210"/>
                </a:cubicBezTo>
                <a:close/>
                <a:moveTo>
                  <a:pt x="964512" y="20164"/>
                </a:moveTo>
                <a:lnTo>
                  <a:pt x="512029" y="325723"/>
                </a:lnTo>
                <a:cubicBezTo>
                  <a:pt x="507023" y="329110"/>
                  <a:pt x="500543" y="329110"/>
                  <a:pt x="495538" y="325723"/>
                </a:cubicBezTo>
                <a:lnTo>
                  <a:pt x="429432" y="281080"/>
                </a:lnTo>
                <a:cubicBezTo>
                  <a:pt x="429432" y="281080"/>
                  <a:pt x="429432" y="281080"/>
                  <a:pt x="429432" y="281080"/>
                </a:cubicBezTo>
                <a:lnTo>
                  <a:pt x="43034" y="20164"/>
                </a:lnTo>
                <a:lnTo>
                  <a:pt x="964512" y="20164"/>
                </a:lnTo>
                <a:close/>
                <a:moveTo>
                  <a:pt x="20185" y="549982"/>
                </a:moveTo>
                <a:lnTo>
                  <a:pt x="20185" y="29076"/>
                </a:lnTo>
                <a:lnTo>
                  <a:pt x="405897" y="289529"/>
                </a:lnTo>
                <a:lnTo>
                  <a:pt x="20185" y="549982"/>
                </a:lnTo>
                <a:close/>
                <a:moveTo>
                  <a:pt x="43034" y="558894"/>
                </a:moveTo>
                <a:lnTo>
                  <a:pt x="423922" y="301708"/>
                </a:lnTo>
                <a:lnTo>
                  <a:pt x="484234" y="342438"/>
                </a:lnTo>
                <a:cubicBezTo>
                  <a:pt x="490168" y="346451"/>
                  <a:pt x="496971" y="348447"/>
                  <a:pt x="503793" y="348447"/>
                </a:cubicBezTo>
                <a:cubicBezTo>
                  <a:pt x="510595" y="348447"/>
                  <a:pt x="517398" y="346431"/>
                  <a:pt x="523332" y="342438"/>
                </a:cubicBezTo>
                <a:lnTo>
                  <a:pt x="583644" y="301708"/>
                </a:lnTo>
                <a:lnTo>
                  <a:pt x="964512" y="558915"/>
                </a:lnTo>
                <a:lnTo>
                  <a:pt x="43034" y="558915"/>
                </a:lnTo>
                <a:close/>
                <a:moveTo>
                  <a:pt x="987381" y="550002"/>
                </a:moveTo>
                <a:lnTo>
                  <a:pt x="601669" y="289529"/>
                </a:lnTo>
                <a:lnTo>
                  <a:pt x="987381" y="29056"/>
                </a:lnTo>
                <a:lnTo>
                  <a:pt x="987381" y="5500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7592280" y="1979536"/>
            <a:ext cx="309557" cy="428534"/>
          </a:xfrm>
          <a:custGeom>
            <a:rect b="b" l="l" r="r" t="t"/>
            <a:pathLst>
              <a:path extrusionOk="0" h="857068" w="619113">
                <a:moveTo>
                  <a:pt x="619113" y="46191"/>
                </a:moveTo>
                <a:lnTo>
                  <a:pt x="619113" y="367618"/>
                </a:lnTo>
                <a:cubicBezTo>
                  <a:pt x="619113" y="376775"/>
                  <a:pt x="610030" y="383254"/>
                  <a:pt x="601437" y="380102"/>
                </a:cubicBezTo>
                <a:cubicBezTo>
                  <a:pt x="420495" y="313670"/>
                  <a:pt x="239553" y="468632"/>
                  <a:pt x="58611" y="387316"/>
                </a:cubicBezTo>
                <a:lnTo>
                  <a:pt x="58611" y="834289"/>
                </a:lnTo>
                <a:cubicBezTo>
                  <a:pt x="58611" y="846878"/>
                  <a:pt x="48408" y="857069"/>
                  <a:pt x="35842" y="857069"/>
                </a:cubicBezTo>
                <a:lnTo>
                  <a:pt x="22769" y="857069"/>
                </a:lnTo>
                <a:cubicBezTo>
                  <a:pt x="10186" y="857069"/>
                  <a:pt x="0" y="846861"/>
                  <a:pt x="0" y="834289"/>
                </a:cubicBezTo>
                <a:lnTo>
                  <a:pt x="0" y="22780"/>
                </a:lnTo>
                <a:cubicBezTo>
                  <a:pt x="0" y="10208"/>
                  <a:pt x="10203" y="0"/>
                  <a:pt x="22769" y="0"/>
                </a:cubicBezTo>
                <a:lnTo>
                  <a:pt x="35842" y="0"/>
                </a:lnTo>
                <a:cubicBezTo>
                  <a:pt x="48425" y="0"/>
                  <a:pt x="58611" y="10208"/>
                  <a:pt x="58611" y="22780"/>
                </a:cubicBezTo>
                <a:lnTo>
                  <a:pt x="58611" y="37436"/>
                </a:lnTo>
                <a:cubicBezTo>
                  <a:pt x="242703" y="120170"/>
                  <a:pt x="426778" y="-41656"/>
                  <a:pt x="610870" y="33899"/>
                </a:cubicBezTo>
                <a:cubicBezTo>
                  <a:pt x="615858" y="35948"/>
                  <a:pt x="619113" y="40815"/>
                  <a:pt x="619113" y="461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7587905" y="1975159"/>
            <a:ext cx="318307" cy="437289"/>
          </a:xfrm>
          <a:custGeom>
            <a:rect b="b" l="l" r="r" t="t"/>
            <a:pathLst>
              <a:path extrusionOk="0" h="874578" w="636613">
                <a:moveTo>
                  <a:pt x="622946" y="34564"/>
                </a:moveTo>
                <a:cubicBezTo>
                  <a:pt x="529736" y="-3695"/>
                  <a:pt x="436176" y="17335"/>
                  <a:pt x="345696" y="37664"/>
                </a:cubicBezTo>
                <a:cubicBezTo>
                  <a:pt x="252889" y="58518"/>
                  <a:pt x="165104" y="78199"/>
                  <a:pt x="76129" y="40430"/>
                </a:cubicBezTo>
                <a:lnTo>
                  <a:pt x="76129" y="31535"/>
                </a:lnTo>
                <a:cubicBezTo>
                  <a:pt x="76129" y="14148"/>
                  <a:pt x="61988" y="0"/>
                  <a:pt x="44592" y="0"/>
                </a:cubicBezTo>
                <a:lnTo>
                  <a:pt x="31519" y="0"/>
                </a:lnTo>
                <a:cubicBezTo>
                  <a:pt x="14141" y="0"/>
                  <a:pt x="0" y="14148"/>
                  <a:pt x="0" y="31535"/>
                </a:cubicBezTo>
                <a:lnTo>
                  <a:pt x="0" y="843043"/>
                </a:lnTo>
                <a:cubicBezTo>
                  <a:pt x="0" y="860431"/>
                  <a:pt x="14141" y="874579"/>
                  <a:pt x="31519" y="874579"/>
                </a:cubicBezTo>
                <a:lnTo>
                  <a:pt x="44592" y="874579"/>
                </a:lnTo>
                <a:cubicBezTo>
                  <a:pt x="61971" y="874579"/>
                  <a:pt x="76112" y="860431"/>
                  <a:pt x="76112" y="843043"/>
                </a:cubicBezTo>
                <a:lnTo>
                  <a:pt x="76112" y="409221"/>
                </a:lnTo>
                <a:cubicBezTo>
                  <a:pt x="112706" y="423597"/>
                  <a:pt x="149335" y="429007"/>
                  <a:pt x="185807" y="429007"/>
                </a:cubicBezTo>
                <a:cubicBezTo>
                  <a:pt x="240988" y="429007"/>
                  <a:pt x="295783" y="416698"/>
                  <a:pt x="349529" y="404616"/>
                </a:cubicBezTo>
                <a:cubicBezTo>
                  <a:pt x="438258" y="384672"/>
                  <a:pt x="522070" y="365849"/>
                  <a:pt x="607177" y="397087"/>
                </a:cubicBezTo>
                <a:cubicBezTo>
                  <a:pt x="613845" y="399538"/>
                  <a:pt x="621318" y="398558"/>
                  <a:pt x="627181" y="394478"/>
                </a:cubicBezTo>
                <a:cubicBezTo>
                  <a:pt x="633096" y="390346"/>
                  <a:pt x="636614" y="383587"/>
                  <a:pt x="636614" y="376390"/>
                </a:cubicBezTo>
                <a:lnTo>
                  <a:pt x="636614" y="54946"/>
                </a:lnTo>
                <a:cubicBezTo>
                  <a:pt x="636614" y="45963"/>
                  <a:pt x="631259" y="37961"/>
                  <a:pt x="622946" y="34564"/>
                </a:cubicBezTo>
                <a:close/>
                <a:moveTo>
                  <a:pt x="58628" y="843061"/>
                </a:moveTo>
                <a:cubicBezTo>
                  <a:pt x="58628" y="850800"/>
                  <a:pt x="52345" y="857086"/>
                  <a:pt x="44610" y="857086"/>
                </a:cubicBezTo>
                <a:lnTo>
                  <a:pt x="31537" y="857086"/>
                </a:lnTo>
                <a:cubicBezTo>
                  <a:pt x="23801" y="857086"/>
                  <a:pt x="17518" y="850800"/>
                  <a:pt x="17518" y="843061"/>
                </a:cubicBezTo>
                <a:lnTo>
                  <a:pt x="17518" y="31535"/>
                </a:lnTo>
                <a:cubicBezTo>
                  <a:pt x="17518" y="23796"/>
                  <a:pt x="23801" y="17510"/>
                  <a:pt x="31537" y="17510"/>
                </a:cubicBezTo>
                <a:lnTo>
                  <a:pt x="44610" y="17510"/>
                </a:lnTo>
                <a:cubicBezTo>
                  <a:pt x="52345" y="17510"/>
                  <a:pt x="58628" y="23796"/>
                  <a:pt x="58628" y="31535"/>
                </a:cubicBezTo>
                <a:lnTo>
                  <a:pt x="58628" y="46191"/>
                </a:lnTo>
                <a:lnTo>
                  <a:pt x="58628" y="396071"/>
                </a:lnTo>
                <a:lnTo>
                  <a:pt x="58628" y="843061"/>
                </a:lnTo>
                <a:close/>
                <a:moveTo>
                  <a:pt x="619113" y="376390"/>
                </a:moveTo>
                <a:cubicBezTo>
                  <a:pt x="619113" y="378526"/>
                  <a:pt x="617748" y="379717"/>
                  <a:pt x="617153" y="380120"/>
                </a:cubicBezTo>
                <a:cubicBezTo>
                  <a:pt x="616453" y="380610"/>
                  <a:pt x="615018" y="381310"/>
                  <a:pt x="613198" y="380663"/>
                </a:cubicBezTo>
                <a:cubicBezTo>
                  <a:pt x="523243" y="347639"/>
                  <a:pt x="432973" y="367933"/>
                  <a:pt x="345678" y="387544"/>
                </a:cubicBezTo>
                <a:cubicBezTo>
                  <a:pt x="252889" y="408398"/>
                  <a:pt x="165104" y="428114"/>
                  <a:pt x="76129" y="390346"/>
                </a:cubicBezTo>
                <a:lnTo>
                  <a:pt x="76129" y="59376"/>
                </a:lnTo>
                <a:cubicBezTo>
                  <a:pt x="112741" y="73751"/>
                  <a:pt x="149353" y="79127"/>
                  <a:pt x="185825" y="79127"/>
                </a:cubicBezTo>
                <a:cubicBezTo>
                  <a:pt x="241005" y="79127"/>
                  <a:pt x="295801" y="66817"/>
                  <a:pt x="349546" y="54736"/>
                </a:cubicBezTo>
                <a:cubicBezTo>
                  <a:pt x="441426" y="34092"/>
                  <a:pt x="528196" y="14586"/>
                  <a:pt x="616313" y="50743"/>
                </a:cubicBezTo>
                <a:cubicBezTo>
                  <a:pt x="618028" y="51444"/>
                  <a:pt x="619131" y="53090"/>
                  <a:pt x="619131" y="54928"/>
                </a:cubicBezTo>
                <a:lnTo>
                  <a:pt x="619131" y="376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8300554" y="1979527"/>
            <a:ext cx="248085" cy="427808"/>
          </a:xfrm>
          <a:custGeom>
            <a:rect b="b" l="l" r="r" t="t"/>
            <a:pathLst>
              <a:path extrusionOk="0" h="855616" w="496169">
                <a:moveTo>
                  <a:pt x="392070" y="765325"/>
                </a:moveTo>
                <a:lnTo>
                  <a:pt x="392070" y="836727"/>
                </a:lnTo>
                <a:cubicBezTo>
                  <a:pt x="392070" y="847159"/>
                  <a:pt x="383610" y="855617"/>
                  <a:pt x="373176" y="855617"/>
                </a:cubicBezTo>
                <a:lnTo>
                  <a:pt x="122994" y="855617"/>
                </a:lnTo>
                <a:cubicBezTo>
                  <a:pt x="112559" y="855617"/>
                  <a:pt x="104100" y="847159"/>
                  <a:pt x="104100" y="836727"/>
                </a:cubicBezTo>
                <a:lnTo>
                  <a:pt x="104100" y="765325"/>
                </a:lnTo>
                <a:cubicBezTo>
                  <a:pt x="104100" y="754892"/>
                  <a:pt x="112559" y="746434"/>
                  <a:pt x="122994" y="746434"/>
                </a:cubicBezTo>
                <a:lnTo>
                  <a:pt x="373193" y="746434"/>
                </a:lnTo>
                <a:cubicBezTo>
                  <a:pt x="383610" y="746417"/>
                  <a:pt x="392070" y="754875"/>
                  <a:pt x="392070" y="765325"/>
                </a:cubicBezTo>
                <a:close/>
                <a:moveTo>
                  <a:pt x="484861" y="0"/>
                </a:moveTo>
                <a:lnTo>
                  <a:pt x="11308" y="0"/>
                </a:lnTo>
                <a:cubicBezTo>
                  <a:pt x="5051" y="0"/>
                  <a:pt x="0" y="5068"/>
                  <a:pt x="0" y="11306"/>
                </a:cubicBezTo>
                <a:lnTo>
                  <a:pt x="0" y="333366"/>
                </a:lnTo>
                <a:cubicBezTo>
                  <a:pt x="0" y="450028"/>
                  <a:pt x="80557" y="547869"/>
                  <a:pt x="189096" y="574325"/>
                </a:cubicBezTo>
                <a:lnTo>
                  <a:pt x="188974" y="574325"/>
                </a:lnTo>
                <a:lnTo>
                  <a:pt x="165396" y="746417"/>
                </a:lnTo>
                <a:lnTo>
                  <a:pt x="330774" y="746417"/>
                </a:lnTo>
                <a:lnTo>
                  <a:pt x="307196" y="574325"/>
                </a:lnTo>
                <a:lnTo>
                  <a:pt x="307074" y="574325"/>
                </a:lnTo>
                <a:cubicBezTo>
                  <a:pt x="415613" y="547851"/>
                  <a:pt x="496170" y="450028"/>
                  <a:pt x="496170" y="333366"/>
                </a:cubicBezTo>
                <a:lnTo>
                  <a:pt x="496170" y="11306"/>
                </a:lnTo>
                <a:cubicBezTo>
                  <a:pt x="496170" y="5068"/>
                  <a:pt x="491101" y="0"/>
                  <a:pt x="484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8219786" y="1975159"/>
            <a:ext cx="409646" cy="436546"/>
          </a:xfrm>
          <a:custGeom>
            <a:rect b="b" l="l" r="r" t="t"/>
            <a:pathLst>
              <a:path extrusionOk="0" h="873091" w="819293">
                <a:moveTo>
                  <a:pt x="793249" y="142769"/>
                </a:moveTo>
                <a:lnTo>
                  <a:pt x="666445" y="142769"/>
                </a:lnTo>
                <a:lnTo>
                  <a:pt x="666445" y="20044"/>
                </a:lnTo>
                <a:cubicBezTo>
                  <a:pt x="666445" y="9000"/>
                  <a:pt x="657443" y="0"/>
                  <a:pt x="646397" y="0"/>
                </a:cubicBezTo>
                <a:lnTo>
                  <a:pt x="172844" y="0"/>
                </a:lnTo>
                <a:cubicBezTo>
                  <a:pt x="161781" y="0"/>
                  <a:pt x="152797" y="9000"/>
                  <a:pt x="152797" y="20044"/>
                </a:cubicBezTo>
                <a:lnTo>
                  <a:pt x="152797" y="142769"/>
                </a:lnTo>
                <a:lnTo>
                  <a:pt x="25975" y="142769"/>
                </a:lnTo>
                <a:cubicBezTo>
                  <a:pt x="11678" y="142769"/>
                  <a:pt x="38" y="154407"/>
                  <a:pt x="3" y="168719"/>
                </a:cubicBezTo>
                <a:cubicBezTo>
                  <a:pt x="-382" y="373121"/>
                  <a:pt x="37441" y="497786"/>
                  <a:pt x="112422" y="539289"/>
                </a:cubicBezTo>
                <a:cubicBezTo>
                  <a:pt x="131963" y="550105"/>
                  <a:pt x="151661" y="553915"/>
                  <a:pt x="169698" y="553915"/>
                </a:cubicBezTo>
                <a:cubicBezTo>
                  <a:pt x="202505" y="553915"/>
                  <a:pt x="229806" y="541333"/>
                  <a:pt x="240799" y="535444"/>
                </a:cubicBezTo>
                <a:cubicBezTo>
                  <a:pt x="269306" y="560363"/>
                  <a:pt x="303354" y="579096"/>
                  <a:pt x="340827" y="589529"/>
                </a:cubicBezTo>
                <a:lnTo>
                  <a:pt x="319329" y="746434"/>
                </a:lnTo>
                <a:lnTo>
                  <a:pt x="284547" y="746434"/>
                </a:lnTo>
                <a:cubicBezTo>
                  <a:pt x="269306" y="746434"/>
                  <a:pt x="256914" y="758824"/>
                  <a:pt x="256914" y="774062"/>
                </a:cubicBezTo>
                <a:lnTo>
                  <a:pt x="256914" y="845464"/>
                </a:lnTo>
                <a:cubicBezTo>
                  <a:pt x="256914" y="860702"/>
                  <a:pt x="269306" y="873091"/>
                  <a:pt x="284547" y="873091"/>
                </a:cubicBezTo>
                <a:lnTo>
                  <a:pt x="534747" y="873091"/>
                </a:lnTo>
                <a:cubicBezTo>
                  <a:pt x="549988" y="873091"/>
                  <a:pt x="562380" y="860702"/>
                  <a:pt x="562380" y="845464"/>
                </a:cubicBezTo>
                <a:lnTo>
                  <a:pt x="562380" y="774062"/>
                </a:lnTo>
                <a:cubicBezTo>
                  <a:pt x="562380" y="758824"/>
                  <a:pt x="549988" y="746434"/>
                  <a:pt x="534747" y="746434"/>
                </a:cubicBezTo>
                <a:lnTo>
                  <a:pt x="499965" y="746434"/>
                </a:lnTo>
                <a:lnTo>
                  <a:pt x="478467" y="589529"/>
                </a:lnTo>
                <a:cubicBezTo>
                  <a:pt x="515940" y="579096"/>
                  <a:pt x="549988" y="560363"/>
                  <a:pt x="578495" y="535444"/>
                </a:cubicBezTo>
                <a:cubicBezTo>
                  <a:pt x="589488" y="541333"/>
                  <a:pt x="616789" y="553915"/>
                  <a:pt x="649596" y="553915"/>
                </a:cubicBezTo>
                <a:cubicBezTo>
                  <a:pt x="667633" y="553915"/>
                  <a:pt x="687313" y="550105"/>
                  <a:pt x="706872" y="539289"/>
                </a:cubicBezTo>
                <a:cubicBezTo>
                  <a:pt x="781853" y="497803"/>
                  <a:pt x="819676" y="373121"/>
                  <a:pt x="819291" y="168719"/>
                </a:cubicBezTo>
                <a:cubicBezTo>
                  <a:pt x="819204" y="154407"/>
                  <a:pt x="807546" y="142769"/>
                  <a:pt x="793249" y="142769"/>
                </a:cubicBezTo>
                <a:close/>
                <a:moveTo>
                  <a:pt x="544867" y="774062"/>
                </a:moveTo>
                <a:lnTo>
                  <a:pt x="544867" y="845464"/>
                </a:lnTo>
                <a:cubicBezTo>
                  <a:pt x="544867" y="851073"/>
                  <a:pt x="540305" y="855617"/>
                  <a:pt x="534712" y="855617"/>
                </a:cubicBezTo>
                <a:lnTo>
                  <a:pt x="284530" y="855617"/>
                </a:lnTo>
                <a:cubicBezTo>
                  <a:pt x="278919" y="855617"/>
                  <a:pt x="274375" y="851056"/>
                  <a:pt x="274375" y="845464"/>
                </a:cubicBezTo>
                <a:lnTo>
                  <a:pt x="274375" y="774062"/>
                </a:lnTo>
                <a:cubicBezTo>
                  <a:pt x="274375" y="768453"/>
                  <a:pt x="278937" y="763909"/>
                  <a:pt x="284530" y="763909"/>
                </a:cubicBezTo>
                <a:lnTo>
                  <a:pt x="534729" y="763909"/>
                </a:lnTo>
                <a:cubicBezTo>
                  <a:pt x="540322" y="763892"/>
                  <a:pt x="544867" y="768453"/>
                  <a:pt x="544867" y="774062"/>
                </a:cubicBezTo>
                <a:close/>
                <a:moveTo>
                  <a:pt x="172844" y="17475"/>
                </a:moveTo>
                <a:lnTo>
                  <a:pt x="646397" y="17475"/>
                </a:lnTo>
                <a:cubicBezTo>
                  <a:pt x="647813" y="17475"/>
                  <a:pt x="648966" y="18628"/>
                  <a:pt x="648966" y="20044"/>
                </a:cubicBezTo>
                <a:lnTo>
                  <a:pt x="648966" y="151454"/>
                </a:lnTo>
                <a:cubicBezTo>
                  <a:pt x="648966" y="151471"/>
                  <a:pt x="648966" y="151471"/>
                  <a:pt x="648966" y="151489"/>
                </a:cubicBezTo>
                <a:cubicBezTo>
                  <a:pt x="648966" y="151506"/>
                  <a:pt x="648966" y="151506"/>
                  <a:pt x="648966" y="151524"/>
                </a:cubicBezTo>
                <a:lnTo>
                  <a:pt x="648966" y="342103"/>
                </a:lnTo>
                <a:cubicBezTo>
                  <a:pt x="648966" y="474055"/>
                  <a:pt x="541598" y="581403"/>
                  <a:pt x="409621" y="581403"/>
                </a:cubicBezTo>
                <a:cubicBezTo>
                  <a:pt x="277643" y="581403"/>
                  <a:pt x="170275" y="474055"/>
                  <a:pt x="170275" y="342103"/>
                </a:cubicBezTo>
                <a:lnTo>
                  <a:pt x="170275" y="151541"/>
                </a:lnTo>
                <a:cubicBezTo>
                  <a:pt x="170275" y="151524"/>
                  <a:pt x="170275" y="151524"/>
                  <a:pt x="170275" y="151506"/>
                </a:cubicBezTo>
                <a:cubicBezTo>
                  <a:pt x="170275" y="151489"/>
                  <a:pt x="170275" y="151489"/>
                  <a:pt x="170275" y="151471"/>
                </a:cubicBezTo>
                <a:lnTo>
                  <a:pt x="170275" y="20061"/>
                </a:lnTo>
                <a:cubicBezTo>
                  <a:pt x="170275" y="18628"/>
                  <a:pt x="171429" y="17475"/>
                  <a:pt x="172844" y="17475"/>
                </a:cubicBezTo>
                <a:close/>
                <a:moveTo>
                  <a:pt x="120742" y="523911"/>
                </a:moveTo>
                <a:cubicBezTo>
                  <a:pt x="34942" y="476257"/>
                  <a:pt x="17236" y="304463"/>
                  <a:pt x="17481" y="168754"/>
                </a:cubicBezTo>
                <a:cubicBezTo>
                  <a:pt x="17481" y="164053"/>
                  <a:pt x="21309" y="160244"/>
                  <a:pt x="25975" y="160244"/>
                </a:cubicBezTo>
                <a:lnTo>
                  <a:pt x="152779" y="160244"/>
                </a:lnTo>
                <a:lnTo>
                  <a:pt x="152779" y="342121"/>
                </a:lnTo>
                <a:cubicBezTo>
                  <a:pt x="152779" y="412439"/>
                  <a:pt x="181199" y="476240"/>
                  <a:pt x="227149" y="522653"/>
                </a:cubicBezTo>
                <a:cubicBezTo>
                  <a:pt x="208115" y="531582"/>
                  <a:pt x="163144" y="547467"/>
                  <a:pt x="120742" y="523911"/>
                </a:cubicBezTo>
                <a:close/>
                <a:moveTo>
                  <a:pt x="482295" y="746417"/>
                </a:moveTo>
                <a:lnTo>
                  <a:pt x="336947" y="746417"/>
                </a:lnTo>
                <a:lnTo>
                  <a:pt x="357885" y="593653"/>
                </a:lnTo>
                <a:cubicBezTo>
                  <a:pt x="374595" y="597078"/>
                  <a:pt x="391915" y="598895"/>
                  <a:pt x="409621" y="598895"/>
                </a:cubicBezTo>
                <a:cubicBezTo>
                  <a:pt x="427344" y="598895"/>
                  <a:pt x="444647" y="597095"/>
                  <a:pt x="461356" y="593653"/>
                </a:cubicBezTo>
                <a:lnTo>
                  <a:pt x="482295" y="746417"/>
                </a:lnTo>
                <a:close/>
                <a:moveTo>
                  <a:pt x="698500" y="523911"/>
                </a:moveTo>
                <a:cubicBezTo>
                  <a:pt x="682122" y="533015"/>
                  <a:pt x="665361" y="536213"/>
                  <a:pt x="649840" y="536213"/>
                </a:cubicBezTo>
                <a:cubicBezTo>
                  <a:pt x="625214" y="536213"/>
                  <a:pt x="603768" y="528105"/>
                  <a:pt x="592058" y="522635"/>
                </a:cubicBezTo>
                <a:cubicBezTo>
                  <a:pt x="638008" y="476222"/>
                  <a:pt x="666445" y="412422"/>
                  <a:pt x="666445" y="342103"/>
                </a:cubicBezTo>
                <a:lnTo>
                  <a:pt x="666445" y="160244"/>
                </a:lnTo>
                <a:lnTo>
                  <a:pt x="793249" y="160244"/>
                </a:lnTo>
                <a:cubicBezTo>
                  <a:pt x="797933" y="160244"/>
                  <a:pt x="801743" y="164071"/>
                  <a:pt x="801743" y="168754"/>
                </a:cubicBezTo>
                <a:cubicBezTo>
                  <a:pt x="802005" y="304463"/>
                  <a:pt x="784300" y="476257"/>
                  <a:pt x="698500" y="523911"/>
                </a:cubicBezTo>
                <a:close/>
                <a:moveTo>
                  <a:pt x="358934" y="809763"/>
                </a:moveTo>
                <a:cubicBezTo>
                  <a:pt x="358934" y="804940"/>
                  <a:pt x="362849" y="801026"/>
                  <a:pt x="367673" y="801026"/>
                </a:cubicBezTo>
                <a:lnTo>
                  <a:pt x="451568" y="801026"/>
                </a:lnTo>
                <a:cubicBezTo>
                  <a:pt x="456392" y="801026"/>
                  <a:pt x="460307" y="804940"/>
                  <a:pt x="460307" y="809763"/>
                </a:cubicBezTo>
                <a:cubicBezTo>
                  <a:pt x="460307" y="814586"/>
                  <a:pt x="456392" y="818500"/>
                  <a:pt x="451568" y="818500"/>
                </a:cubicBezTo>
                <a:lnTo>
                  <a:pt x="367673" y="818500"/>
                </a:lnTo>
                <a:cubicBezTo>
                  <a:pt x="362849" y="818500"/>
                  <a:pt x="358934" y="814586"/>
                  <a:pt x="358934" y="809763"/>
                </a:cubicBezTo>
                <a:close/>
                <a:moveTo>
                  <a:pt x="338380" y="301789"/>
                </a:moveTo>
                <a:lnTo>
                  <a:pt x="325970" y="374170"/>
                </a:lnTo>
                <a:cubicBezTo>
                  <a:pt x="325131" y="379028"/>
                  <a:pt x="327089" y="383833"/>
                  <a:pt x="331074" y="386734"/>
                </a:cubicBezTo>
                <a:cubicBezTo>
                  <a:pt x="333329" y="388377"/>
                  <a:pt x="335968" y="389198"/>
                  <a:pt x="338607" y="389198"/>
                </a:cubicBezTo>
                <a:cubicBezTo>
                  <a:pt x="340652" y="389198"/>
                  <a:pt x="342697" y="388709"/>
                  <a:pt x="344602" y="387713"/>
                </a:cubicBezTo>
                <a:lnTo>
                  <a:pt x="409603" y="353549"/>
                </a:lnTo>
                <a:lnTo>
                  <a:pt x="474604" y="387713"/>
                </a:lnTo>
                <a:cubicBezTo>
                  <a:pt x="478957" y="390002"/>
                  <a:pt x="484148" y="389635"/>
                  <a:pt x="488133" y="386734"/>
                </a:cubicBezTo>
                <a:cubicBezTo>
                  <a:pt x="492118" y="383833"/>
                  <a:pt x="494075" y="379028"/>
                  <a:pt x="493236" y="374170"/>
                </a:cubicBezTo>
                <a:lnTo>
                  <a:pt x="480827" y="301789"/>
                </a:lnTo>
                <a:lnTo>
                  <a:pt x="533418" y="250536"/>
                </a:lnTo>
                <a:cubicBezTo>
                  <a:pt x="536949" y="247093"/>
                  <a:pt x="538190" y="242060"/>
                  <a:pt x="536669" y="237377"/>
                </a:cubicBezTo>
                <a:cubicBezTo>
                  <a:pt x="535149" y="232694"/>
                  <a:pt x="531181" y="229339"/>
                  <a:pt x="526305" y="228640"/>
                </a:cubicBezTo>
                <a:lnTo>
                  <a:pt x="453631" y="218085"/>
                </a:lnTo>
                <a:lnTo>
                  <a:pt x="421121" y="152240"/>
                </a:lnTo>
                <a:cubicBezTo>
                  <a:pt x="421121" y="152240"/>
                  <a:pt x="421121" y="152240"/>
                  <a:pt x="421121" y="152240"/>
                </a:cubicBezTo>
                <a:cubicBezTo>
                  <a:pt x="418937" y="147819"/>
                  <a:pt x="414532" y="145075"/>
                  <a:pt x="409603" y="145075"/>
                </a:cubicBezTo>
                <a:cubicBezTo>
                  <a:pt x="404674" y="145075"/>
                  <a:pt x="400270" y="147819"/>
                  <a:pt x="398085" y="152240"/>
                </a:cubicBezTo>
                <a:lnTo>
                  <a:pt x="365576" y="218085"/>
                </a:lnTo>
                <a:lnTo>
                  <a:pt x="292884" y="228640"/>
                </a:lnTo>
                <a:cubicBezTo>
                  <a:pt x="288008" y="229356"/>
                  <a:pt x="284040" y="232694"/>
                  <a:pt x="282520" y="237377"/>
                </a:cubicBezTo>
                <a:cubicBezTo>
                  <a:pt x="280999" y="242060"/>
                  <a:pt x="282240" y="247111"/>
                  <a:pt x="285771" y="250536"/>
                </a:cubicBezTo>
                <a:lnTo>
                  <a:pt x="338380" y="301789"/>
                </a:lnTo>
                <a:close/>
                <a:moveTo>
                  <a:pt x="372654" y="234704"/>
                </a:moveTo>
                <a:cubicBezTo>
                  <a:pt x="375503" y="234284"/>
                  <a:pt x="377968" y="232502"/>
                  <a:pt x="379244" y="229915"/>
                </a:cubicBezTo>
                <a:lnTo>
                  <a:pt x="409621" y="168369"/>
                </a:lnTo>
                <a:lnTo>
                  <a:pt x="439998" y="229915"/>
                </a:lnTo>
                <a:cubicBezTo>
                  <a:pt x="441274" y="232502"/>
                  <a:pt x="443738" y="234284"/>
                  <a:pt x="446570" y="234704"/>
                </a:cubicBezTo>
                <a:lnTo>
                  <a:pt x="514507" y="244577"/>
                </a:lnTo>
                <a:lnTo>
                  <a:pt x="465341" y="292493"/>
                </a:lnTo>
                <a:cubicBezTo>
                  <a:pt x="463279" y="294502"/>
                  <a:pt x="462335" y="297385"/>
                  <a:pt x="462824" y="300234"/>
                </a:cubicBezTo>
                <a:lnTo>
                  <a:pt x="474430" y="367879"/>
                </a:lnTo>
                <a:lnTo>
                  <a:pt x="413658" y="335935"/>
                </a:lnTo>
                <a:cubicBezTo>
                  <a:pt x="411106" y="334589"/>
                  <a:pt x="408065" y="334589"/>
                  <a:pt x="405531" y="335935"/>
                </a:cubicBezTo>
                <a:lnTo>
                  <a:pt x="344759" y="367879"/>
                </a:lnTo>
                <a:lnTo>
                  <a:pt x="356365" y="300234"/>
                </a:lnTo>
                <a:cubicBezTo>
                  <a:pt x="356854" y="297403"/>
                  <a:pt x="355910" y="294502"/>
                  <a:pt x="353848" y="292493"/>
                </a:cubicBezTo>
                <a:lnTo>
                  <a:pt x="304682" y="244577"/>
                </a:lnTo>
                <a:lnTo>
                  <a:pt x="372654" y="234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4571598" y="4091968"/>
            <a:ext cx="310248" cy="428009"/>
          </a:xfrm>
          <a:custGeom>
            <a:rect b="b" l="l" r="r" t="t"/>
            <a:pathLst>
              <a:path extrusionOk="0" h="856018" w="620496">
                <a:moveTo>
                  <a:pt x="620497" y="856019"/>
                </a:moveTo>
                <a:lnTo>
                  <a:pt x="0" y="856019"/>
                </a:lnTo>
                <a:lnTo>
                  <a:pt x="0" y="0"/>
                </a:lnTo>
                <a:lnTo>
                  <a:pt x="439513" y="0"/>
                </a:lnTo>
                <a:cubicBezTo>
                  <a:pt x="510199" y="70598"/>
                  <a:pt x="549828" y="110178"/>
                  <a:pt x="620497" y="180759"/>
                </a:cubicBezTo>
                <a:lnTo>
                  <a:pt x="620497" y="856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4567225" y="4087609"/>
            <a:ext cx="318997" cy="436738"/>
          </a:xfrm>
          <a:custGeom>
            <a:rect b="b" l="l" r="r" t="t"/>
            <a:pathLst>
              <a:path extrusionOk="0" h="873475" w="637993">
                <a:moveTo>
                  <a:pt x="637818" y="187766"/>
                </a:moveTo>
                <a:cubicBezTo>
                  <a:pt x="637748" y="187417"/>
                  <a:pt x="637626" y="187085"/>
                  <a:pt x="637503" y="186735"/>
                </a:cubicBezTo>
                <a:cubicBezTo>
                  <a:pt x="637433" y="186543"/>
                  <a:pt x="637398" y="186333"/>
                  <a:pt x="637311" y="186124"/>
                </a:cubicBezTo>
                <a:cubicBezTo>
                  <a:pt x="637153" y="185757"/>
                  <a:pt x="636943" y="185407"/>
                  <a:pt x="636751" y="185058"/>
                </a:cubicBezTo>
                <a:cubicBezTo>
                  <a:pt x="636663" y="184918"/>
                  <a:pt x="636611" y="184761"/>
                  <a:pt x="636506" y="184621"/>
                </a:cubicBezTo>
                <a:cubicBezTo>
                  <a:pt x="636191" y="184149"/>
                  <a:pt x="635824" y="183712"/>
                  <a:pt x="635421" y="183293"/>
                </a:cubicBezTo>
                <a:lnTo>
                  <a:pt x="454455" y="2551"/>
                </a:lnTo>
                <a:cubicBezTo>
                  <a:pt x="454052" y="2149"/>
                  <a:pt x="453615" y="1782"/>
                  <a:pt x="453125" y="1468"/>
                </a:cubicBezTo>
                <a:cubicBezTo>
                  <a:pt x="452985" y="1381"/>
                  <a:pt x="452845" y="1328"/>
                  <a:pt x="452705" y="1241"/>
                </a:cubicBezTo>
                <a:cubicBezTo>
                  <a:pt x="452355" y="1031"/>
                  <a:pt x="452005" y="821"/>
                  <a:pt x="451620" y="664"/>
                </a:cubicBezTo>
                <a:cubicBezTo>
                  <a:pt x="451428" y="594"/>
                  <a:pt x="451235" y="559"/>
                  <a:pt x="451043" y="489"/>
                </a:cubicBezTo>
                <a:cubicBezTo>
                  <a:pt x="450693" y="367"/>
                  <a:pt x="450343" y="245"/>
                  <a:pt x="449976" y="175"/>
                </a:cubicBezTo>
                <a:cubicBezTo>
                  <a:pt x="449416" y="52"/>
                  <a:pt x="448838" y="0"/>
                  <a:pt x="448243" y="0"/>
                </a:cubicBezTo>
                <a:lnTo>
                  <a:pt x="8748" y="0"/>
                </a:lnTo>
                <a:cubicBezTo>
                  <a:pt x="3919" y="-17"/>
                  <a:pt x="0" y="3897"/>
                  <a:pt x="0" y="8720"/>
                </a:cubicBezTo>
                <a:lnTo>
                  <a:pt x="0" y="864739"/>
                </a:lnTo>
                <a:cubicBezTo>
                  <a:pt x="0" y="869562"/>
                  <a:pt x="3919" y="873476"/>
                  <a:pt x="8748" y="873476"/>
                </a:cubicBezTo>
                <a:lnTo>
                  <a:pt x="629245" y="873476"/>
                </a:lnTo>
                <a:cubicBezTo>
                  <a:pt x="634074" y="873476"/>
                  <a:pt x="637993" y="869562"/>
                  <a:pt x="637993" y="864739"/>
                </a:cubicBezTo>
                <a:lnTo>
                  <a:pt x="637993" y="189479"/>
                </a:lnTo>
                <a:cubicBezTo>
                  <a:pt x="637993" y="188902"/>
                  <a:pt x="637941" y="188326"/>
                  <a:pt x="637818" y="187766"/>
                </a:cubicBezTo>
                <a:close/>
                <a:moveTo>
                  <a:pt x="457009" y="180742"/>
                </a:moveTo>
                <a:lnTo>
                  <a:pt x="457009" y="29812"/>
                </a:lnTo>
                <a:lnTo>
                  <a:pt x="608127" y="180742"/>
                </a:lnTo>
                <a:lnTo>
                  <a:pt x="457009" y="180742"/>
                </a:lnTo>
                <a:close/>
                <a:moveTo>
                  <a:pt x="17497" y="856001"/>
                </a:moveTo>
                <a:lnTo>
                  <a:pt x="17497" y="17457"/>
                </a:lnTo>
                <a:lnTo>
                  <a:pt x="439513" y="17457"/>
                </a:lnTo>
                <a:lnTo>
                  <a:pt x="439513" y="189479"/>
                </a:lnTo>
                <a:cubicBezTo>
                  <a:pt x="439513" y="194302"/>
                  <a:pt x="443432" y="198216"/>
                  <a:pt x="448261" y="198216"/>
                </a:cubicBezTo>
                <a:lnTo>
                  <a:pt x="620497" y="198216"/>
                </a:lnTo>
                <a:lnTo>
                  <a:pt x="620497" y="855984"/>
                </a:lnTo>
                <a:lnTo>
                  <a:pt x="17497" y="855984"/>
                </a:lnTo>
                <a:close/>
                <a:moveTo>
                  <a:pt x="109458" y="196888"/>
                </a:moveTo>
                <a:cubicBezTo>
                  <a:pt x="109458" y="192065"/>
                  <a:pt x="113377" y="188151"/>
                  <a:pt x="118206" y="188151"/>
                </a:cubicBezTo>
                <a:lnTo>
                  <a:pt x="292524" y="188151"/>
                </a:lnTo>
                <a:cubicBezTo>
                  <a:pt x="297353" y="188151"/>
                  <a:pt x="301273" y="192065"/>
                  <a:pt x="301273" y="196888"/>
                </a:cubicBezTo>
                <a:cubicBezTo>
                  <a:pt x="301273" y="201711"/>
                  <a:pt x="297353" y="205626"/>
                  <a:pt x="292524" y="205626"/>
                </a:cubicBezTo>
                <a:lnTo>
                  <a:pt x="118206" y="205626"/>
                </a:lnTo>
                <a:cubicBezTo>
                  <a:pt x="113377" y="205626"/>
                  <a:pt x="109458" y="201711"/>
                  <a:pt x="109458" y="196888"/>
                </a:cubicBezTo>
                <a:close/>
                <a:moveTo>
                  <a:pt x="301273" y="719209"/>
                </a:moveTo>
                <a:cubicBezTo>
                  <a:pt x="301273" y="724032"/>
                  <a:pt x="297353" y="727946"/>
                  <a:pt x="292524" y="727946"/>
                </a:cubicBezTo>
                <a:lnTo>
                  <a:pt x="118206" y="727946"/>
                </a:lnTo>
                <a:cubicBezTo>
                  <a:pt x="113377" y="727946"/>
                  <a:pt x="109458" y="724032"/>
                  <a:pt x="109458" y="719209"/>
                </a:cubicBezTo>
                <a:cubicBezTo>
                  <a:pt x="109458" y="714386"/>
                  <a:pt x="113377" y="710471"/>
                  <a:pt x="118206" y="710471"/>
                </a:cubicBezTo>
                <a:lnTo>
                  <a:pt x="292524" y="710471"/>
                </a:lnTo>
                <a:cubicBezTo>
                  <a:pt x="297371" y="710471"/>
                  <a:pt x="301273" y="714386"/>
                  <a:pt x="301273" y="719209"/>
                </a:cubicBezTo>
                <a:close/>
                <a:moveTo>
                  <a:pt x="528535" y="301352"/>
                </a:moveTo>
                <a:cubicBezTo>
                  <a:pt x="528535" y="306175"/>
                  <a:pt x="524616" y="310090"/>
                  <a:pt x="519787" y="310090"/>
                </a:cubicBezTo>
                <a:lnTo>
                  <a:pt x="118206" y="310090"/>
                </a:lnTo>
                <a:cubicBezTo>
                  <a:pt x="113377" y="310090"/>
                  <a:pt x="109458" y="306175"/>
                  <a:pt x="109458" y="301352"/>
                </a:cubicBezTo>
                <a:cubicBezTo>
                  <a:pt x="109458" y="296529"/>
                  <a:pt x="113377" y="292615"/>
                  <a:pt x="118206" y="292615"/>
                </a:cubicBezTo>
                <a:lnTo>
                  <a:pt x="519787" y="292615"/>
                </a:lnTo>
                <a:cubicBezTo>
                  <a:pt x="524616" y="292615"/>
                  <a:pt x="528535" y="296529"/>
                  <a:pt x="528535" y="301352"/>
                </a:cubicBezTo>
                <a:close/>
                <a:moveTo>
                  <a:pt x="528535" y="405816"/>
                </a:moveTo>
                <a:cubicBezTo>
                  <a:pt x="528535" y="410639"/>
                  <a:pt x="524616" y="414554"/>
                  <a:pt x="519787" y="414554"/>
                </a:cubicBezTo>
                <a:lnTo>
                  <a:pt x="118206" y="414554"/>
                </a:lnTo>
                <a:cubicBezTo>
                  <a:pt x="113377" y="414554"/>
                  <a:pt x="109458" y="410639"/>
                  <a:pt x="109458" y="405816"/>
                </a:cubicBezTo>
                <a:cubicBezTo>
                  <a:pt x="109458" y="400993"/>
                  <a:pt x="113377" y="397079"/>
                  <a:pt x="118206" y="397079"/>
                </a:cubicBezTo>
                <a:lnTo>
                  <a:pt x="519787" y="397079"/>
                </a:lnTo>
                <a:cubicBezTo>
                  <a:pt x="524616" y="397079"/>
                  <a:pt x="528535" y="400993"/>
                  <a:pt x="528535" y="405816"/>
                </a:cubicBezTo>
                <a:close/>
                <a:moveTo>
                  <a:pt x="528535" y="510281"/>
                </a:moveTo>
                <a:cubicBezTo>
                  <a:pt x="528535" y="515104"/>
                  <a:pt x="524616" y="519018"/>
                  <a:pt x="519787" y="519018"/>
                </a:cubicBezTo>
                <a:lnTo>
                  <a:pt x="118206" y="519018"/>
                </a:lnTo>
                <a:cubicBezTo>
                  <a:pt x="113377" y="519018"/>
                  <a:pt x="109458" y="515104"/>
                  <a:pt x="109458" y="510281"/>
                </a:cubicBezTo>
                <a:cubicBezTo>
                  <a:pt x="109458" y="505458"/>
                  <a:pt x="113377" y="501543"/>
                  <a:pt x="118206" y="501543"/>
                </a:cubicBezTo>
                <a:lnTo>
                  <a:pt x="519787" y="501543"/>
                </a:lnTo>
                <a:cubicBezTo>
                  <a:pt x="524616" y="501543"/>
                  <a:pt x="528535" y="505458"/>
                  <a:pt x="528535" y="510281"/>
                </a:cubicBezTo>
                <a:close/>
                <a:moveTo>
                  <a:pt x="528535" y="614745"/>
                </a:moveTo>
                <a:cubicBezTo>
                  <a:pt x="528535" y="619568"/>
                  <a:pt x="524616" y="623482"/>
                  <a:pt x="519787" y="623482"/>
                </a:cubicBezTo>
                <a:lnTo>
                  <a:pt x="118206" y="623482"/>
                </a:lnTo>
                <a:cubicBezTo>
                  <a:pt x="113377" y="623482"/>
                  <a:pt x="109458" y="619568"/>
                  <a:pt x="109458" y="614745"/>
                </a:cubicBezTo>
                <a:cubicBezTo>
                  <a:pt x="109458" y="609922"/>
                  <a:pt x="113377" y="606007"/>
                  <a:pt x="118206" y="606007"/>
                </a:cubicBezTo>
                <a:lnTo>
                  <a:pt x="519787" y="606007"/>
                </a:lnTo>
                <a:cubicBezTo>
                  <a:pt x="524616" y="606007"/>
                  <a:pt x="528535" y="609922"/>
                  <a:pt x="528535" y="6147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5148648" y="4125811"/>
            <a:ext cx="599407" cy="360397"/>
          </a:xfrm>
          <a:custGeom>
            <a:rect b="b" l="l" r="r" t="t"/>
            <a:pathLst>
              <a:path extrusionOk="0" h="720793" w="1198813">
                <a:moveTo>
                  <a:pt x="1198813" y="106211"/>
                </a:moveTo>
                <a:lnTo>
                  <a:pt x="1198813" y="708779"/>
                </a:lnTo>
                <a:cubicBezTo>
                  <a:pt x="1198813" y="715435"/>
                  <a:pt x="1193460" y="720794"/>
                  <a:pt x="1186811" y="720794"/>
                </a:cubicBezTo>
                <a:lnTo>
                  <a:pt x="12003" y="720794"/>
                </a:lnTo>
                <a:cubicBezTo>
                  <a:pt x="5353" y="720794"/>
                  <a:pt x="0" y="715435"/>
                  <a:pt x="0" y="708779"/>
                </a:cubicBezTo>
                <a:lnTo>
                  <a:pt x="0" y="106211"/>
                </a:lnTo>
                <a:cubicBezTo>
                  <a:pt x="0" y="99579"/>
                  <a:pt x="5353" y="94196"/>
                  <a:pt x="12003" y="94196"/>
                </a:cubicBezTo>
                <a:lnTo>
                  <a:pt x="92035" y="94196"/>
                </a:lnTo>
                <a:lnTo>
                  <a:pt x="92035" y="12015"/>
                </a:lnTo>
                <a:cubicBezTo>
                  <a:pt x="92035" y="5383"/>
                  <a:pt x="97413" y="0"/>
                  <a:pt x="104038" y="0"/>
                </a:cubicBezTo>
                <a:lnTo>
                  <a:pt x="456648" y="0"/>
                </a:lnTo>
                <a:cubicBezTo>
                  <a:pt x="519038" y="0"/>
                  <a:pt x="575474" y="37919"/>
                  <a:pt x="599407" y="95109"/>
                </a:cubicBezTo>
                <a:cubicBezTo>
                  <a:pt x="623340" y="37943"/>
                  <a:pt x="679776" y="0"/>
                  <a:pt x="742165" y="0"/>
                </a:cubicBezTo>
                <a:lnTo>
                  <a:pt x="1094775" y="0"/>
                </a:lnTo>
                <a:cubicBezTo>
                  <a:pt x="1101401" y="0"/>
                  <a:pt x="1106778" y="5383"/>
                  <a:pt x="1106778" y="12015"/>
                </a:cubicBezTo>
                <a:lnTo>
                  <a:pt x="1106778" y="94196"/>
                </a:lnTo>
                <a:lnTo>
                  <a:pt x="1186811" y="94196"/>
                </a:lnTo>
                <a:cubicBezTo>
                  <a:pt x="1193460" y="94196"/>
                  <a:pt x="1198813" y="99579"/>
                  <a:pt x="1198813" y="1062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160650" y="4137826"/>
            <a:ext cx="575401" cy="336367"/>
          </a:xfrm>
          <a:custGeom>
            <a:rect b="b" l="l" r="r" t="t"/>
            <a:pathLst>
              <a:path extrusionOk="0" h="672734" w="1150803">
                <a:moveTo>
                  <a:pt x="560758" y="672735"/>
                </a:moveTo>
                <a:lnTo>
                  <a:pt x="0" y="672735"/>
                </a:lnTo>
                <a:lnTo>
                  <a:pt x="0" y="94196"/>
                </a:lnTo>
                <a:lnTo>
                  <a:pt x="68030" y="94196"/>
                </a:lnTo>
                <a:lnTo>
                  <a:pt x="68030" y="564505"/>
                </a:lnTo>
                <a:cubicBezTo>
                  <a:pt x="68030" y="571137"/>
                  <a:pt x="73408" y="576520"/>
                  <a:pt x="80033" y="576520"/>
                </a:cubicBezTo>
                <a:lnTo>
                  <a:pt x="435572" y="576520"/>
                </a:lnTo>
                <a:cubicBezTo>
                  <a:pt x="494889" y="576520"/>
                  <a:pt x="546403" y="617034"/>
                  <a:pt x="560758" y="672735"/>
                </a:cubicBezTo>
                <a:close/>
                <a:moveTo>
                  <a:pt x="1082773" y="94196"/>
                </a:moveTo>
                <a:lnTo>
                  <a:pt x="1082773" y="564505"/>
                </a:lnTo>
                <a:cubicBezTo>
                  <a:pt x="1082773" y="571137"/>
                  <a:pt x="1077396" y="576520"/>
                  <a:pt x="1070770" y="576520"/>
                </a:cubicBezTo>
                <a:lnTo>
                  <a:pt x="715231" y="576520"/>
                </a:lnTo>
                <a:cubicBezTo>
                  <a:pt x="655915" y="576520"/>
                  <a:pt x="604400" y="617034"/>
                  <a:pt x="590045" y="672735"/>
                </a:cubicBezTo>
                <a:lnTo>
                  <a:pt x="1150803" y="672735"/>
                </a:lnTo>
                <a:lnTo>
                  <a:pt x="1150803" y="94196"/>
                </a:lnTo>
                <a:lnTo>
                  <a:pt x="1082773" y="94196"/>
                </a:lnTo>
                <a:close/>
                <a:moveTo>
                  <a:pt x="587404" y="620782"/>
                </a:moveTo>
                <a:lnTo>
                  <a:pt x="587404" y="130890"/>
                </a:lnTo>
                <a:cubicBezTo>
                  <a:pt x="587404" y="115607"/>
                  <a:pt x="590021" y="100588"/>
                  <a:pt x="595206" y="86291"/>
                </a:cubicBezTo>
                <a:cubicBezTo>
                  <a:pt x="613906" y="34675"/>
                  <a:pt x="663308" y="0"/>
                  <a:pt x="718160" y="0"/>
                </a:cubicBezTo>
                <a:lnTo>
                  <a:pt x="1058768" y="0"/>
                </a:lnTo>
                <a:lnTo>
                  <a:pt x="1058768" y="552490"/>
                </a:lnTo>
                <a:lnTo>
                  <a:pt x="715231" y="552490"/>
                </a:lnTo>
                <a:cubicBezTo>
                  <a:pt x="662588" y="552490"/>
                  <a:pt x="615106" y="579451"/>
                  <a:pt x="587404" y="620782"/>
                </a:cubicBezTo>
                <a:close/>
                <a:moveTo>
                  <a:pt x="673558" y="123296"/>
                </a:moveTo>
                <a:cubicBezTo>
                  <a:pt x="673558" y="129928"/>
                  <a:pt x="678935" y="135311"/>
                  <a:pt x="685561" y="135311"/>
                </a:cubicBezTo>
                <a:lnTo>
                  <a:pt x="966300" y="135311"/>
                </a:lnTo>
                <a:cubicBezTo>
                  <a:pt x="972925" y="135311"/>
                  <a:pt x="978303" y="129928"/>
                  <a:pt x="978303" y="123296"/>
                </a:cubicBezTo>
                <a:cubicBezTo>
                  <a:pt x="978303" y="116664"/>
                  <a:pt x="972925" y="111281"/>
                  <a:pt x="966300" y="111281"/>
                </a:cubicBezTo>
                <a:lnTo>
                  <a:pt x="685561" y="111281"/>
                </a:lnTo>
                <a:cubicBezTo>
                  <a:pt x="678935" y="111281"/>
                  <a:pt x="673558" y="116664"/>
                  <a:pt x="673558" y="123296"/>
                </a:cubicBezTo>
                <a:close/>
                <a:moveTo>
                  <a:pt x="673558" y="226840"/>
                </a:moveTo>
                <a:cubicBezTo>
                  <a:pt x="673558" y="233472"/>
                  <a:pt x="678935" y="238855"/>
                  <a:pt x="685561" y="238855"/>
                </a:cubicBezTo>
                <a:lnTo>
                  <a:pt x="966300" y="238855"/>
                </a:lnTo>
                <a:cubicBezTo>
                  <a:pt x="972925" y="238855"/>
                  <a:pt x="978303" y="233472"/>
                  <a:pt x="978303" y="226840"/>
                </a:cubicBezTo>
                <a:cubicBezTo>
                  <a:pt x="978303" y="220208"/>
                  <a:pt x="972925" y="214825"/>
                  <a:pt x="966300" y="214825"/>
                </a:cubicBezTo>
                <a:lnTo>
                  <a:pt x="685561" y="214825"/>
                </a:lnTo>
                <a:cubicBezTo>
                  <a:pt x="678935" y="214825"/>
                  <a:pt x="673558" y="220208"/>
                  <a:pt x="673558" y="226840"/>
                </a:cubicBezTo>
                <a:close/>
                <a:moveTo>
                  <a:pt x="673558" y="330360"/>
                </a:moveTo>
                <a:cubicBezTo>
                  <a:pt x="673558" y="336992"/>
                  <a:pt x="678935" y="342375"/>
                  <a:pt x="685561" y="342375"/>
                </a:cubicBezTo>
                <a:lnTo>
                  <a:pt x="966300" y="342375"/>
                </a:lnTo>
                <a:cubicBezTo>
                  <a:pt x="972925" y="342375"/>
                  <a:pt x="978303" y="336992"/>
                  <a:pt x="978303" y="330360"/>
                </a:cubicBezTo>
                <a:cubicBezTo>
                  <a:pt x="978303" y="323728"/>
                  <a:pt x="972925" y="318345"/>
                  <a:pt x="966300" y="318345"/>
                </a:cubicBezTo>
                <a:lnTo>
                  <a:pt x="685561" y="318345"/>
                </a:lnTo>
                <a:cubicBezTo>
                  <a:pt x="678935" y="318345"/>
                  <a:pt x="673558" y="323728"/>
                  <a:pt x="673558" y="330360"/>
                </a:cubicBezTo>
                <a:close/>
                <a:moveTo>
                  <a:pt x="673558" y="433904"/>
                </a:moveTo>
                <a:cubicBezTo>
                  <a:pt x="673558" y="440536"/>
                  <a:pt x="678935" y="445919"/>
                  <a:pt x="685561" y="445919"/>
                </a:cubicBezTo>
                <a:lnTo>
                  <a:pt x="966300" y="445919"/>
                </a:lnTo>
                <a:cubicBezTo>
                  <a:pt x="972925" y="445919"/>
                  <a:pt x="978303" y="440536"/>
                  <a:pt x="978303" y="433904"/>
                </a:cubicBezTo>
                <a:cubicBezTo>
                  <a:pt x="978303" y="427272"/>
                  <a:pt x="972925" y="421889"/>
                  <a:pt x="966300" y="421889"/>
                </a:cubicBezTo>
                <a:lnTo>
                  <a:pt x="685561" y="421889"/>
                </a:lnTo>
                <a:cubicBezTo>
                  <a:pt x="678935" y="421889"/>
                  <a:pt x="673558" y="427272"/>
                  <a:pt x="673558" y="433904"/>
                </a:cubicBezTo>
                <a:close/>
                <a:moveTo>
                  <a:pt x="555597" y="86291"/>
                </a:moveTo>
                <a:cubicBezTo>
                  <a:pt x="560782" y="100588"/>
                  <a:pt x="563399" y="115607"/>
                  <a:pt x="563399" y="130890"/>
                </a:cubicBezTo>
                <a:lnTo>
                  <a:pt x="563399" y="620782"/>
                </a:lnTo>
                <a:cubicBezTo>
                  <a:pt x="535697" y="579451"/>
                  <a:pt x="488215" y="552490"/>
                  <a:pt x="435572" y="552490"/>
                </a:cubicBezTo>
                <a:lnTo>
                  <a:pt x="92035" y="552490"/>
                </a:lnTo>
                <a:lnTo>
                  <a:pt x="92035" y="0"/>
                </a:lnTo>
                <a:lnTo>
                  <a:pt x="432643" y="0"/>
                </a:lnTo>
                <a:cubicBezTo>
                  <a:pt x="487495" y="0"/>
                  <a:pt x="536897" y="34675"/>
                  <a:pt x="555597" y="86291"/>
                </a:cubicBezTo>
                <a:close/>
                <a:moveTo>
                  <a:pt x="477245" y="433904"/>
                </a:moveTo>
                <a:cubicBezTo>
                  <a:pt x="477245" y="427272"/>
                  <a:pt x="471868" y="421889"/>
                  <a:pt x="465242" y="421889"/>
                </a:cubicBezTo>
                <a:lnTo>
                  <a:pt x="184503" y="421889"/>
                </a:lnTo>
                <a:cubicBezTo>
                  <a:pt x="177878" y="421889"/>
                  <a:pt x="172500" y="427272"/>
                  <a:pt x="172500" y="433904"/>
                </a:cubicBezTo>
                <a:cubicBezTo>
                  <a:pt x="172500" y="440536"/>
                  <a:pt x="177878" y="445919"/>
                  <a:pt x="184503" y="445919"/>
                </a:cubicBezTo>
                <a:lnTo>
                  <a:pt x="465242" y="445919"/>
                </a:lnTo>
                <a:cubicBezTo>
                  <a:pt x="471868" y="445919"/>
                  <a:pt x="477245" y="440536"/>
                  <a:pt x="477245" y="433904"/>
                </a:cubicBezTo>
                <a:close/>
                <a:moveTo>
                  <a:pt x="477245" y="330360"/>
                </a:moveTo>
                <a:cubicBezTo>
                  <a:pt x="477245" y="323728"/>
                  <a:pt x="471868" y="318345"/>
                  <a:pt x="465242" y="318345"/>
                </a:cubicBezTo>
                <a:lnTo>
                  <a:pt x="184503" y="318345"/>
                </a:lnTo>
                <a:cubicBezTo>
                  <a:pt x="177878" y="318345"/>
                  <a:pt x="172500" y="323728"/>
                  <a:pt x="172500" y="330360"/>
                </a:cubicBezTo>
                <a:cubicBezTo>
                  <a:pt x="172500" y="336992"/>
                  <a:pt x="177878" y="342375"/>
                  <a:pt x="184503" y="342375"/>
                </a:cubicBezTo>
                <a:lnTo>
                  <a:pt x="465242" y="342375"/>
                </a:lnTo>
                <a:cubicBezTo>
                  <a:pt x="471868" y="342375"/>
                  <a:pt x="477245" y="336992"/>
                  <a:pt x="477245" y="330360"/>
                </a:cubicBezTo>
                <a:close/>
                <a:moveTo>
                  <a:pt x="477245" y="226840"/>
                </a:moveTo>
                <a:cubicBezTo>
                  <a:pt x="477245" y="220208"/>
                  <a:pt x="471868" y="214825"/>
                  <a:pt x="465242" y="214825"/>
                </a:cubicBezTo>
                <a:lnTo>
                  <a:pt x="184503" y="214825"/>
                </a:lnTo>
                <a:cubicBezTo>
                  <a:pt x="177878" y="214825"/>
                  <a:pt x="172500" y="220208"/>
                  <a:pt x="172500" y="226840"/>
                </a:cubicBezTo>
                <a:cubicBezTo>
                  <a:pt x="172500" y="233472"/>
                  <a:pt x="177878" y="238855"/>
                  <a:pt x="184503" y="238855"/>
                </a:cubicBezTo>
                <a:lnTo>
                  <a:pt x="465242" y="238855"/>
                </a:lnTo>
                <a:cubicBezTo>
                  <a:pt x="471868" y="238855"/>
                  <a:pt x="477245" y="233472"/>
                  <a:pt x="477245" y="226840"/>
                </a:cubicBezTo>
                <a:close/>
                <a:moveTo>
                  <a:pt x="477245" y="123296"/>
                </a:moveTo>
                <a:cubicBezTo>
                  <a:pt x="477245" y="116664"/>
                  <a:pt x="471868" y="111281"/>
                  <a:pt x="465242" y="111281"/>
                </a:cubicBezTo>
                <a:lnTo>
                  <a:pt x="184503" y="111281"/>
                </a:lnTo>
                <a:cubicBezTo>
                  <a:pt x="177878" y="111281"/>
                  <a:pt x="172500" y="116664"/>
                  <a:pt x="172500" y="123296"/>
                </a:cubicBezTo>
                <a:cubicBezTo>
                  <a:pt x="172500" y="129928"/>
                  <a:pt x="177878" y="135311"/>
                  <a:pt x="184503" y="135311"/>
                </a:cubicBezTo>
                <a:lnTo>
                  <a:pt x="465242" y="135311"/>
                </a:lnTo>
                <a:cubicBezTo>
                  <a:pt x="471868" y="135311"/>
                  <a:pt x="477245" y="129928"/>
                  <a:pt x="477245" y="123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5148648" y="4125811"/>
            <a:ext cx="599407" cy="360397"/>
          </a:xfrm>
          <a:custGeom>
            <a:rect b="b" l="l" r="r" t="t"/>
            <a:pathLst>
              <a:path extrusionOk="0" h="720793" w="1198813">
                <a:moveTo>
                  <a:pt x="1186811" y="94196"/>
                </a:moveTo>
                <a:lnTo>
                  <a:pt x="1106778" y="94196"/>
                </a:lnTo>
                <a:lnTo>
                  <a:pt x="1106778" y="12015"/>
                </a:lnTo>
                <a:cubicBezTo>
                  <a:pt x="1106778" y="5383"/>
                  <a:pt x="1101401" y="0"/>
                  <a:pt x="1094775" y="0"/>
                </a:cubicBezTo>
                <a:lnTo>
                  <a:pt x="742165" y="0"/>
                </a:lnTo>
                <a:cubicBezTo>
                  <a:pt x="679776" y="0"/>
                  <a:pt x="623340" y="37943"/>
                  <a:pt x="599407" y="95109"/>
                </a:cubicBezTo>
                <a:cubicBezTo>
                  <a:pt x="575474" y="37919"/>
                  <a:pt x="519038" y="0"/>
                  <a:pt x="456648" y="0"/>
                </a:cubicBezTo>
                <a:lnTo>
                  <a:pt x="104038" y="0"/>
                </a:lnTo>
                <a:cubicBezTo>
                  <a:pt x="97413" y="0"/>
                  <a:pt x="92035" y="5383"/>
                  <a:pt x="92035" y="12015"/>
                </a:cubicBezTo>
                <a:lnTo>
                  <a:pt x="92035" y="94196"/>
                </a:lnTo>
                <a:lnTo>
                  <a:pt x="12003" y="94196"/>
                </a:lnTo>
                <a:cubicBezTo>
                  <a:pt x="5353" y="94196"/>
                  <a:pt x="0" y="99579"/>
                  <a:pt x="0" y="106211"/>
                </a:cubicBezTo>
                <a:lnTo>
                  <a:pt x="0" y="708779"/>
                </a:lnTo>
                <a:cubicBezTo>
                  <a:pt x="0" y="715435"/>
                  <a:pt x="5353" y="720794"/>
                  <a:pt x="12003" y="720794"/>
                </a:cubicBezTo>
                <a:lnTo>
                  <a:pt x="1186811" y="720794"/>
                </a:lnTo>
                <a:cubicBezTo>
                  <a:pt x="1193460" y="720794"/>
                  <a:pt x="1198813" y="715435"/>
                  <a:pt x="1198813" y="708779"/>
                </a:cubicBezTo>
                <a:lnTo>
                  <a:pt x="1198813" y="106211"/>
                </a:lnTo>
                <a:cubicBezTo>
                  <a:pt x="1198813" y="99579"/>
                  <a:pt x="1193460" y="94196"/>
                  <a:pt x="1186811" y="94196"/>
                </a:cubicBezTo>
                <a:close/>
                <a:moveTo>
                  <a:pt x="24005" y="696764"/>
                </a:moveTo>
                <a:lnTo>
                  <a:pt x="24005" y="118226"/>
                </a:lnTo>
                <a:lnTo>
                  <a:pt x="92035" y="118226"/>
                </a:lnTo>
                <a:lnTo>
                  <a:pt x="92035" y="588535"/>
                </a:lnTo>
                <a:cubicBezTo>
                  <a:pt x="92035" y="595167"/>
                  <a:pt x="97413" y="600549"/>
                  <a:pt x="104038" y="600549"/>
                </a:cubicBezTo>
                <a:lnTo>
                  <a:pt x="459577" y="600549"/>
                </a:lnTo>
                <a:cubicBezTo>
                  <a:pt x="518894" y="600549"/>
                  <a:pt x="570408" y="641063"/>
                  <a:pt x="584764" y="696764"/>
                </a:cubicBezTo>
                <a:lnTo>
                  <a:pt x="24005" y="696764"/>
                </a:lnTo>
                <a:close/>
                <a:moveTo>
                  <a:pt x="587404" y="644812"/>
                </a:moveTo>
                <a:cubicBezTo>
                  <a:pt x="559702" y="603481"/>
                  <a:pt x="512220" y="576520"/>
                  <a:pt x="459577" y="576520"/>
                </a:cubicBezTo>
                <a:lnTo>
                  <a:pt x="116041" y="576520"/>
                </a:lnTo>
                <a:lnTo>
                  <a:pt x="116041" y="24030"/>
                </a:lnTo>
                <a:lnTo>
                  <a:pt x="456648" y="24030"/>
                </a:lnTo>
                <a:cubicBezTo>
                  <a:pt x="511500" y="24030"/>
                  <a:pt x="560903" y="58704"/>
                  <a:pt x="579602" y="110320"/>
                </a:cubicBezTo>
                <a:cubicBezTo>
                  <a:pt x="584788" y="124618"/>
                  <a:pt x="587404" y="139636"/>
                  <a:pt x="587404" y="154919"/>
                </a:cubicBezTo>
                <a:lnTo>
                  <a:pt x="587404" y="644812"/>
                </a:lnTo>
                <a:close/>
                <a:moveTo>
                  <a:pt x="611409" y="154919"/>
                </a:moveTo>
                <a:cubicBezTo>
                  <a:pt x="611409" y="139636"/>
                  <a:pt x="614026" y="124618"/>
                  <a:pt x="619211" y="110320"/>
                </a:cubicBezTo>
                <a:cubicBezTo>
                  <a:pt x="637911" y="58704"/>
                  <a:pt x="687313" y="24030"/>
                  <a:pt x="742165" y="24030"/>
                </a:cubicBezTo>
                <a:lnTo>
                  <a:pt x="1082773" y="24030"/>
                </a:lnTo>
                <a:lnTo>
                  <a:pt x="1082773" y="576520"/>
                </a:lnTo>
                <a:lnTo>
                  <a:pt x="739236" y="576520"/>
                </a:lnTo>
                <a:cubicBezTo>
                  <a:pt x="686593" y="576520"/>
                  <a:pt x="639111" y="603481"/>
                  <a:pt x="611409" y="644812"/>
                </a:cubicBezTo>
                <a:lnTo>
                  <a:pt x="611409" y="154919"/>
                </a:lnTo>
                <a:close/>
                <a:moveTo>
                  <a:pt x="1174808" y="696764"/>
                </a:moveTo>
                <a:lnTo>
                  <a:pt x="614050" y="696764"/>
                </a:lnTo>
                <a:cubicBezTo>
                  <a:pt x="628405" y="641063"/>
                  <a:pt x="679920" y="600549"/>
                  <a:pt x="739236" y="600549"/>
                </a:cubicBezTo>
                <a:lnTo>
                  <a:pt x="1094775" y="600549"/>
                </a:lnTo>
                <a:cubicBezTo>
                  <a:pt x="1101401" y="600549"/>
                  <a:pt x="1106778" y="595167"/>
                  <a:pt x="1106778" y="588535"/>
                </a:cubicBezTo>
                <a:lnTo>
                  <a:pt x="1106778" y="118226"/>
                </a:lnTo>
                <a:lnTo>
                  <a:pt x="1174808" y="118226"/>
                </a:lnTo>
                <a:lnTo>
                  <a:pt x="1174808" y="696764"/>
                </a:lnTo>
                <a:close/>
                <a:moveTo>
                  <a:pt x="697563" y="147326"/>
                </a:moveTo>
                <a:cubicBezTo>
                  <a:pt x="697563" y="140694"/>
                  <a:pt x="702940" y="135311"/>
                  <a:pt x="709566" y="135311"/>
                </a:cubicBezTo>
                <a:lnTo>
                  <a:pt x="990305" y="135311"/>
                </a:lnTo>
                <a:cubicBezTo>
                  <a:pt x="996931" y="135311"/>
                  <a:pt x="1002308" y="140694"/>
                  <a:pt x="1002308" y="147326"/>
                </a:cubicBezTo>
                <a:cubicBezTo>
                  <a:pt x="1002308" y="153958"/>
                  <a:pt x="996931" y="159341"/>
                  <a:pt x="990305" y="159341"/>
                </a:cubicBezTo>
                <a:lnTo>
                  <a:pt x="709566" y="159341"/>
                </a:lnTo>
                <a:cubicBezTo>
                  <a:pt x="702940" y="159341"/>
                  <a:pt x="697563" y="153958"/>
                  <a:pt x="697563" y="147326"/>
                </a:cubicBezTo>
                <a:close/>
                <a:moveTo>
                  <a:pt x="697563" y="250870"/>
                </a:moveTo>
                <a:cubicBezTo>
                  <a:pt x="697563" y="244238"/>
                  <a:pt x="702940" y="238855"/>
                  <a:pt x="709566" y="238855"/>
                </a:cubicBezTo>
                <a:lnTo>
                  <a:pt x="990305" y="238855"/>
                </a:lnTo>
                <a:cubicBezTo>
                  <a:pt x="996931" y="238855"/>
                  <a:pt x="1002308" y="244238"/>
                  <a:pt x="1002308" y="250870"/>
                </a:cubicBezTo>
                <a:cubicBezTo>
                  <a:pt x="1002308" y="257502"/>
                  <a:pt x="996931" y="262885"/>
                  <a:pt x="990305" y="262885"/>
                </a:cubicBezTo>
                <a:lnTo>
                  <a:pt x="709566" y="262885"/>
                </a:lnTo>
                <a:cubicBezTo>
                  <a:pt x="702940" y="262885"/>
                  <a:pt x="697563" y="257502"/>
                  <a:pt x="697563" y="250870"/>
                </a:cubicBezTo>
                <a:close/>
                <a:moveTo>
                  <a:pt x="697563" y="354390"/>
                </a:moveTo>
                <a:cubicBezTo>
                  <a:pt x="697563" y="347757"/>
                  <a:pt x="702940" y="342375"/>
                  <a:pt x="709566" y="342375"/>
                </a:cubicBezTo>
                <a:lnTo>
                  <a:pt x="990305" y="342375"/>
                </a:lnTo>
                <a:cubicBezTo>
                  <a:pt x="996931" y="342375"/>
                  <a:pt x="1002308" y="347757"/>
                  <a:pt x="1002308" y="354390"/>
                </a:cubicBezTo>
                <a:cubicBezTo>
                  <a:pt x="1002308" y="361022"/>
                  <a:pt x="996931" y="366404"/>
                  <a:pt x="990305" y="366404"/>
                </a:cubicBezTo>
                <a:lnTo>
                  <a:pt x="709566" y="366404"/>
                </a:lnTo>
                <a:cubicBezTo>
                  <a:pt x="702940" y="366404"/>
                  <a:pt x="697563" y="361022"/>
                  <a:pt x="697563" y="354390"/>
                </a:cubicBezTo>
                <a:close/>
                <a:moveTo>
                  <a:pt x="697563" y="457933"/>
                </a:moveTo>
                <a:cubicBezTo>
                  <a:pt x="697563" y="451301"/>
                  <a:pt x="702940" y="445919"/>
                  <a:pt x="709566" y="445919"/>
                </a:cubicBezTo>
                <a:lnTo>
                  <a:pt x="990305" y="445919"/>
                </a:lnTo>
                <a:cubicBezTo>
                  <a:pt x="996931" y="445919"/>
                  <a:pt x="1002308" y="451301"/>
                  <a:pt x="1002308" y="457933"/>
                </a:cubicBezTo>
                <a:cubicBezTo>
                  <a:pt x="1002308" y="464566"/>
                  <a:pt x="996931" y="469948"/>
                  <a:pt x="990305" y="469948"/>
                </a:cubicBezTo>
                <a:lnTo>
                  <a:pt x="709566" y="469948"/>
                </a:lnTo>
                <a:cubicBezTo>
                  <a:pt x="702940" y="469948"/>
                  <a:pt x="697563" y="464566"/>
                  <a:pt x="697563" y="457933"/>
                </a:cubicBezTo>
                <a:close/>
                <a:moveTo>
                  <a:pt x="501250" y="147326"/>
                </a:moveTo>
                <a:cubicBezTo>
                  <a:pt x="501250" y="153958"/>
                  <a:pt x="495873" y="159341"/>
                  <a:pt x="489247" y="159341"/>
                </a:cubicBezTo>
                <a:lnTo>
                  <a:pt x="208508" y="159341"/>
                </a:lnTo>
                <a:cubicBezTo>
                  <a:pt x="201883" y="159341"/>
                  <a:pt x="196506" y="153958"/>
                  <a:pt x="196506" y="147326"/>
                </a:cubicBezTo>
                <a:cubicBezTo>
                  <a:pt x="196506" y="140694"/>
                  <a:pt x="201883" y="135311"/>
                  <a:pt x="208508" y="135311"/>
                </a:cubicBezTo>
                <a:lnTo>
                  <a:pt x="489247" y="135311"/>
                </a:lnTo>
                <a:cubicBezTo>
                  <a:pt x="495873" y="135311"/>
                  <a:pt x="501250" y="140694"/>
                  <a:pt x="501250" y="147326"/>
                </a:cubicBezTo>
                <a:close/>
                <a:moveTo>
                  <a:pt x="501250" y="250870"/>
                </a:moveTo>
                <a:cubicBezTo>
                  <a:pt x="501250" y="257502"/>
                  <a:pt x="495873" y="262885"/>
                  <a:pt x="489247" y="262885"/>
                </a:cubicBezTo>
                <a:lnTo>
                  <a:pt x="208508" y="262885"/>
                </a:lnTo>
                <a:cubicBezTo>
                  <a:pt x="201883" y="262885"/>
                  <a:pt x="196506" y="257502"/>
                  <a:pt x="196506" y="250870"/>
                </a:cubicBezTo>
                <a:cubicBezTo>
                  <a:pt x="196506" y="244238"/>
                  <a:pt x="201883" y="238855"/>
                  <a:pt x="208508" y="238855"/>
                </a:cubicBezTo>
                <a:lnTo>
                  <a:pt x="489247" y="238855"/>
                </a:lnTo>
                <a:cubicBezTo>
                  <a:pt x="495873" y="238855"/>
                  <a:pt x="501250" y="244238"/>
                  <a:pt x="501250" y="250870"/>
                </a:cubicBezTo>
                <a:close/>
                <a:moveTo>
                  <a:pt x="501250" y="354390"/>
                </a:moveTo>
                <a:cubicBezTo>
                  <a:pt x="501250" y="361022"/>
                  <a:pt x="495873" y="366404"/>
                  <a:pt x="489247" y="366404"/>
                </a:cubicBezTo>
                <a:lnTo>
                  <a:pt x="208508" y="366404"/>
                </a:lnTo>
                <a:cubicBezTo>
                  <a:pt x="201883" y="366404"/>
                  <a:pt x="196506" y="361022"/>
                  <a:pt x="196506" y="354390"/>
                </a:cubicBezTo>
                <a:cubicBezTo>
                  <a:pt x="196506" y="347757"/>
                  <a:pt x="201883" y="342375"/>
                  <a:pt x="208508" y="342375"/>
                </a:cubicBezTo>
                <a:lnTo>
                  <a:pt x="489247" y="342375"/>
                </a:lnTo>
                <a:cubicBezTo>
                  <a:pt x="495873" y="342375"/>
                  <a:pt x="501250" y="347757"/>
                  <a:pt x="501250" y="354390"/>
                </a:cubicBezTo>
                <a:close/>
                <a:moveTo>
                  <a:pt x="501250" y="457933"/>
                </a:moveTo>
                <a:cubicBezTo>
                  <a:pt x="501250" y="464566"/>
                  <a:pt x="495873" y="469948"/>
                  <a:pt x="489247" y="469948"/>
                </a:cubicBezTo>
                <a:lnTo>
                  <a:pt x="208508" y="469948"/>
                </a:lnTo>
                <a:cubicBezTo>
                  <a:pt x="201883" y="469948"/>
                  <a:pt x="196506" y="464566"/>
                  <a:pt x="196506" y="457933"/>
                </a:cubicBezTo>
                <a:cubicBezTo>
                  <a:pt x="196506" y="451301"/>
                  <a:pt x="201883" y="445919"/>
                  <a:pt x="208508" y="445919"/>
                </a:cubicBezTo>
                <a:lnTo>
                  <a:pt x="489247" y="445919"/>
                </a:lnTo>
                <a:cubicBezTo>
                  <a:pt x="495873" y="445919"/>
                  <a:pt x="501250" y="451301"/>
                  <a:pt x="501250" y="4579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7784648" y="2663427"/>
            <a:ext cx="211557" cy="428231"/>
          </a:xfrm>
          <a:custGeom>
            <a:rect b="b" l="l" r="r" t="t"/>
            <a:pathLst>
              <a:path extrusionOk="0" h="856462" w="423115">
                <a:moveTo>
                  <a:pt x="422568" y="304728"/>
                </a:moveTo>
                <a:cubicBezTo>
                  <a:pt x="410711" y="334487"/>
                  <a:pt x="399308" y="363181"/>
                  <a:pt x="387888" y="391857"/>
                </a:cubicBezTo>
                <a:cubicBezTo>
                  <a:pt x="383924" y="401818"/>
                  <a:pt x="379681" y="411674"/>
                  <a:pt x="376118" y="421756"/>
                </a:cubicBezTo>
                <a:cubicBezTo>
                  <a:pt x="374337" y="426789"/>
                  <a:pt x="371701" y="428362"/>
                  <a:pt x="366410" y="428309"/>
                </a:cubicBezTo>
                <a:cubicBezTo>
                  <a:pt x="336916" y="428047"/>
                  <a:pt x="307405" y="428519"/>
                  <a:pt x="277911" y="427977"/>
                </a:cubicBezTo>
                <a:cubicBezTo>
                  <a:pt x="269268" y="427820"/>
                  <a:pt x="266578" y="429515"/>
                  <a:pt x="266596" y="438917"/>
                </a:cubicBezTo>
                <a:cubicBezTo>
                  <a:pt x="266963" y="574311"/>
                  <a:pt x="266753" y="709706"/>
                  <a:pt x="267050" y="845083"/>
                </a:cubicBezTo>
                <a:cubicBezTo>
                  <a:pt x="267067" y="853802"/>
                  <a:pt x="265408" y="856581"/>
                  <a:pt x="256031" y="856459"/>
                </a:cubicBezTo>
                <a:cubicBezTo>
                  <a:pt x="209250" y="855899"/>
                  <a:pt x="162452" y="856039"/>
                  <a:pt x="115671" y="856371"/>
                </a:cubicBezTo>
                <a:cubicBezTo>
                  <a:pt x="108214" y="856424"/>
                  <a:pt x="106328" y="854309"/>
                  <a:pt x="106346" y="846935"/>
                </a:cubicBezTo>
                <a:cubicBezTo>
                  <a:pt x="106573" y="710946"/>
                  <a:pt x="106398" y="574958"/>
                  <a:pt x="106747" y="438969"/>
                </a:cubicBezTo>
                <a:cubicBezTo>
                  <a:pt x="106765" y="429672"/>
                  <a:pt x="104215" y="427785"/>
                  <a:pt x="95449" y="427960"/>
                </a:cubicBezTo>
                <a:cubicBezTo>
                  <a:pt x="66550" y="428537"/>
                  <a:pt x="37632" y="428012"/>
                  <a:pt x="8732" y="428309"/>
                </a:cubicBezTo>
                <a:cubicBezTo>
                  <a:pt x="2586" y="428362"/>
                  <a:pt x="-69" y="427506"/>
                  <a:pt x="1" y="420271"/>
                </a:cubicBezTo>
                <a:cubicBezTo>
                  <a:pt x="403" y="380918"/>
                  <a:pt x="316" y="341547"/>
                  <a:pt x="54" y="302177"/>
                </a:cubicBezTo>
                <a:cubicBezTo>
                  <a:pt x="19" y="295991"/>
                  <a:pt x="1713" y="294068"/>
                  <a:pt x="8016" y="294138"/>
                </a:cubicBezTo>
                <a:cubicBezTo>
                  <a:pt x="38104" y="294453"/>
                  <a:pt x="68208" y="294051"/>
                  <a:pt x="98313" y="294453"/>
                </a:cubicBezTo>
                <a:cubicBezTo>
                  <a:pt x="105176" y="294540"/>
                  <a:pt x="106695" y="292443"/>
                  <a:pt x="106643" y="285908"/>
                </a:cubicBezTo>
                <a:cubicBezTo>
                  <a:pt x="106346" y="244458"/>
                  <a:pt x="106258" y="203007"/>
                  <a:pt x="106555" y="161557"/>
                </a:cubicBezTo>
                <a:cubicBezTo>
                  <a:pt x="107132" y="83480"/>
                  <a:pt x="158872" y="19819"/>
                  <a:pt x="234815" y="3271"/>
                </a:cubicBezTo>
                <a:cubicBezTo>
                  <a:pt x="245938" y="842"/>
                  <a:pt x="257201" y="160"/>
                  <a:pt x="268552" y="178"/>
                </a:cubicBezTo>
                <a:cubicBezTo>
                  <a:pt x="300438" y="213"/>
                  <a:pt x="332323" y="457"/>
                  <a:pt x="364209" y="3"/>
                </a:cubicBezTo>
                <a:cubicBezTo>
                  <a:pt x="371980" y="-102"/>
                  <a:pt x="373447" y="2450"/>
                  <a:pt x="373377" y="9614"/>
                </a:cubicBezTo>
                <a:cubicBezTo>
                  <a:pt x="373028" y="47779"/>
                  <a:pt x="373010" y="85961"/>
                  <a:pt x="373394" y="124126"/>
                </a:cubicBezTo>
                <a:cubicBezTo>
                  <a:pt x="373464" y="131728"/>
                  <a:pt x="371928" y="134681"/>
                  <a:pt x="363668" y="134262"/>
                </a:cubicBezTo>
                <a:cubicBezTo>
                  <a:pt x="349698" y="133528"/>
                  <a:pt x="335659" y="133930"/>
                  <a:pt x="321654" y="134087"/>
                </a:cubicBezTo>
                <a:cubicBezTo>
                  <a:pt x="288982" y="134454"/>
                  <a:pt x="266980" y="156647"/>
                  <a:pt x="266858" y="189482"/>
                </a:cubicBezTo>
                <a:cubicBezTo>
                  <a:pt x="266736" y="221688"/>
                  <a:pt x="267032" y="253894"/>
                  <a:pt x="266666" y="286100"/>
                </a:cubicBezTo>
                <a:cubicBezTo>
                  <a:pt x="266596" y="292880"/>
                  <a:pt x="268499" y="294505"/>
                  <a:pt x="275117" y="294470"/>
                </a:cubicBezTo>
                <a:cubicBezTo>
                  <a:pt x="321898" y="294173"/>
                  <a:pt x="368697" y="294313"/>
                  <a:pt x="415478" y="294313"/>
                </a:cubicBezTo>
                <a:cubicBezTo>
                  <a:pt x="420874" y="294278"/>
                  <a:pt x="424558" y="299713"/>
                  <a:pt x="422568" y="304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7780283" y="2659041"/>
            <a:ext cx="220284" cy="436983"/>
          </a:xfrm>
          <a:custGeom>
            <a:rect b="b" l="l" r="r" t="t"/>
            <a:pathLst>
              <a:path extrusionOk="0" h="873967" w="440567">
                <a:moveTo>
                  <a:pt x="437760" y="301494"/>
                </a:moveTo>
                <a:cubicBezTo>
                  <a:pt x="434705" y="297003"/>
                  <a:pt x="429658" y="294312"/>
                  <a:pt x="424227" y="294312"/>
                </a:cubicBezTo>
                <a:cubicBezTo>
                  <a:pt x="412912" y="294312"/>
                  <a:pt x="401579" y="294312"/>
                  <a:pt x="390263" y="294295"/>
                </a:cubicBezTo>
                <a:cubicBezTo>
                  <a:pt x="355479" y="294277"/>
                  <a:pt x="319542" y="294242"/>
                  <a:pt x="284146" y="294469"/>
                </a:cubicBezTo>
                <a:cubicBezTo>
                  <a:pt x="284373" y="274828"/>
                  <a:pt x="284338" y="254889"/>
                  <a:pt x="284321" y="235597"/>
                </a:cubicBezTo>
                <a:cubicBezTo>
                  <a:pt x="284303" y="223155"/>
                  <a:pt x="284286" y="210695"/>
                  <a:pt x="284338" y="198253"/>
                </a:cubicBezTo>
                <a:cubicBezTo>
                  <a:pt x="284443" y="170206"/>
                  <a:pt x="302569" y="151893"/>
                  <a:pt x="330508" y="151561"/>
                </a:cubicBezTo>
                <a:cubicBezTo>
                  <a:pt x="332970" y="151526"/>
                  <a:pt x="335432" y="151491"/>
                  <a:pt x="337877" y="151456"/>
                </a:cubicBezTo>
                <a:cubicBezTo>
                  <a:pt x="349105" y="151299"/>
                  <a:pt x="360717" y="151124"/>
                  <a:pt x="371963" y="151718"/>
                </a:cubicBezTo>
                <a:cubicBezTo>
                  <a:pt x="375979" y="151928"/>
                  <a:pt x="381812" y="151718"/>
                  <a:pt x="386125" y="147576"/>
                </a:cubicBezTo>
                <a:cubicBezTo>
                  <a:pt x="390386" y="143487"/>
                  <a:pt x="390909" y="137791"/>
                  <a:pt x="390857" y="132775"/>
                </a:cubicBezTo>
                <a:cubicBezTo>
                  <a:pt x="390490" y="96078"/>
                  <a:pt x="390490" y="57599"/>
                  <a:pt x="390857" y="18420"/>
                </a:cubicBezTo>
                <a:cubicBezTo>
                  <a:pt x="390892" y="13702"/>
                  <a:pt x="390403" y="8338"/>
                  <a:pt x="386422" y="4388"/>
                </a:cubicBezTo>
                <a:cubicBezTo>
                  <a:pt x="382353" y="334"/>
                  <a:pt x="376713" y="-33"/>
                  <a:pt x="372836" y="2"/>
                </a:cubicBezTo>
                <a:cubicBezTo>
                  <a:pt x="348075" y="369"/>
                  <a:pt x="322860" y="299"/>
                  <a:pt x="298482" y="229"/>
                </a:cubicBezTo>
                <a:cubicBezTo>
                  <a:pt x="291428" y="212"/>
                  <a:pt x="284373" y="194"/>
                  <a:pt x="277318" y="177"/>
                </a:cubicBezTo>
                <a:cubicBezTo>
                  <a:pt x="263436" y="89"/>
                  <a:pt x="252120" y="1208"/>
                  <a:pt x="241713" y="3480"/>
                </a:cubicBezTo>
                <a:cubicBezTo>
                  <a:pt x="161492" y="20954"/>
                  <a:pt x="107185" y="87970"/>
                  <a:pt x="106573" y="170241"/>
                </a:cubicBezTo>
                <a:cubicBezTo>
                  <a:pt x="106311" y="207393"/>
                  <a:pt x="106329" y="246868"/>
                  <a:pt x="106661" y="294469"/>
                </a:cubicBezTo>
                <a:cubicBezTo>
                  <a:pt x="90927" y="294277"/>
                  <a:pt x="74967" y="294277"/>
                  <a:pt x="59530" y="294295"/>
                </a:cubicBezTo>
                <a:cubicBezTo>
                  <a:pt x="45543" y="294295"/>
                  <a:pt x="31067" y="294312"/>
                  <a:pt x="16870" y="294172"/>
                </a:cubicBezTo>
                <a:cubicBezTo>
                  <a:pt x="13291" y="294120"/>
                  <a:pt x="8139" y="294522"/>
                  <a:pt x="4298" y="298349"/>
                </a:cubicBezTo>
                <a:cubicBezTo>
                  <a:pt x="508" y="302123"/>
                  <a:pt x="54" y="307104"/>
                  <a:pt x="72" y="311018"/>
                </a:cubicBezTo>
                <a:cubicBezTo>
                  <a:pt x="369" y="358235"/>
                  <a:pt x="351" y="394617"/>
                  <a:pt x="2" y="428955"/>
                </a:cubicBezTo>
                <a:cubicBezTo>
                  <a:pt x="-33" y="432555"/>
                  <a:pt x="369" y="437797"/>
                  <a:pt x="4228" y="441659"/>
                </a:cubicBezTo>
                <a:cubicBezTo>
                  <a:pt x="8489" y="445923"/>
                  <a:pt x="14373" y="445871"/>
                  <a:pt x="17551" y="445818"/>
                </a:cubicBezTo>
                <a:cubicBezTo>
                  <a:pt x="29705" y="445696"/>
                  <a:pt x="42103" y="445731"/>
                  <a:pt x="54100" y="445748"/>
                </a:cubicBezTo>
                <a:cubicBezTo>
                  <a:pt x="70566" y="445783"/>
                  <a:pt x="87575" y="445818"/>
                  <a:pt x="104356" y="445469"/>
                </a:cubicBezTo>
                <a:cubicBezTo>
                  <a:pt x="105369" y="445451"/>
                  <a:pt x="106119" y="445469"/>
                  <a:pt x="106678" y="445504"/>
                </a:cubicBezTo>
                <a:cubicBezTo>
                  <a:pt x="106713" y="446045"/>
                  <a:pt x="106748" y="446762"/>
                  <a:pt x="106748" y="447723"/>
                </a:cubicBezTo>
                <a:cubicBezTo>
                  <a:pt x="106556" y="525049"/>
                  <a:pt x="106521" y="603650"/>
                  <a:pt x="106486" y="679665"/>
                </a:cubicBezTo>
                <a:cubicBezTo>
                  <a:pt x="106469" y="738346"/>
                  <a:pt x="106434" y="797008"/>
                  <a:pt x="106346" y="855689"/>
                </a:cubicBezTo>
                <a:cubicBezTo>
                  <a:pt x="106346" y="860022"/>
                  <a:pt x="106835" y="865492"/>
                  <a:pt x="110834" y="869459"/>
                </a:cubicBezTo>
                <a:cubicBezTo>
                  <a:pt x="114816" y="873426"/>
                  <a:pt x="120211" y="873880"/>
                  <a:pt x="124455" y="873880"/>
                </a:cubicBezTo>
                <a:cubicBezTo>
                  <a:pt x="165613" y="873583"/>
                  <a:pt x="214455" y="873373"/>
                  <a:pt x="264641" y="873967"/>
                </a:cubicBezTo>
                <a:cubicBezTo>
                  <a:pt x="264868" y="873967"/>
                  <a:pt x="265095" y="873967"/>
                  <a:pt x="265322" y="873967"/>
                </a:cubicBezTo>
                <a:cubicBezTo>
                  <a:pt x="269967" y="873967"/>
                  <a:pt x="275607" y="873338"/>
                  <a:pt x="279711" y="869284"/>
                </a:cubicBezTo>
                <a:cubicBezTo>
                  <a:pt x="283936" y="865090"/>
                  <a:pt x="284513" y="859376"/>
                  <a:pt x="284495" y="853819"/>
                </a:cubicBezTo>
                <a:cubicBezTo>
                  <a:pt x="284355" y="791259"/>
                  <a:pt x="284338" y="727634"/>
                  <a:pt x="284303" y="666122"/>
                </a:cubicBezTo>
                <a:cubicBezTo>
                  <a:pt x="284268" y="594511"/>
                  <a:pt x="284233" y="520470"/>
                  <a:pt x="284041" y="447653"/>
                </a:cubicBezTo>
                <a:cubicBezTo>
                  <a:pt x="284041" y="446727"/>
                  <a:pt x="284076" y="446028"/>
                  <a:pt x="284111" y="445504"/>
                </a:cubicBezTo>
                <a:cubicBezTo>
                  <a:pt x="284670" y="445469"/>
                  <a:pt x="285421" y="445451"/>
                  <a:pt x="286451" y="445469"/>
                </a:cubicBezTo>
                <a:cubicBezTo>
                  <a:pt x="303686" y="445783"/>
                  <a:pt x="321183" y="445766"/>
                  <a:pt x="338086" y="445731"/>
                </a:cubicBezTo>
                <a:cubicBezTo>
                  <a:pt x="350205" y="445713"/>
                  <a:pt x="362743" y="445696"/>
                  <a:pt x="375054" y="445801"/>
                </a:cubicBezTo>
                <a:cubicBezTo>
                  <a:pt x="375141" y="445801"/>
                  <a:pt x="375228" y="445801"/>
                  <a:pt x="375316" y="445801"/>
                </a:cubicBezTo>
                <a:cubicBezTo>
                  <a:pt x="384326" y="445801"/>
                  <a:pt x="390124" y="441747"/>
                  <a:pt x="393075" y="433411"/>
                </a:cubicBezTo>
                <a:cubicBezTo>
                  <a:pt x="395519" y="426474"/>
                  <a:pt x="398401" y="419431"/>
                  <a:pt x="401160" y="412616"/>
                </a:cubicBezTo>
                <a:cubicBezTo>
                  <a:pt x="402347" y="409680"/>
                  <a:pt x="403552" y="406762"/>
                  <a:pt x="404722" y="403826"/>
                </a:cubicBezTo>
                <a:lnTo>
                  <a:pt x="439402" y="316697"/>
                </a:lnTo>
                <a:cubicBezTo>
                  <a:pt x="441410" y="311682"/>
                  <a:pt x="440799" y="305985"/>
                  <a:pt x="437760" y="301494"/>
                </a:cubicBezTo>
                <a:close/>
                <a:moveTo>
                  <a:pt x="388500" y="397396"/>
                </a:moveTo>
                <a:cubicBezTo>
                  <a:pt x="387347" y="400279"/>
                  <a:pt x="386177" y="403162"/>
                  <a:pt x="384990" y="406046"/>
                </a:cubicBezTo>
                <a:cubicBezTo>
                  <a:pt x="382143" y="413036"/>
                  <a:pt x="379192" y="420288"/>
                  <a:pt x="376591" y="427609"/>
                </a:cubicBezTo>
                <a:cubicBezTo>
                  <a:pt x="376486" y="427907"/>
                  <a:pt x="376398" y="428134"/>
                  <a:pt x="376311" y="428308"/>
                </a:cubicBezTo>
                <a:cubicBezTo>
                  <a:pt x="376049" y="428326"/>
                  <a:pt x="375700" y="428361"/>
                  <a:pt x="375176" y="428343"/>
                </a:cubicBezTo>
                <a:cubicBezTo>
                  <a:pt x="362778" y="428239"/>
                  <a:pt x="350205" y="428256"/>
                  <a:pt x="338034" y="428273"/>
                </a:cubicBezTo>
                <a:cubicBezTo>
                  <a:pt x="321218" y="428308"/>
                  <a:pt x="303826" y="428326"/>
                  <a:pt x="286748" y="428011"/>
                </a:cubicBezTo>
                <a:cubicBezTo>
                  <a:pt x="281282" y="427907"/>
                  <a:pt x="275624" y="428396"/>
                  <a:pt x="271399" y="432555"/>
                </a:cubicBezTo>
                <a:cubicBezTo>
                  <a:pt x="267085" y="436819"/>
                  <a:pt x="266544" y="442882"/>
                  <a:pt x="266544" y="447705"/>
                </a:cubicBezTo>
                <a:cubicBezTo>
                  <a:pt x="266736" y="520523"/>
                  <a:pt x="266771" y="594546"/>
                  <a:pt x="266806" y="666140"/>
                </a:cubicBezTo>
                <a:cubicBezTo>
                  <a:pt x="266841" y="727669"/>
                  <a:pt x="266858" y="791294"/>
                  <a:pt x="266998" y="853871"/>
                </a:cubicBezTo>
                <a:cubicBezTo>
                  <a:pt x="266998" y="855025"/>
                  <a:pt x="266963" y="855846"/>
                  <a:pt x="266928" y="856440"/>
                </a:cubicBezTo>
                <a:cubicBezTo>
                  <a:pt x="266422" y="856475"/>
                  <a:pt x="265741" y="856510"/>
                  <a:pt x="264833" y="856493"/>
                </a:cubicBezTo>
                <a:cubicBezTo>
                  <a:pt x="241468" y="856213"/>
                  <a:pt x="218418" y="856108"/>
                  <a:pt x="196276" y="856108"/>
                </a:cubicBezTo>
                <a:cubicBezTo>
                  <a:pt x="170729" y="856108"/>
                  <a:pt x="146405" y="856248"/>
                  <a:pt x="124315" y="856405"/>
                </a:cubicBezTo>
                <a:cubicBezTo>
                  <a:pt x="124123" y="856405"/>
                  <a:pt x="123948" y="856405"/>
                  <a:pt x="123791" y="856405"/>
                </a:cubicBezTo>
                <a:cubicBezTo>
                  <a:pt x="123791" y="856195"/>
                  <a:pt x="123791" y="855968"/>
                  <a:pt x="123791" y="855724"/>
                </a:cubicBezTo>
                <a:cubicBezTo>
                  <a:pt x="123896" y="797043"/>
                  <a:pt x="123913" y="738363"/>
                  <a:pt x="123931" y="679683"/>
                </a:cubicBezTo>
                <a:cubicBezTo>
                  <a:pt x="123966" y="603668"/>
                  <a:pt x="124001" y="525084"/>
                  <a:pt x="124193" y="447775"/>
                </a:cubicBezTo>
                <a:cubicBezTo>
                  <a:pt x="124210" y="442638"/>
                  <a:pt x="123634" y="436801"/>
                  <a:pt x="119338" y="432555"/>
                </a:cubicBezTo>
                <a:cubicBezTo>
                  <a:pt x="115060" y="428361"/>
                  <a:pt x="109193" y="427907"/>
                  <a:pt x="103989" y="427994"/>
                </a:cubicBezTo>
                <a:cubicBezTo>
                  <a:pt x="87400" y="428326"/>
                  <a:pt x="70479" y="428291"/>
                  <a:pt x="54117" y="428256"/>
                </a:cubicBezTo>
                <a:cubicBezTo>
                  <a:pt x="42103" y="428239"/>
                  <a:pt x="29688" y="428204"/>
                  <a:pt x="17464" y="428326"/>
                </a:cubicBezTo>
                <a:cubicBezTo>
                  <a:pt x="17796" y="394303"/>
                  <a:pt x="17813" y="358235"/>
                  <a:pt x="17516" y="311629"/>
                </a:cubicBezTo>
                <a:cubicBezTo>
                  <a:pt x="31539" y="311769"/>
                  <a:pt x="45753" y="311752"/>
                  <a:pt x="59513" y="311752"/>
                </a:cubicBezTo>
                <a:cubicBezTo>
                  <a:pt x="75072" y="311734"/>
                  <a:pt x="91137" y="311734"/>
                  <a:pt x="106923" y="311927"/>
                </a:cubicBezTo>
                <a:cubicBezTo>
                  <a:pt x="110921" y="311979"/>
                  <a:pt x="115985" y="311542"/>
                  <a:pt x="119827" y="307715"/>
                </a:cubicBezTo>
                <a:cubicBezTo>
                  <a:pt x="123651" y="303923"/>
                  <a:pt x="124123" y="298943"/>
                  <a:pt x="124105" y="294574"/>
                </a:cubicBezTo>
                <a:cubicBezTo>
                  <a:pt x="123774" y="246955"/>
                  <a:pt x="123739" y="207480"/>
                  <a:pt x="124018" y="170346"/>
                </a:cubicBezTo>
                <a:cubicBezTo>
                  <a:pt x="124559" y="96445"/>
                  <a:pt x="173331" y="36227"/>
                  <a:pt x="245397" y="20535"/>
                </a:cubicBezTo>
                <a:cubicBezTo>
                  <a:pt x="254460" y="18560"/>
                  <a:pt x="264501" y="17634"/>
                  <a:pt x="276952" y="17634"/>
                </a:cubicBezTo>
                <a:cubicBezTo>
                  <a:pt x="277056" y="17634"/>
                  <a:pt x="277161" y="17634"/>
                  <a:pt x="277266" y="17634"/>
                </a:cubicBezTo>
                <a:cubicBezTo>
                  <a:pt x="284321" y="17652"/>
                  <a:pt x="291358" y="17669"/>
                  <a:pt x="298395" y="17687"/>
                </a:cubicBezTo>
                <a:cubicBezTo>
                  <a:pt x="322860" y="17756"/>
                  <a:pt x="348145" y="17826"/>
                  <a:pt x="373063" y="17459"/>
                </a:cubicBezTo>
                <a:cubicBezTo>
                  <a:pt x="373168" y="17459"/>
                  <a:pt x="373273" y="17459"/>
                  <a:pt x="373378" y="17459"/>
                </a:cubicBezTo>
                <a:cubicBezTo>
                  <a:pt x="373378" y="17704"/>
                  <a:pt x="373378" y="17966"/>
                  <a:pt x="373378" y="18263"/>
                </a:cubicBezTo>
                <a:cubicBezTo>
                  <a:pt x="373028" y="57546"/>
                  <a:pt x="373028" y="96131"/>
                  <a:pt x="373378" y="132933"/>
                </a:cubicBezTo>
                <a:cubicBezTo>
                  <a:pt x="373378" y="133457"/>
                  <a:pt x="373378" y="133894"/>
                  <a:pt x="373360" y="134278"/>
                </a:cubicBezTo>
                <a:cubicBezTo>
                  <a:pt x="373203" y="134278"/>
                  <a:pt x="373028" y="134261"/>
                  <a:pt x="372836" y="134261"/>
                </a:cubicBezTo>
                <a:cubicBezTo>
                  <a:pt x="361014" y="133649"/>
                  <a:pt x="349123" y="133824"/>
                  <a:pt x="337598" y="133981"/>
                </a:cubicBezTo>
                <a:cubicBezTo>
                  <a:pt x="335153" y="134016"/>
                  <a:pt x="332708" y="134051"/>
                  <a:pt x="330263" y="134086"/>
                </a:cubicBezTo>
                <a:cubicBezTo>
                  <a:pt x="293052" y="134505"/>
                  <a:pt x="266981" y="160857"/>
                  <a:pt x="266823" y="198183"/>
                </a:cubicBezTo>
                <a:cubicBezTo>
                  <a:pt x="266771" y="210660"/>
                  <a:pt x="266789" y="223137"/>
                  <a:pt x="266806" y="235614"/>
                </a:cubicBezTo>
                <a:cubicBezTo>
                  <a:pt x="266823" y="254994"/>
                  <a:pt x="266858" y="275037"/>
                  <a:pt x="266631" y="294731"/>
                </a:cubicBezTo>
                <a:cubicBezTo>
                  <a:pt x="266579" y="298751"/>
                  <a:pt x="267016" y="303836"/>
                  <a:pt x="270822" y="307680"/>
                </a:cubicBezTo>
                <a:cubicBezTo>
                  <a:pt x="274629" y="311507"/>
                  <a:pt x="279833" y="311962"/>
                  <a:pt x="283867" y="311944"/>
                </a:cubicBezTo>
                <a:cubicBezTo>
                  <a:pt x="319297" y="311717"/>
                  <a:pt x="355339" y="311752"/>
                  <a:pt x="390194" y="311769"/>
                </a:cubicBezTo>
                <a:cubicBezTo>
                  <a:pt x="400968" y="311769"/>
                  <a:pt x="411759" y="311787"/>
                  <a:pt x="422533" y="311787"/>
                </a:cubicBezTo>
                <a:lnTo>
                  <a:pt x="388500" y="397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6009686" y="4101086"/>
            <a:ext cx="519307" cy="409708"/>
          </a:xfrm>
          <a:custGeom>
            <a:rect b="b" l="l" r="r" t="t"/>
            <a:pathLst>
              <a:path extrusionOk="0" h="819416" w="1038613">
                <a:moveTo>
                  <a:pt x="1038614" y="10341"/>
                </a:moveTo>
                <a:cubicBezTo>
                  <a:pt x="1038614" y="10362"/>
                  <a:pt x="1038614" y="10383"/>
                  <a:pt x="1038614" y="10403"/>
                </a:cubicBezTo>
                <a:lnTo>
                  <a:pt x="1038614" y="657414"/>
                </a:lnTo>
                <a:cubicBezTo>
                  <a:pt x="1038614" y="657477"/>
                  <a:pt x="1038614" y="657518"/>
                  <a:pt x="1038614" y="657581"/>
                </a:cubicBezTo>
                <a:lnTo>
                  <a:pt x="1038614" y="657685"/>
                </a:lnTo>
                <a:cubicBezTo>
                  <a:pt x="1038614" y="657809"/>
                  <a:pt x="1038572" y="657914"/>
                  <a:pt x="1038572" y="658038"/>
                </a:cubicBezTo>
                <a:cubicBezTo>
                  <a:pt x="1038551" y="658600"/>
                  <a:pt x="1038509" y="659141"/>
                  <a:pt x="1038405" y="659682"/>
                </a:cubicBezTo>
                <a:cubicBezTo>
                  <a:pt x="1038364" y="659890"/>
                  <a:pt x="1038280" y="660098"/>
                  <a:pt x="1038239" y="660327"/>
                </a:cubicBezTo>
                <a:cubicBezTo>
                  <a:pt x="1038114" y="660764"/>
                  <a:pt x="1038010" y="661201"/>
                  <a:pt x="1037843" y="661617"/>
                </a:cubicBezTo>
                <a:cubicBezTo>
                  <a:pt x="1037739" y="661825"/>
                  <a:pt x="1037614" y="662033"/>
                  <a:pt x="1037510" y="662241"/>
                </a:cubicBezTo>
                <a:cubicBezTo>
                  <a:pt x="1037323" y="662637"/>
                  <a:pt x="1037135" y="663032"/>
                  <a:pt x="1036886" y="663386"/>
                </a:cubicBezTo>
                <a:cubicBezTo>
                  <a:pt x="1036781" y="663573"/>
                  <a:pt x="1036636" y="663739"/>
                  <a:pt x="1036511" y="663906"/>
                </a:cubicBezTo>
                <a:cubicBezTo>
                  <a:pt x="1036240" y="664260"/>
                  <a:pt x="1035949" y="664634"/>
                  <a:pt x="1035636" y="664967"/>
                </a:cubicBezTo>
                <a:cubicBezTo>
                  <a:pt x="1035491" y="665113"/>
                  <a:pt x="1035324" y="665238"/>
                  <a:pt x="1035178" y="665362"/>
                </a:cubicBezTo>
                <a:cubicBezTo>
                  <a:pt x="1034824" y="665674"/>
                  <a:pt x="1034491" y="665987"/>
                  <a:pt x="1034096" y="666257"/>
                </a:cubicBezTo>
                <a:cubicBezTo>
                  <a:pt x="1033887" y="666403"/>
                  <a:pt x="1033658" y="666486"/>
                  <a:pt x="1033450" y="666611"/>
                </a:cubicBezTo>
                <a:cubicBezTo>
                  <a:pt x="1033117" y="666819"/>
                  <a:pt x="1032805" y="667027"/>
                  <a:pt x="1032451" y="667193"/>
                </a:cubicBezTo>
                <a:lnTo>
                  <a:pt x="693193" y="818501"/>
                </a:lnTo>
                <a:cubicBezTo>
                  <a:pt x="693172" y="818522"/>
                  <a:pt x="693131" y="818522"/>
                  <a:pt x="693110" y="818543"/>
                </a:cubicBezTo>
                <a:cubicBezTo>
                  <a:pt x="692985" y="818584"/>
                  <a:pt x="692881" y="818626"/>
                  <a:pt x="692756" y="818667"/>
                </a:cubicBezTo>
                <a:cubicBezTo>
                  <a:pt x="692485" y="818772"/>
                  <a:pt x="692236" y="818876"/>
                  <a:pt x="691965" y="818959"/>
                </a:cubicBezTo>
                <a:cubicBezTo>
                  <a:pt x="691861" y="818980"/>
                  <a:pt x="691757" y="819000"/>
                  <a:pt x="691653" y="819042"/>
                </a:cubicBezTo>
                <a:cubicBezTo>
                  <a:pt x="691486" y="819084"/>
                  <a:pt x="691299" y="819146"/>
                  <a:pt x="691132" y="819188"/>
                </a:cubicBezTo>
                <a:cubicBezTo>
                  <a:pt x="691049" y="819188"/>
                  <a:pt x="690966" y="819208"/>
                  <a:pt x="690903" y="819229"/>
                </a:cubicBezTo>
                <a:cubicBezTo>
                  <a:pt x="690799" y="819229"/>
                  <a:pt x="690716" y="819250"/>
                  <a:pt x="690612" y="819271"/>
                </a:cubicBezTo>
                <a:cubicBezTo>
                  <a:pt x="690508" y="819292"/>
                  <a:pt x="690403" y="819292"/>
                  <a:pt x="690278" y="819312"/>
                </a:cubicBezTo>
                <a:cubicBezTo>
                  <a:pt x="689862" y="819375"/>
                  <a:pt x="689446" y="819396"/>
                  <a:pt x="689029" y="819417"/>
                </a:cubicBezTo>
                <a:cubicBezTo>
                  <a:pt x="688988" y="819417"/>
                  <a:pt x="688967" y="819417"/>
                  <a:pt x="688946" y="819417"/>
                </a:cubicBezTo>
                <a:cubicBezTo>
                  <a:pt x="688925" y="819417"/>
                  <a:pt x="688904" y="819417"/>
                  <a:pt x="688863" y="819417"/>
                </a:cubicBezTo>
                <a:cubicBezTo>
                  <a:pt x="688446" y="819396"/>
                  <a:pt x="688030" y="819375"/>
                  <a:pt x="687614" y="819312"/>
                </a:cubicBezTo>
                <a:cubicBezTo>
                  <a:pt x="687489" y="819292"/>
                  <a:pt x="687385" y="819292"/>
                  <a:pt x="687280" y="819271"/>
                </a:cubicBezTo>
                <a:cubicBezTo>
                  <a:pt x="687176" y="819250"/>
                  <a:pt x="687093" y="819229"/>
                  <a:pt x="686989" y="819229"/>
                </a:cubicBezTo>
                <a:cubicBezTo>
                  <a:pt x="686927" y="819208"/>
                  <a:pt x="686843" y="819188"/>
                  <a:pt x="686760" y="819188"/>
                </a:cubicBezTo>
                <a:cubicBezTo>
                  <a:pt x="686593" y="819146"/>
                  <a:pt x="686406" y="819084"/>
                  <a:pt x="686239" y="819042"/>
                </a:cubicBezTo>
                <a:cubicBezTo>
                  <a:pt x="686135" y="819000"/>
                  <a:pt x="686031" y="818980"/>
                  <a:pt x="685927" y="818959"/>
                </a:cubicBezTo>
                <a:cubicBezTo>
                  <a:pt x="685656" y="818876"/>
                  <a:pt x="685407" y="818772"/>
                  <a:pt x="685136" y="818667"/>
                </a:cubicBezTo>
                <a:cubicBezTo>
                  <a:pt x="685011" y="818626"/>
                  <a:pt x="684907" y="818584"/>
                  <a:pt x="684782" y="818543"/>
                </a:cubicBezTo>
                <a:cubicBezTo>
                  <a:pt x="684761" y="818522"/>
                  <a:pt x="684720" y="818522"/>
                  <a:pt x="684699" y="818501"/>
                </a:cubicBezTo>
                <a:lnTo>
                  <a:pt x="349688" y="669087"/>
                </a:lnTo>
                <a:lnTo>
                  <a:pt x="14657" y="818501"/>
                </a:lnTo>
                <a:cubicBezTo>
                  <a:pt x="14615" y="818522"/>
                  <a:pt x="14595" y="818543"/>
                  <a:pt x="14553" y="818543"/>
                </a:cubicBezTo>
                <a:cubicBezTo>
                  <a:pt x="14449" y="818584"/>
                  <a:pt x="14366" y="818626"/>
                  <a:pt x="14262" y="818667"/>
                </a:cubicBezTo>
                <a:cubicBezTo>
                  <a:pt x="13699" y="818876"/>
                  <a:pt x="13137" y="819063"/>
                  <a:pt x="12554" y="819188"/>
                </a:cubicBezTo>
                <a:cubicBezTo>
                  <a:pt x="12492" y="819208"/>
                  <a:pt x="12429" y="819208"/>
                  <a:pt x="12388" y="819208"/>
                </a:cubicBezTo>
                <a:cubicBezTo>
                  <a:pt x="11742" y="819333"/>
                  <a:pt x="11118" y="819417"/>
                  <a:pt x="10472" y="819417"/>
                </a:cubicBezTo>
                <a:cubicBezTo>
                  <a:pt x="10452" y="819417"/>
                  <a:pt x="10431" y="819417"/>
                  <a:pt x="10410" y="819417"/>
                </a:cubicBezTo>
                <a:cubicBezTo>
                  <a:pt x="10347" y="819417"/>
                  <a:pt x="10285" y="819396"/>
                  <a:pt x="10243" y="819396"/>
                </a:cubicBezTo>
                <a:cubicBezTo>
                  <a:pt x="9681" y="819396"/>
                  <a:pt x="9161" y="819333"/>
                  <a:pt x="8619" y="819229"/>
                </a:cubicBezTo>
                <a:cubicBezTo>
                  <a:pt x="8390" y="819188"/>
                  <a:pt x="8161" y="819146"/>
                  <a:pt x="7932" y="819084"/>
                </a:cubicBezTo>
                <a:cubicBezTo>
                  <a:pt x="7558" y="819000"/>
                  <a:pt x="7204" y="818876"/>
                  <a:pt x="6829" y="818751"/>
                </a:cubicBezTo>
                <a:cubicBezTo>
                  <a:pt x="6621" y="818667"/>
                  <a:pt x="6392" y="818605"/>
                  <a:pt x="6183" y="818501"/>
                </a:cubicBezTo>
                <a:cubicBezTo>
                  <a:pt x="5684" y="818293"/>
                  <a:pt x="5205" y="818022"/>
                  <a:pt x="4747" y="817731"/>
                </a:cubicBezTo>
                <a:cubicBezTo>
                  <a:pt x="4560" y="817606"/>
                  <a:pt x="4393" y="817461"/>
                  <a:pt x="4206" y="817336"/>
                </a:cubicBezTo>
                <a:cubicBezTo>
                  <a:pt x="3914" y="817107"/>
                  <a:pt x="3623" y="816857"/>
                  <a:pt x="3331" y="816608"/>
                </a:cubicBezTo>
                <a:cubicBezTo>
                  <a:pt x="3165" y="816441"/>
                  <a:pt x="2998" y="816275"/>
                  <a:pt x="2831" y="816108"/>
                </a:cubicBezTo>
                <a:cubicBezTo>
                  <a:pt x="2561" y="815817"/>
                  <a:pt x="2332" y="815526"/>
                  <a:pt x="2103" y="815234"/>
                </a:cubicBezTo>
                <a:cubicBezTo>
                  <a:pt x="1978" y="815047"/>
                  <a:pt x="1832" y="814881"/>
                  <a:pt x="1707" y="814673"/>
                </a:cubicBezTo>
                <a:cubicBezTo>
                  <a:pt x="1395" y="814236"/>
                  <a:pt x="1145" y="813757"/>
                  <a:pt x="916" y="813258"/>
                </a:cubicBezTo>
                <a:cubicBezTo>
                  <a:pt x="916" y="813237"/>
                  <a:pt x="895" y="813237"/>
                  <a:pt x="895" y="813216"/>
                </a:cubicBezTo>
                <a:cubicBezTo>
                  <a:pt x="645" y="812654"/>
                  <a:pt x="458" y="812051"/>
                  <a:pt x="312" y="811447"/>
                </a:cubicBezTo>
                <a:cubicBezTo>
                  <a:pt x="291" y="811364"/>
                  <a:pt x="271" y="811302"/>
                  <a:pt x="250" y="811219"/>
                </a:cubicBezTo>
                <a:cubicBezTo>
                  <a:pt x="146" y="810802"/>
                  <a:pt x="125" y="810366"/>
                  <a:pt x="83" y="809908"/>
                </a:cubicBezTo>
                <a:cubicBezTo>
                  <a:pt x="62" y="809658"/>
                  <a:pt x="21" y="809408"/>
                  <a:pt x="21" y="809138"/>
                </a:cubicBezTo>
                <a:cubicBezTo>
                  <a:pt x="21" y="809096"/>
                  <a:pt x="0" y="809055"/>
                  <a:pt x="0" y="809013"/>
                </a:cubicBezTo>
                <a:lnTo>
                  <a:pt x="0" y="161711"/>
                </a:lnTo>
                <a:cubicBezTo>
                  <a:pt x="0" y="161357"/>
                  <a:pt x="62" y="161024"/>
                  <a:pt x="104" y="160692"/>
                </a:cubicBezTo>
                <a:cubicBezTo>
                  <a:pt x="125" y="160400"/>
                  <a:pt x="146" y="160109"/>
                  <a:pt x="187" y="159818"/>
                </a:cubicBezTo>
                <a:cubicBezTo>
                  <a:pt x="271" y="159381"/>
                  <a:pt x="396" y="158985"/>
                  <a:pt x="541" y="158590"/>
                </a:cubicBezTo>
                <a:cubicBezTo>
                  <a:pt x="604" y="158340"/>
                  <a:pt x="666" y="158111"/>
                  <a:pt x="750" y="157883"/>
                </a:cubicBezTo>
                <a:cubicBezTo>
                  <a:pt x="895" y="157487"/>
                  <a:pt x="1103" y="157134"/>
                  <a:pt x="1312" y="156759"/>
                </a:cubicBezTo>
                <a:cubicBezTo>
                  <a:pt x="1437" y="156530"/>
                  <a:pt x="1541" y="156301"/>
                  <a:pt x="1666" y="156093"/>
                </a:cubicBezTo>
                <a:cubicBezTo>
                  <a:pt x="1895" y="155760"/>
                  <a:pt x="2144" y="155469"/>
                  <a:pt x="2394" y="155157"/>
                </a:cubicBezTo>
                <a:cubicBezTo>
                  <a:pt x="2561" y="154928"/>
                  <a:pt x="2727" y="154699"/>
                  <a:pt x="2936" y="154512"/>
                </a:cubicBezTo>
                <a:cubicBezTo>
                  <a:pt x="3206" y="154221"/>
                  <a:pt x="3519" y="153971"/>
                  <a:pt x="3810" y="153721"/>
                </a:cubicBezTo>
                <a:cubicBezTo>
                  <a:pt x="4039" y="153555"/>
                  <a:pt x="4226" y="153347"/>
                  <a:pt x="4455" y="153201"/>
                </a:cubicBezTo>
                <a:cubicBezTo>
                  <a:pt x="4851" y="152910"/>
                  <a:pt x="5267" y="152702"/>
                  <a:pt x="5705" y="152473"/>
                </a:cubicBezTo>
                <a:cubicBezTo>
                  <a:pt x="5871" y="152390"/>
                  <a:pt x="5996" y="152286"/>
                  <a:pt x="6183" y="152202"/>
                </a:cubicBezTo>
                <a:lnTo>
                  <a:pt x="6329" y="152140"/>
                </a:lnTo>
                <a:cubicBezTo>
                  <a:pt x="6350" y="152140"/>
                  <a:pt x="6371" y="152119"/>
                  <a:pt x="6392" y="152119"/>
                </a:cubicBezTo>
                <a:lnTo>
                  <a:pt x="345441" y="895"/>
                </a:lnTo>
                <a:cubicBezTo>
                  <a:pt x="345483" y="874"/>
                  <a:pt x="345545" y="874"/>
                  <a:pt x="345587" y="853"/>
                </a:cubicBezTo>
                <a:cubicBezTo>
                  <a:pt x="345628" y="832"/>
                  <a:pt x="345691" y="811"/>
                  <a:pt x="345753" y="791"/>
                </a:cubicBezTo>
                <a:cubicBezTo>
                  <a:pt x="346087" y="645"/>
                  <a:pt x="346420" y="562"/>
                  <a:pt x="346774" y="458"/>
                </a:cubicBezTo>
                <a:cubicBezTo>
                  <a:pt x="347044" y="375"/>
                  <a:pt x="347315" y="270"/>
                  <a:pt x="347586" y="208"/>
                </a:cubicBezTo>
                <a:cubicBezTo>
                  <a:pt x="347606" y="208"/>
                  <a:pt x="347648" y="208"/>
                  <a:pt x="347669" y="208"/>
                </a:cubicBezTo>
                <a:cubicBezTo>
                  <a:pt x="348023" y="146"/>
                  <a:pt x="348356" y="125"/>
                  <a:pt x="348710" y="83"/>
                </a:cubicBezTo>
                <a:cubicBezTo>
                  <a:pt x="349022" y="62"/>
                  <a:pt x="349334" y="0"/>
                  <a:pt x="349647" y="0"/>
                </a:cubicBezTo>
                <a:cubicBezTo>
                  <a:pt x="349668" y="0"/>
                  <a:pt x="349668" y="0"/>
                  <a:pt x="349688" y="0"/>
                </a:cubicBezTo>
                <a:lnTo>
                  <a:pt x="349709" y="0"/>
                </a:lnTo>
                <a:cubicBezTo>
                  <a:pt x="350042" y="0"/>
                  <a:pt x="350355" y="62"/>
                  <a:pt x="350667" y="83"/>
                </a:cubicBezTo>
                <a:cubicBezTo>
                  <a:pt x="351021" y="125"/>
                  <a:pt x="351354" y="146"/>
                  <a:pt x="351666" y="208"/>
                </a:cubicBezTo>
                <a:cubicBezTo>
                  <a:pt x="351729" y="208"/>
                  <a:pt x="351770" y="208"/>
                  <a:pt x="351812" y="229"/>
                </a:cubicBezTo>
                <a:cubicBezTo>
                  <a:pt x="352083" y="270"/>
                  <a:pt x="352332" y="375"/>
                  <a:pt x="352603" y="458"/>
                </a:cubicBezTo>
                <a:cubicBezTo>
                  <a:pt x="352936" y="562"/>
                  <a:pt x="353269" y="645"/>
                  <a:pt x="353582" y="770"/>
                </a:cubicBezTo>
                <a:cubicBezTo>
                  <a:pt x="353665" y="811"/>
                  <a:pt x="353727" y="832"/>
                  <a:pt x="353811" y="853"/>
                </a:cubicBezTo>
                <a:cubicBezTo>
                  <a:pt x="353852" y="874"/>
                  <a:pt x="353894" y="874"/>
                  <a:pt x="353915" y="895"/>
                </a:cubicBezTo>
                <a:lnTo>
                  <a:pt x="688946" y="150309"/>
                </a:lnTo>
                <a:lnTo>
                  <a:pt x="1023977" y="895"/>
                </a:lnTo>
                <a:cubicBezTo>
                  <a:pt x="1023998" y="874"/>
                  <a:pt x="1024040" y="874"/>
                  <a:pt x="1024081" y="853"/>
                </a:cubicBezTo>
                <a:cubicBezTo>
                  <a:pt x="1024331" y="749"/>
                  <a:pt x="1024623" y="687"/>
                  <a:pt x="1024873" y="583"/>
                </a:cubicBezTo>
                <a:cubicBezTo>
                  <a:pt x="1025289" y="458"/>
                  <a:pt x="1025684" y="312"/>
                  <a:pt x="1026080" y="229"/>
                </a:cubicBezTo>
                <a:cubicBezTo>
                  <a:pt x="1026163" y="208"/>
                  <a:pt x="1026247" y="208"/>
                  <a:pt x="1026330" y="187"/>
                </a:cubicBezTo>
                <a:cubicBezTo>
                  <a:pt x="1026955" y="83"/>
                  <a:pt x="1027558" y="0"/>
                  <a:pt x="1028183" y="0"/>
                </a:cubicBezTo>
                <a:lnTo>
                  <a:pt x="1028204" y="0"/>
                </a:lnTo>
                <a:cubicBezTo>
                  <a:pt x="1028287" y="0"/>
                  <a:pt x="1028349" y="21"/>
                  <a:pt x="1028433" y="21"/>
                </a:cubicBezTo>
                <a:cubicBezTo>
                  <a:pt x="1029036" y="42"/>
                  <a:pt x="1029640" y="83"/>
                  <a:pt x="1030223" y="208"/>
                </a:cubicBezTo>
                <a:cubicBezTo>
                  <a:pt x="1030411" y="250"/>
                  <a:pt x="1030577" y="312"/>
                  <a:pt x="1030765" y="354"/>
                </a:cubicBezTo>
                <a:cubicBezTo>
                  <a:pt x="1031223" y="479"/>
                  <a:pt x="1031701" y="603"/>
                  <a:pt x="1032139" y="791"/>
                </a:cubicBezTo>
                <a:cubicBezTo>
                  <a:pt x="1032347" y="853"/>
                  <a:pt x="1032513" y="978"/>
                  <a:pt x="1032701" y="1061"/>
                </a:cubicBezTo>
                <a:cubicBezTo>
                  <a:pt x="1033117" y="1269"/>
                  <a:pt x="1033534" y="1477"/>
                  <a:pt x="1033929" y="1727"/>
                </a:cubicBezTo>
                <a:cubicBezTo>
                  <a:pt x="1034096" y="1831"/>
                  <a:pt x="1034221" y="1956"/>
                  <a:pt x="1034387" y="2060"/>
                </a:cubicBezTo>
                <a:cubicBezTo>
                  <a:pt x="1034762" y="2351"/>
                  <a:pt x="1035158" y="2642"/>
                  <a:pt x="1035491" y="2996"/>
                </a:cubicBezTo>
                <a:cubicBezTo>
                  <a:pt x="1035636" y="3121"/>
                  <a:pt x="1035740" y="3267"/>
                  <a:pt x="1035865" y="3412"/>
                </a:cubicBezTo>
                <a:cubicBezTo>
                  <a:pt x="1036178" y="3766"/>
                  <a:pt x="1036511" y="4120"/>
                  <a:pt x="1036781" y="4515"/>
                </a:cubicBezTo>
                <a:cubicBezTo>
                  <a:pt x="1036927" y="4723"/>
                  <a:pt x="1037010" y="4931"/>
                  <a:pt x="1037135" y="5160"/>
                </a:cubicBezTo>
                <a:cubicBezTo>
                  <a:pt x="1037344" y="5472"/>
                  <a:pt x="1037552" y="5784"/>
                  <a:pt x="1037718" y="6159"/>
                </a:cubicBezTo>
                <a:cubicBezTo>
                  <a:pt x="1037739" y="6200"/>
                  <a:pt x="1037739" y="6242"/>
                  <a:pt x="1037760" y="6304"/>
                </a:cubicBezTo>
                <a:cubicBezTo>
                  <a:pt x="1037864" y="6513"/>
                  <a:pt x="1037906" y="6741"/>
                  <a:pt x="1037989" y="6970"/>
                </a:cubicBezTo>
                <a:cubicBezTo>
                  <a:pt x="1038135" y="7407"/>
                  <a:pt x="1038301" y="7844"/>
                  <a:pt x="1038385" y="8281"/>
                </a:cubicBezTo>
                <a:cubicBezTo>
                  <a:pt x="1038405" y="8385"/>
                  <a:pt x="1038405" y="8489"/>
                  <a:pt x="1038426" y="8593"/>
                </a:cubicBezTo>
                <a:cubicBezTo>
                  <a:pt x="1038530" y="9176"/>
                  <a:pt x="1038614" y="9758"/>
                  <a:pt x="1038614" y="103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6020095" y="4114298"/>
            <a:ext cx="498487" cy="383273"/>
          </a:xfrm>
          <a:custGeom>
            <a:rect b="b" l="l" r="r" t="t"/>
            <a:pathLst>
              <a:path extrusionOk="0" h="766546" w="996974">
                <a:moveTo>
                  <a:pt x="982046" y="535632"/>
                </a:moveTo>
                <a:cubicBezTo>
                  <a:pt x="986523" y="536755"/>
                  <a:pt x="991082" y="537504"/>
                  <a:pt x="995642" y="537837"/>
                </a:cubicBezTo>
                <a:cubicBezTo>
                  <a:pt x="996100" y="537858"/>
                  <a:pt x="996537" y="537983"/>
                  <a:pt x="996974" y="538066"/>
                </a:cubicBezTo>
                <a:lnTo>
                  <a:pt x="996974" y="0"/>
                </a:lnTo>
                <a:lnTo>
                  <a:pt x="678536" y="142028"/>
                </a:lnTo>
                <a:lnTo>
                  <a:pt x="678536" y="308004"/>
                </a:lnTo>
                <a:cubicBezTo>
                  <a:pt x="681742" y="306007"/>
                  <a:pt x="684907" y="304155"/>
                  <a:pt x="688051" y="302470"/>
                </a:cubicBezTo>
                <a:cubicBezTo>
                  <a:pt x="693131" y="299765"/>
                  <a:pt x="699418" y="301679"/>
                  <a:pt x="702146" y="306735"/>
                </a:cubicBezTo>
                <a:cubicBezTo>
                  <a:pt x="704852" y="311812"/>
                  <a:pt x="702937" y="318116"/>
                  <a:pt x="697878" y="320821"/>
                </a:cubicBezTo>
                <a:cubicBezTo>
                  <a:pt x="691673" y="324130"/>
                  <a:pt x="685303" y="328208"/>
                  <a:pt x="678536" y="333181"/>
                </a:cubicBezTo>
                <a:lnTo>
                  <a:pt x="678536" y="766546"/>
                </a:lnTo>
                <a:lnTo>
                  <a:pt x="996974" y="624518"/>
                </a:lnTo>
                <a:lnTo>
                  <a:pt x="996974" y="558394"/>
                </a:lnTo>
                <a:cubicBezTo>
                  <a:pt x="996308" y="558540"/>
                  <a:pt x="995600" y="558623"/>
                  <a:pt x="994892" y="558623"/>
                </a:cubicBezTo>
                <a:cubicBezTo>
                  <a:pt x="994642" y="558623"/>
                  <a:pt x="994392" y="558602"/>
                  <a:pt x="994122" y="558581"/>
                </a:cubicBezTo>
                <a:cubicBezTo>
                  <a:pt x="988376" y="558165"/>
                  <a:pt x="982588" y="557229"/>
                  <a:pt x="976925" y="555793"/>
                </a:cubicBezTo>
                <a:cubicBezTo>
                  <a:pt x="971366" y="554379"/>
                  <a:pt x="967993" y="548719"/>
                  <a:pt x="969409" y="543164"/>
                </a:cubicBezTo>
                <a:cubicBezTo>
                  <a:pt x="970804" y="537587"/>
                  <a:pt x="976467" y="534217"/>
                  <a:pt x="982046" y="535632"/>
                </a:cubicBezTo>
                <a:close/>
                <a:moveTo>
                  <a:pt x="773995" y="304675"/>
                </a:moveTo>
                <a:cubicBezTo>
                  <a:pt x="772725" y="309294"/>
                  <a:pt x="768519" y="312311"/>
                  <a:pt x="763960" y="312311"/>
                </a:cubicBezTo>
                <a:cubicBezTo>
                  <a:pt x="763043" y="312311"/>
                  <a:pt x="762107" y="312207"/>
                  <a:pt x="761190" y="311937"/>
                </a:cubicBezTo>
                <a:cubicBezTo>
                  <a:pt x="754924" y="310231"/>
                  <a:pt x="748553" y="309294"/>
                  <a:pt x="742265" y="309190"/>
                </a:cubicBezTo>
                <a:cubicBezTo>
                  <a:pt x="739496" y="309149"/>
                  <a:pt x="736498" y="309232"/>
                  <a:pt x="733646" y="309482"/>
                </a:cubicBezTo>
                <a:cubicBezTo>
                  <a:pt x="727900" y="310043"/>
                  <a:pt x="722861" y="305799"/>
                  <a:pt x="722341" y="300056"/>
                </a:cubicBezTo>
                <a:cubicBezTo>
                  <a:pt x="721820" y="294334"/>
                  <a:pt x="726047" y="289278"/>
                  <a:pt x="731772" y="288779"/>
                </a:cubicBezTo>
                <a:cubicBezTo>
                  <a:pt x="735374" y="288446"/>
                  <a:pt x="738997" y="288321"/>
                  <a:pt x="742619" y="288383"/>
                </a:cubicBezTo>
                <a:cubicBezTo>
                  <a:pt x="750677" y="288529"/>
                  <a:pt x="758775" y="289715"/>
                  <a:pt x="766708" y="291879"/>
                </a:cubicBezTo>
                <a:cubicBezTo>
                  <a:pt x="772246" y="293398"/>
                  <a:pt x="775514" y="299120"/>
                  <a:pt x="773995" y="304675"/>
                </a:cubicBezTo>
                <a:close/>
                <a:moveTo>
                  <a:pt x="830895" y="350346"/>
                </a:moveTo>
                <a:cubicBezTo>
                  <a:pt x="828917" y="352073"/>
                  <a:pt x="826481" y="352905"/>
                  <a:pt x="824066" y="352905"/>
                </a:cubicBezTo>
                <a:cubicBezTo>
                  <a:pt x="821151" y="352905"/>
                  <a:pt x="818257" y="351699"/>
                  <a:pt x="816196" y="349348"/>
                </a:cubicBezTo>
                <a:cubicBezTo>
                  <a:pt x="809471" y="341607"/>
                  <a:pt x="802289" y="334824"/>
                  <a:pt x="794856" y="329165"/>
                </a:cubicBezTo>
                <a:cubicBezTo>
                  <a:pt x="790276" y="325690"/>
                  <a:pt x="789401" y="319157"/>
                  <a:pt x="792878" y="314600"/>
                </a:cubicBezTo>
                <a:cubicBezTo>
                  <a:pt x="796355" y="310022"/>
                  <a:pt x="802892" y="309128"/>
                  <a:pt x="807473" y="312623"/>
                </a:cubicBezTo>
                <a:cubicBezTo>
                  <a:pt x="816030" y="319136"/>
                  <a:pt x="824254" y="326897"/>
                  <a:pt x="831894" y="335677"/>
                </a:cubicBezTo>
                <a:cubicBezTo>
                  <a:pt x="835684" y="340005"/>
                  <a:pt x="835226" y="346580"/>
                  <a:pt x="830895" y="350346"/>
                </a:cubicBezTo>
                <a:close/>
                <a:moveTo>
                  <a:pt x="862354" y="415451"/>
                </a:moveTo>
                <a:cubicBezTo>
                  <a:pt x="858460" y="415451"/>
                  <a:pt x="854713" y="413245"/>
                  <a:pt x="852943" y="409500"/>
                </a:cubicBezTo>
                <a:cubicBezTo>
                  <a:pt x="847759" y="398577"/>
                  <a:pt x="843304" y="389879"/>
                  <a:pt x="838911" y="382098"/>
                </a:cubicBezTo>
                <a:cubicBezTo>
                  <a:pt x="836100" y="377104"/>
                  <a:pt x="837870" y="370758"/>
                  <a:pt x="842866" y="367928"/>
                </a:cubicBezTo>
                <a:cubicBezTo>
                  <a:pt x="847884" y="365098"/>
                  <a:pt x="854213" y="366867"/>
                  <a:pt x="857045" y="371881"/>
                </a:cubicBezTo>
                <a:cubicBezTo>
                  <a:pt x="861687" y="380079"/>
                  <a:pt x="866351" y="389213"/>
                  <a:pt x="871764" y="400574"/>
                </a:cubicBezTo>
                <a:cubicBezTo>
                  <a:pt x="874221" y="405776"/>
                  <a:pt x="871993" y="411976"/>
                  <a:pt x="866809" y="414431"/>
                </a:cubicBezTo>
                <a:cubicBezTo>
                  <a:pt x="865372" y="415118"/>
                  <a:pt x="863853" y="415451"/>
                  <a:pt x="862354" y="415451"/>
                </a:cubicBezTo>
                <a:close/>
                <a:moveTo>
                  <a:pt x="899621" y="480223"/>
                </a:moveTo>
                <a:cubicBezTo>
                  <a:pt x="897997" y="481159"/>
                  <a:pt x="896227" y="481596"/>
                  <a:pt x="894479" y="481596"/>
                </a:cubicBezTo>
                <a:cubicBezTo>
                  <a:pt x="890856" y="481596"/>
                  <a:pt x="887337" y="479703"/>
                  <a:pt x="885422" y="476332"/>
                </a:cubicBezTo>
                <a:cubicBezTo>
                  <a:pt x="880717" y="468092"/>
                  <a:pt x="876032" y="458958"/>
                  <a:pt x="870640" y="447639"/>
                </a:cubicBezTo>
                <a:cubicBezTo>
                  <a:pt x="868162" y="442458"/>
                  <a:pt x="870369" y="436237"/>
                  <a:pt x="875553" y="433782"/>
                </a:cubicBezTo>
                <a:cubicBezTo>
                  <a:pt x="880758" y="431306"/>
                  <a:pt x="886963" y="433511"/>
                  <a:pt x="889440" y="438713"/>
                </a:cubicBezTo>
                <a:cubicBezTo>
                  <a:pt x="894603" y="449553"/>
                  <a:pt x="899080" y="458251"/>
                  <a:pt x="903514" y="466032"/>
                </a:cubicBezTo>
                <a:cubicBezTo>
                  <a:pt x="906367" y="471026"/>
                  <a:pt x="904618" y="477372"/>
                  <a:pt x="899621" y="480223"/>
                </a:cubicBezTo>
                <a:close/>
                <a:moveTo>
                  <a:pt x="949921" y="533259"/>
                </a:moveTo>
                <a:cubicBezTo>
                  <a:pt x="947881" y="535985"/>
                  <a:pt x="944758" y="537421"/>
                  <a:pt x="941594" y="537421"/>
                </a:cubicBezTo>
                <a:cubicBezTo>
                  <a:pt x="939407" y="537421"/>
                  <a:pt x="937221" y="536734"/>
                  <a:pt x="935348" y="535340"/>
                </a:cubicBezTo>
                <a:cubicBezTo>
                  <a:pt x="926791" y="528911"/>
                  <a:pt x="918525" y="521192"/>
                  <a:pt x="910780" y="512390"/>
                </a:cubicBezTo>
                <a:cubicBezTo>
                  <a:pt x="906991" y="508062"/>
                  <a:pt x="907408" y="501487"/>
                  <a:pt x="911738" y="497701"/>
                </a:cubicBezTo>
                <a:cubicBezTo>
                  <a:pt x="916048" y="493914"/>
                  <a:pt x="922627" y="494330"/>
                  <a:pt x="926416" y="498658"/>
                </a:cubicBezTo>
                <a:cubicBezTo>
                  <a:pt x="933224" y="506377"/>
                  <a:pt x="940428" y="513139"/>
                  <a:pt x="947860" y="518695"/>
                </a:cubicBezTo>
                <a:cubicBezTo>
                  <a:pt x="952441" y="522149"/>
                  <a:pt x="953378" y="528661"/>
                  <a:pt x="949921" y="533259"/>
                </a:cubicBezTo>
                <a:close/>
                <a:moveTo>
                  <a:pt x="339279" y="624518"/>
                </a:moveTo>
                <a:lnTo>
                  <a:pt x="657716" y="766546"/>
                </a:lnTo>
                <a:lnTo>
                  <a:pt x="657716" y="334200"/>
                </a:lnTo>
                <a:cubicBezTo>
                  <a:pt x="655863" y="330933"/>
                  <a:pt x="655905" y="327001"/>
                  <a:pt x="657716" y="323859"/>
                </a:cubicBezTo>
                <a:lnTo>
                  <a:pt x="657716" y="142028"/>
                </a:lnTo>
                <a:lnTo>
                  <a:pt x="339279" y="0"/>
                </a:lnTo>
                <a:lnTo>
                  <a:pt x="339279" y="624518"/>
                </a:lnTo>
                <a:close/>
                <a:moveTo>
                  <a:pt x="464509" y="416824"/>
                </a:moveTo>
                <a:cubicBezTo>
                  <a:pt x="455723" y="423233"/>
                  <a:pt x="446396" y="429163"/>
                  <a:pt x="436777" y="434427"/>
                </a:cubicBezTo>
                <a:cubicBezTo>
                  <a:pt x="435195" y="435301"/>
                  <a:pt x="433467" y="435717"/>
                  <a:pt x="431781" y="435717"/>
                </a:cubicBezTo>
                <a:cubicBezTo>
                  <a:pt x="428095" y="435717"/>
                  <a:pt x="424535" y="433761"/>
                  <a:pt x="422641" y="430328"/>
                </a:cubicBezTo>
                <a:cubicBezTo>
                  <a:pt x="419872" y="425293"/>
                  <a:pt x="421704" y="418967"/>
                  <a:pt x="426763" y="416200"/>
                </a:cubicBezTo>
                <a:cubicBezTo>
                  <a:pt x="435591" y="411352"/>
                  <a:pt x="444168" y="405901"/>
                  <a:pt x="452226" y="400012"/>
                </a:cubicBezTo>
                <a:cubicBezTo>
                  <a:pt x="456868" y="396621"/>
                  <a:pt x="463385" y="397640"/>
                  <a:pt x="466779" y="402280"/>
                </a:cubicBezTo>
                <a:cubicBezTo>
                  <a:pt x="470172" y="406920"/>
                  <a:pt x="469152" y="413433"/>
                  <a:pt x="464509" y="416824"/>
                </a:cubicBezTo>
                <a:close/>
                <a:moveTo>
                  <a:pt x="509875" y="435072"/>
                </a:moveTo>
                <a:cubicBezTo>
                  <a:pt x="509542" y="435072"/>
                  <a:pt x="509209" y="435051"/>
                  <a:pt x="508897" y="435030"/>
                </a:cubicBezTo>
                <a:cubicBezTo>
                  <a:pt x="497446" y="433948"/>
                  <a:pt x="486120" y="430786"/>
                  <a:pt x="475190" y="425605"/>
                </a:cubicBezTo>
                <a:cubicBezTo>
                  <a:pt x="470006" y="423150"/>
                  <a:pt x="467799" y="416949"/>
                  <a:pt x="470255" y="411747"/>
                </a:cubicBezTo>
                <a:cubicBezTo>
                  <a:pt x="472712" y="406566"/>
                  <a:pt x="478937" y="404340"/>
                  <a:pt x="484121" y="406816"/>
                </a:cubicBezTo>
                <a:cubicBezTo>
                  <a:pt x="492845" y="410936"/>
                  <a:pt x="501818" y="413474"/>
                  <a:pt x="510833" y="414307"/>
                </a:cubicBezTo>
                <a:cubicBezTo>
                  <a:pt x="516559" y="414848"/>
                  <a:pt x="520764" y="419924"/>
                  <a:pt x="520223" y="425646"/>
                </a:cubicBezTo>
                <a:cubicBezTo>
                  <a:pt x="519723" y="431035"/>
                  <a:pt x="515184" y="435072"/>
                  <a:pt x="509875" y="435072"/>
                </a:cubicBezTo>
                <a:close/>
                <a:moveTo>
                  <a:pt x="604834" y="370279"/>
                </a:moveTo>
                <a:cubicBezTo>
                  <a:pt x="610643" y="365078"/>
                  <a:pt x="616556" y="359584"/>
                  <a:pt x="622260" y="354279"/>
                </a:cubicBezTo>
                <a:lnTo>
                  <a:pt x="627903" y="349035"/>
                </a:lnTo>
                <a:cubicBezTo>
                  <a:pt x="632129" y="345124"/>
                  <a:pt x="638708" y="345373"/>
                  <a:pt x="642622" y="349576"/>
                </a:cubicBezTo>
                <a:cubicBezTo>
                  <a:pt x="646536" y="353800"/>
                  <a:pt x="646286" y="360375"/>
                  <a:pt x="642060" y="364287"/>
                </a:cubicBezTo>
                <a:lnTo>
                  <a:pt x="636439" y="369509"/>
                </a:lnTo>
                <a:cubicBezTo>
                  <a:pt x="630651" y="374898"/>
                  <a:pt x="624676" y="380454"/>
                  <a:pt x="618721" y="385780"/>
                </a:cubicBezTo>
                <a:cubicBezTo>
                  <a:pt x="616722" y="387570"/>
                  <a:pt x="614245" y="388444"/>
                  <a:pt x="611767" y="388444"/>
                </a:cubicBezTo>
                <a:cubicBezTo>
                  <a:pt x="608915" y="388444"/>
                  <a:pt x="606083" y="387278"/>
                  <a:pt x="604022" y="384990"/>
                </a:cubicBezTo>
                <a:cubicBezTo>
                  <a:pt x="600191" y="380703"/>
                  <a:pt x="600545" y="374128"/>
                  <a:pt x="604834" y="370279"/>
                </a:cubicBezTo>
                <a:close/>
                <a:moveTo>
                  <a:pt x="587554" y="398431"/>
                </a:moveTo>
                <a:cubicBezTo>
                  <a:pt x="590739" y="403217"/>
                  <a:pt x="589448" y="409667"/>
                  <a:pt x="584660" y="412871"/>
                </a:cubicBezTo>
                <a:cubicBezTo>
                  <a:pt x="574354" y="419737"/>
                  <a:pt x="564548" y="424876"/>
                  <a:pt x="554700" y="428559"/>
                </a:cubicBezTo>
                <a:cubicBezTo>
                  <a:pt x="553514" y="429017"/>
                  <a:pt x="552264" y="429225"/>
                  <a:pt x="551057" y="429225"/>
                </a:cubicBezTo>
                <a:cubicBezTo>
                  <a:pt x="546830" y="429225"/>
                  <a:pt x="542875" y="426645"/>
                  <a:pt x="541313" y="422484"/>
                </a:cubicBezTo>
                <a:cubicBezTo>
                  <a:pt x="539294" y="417095"/>
                  <a:pt x="542021" y="411102"/>
                  <a:pt x="547393" y="409084"/>
                </a:cubicBezTo>
                <a:cubicBezTo>
                  <a:pt x="555741" y="405963"/>
                  <a:pt x="564153" y="401531"/>
                  <a:pt x="573126" y="395560"/>
                </a:cubicBezTo>
                <a:cubicBezTo>
                  <a:pt x="577894" y="392355"/>
                  <a:pt x="584368" y="393666"/>
                  <a:pt x="587554" y="398431"/>
                </a:cubicBezTo>
                <a:close/>
                <a:moveTo>
                  <a:pt x="549350" y="291109"/>
                </a:moveTo>
                <a:cubicBezTo>
                  <a:pt x="547892" y="301845"/>
                  <a:pt x="544853" y="312894"/>
                  <a:pt x="540335" y="323963"/>
                </a:cubicBezTo>
                <a:cubicBezTo>
                  <a:pt x="538690" y="327979"/>
                  <a:pt x="534797" y="330434"/>
                  <a:pt x="530695" y="330434"/>
                </a:cubicBezTo>
                <a:cubicBezTo>
                  <a:pt x="529384" y="330434"/>
                  <a:pt x="528051" y="330184"/>
                  <a:pt x="526760" y="329664"/>
                </a:cubicBezTo>
                <a:cubicBezTo>
                  <a:pt x="521451" y="327479"/>
                  <a:pt x="518890" y="321404"/>
                  <a:pt x="521076" y="316098"/>
                </a:cubicBezTo>
                <a:cubicBezTo>
                  <a:pt x="524928" y="306652"/>
                  <a:pt x="527489" y="297309"/>
                  <a:pt x="528717" y="288321"/>
                </a:cubicBezTo>
                <a:cubicBezTo>
                  <a:pt x="529488" y="282620"/>
                  <a:pt x="534713" y="278625"/>
                  <a:pt x="540418" y="279395"/>
                </a:cubicBezTo>
                <a:cubicBezTo>
                  <a:pt x="546123" y="280165"/>
                  <a:pt x="550120" y="285408"/>
                  <a:pt x="549350" y="291109"/>
                </a:cubicBezTo>
                <a:close/>
                <a:moveTo>
                  <a:pt x="512644" y="213395"/>
                </a:moveTo>
                <a:cubicBezTo>
                  <a:pt x="516933" y="209567"/>
                  <a:pt x="523533" y="209962"/>
                  <a:pt x="527343" y="214248"/>
                </a:cubicBezTo>
                <a:cubicBezTo>
                  <a:pt x="535046" y="222904"/>
                  <a:pt x="541209" y="233474"/>
                  <a:pt x="545165" y="244814"/>
                </a:cubicBezTo>
                <a:cubicBezTo>
                  <a:pt x="547060" y="250244"/>
                  <a:pt x="544207" y="256174"/>
                  <a:pt x="538773" y="258068"/>
                </a:cubicBezTo>
                <a:cubicBezTo>
                  <a:pt x="537649" y="258463"/>
                  <a:pt x="536483" y="258650"/>
                  <a:pt x="535338" y="258650"/>
                </a:cubicBezTo>
                <a:cubicBezTo>
                  <a:pt x="531049" y="258650"/>
                  <a:pt x="527010" y="255966"/>
                  <a:pt x="525511" y="251680"/>
                </a:cubicBezTo>
                <a:cubicBezTo>
                  <a:pt x="522430" y="242879"/>
                  <a:pt x="517683" y="234722"/>
                  <a:pt x="511791" y="228085"/>
                </a:cubicBezTo>
                <a:cubicBezTo>
                  <a:pt x="507960" y="223778"/>
                  <a:pt x="508356" y="217203"/>
                  <a:pt x="512644" y="213395"/>
                </a:cubicBezTo>
                <a:close/>
                <a:moveTo>
                  <a:pt x="516184" y="348120"/>
                </a:moveTo>
                <a:cubicBezTo>
                  <a:pt x="520847" y="351470"/>
                  <a:pt x="521930" y="357962"/>
                  <a:pt x="518578" y="362622"/>
                </a:cubicBezTo>
                <a:cubicBezTo>
                  <a:pt x="512228" y="371465"/>
                  <a:pt x="505149" y="379996"/>
                  <a:pt x="497509" y="387986"/>
                </a:cubicBezTo>
                <a:cubicBezTo>
                  <a:pt x="495468" y="390129"/>
                  <a:pt x="492720" y="391190"/>
                  <a:pt x="489993" y="391190"/>
                </a:cubicBezTo>
                <a:cubicBezTo>
                  <a:pt x="487390" y="391190"/>
                  <a:pt x="484808" y="390233"/>
                  <a:pt x="482789" y="388319"/>
                </a:cubicBezTo>
                <a:cubicBezTo>
                  <a:pt x="478625" y="384345"/>
                  <a:pt x="478479" y="377749"/>
                  <a:pt x="482456" y="373608"/>
                </a:cubicBezTo>
                <a:cubicBezTo>
                  <a:pt x="489410" y="366326"/>
                  <a:pt x="495885" y="358544"/>
                  <a:pt x="501652" y="350492"/>
                </a:cubicBezTo>
                <a:cubicBezTo>
                  <a:pt x="505004" y="345831"/>
                  <a:pt x="511520" y="344770"/>
                  <a:pt x="516184" y="348120"/>
                </a:cubicBezTo>
                <a:close/>
                <a:moveTo>
                  <a:pt x="449207" y="194087"/>
                </a:moveTo>
                <a:cubicBezTo>
                  <a:pt x="457535" y="190966"/>
                  <a:pt x="466050" y="189384"/>
                  <a:pt x="474524" y="189384"/>
                </a:cubicBezTo>
                <a:cubicBezTo>
                  <a:pt x="478146" y="189363"/>
                  <a:pt x="481956" y="189696"/>
                  <a:pt x="485600" y="190300"/>
                </a:cubicBezTo>
                <a:cubicBezTo>
                  <a:pt x="491263" y="191257"/>
                  <a:pt x="495073" y="196625"/>
                  <a:pt x="494115" y="202305"/>
                </a:cubicBezTo>
                <a:cubicBezTo>
                  <a:pt x="493157" y="207965"/>
                  <a:pt x="487786" y="211793"/>
                  <a:pt x="482123" y="210815"/>
                </a:cubicBezTo>
                <a:cubicBezTo>
                  <a:pt x="479624" y="210399"/>
                  <a:pt x="477084" y="210191"/>
                  <a:pt x="474544" y="210191"/>
                </a:cubicBezTo>
                <a:lnTo>
                  <a:pt x="474524" y="210191"/>
                </a:lnTo>
                <a:cubicBezTo>
                  <a:pt x="468569" y="210191"/>
                  <a:pt x="462511" y="211315"/>
                  <a:pt x="456514" y="213562"/>
                </a:cubicBezTo>
                <a:cubicBezTo>
                  <a:pt x="455307" y="214020"/>
                  <a:pt x="454079" y="214248"/>
                  <a:pt x="452850" y="214248"/>
                </a:cubicBezTo>
                <a:cubicBezTo>
                  <a:pt x="448645" y="214248"/>
                  <a:pt x="444689" y="211668"/>
                  <a:pt x="443107" y="207486"/>
                </a:cubicBezTo>
                <a:cubicBezTo>
                  <a:pt x="441087" y="202118"/>
                  <a:pt x="443814" y="196105"/>
                  <a:pt x="449207" y="194087"/>
                </a:cubicBezTo>
                <a:close/>
                <a:moveTo>
                  <a:pt x="435195" y="361228"/>
                </a:moveTo>
                <a:cubicBezTo>
                  <a:pt x="440587" y="369697"/>
                  <a:pt x="446688" y="377458"/>
                  <a:pt x="453329" y="384282"/>
                </a:cubicBezTo>
                <a:cubicBezTo>
                  <a:pt x="457347" y="388402"/>
                  <a:pt x="457264" y="394977"/>
                  <a:pt x="453142" y="398993"/>
                </a:cubicBezTo>
                <a:cubicBezTo>
                  <a:pt x="451122" y="400969"/>
                  <a:pt x="448499" y="401947"/>
                  <a:pt x="445876" y="401947"/>
                </a:cubicBezTo>
                <a:cubicBezTo>
                  <a:pt x="443169" y="401947"/>
                  <a:pt x="440462" y="400886"/>
                  <a:pt x="438422" y="398805"/>
                </a:cubicBezTo>
                <a:cubicBezTo>
                  <a:pt x="430760" y="390961"/>
                  <a:pt x="423765" y="382056"/>
                  <a:pt x="417623" y="372381"/>
                </a:cubicBezTo>
                <a:cubicBezTo>
                  <a:pt x="414542" y="367533"/>
                  <a:pt x="415978" y="361103"/>
                  <a:pt x="420829" y="358024"/>
                </a:cubicBezTo>
                <a:cubicBezTo>
                  <a:pt x="425680" y="354945"/>
                  <a:pt x="432114" y="356380"/>
                  <a:pt x="435195" y="361228"/>
                </a:cubicBezTo>
                <a:close/>
                <a:moveTo>
                  <a:pt x="395221" y="253553"/>
                </a:moveTo>
                <a:cubicBezTo>
                  <a:pt x="396054" y="250660"/>
                  <a:pt x="397032" y="247789"/>
                  <a:pt x="398115" y="245022"/>
                </a:cubicBezTo>
                <a:cubicBezTo>
                  <a:pt x="401280" y="236886"/>
                  <a:pt x="405735" y="229188"/>
                  <a:pt x="411336" y="222134"/>
                </a:cubicBezTo>
                <a:cubicBezTo>
                  <a:pt x="414917" y="217640"/>
                  <a:pt x="421454" y="216870"/>
                  <a:pt x="425972" y="220449"/>
                </a:cubicBezTo>
                <a:cubicBezTo>
                  <a:pt x="430469" y="224007"/>
                  <a:pt x="431218" y="230561"/>
                  <a:pt x="427658" y="235055"/>
                </a:cubicBezTo>
                <a:cubicBezTo>
                  <a:pt x="423349" y="240486"/>
                  <a:pt x="419934" y="246395"/>
                  <a:pt x="417519" y="252575"/>
                </a:cubicBezTo>
                <a:cubicBezTo>
                  <a:pt x="416665" y="254780"/>
                  <a:pt x="415874" y="257069"/>
                  <a:pt x="415208" y="259379"/>
                </a:cubicBezTo>
                <a:cubicBezTo>
                  <a:pt x="413876" y="263914"/>
                  <a:pt x="409732" y="266869"/>
                  <a:pt x="405215" y="266869"/>
                </a:cubicBezTo>
                <a:cubicBezTo>
                  <a:pt x="404257" y="266869"/>
                  <a:pt x="403278" y="266744"/>
                  <a:pt x="402300" y="266453"/>
                </a:cubicBezTo>
                <a:cubicBezTo>
                  <a:pt x="396783" y="264851"/>
                  <a:pt x="393597" y="259066"/>
                  <a:pt x="395221" y="253553"/>
                </a:cubicBezTo>
                <a:close/>
                <a:moveTo>
                  <a:pt x="400842" y="287759"/>
                </a:moveTo>
                <a:cubicBezTo>
                  <a:pt x="406568" y="287156"/>
                  <a:pt x="411669" y="291317"/>
                  <a:pt x="412273" y="297018"/>
                </a:cubicBezTo>
                <a:cubicBezTo>
                  <a:pt x="413230" y="306298"/>
                  <a:pt x="415333" y="315932"/>
                  <a:pt x="418498" y="325628"/>
                </a:cubicBezTo>
                <a:cubicBezTo>
                  <a:pt x="420267" y="331079"/>
                  <a:pt x="417290" y="336967"/>
                  <a:pt x="411814" y="338736"/>
                </a:cubicBezTo>
                <a:cubicBezTo>
                  <a:pt x="410753" y="339090"/>
                  <a:pt x="409670" y="339256"/>
                  <a:pt x="408587" y="339256"/>
                </a:cubicBezTo>
                <a:cubicBezTo>
                  <a:pt x="404215" y="339256"/>
                  <a:pt x="400135" y="336468"/>
                  <a:pt x="398698" y="332078"/>
                </a:cubicBezTo>
                <a:cubicBezTo>
                  <a:pt x="395075" y="320988"/>
                  <a:pt x="392681" y="309918"/>
                  <a:pt x="391557" y="299182"/>
                </a:cubicBezTo>
                <a:cubicBezTo>
                  <a:pt x="390974" y="293460"/>
                  <a:pt x="395117" y="288342"/>
                  <a:pt x="400842" y="287759"/>
                </a:cubicBezTo>
                <a:close/>
                <a:moveTo>
                  <a:pt x="360869" y="440523"/>
                </a:moveTo>
                <a:cubicBezTo>
                  <a:pt x="370654" y="438484"/>
                  <a:pt x="380439" y="435800"/>
                  <a:pt x="389975" y="432513"/>
                </a:cubicBezTo>
                <a:cubicBezTo>
                  <a:pt x="395409" y="430619"/>
                  <a:pt x="401321" y="433511"/>
                  <a:pt x="403216" y="438942"/>
                </a:cubicBezTo>
                <a:cubicBezTo>
                  <a:pt x="405090" y="444373"/>
                  <a:pt x="402196" y="450282"/>
                  <a:pt x="396762" y="452175"/>
                </a:cubicBezTo>
                <a:cubicBezTo>
                  <a:pt x="386394" y="455754"/>
                  <a:pt x="375755" y="458688"/>
                  <a:pt x="365095" y="460893"/>
                </a:cubicBezTo>
                <a:cubicBezTo>
                  <a:pt x="364387" y="461039"/>
                  <a:pt x="363679" y="461101"/>
                  <a:pt x="362971" y="461101"/>
                </a:cubicBezTo>
                <a:cubicBezTo>
                  <a:pt x="358141" y="461101"/>
                  <a:pt x="353811" y="457731"/>
                  <a:pt x="352790" y="452820"/>
                </a:cubicBezTo>
                <a:cubicBezTo>
                  <a:pt x="351625" y="447181"/>
                  <a:pt x="355247" y="441688"/>
                  <a:pt x="360869" y="440523"/>
                </a:cubicBezTo>
                <a:close/>
                <a:moveTo>
                  <a:pt x="0" y="487318"/>
                </a:moveTo>
                <a:cubicBezTo>
                  <a:pt x="3498" y="489482"/>
                  <a:pt x="5538" y="493602"/>
                  <a:pt x="4809" y="497888"/>
                </a:cubicBezTo>
                <a:cubicBezTo>
                  <a:pt x="4060" y="502299"/>
                  <a:pt x="3810" y="506731"/>
                  <a:pt x="4060" y="511121"/>
                </a:cubicBezTo>
                <a:cubicBezTo>
                  <a:pt x="4268" y="514700"/>
                  <a:pt x="2644" y="517946"/>
                  <a:pt x="0" y="519985"/>
                </a:cubicBezTo>
                <a:lnTo>
                  <a:pt x="0" y="766546"/>
                </a:lnTo>
                <a:lnTo>
                  <a:pt x="318459" y="624518"/>
                </a:lnTo>
                <a:lnTo>
                  <a:pt x="318459" y="466012"/>
                </a:lnTo>
                <a:cubicBezTo>
                  <a:pt x="317397" y="466012"/>
                  <a:pt x="316356" y="466053"/>
                  <a:pt x="315294" y="466053"/>
                </a:cubicBezTo>
                <a:cubicBezTo>
                  <a:pt x="306737" y="466053"/>
                  <a:pt x="298139" y="465575"/>
                  <a:pt x="289728" y="464659"/>
                </a:cubicBezTo>
                <a:lnTo>
                  <a:pt x="288624" y="464534"/>
                </a:lnTo>
                <a:cubicBezTo>
                  <a:pt x="282919" y="463889"/>
                  <a:pt x="278797" y="458729"/>
                  <a:pt x="279443" y="453028"/>
                </a:cubicBezTo>
                <a:cubicBezTo>
                  <a:pt x="280088" y="447327"/>
                  <a:pt x="285230" y="443207"/>
                  <a:pt x="290956" y="443852"/>
                </a:cubicBezTo>
                <a:lnTo>
                  <a:pt x="292039" y="443977"/>
                </a:lnTo>
                <a:cubicBezTo>
                  <a:pt x="300699" y="444934"/>
                  <a:pt x="309610" y="445330"/>
                  <a:pt x="318459" y="445184"/>
                </a:cubicBezTo>
                <a:lnTo>
                  <a:pt x="318459" y="0"/>
                </a:lnTo>
                <a:lnTo>
                  <a:pt x="0" y="142028"/>
                </a:lnTo>
                <a:lnTo>
                  <a:pt x="0" y="487318"/>
                </a:lnTo>
                <a:close/>
                <a:moveTo>
                  <a:pt x="208052" y="435259"/>
                </a:moveTo>
                <a:cubicBezTo>
                  <a:pt x="209634" y="429745"/>
                  <a:pt x="215401" y="426541"/>
                  <a:pt x="220939" y="428122"/>
                </a:cubicBezTo>
                <a:cubicBezTo>
                  <a:pt x="230537" y="430890"/>
                  <a:pt x="240822" y="433782"/>
                  <a:pt x="251003" y="436320"/>
                </a:cubicBezTo>
                <a:cubicBezTo>
                  <a:pt x="256582" y="437694"/>
                  <a:pt x="259976" y="443332"/>
                  <a:pt x="258602" y="448908"/>
                </a:cubicBezTo>
                <a:cubicBezTo>
                  <a:pt x="257415" y="453652"/>
                  <a:pt x="253168" y="456815"/>
                  <a:pt x="248504" y="456815"/>
                </a:cubicBezTo>
                <a:cubicBezTo>
                  <a:pt x="247672" y="456815"/>
                  <a:pt x="246818" y="456711"/>
                  <a:pt x="245985" y="456503"/>
                </a:cubicBezTo>
                <a:cubicBezTo>
                  <a:pt x="235492" y="453902"/>
                  <a:pt x="224978" y="450947"/>
                  <a:pt x="215172" y="448139"/>
                </a:cubicBezTo>
                <a:cubicBezTo>
                  <a:pt x="209655" y="446536"/>
                  <a:pt x="206469" y="440773"/>
                  <a:pt x="208052" y="435259"/>
                </a:cubicBezTo>
                <a:close/>
                <a:moveTo>
                  <a:pt x="136432" y="418572"/>
                </a:moveTo>
                <a:cubicBezTo>
                  <a:pt x="137389" y="412913"/>
                  <a:pt x="142719" y="409063"/>
                  <a:pt x="148403" y="410000"/>
                </a:cubicBezTo>
                <a:cubicBezTo>
                  <a:pt x="158043" y="411602"/>
                  <a:pt x="168036" y="413703"/>
                  <a:pt x="179008" y="416470"/>
                </a:cubicBezTo>
                <a:lnTo>
                  <a:pt x="180028" y="416741"/>
                </a:lnTo>
                <a:cubicBezTo>
                  <a:pt x="185587" y="418156"/>
                  <a:pt x="189002" y="423836"/>
                  <a:pt x="187586" y="429412"/>
                </a:cubicBezTo>
                <a:cubicBezTo>
                  <a:pt x="186378" y="434115"/>
                  <a:pt x="182173" y="437257"/>
                  <a:pt x="177551" y="437257"/>
                </a:cubicBezTo>
                <a:cubicBezTo>
                  <a:pt x="176697" y="437257"/>
                  <a:pt x="175844" y="437132"/>
                  <a:pt x="174969" y="436924"/>
                </a:cubicBezTo>
                <a:lnTo>
                  <a:pt x="173928" y="436653"/>
                </a:lnTo>
                <a:cubicBezTo>
                  <a:pt x="163518" y="434032"/>
                  <a:pt x="154066" y="432034"/>
                  <a:pt x="145009" y="430536"/>
                </a:cubicBezTo>
                <a:cubicBezTo>
                  <a:pt x="139347" y="429600"/>
                  <a:pt x="135495" y="424252"/>
                  <a:pt x="136432" y="418572"/>
                </a:cubicBezTo>
                <a:close/>
                <a:moveTo>
                  <a:pt x="71245" y="410582"/>
                </a:moveTo>
                <a:cubicBezTo>
                  <a:pt x="81717" y="408189"/>
                  <a:pt x="92939" y="406837"/>
                  <a:pt x="104619" y="406566"/>
                </a:cubicBezTo>
                <a:cubicBezTo>
                  <a:pt x="110365" y="406400"/>
                  <a:pt x="115133" y="410998"/>
                  <a:pt x="115258" y="416741"/>
                </a:cubicBezTo>
                <a:cubicBezTo>
                  <a:pt x="115383" y="422484"/>
                  <a:pt x="110823" y="427248"/>
                  <a:pt x="105077" y="427373"/>
                </a:cubicBezTo>
                <a:cubicBezTo>
                  <a:pt x="94813" y="427602"/>
                  <a:pt x="85007" y="428788"/>
                  <a:pt x="75930" y="430869"/>
                </a:cubicBezTo>
                <a:cubicBezTo>
                  <a:pt x="75138" y="431056"/>
                  <a:pt x="74347" y="431139"/>
                  <a:pt x="73577" y="431139"/>
                </a:cubicBezTo>
                <a:cubicBezTo>
                  <a:pt x="68830" y="431139"/>
                  <a:pt x="64562" y="427873"/>
                  <a:pt x="63438" y="423066"/>
                </a:cubicBezTo>
                <a:cubicBezTo>
                  <a:pt x="62147" y="417469"/>
                  <a:pt x="65645" y="411872"/>
                  <a:pt x="71245" y="410582"/>
                </a:cubicBezTo>
                <a:close/>
                <a:moveTo>
                  <a:pt x="3893" y="451946"/>
                </a:moveTo>
                <a:cubicBezTo>
                  <a:pt x="11014" y="443062"/>
                  <a:pt x="19550" y="435197"/>
                  <a:pt x="29314" y="428559"/>
                </a:cubicBezTo>
                <a:cubicBezTo>
                  <a:pt x="34061" y="425334"/>
                  <a:pt x="40536" y="426583"/>
                  <a:pt x="43763" y="431327"/>
                </a:cubicBezTo>
                <a:cubicBezTo>
                  <a:pt x="46990" y="436071"/>
                  <a:pt x="45762" y="442542"/>
                  <a:pt x="41015" y="445767"/>
                </a:cubicBezTo>
                <a:cubicBezTo>
                  <a:pt x="32978" y="451218"/>
                  <a:pt x="25983" y="457668"/>
                  <a:pt x="20174" y="464930"/>
                </a:cubicBezTo>
                <a:cubicBezTo>
                  <a:pt x="18113" y="467510"/>
                  <a:pt x="15094" y="468841"/>
                  <a:pt x="12034" y="468841"/>
                </a:cubicBezTo>
                <a:cubicBezTo>
                  <a:pt x="9744" y="468841"/>
                  <a:pt x="7453" y="468092"/>
                  <a:pt x="5538" y="466573"/>
                </a:cubicBezTo>
                <a:cubicBezTo>
                  <a:pt x="1041" y="462974"/>
                  <a:pt x="312" y="456441"/>
                  <a:pt x="3893" y="4519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6009686" y="4101086"/>
            <a:ext cx="519307" cy="409708"/>
          </a:xfrm>
          <a:custGeom>
            <a:rect b="b" l="l" r="r" t="t"/>
            <a:pathLst>
              <a:path extrusionOk="0" h="819416" w="1038613">
                <a:moveTo>
                  <a:pt x="931600" y="538815"/>
                </a:moveTo>
                <a:cubicBezTo>
                  <a:pt x="927811" y="534487"/>
                  <a:pt x="928227" y="527912"/>
                  <a:pt x="932558" y="524125"/>
                </a:cubicBezTo>
                <a:cubicBezTo>
                  <a:pt x="936867" y="520338"/>
                  <a:pt x="943447" y="520755"/>
                  <a:pt x="947236" y="525082"/>
                </a:cubicBezTo>
                <a:cubicBezTo>
                  <a:pt x="954044" y="532802"/>
                  <a:pt x="961247" y="539564"/>
                  <a:pt x="968680" y="545119"/>
                </a:cubicBezTo>
                <a:cubicBezTo>
                  <a:pt x="973260" y="548573"/>
                  <a:pt x="974197" y="555086"/>
                  <a:pt x="970741" y="559684"/>
                </a:cubicBezTo>
                <a:cubicBezTo>
                  <a:pt x="968701" y="562410"/>
                  <a:pt x="965578" y="563846"/>
                  <a:pt x="962413" y="563846"/>
                </a:cubicBezTo>
                <a:cubicBezTo>
                  <a:pt x="960227" y="563846"/>
                  <a:pt x="958041" y="563159"/>
                  <a:pt x="956167" y="561765"/>
                </a:cubicBezTo>
                <a:cubicBezTo>
                  <a:pt x="947610" y="555336"/>
                  <a:pt x="939345" y="547616"/>
                  <a:pt x="931600" y="538815"/>
                </a:cubicBezTo>
                <a:close/>
                <a:moveTo>
                  <a:pt x="891460" y="474064"/>
                </a:moveTo>
                <a:cubicBezTo>
                  <a:pt x="896852" y="485383"/>
                  <a:pt x="901536" y="494517"/>
                  <a:pt x="906242" y="502757"/>
                </a:cubicBezTo>
                <a:cubicBezTo>
                  <a:pt x="908157" y="506127"/>
                  <a:pt x="911676" y="508021"/>
                  <a:pt x="915298" y="508021"/>
                </a:cubicBezTo>
                <a:cubicBezTo>
                  <a:pt x="917047" y="508021"/>
                  <a:pt x="918817" y="507584"/>
                  <a:pt x="920441" y="506647"/>
                </a:cubicBezTo>
                <a:cubicBezTo>
                  <a:pt x="925437" y="503797"/>
                  <a:pt x="927186" y="497451"/>
                  <a:pt x="924334" y="492457"/>
                </a:cubicBezTo>
                <a:cubicBezTo>
                  <a:pt x="919899" y="484675"/>
                  <a:pt x="915423" y="475978"/>
                  <a:pt x="910260" y="465138"/>
                </a:cubicBezTo>
                <a:cubicBezTo>
                  <a:pt x="907782" y="459936"/>
                  <a:pt x="901578" y="457731"/>
                  <a:pt x="896373" y="460207"/>
                </a:cubicBezTo>
                <a:cubicBezTo>
                  <a:pt x="891189" y="462662"/>
                  <a:pt x="888982" y="468883"/>
                  <a:pt x="891460" y="474064"/>
                </a:cubicBezTo>
                <a:close/>
                <a:moveTo>
                  <a:pt x="873763" y="435925"/>
                </a:moveTo>
                <a:cubicBezTo>
                  <a:pt x="875533" y="439670"/>
                  <a:pt x="879280" y="441876"/>
                  <a:pt x="883173" y="441876"/>
                </a:cubicBezTo>
                <a:cubicBezTo>
                  <a:pt x="884672" y="441876"/>
                  <a:pt x="886192" y="441543"/>
                  <a:pt x="887629" y="440856"/>
                </a:cubicBezTo>
                <a:cubicBezTo>
                  <a:pt x="892813" y="438401"/>
                  <a:pt x="895041" y="432200"/>
                  <a:pt x="892584" y="426999"/>
                </a:cubicBezTo>
                <a:cubicBezTo>
                  <a:pt x="887171" y="415638"/>
                  <a:pt x="882507" y="406504"/>
                  <a:pt x="877864" y="398306"/>
                </a:cubicBezTo>
                <a:cubicBezTo>
                  <a:pt x="875033" y="393292"/>
                  <a:pt x="868704" y="391523"/>
                  <a:pt x="863686" y="394353"/>
                </a:cubicBezTo>
                <a:cubicBezTo>
                  <a:pt x="858689" y="397183"/>
                  <a:pt x="856920" y="403529"/>
                  <a:pt x="859730" y="408522"/>
                </a:cubicBezTo>
                <a:cubicBezTo>
                  <a:pt x="864123" y="416304"/>
                  <a:pt x="868579" y="425001"/>
                  <a:pt x="873763" y="435925"/>
                </a:cubicBezTo>
                <a:close/>
                <a:moveTo>
                  <a:pt x="815676" y="355590"/>
                </a:moveTo>
                <a:cubicBezTo>
                  <a:pt x="823108" y="361249"/>
                  <a:pt x="830291" y="368032"/>
                  <a:pt x="837016" y="375772"/>
                </a:cubicBezTo>
                <a:cubicBezTo>
                  <a:pt x="839077" y="378123"/>
                  <a:pt x="841971" y="379330"/>
                  <a:pt x="844886" y="379330"/>
                </a:cubicBezTo>
                <a:cubicBezTo>
                  <a:pt x="847301" y="379330"/>
                  <a:pt x="849737" y="378498"/>
                  <a:pt x="851715" y="376771"/>
                </a:cubicBezTo>
                <a:cubicBezTo>
                  <a:pt x="856045" y="373005"/>
                  <a:pt x="856503" y="366430"/>
                  <a:pt x="852714" y="362102"/>
                </a:cubicBezTo>
                <a:cubicBezTo>
                  <a:pt x="845073" y="353322"/>
                  <a:pt x="836849" y="345561"/>
                  <a:pt x="828293" y="339048"/>
                </a:cubicBezTo>
                <a:cubicBezTo>
                  <a:pt x="823712" y="335553"/>
                  <a:pt x="817175" y="336447"/>
                  <a:pt x="813698" y="341025"/>
                </a:cubicBezTo>
                <a:cubicBezTo>
                  <a:pt x="810221" y="345581"/>
                  <a:pt x="811095" y="352115"/>
                  <a:pt x="815676" y="355590"/>
                </a:cubicBezTo>
                <a:close/>
                <a:moveTo>
                  <a:pt x="754466" y="335906"/>
                </a:moveTo>
                <a:cubicBezTo>
                  <a:pt x="757318" y="335657"/>
                  <a:pt x="760316" y="335573"/>
                  <a:pt x="763085" y="335615"/>
                </a:cubicBezTo>
                <a:cubicBezTo>
                  <a:pt x="769373" y="335719"/>
                  <a:pt x="775744" y="336655"/>
                  <a:pt x="782010" y="338361"/>
                </a:cubicBezTo>
                <a:cubicBezTo>
                  <a:pt x="782926" y="338632"/>
                  <a:pt x="783863" y="338736"/>
                  <a:pt x="784779" y="338736"/>
                </a:cubicBezTo>
                <a:cubicBezTo>
                  <a:pt x="789339" y="338736"/>
                  <a:pt x="793544" y="335719"/>
                  <a:pt x="794814" y="331100"/>
                </a:cubicBezTo>
                <a:cubicBezTo>
                  <a:pt x="796334" y="325544"/>
                  <a:pt x="793066" y="319823"/>
                  <a:pt x="787528" y="318304"/>
                </a:cubicBezTo>
                <a:cubicBezTo>
                  <a:pt x="779595" y="316140"/>
                  <a:pt x="771496" y="314954"/>
                  <a:pt x="763439" y="314808"/>
                </a:cubicBezTo>
                <a:cubicBezTo>
                  <a:pt x="759816" y="314746"/>
                  <a:pt x="756194" y="314871"/>
                  <a:pt x="752592" y="315203"/>
                </a:cubicBezTo>
                <a:cubicBezTo>
                  <a:pt x="746867" y="315703"/>
                  <a:pt x="742640" y="320759"/>
                  <a:pt x="743161" y="326481"/>
                </a:cubicBezTo>
                <a:cubicBezTo>
                  <a:pt x="743681" y="332223"/>
                  <a:pt x="748719" y="336468"/>
                  <a:pt x="754466" y="335906"/>
                </a:cubicBezTo>
                <a:close/>
                <a:moveTo>
                  <a:pt x="632587" y="414868"/>
                </a:moveTo>
                <a:cubicBezTo>
                  <a:pt x="635065" y="414868"/>
                  <a:pt x="637542" y="413994"/>
                  <a:pt x="639541" y="412205"/>
                </a:cubicBezTo>
                <a:cubicBezTo>
                  <a:pt x="645495" y="406879"/>
                  <a:pt x="651471" y="401323"/>
                  <a:pt x="657258" y="395934"/>
                </a:cubicBezTo>
                <a:lnTo>
                  <a:pt x="662880" y="390712"/>
                </a:lnTo>
                <a:cubicBezTo>
                  <a:pt x="667106" y="386800"/>
                  <a:pt x="667356" y="380225"/>
                  <a:pt x="663442" y="376001"/>
                </a:cubicBezTo>
                <a:cubicBezTo>
                  <a:pt x="659528" y="371798"/>
                  <a:pt x="652949" y="371548"/>
                  <a:pt x="648722" y="375460"/>
                </a:cubicBezTo>
                <a:lnTo>
                  <a:pt x="643080" y="380703"/>
                </a:lnTo>
                <a:cubicBezTo>
                  <a:pt x="637376" y="386009"/>
                  <a:pt x="631463" y="391502"/>
                  <a:pt x="625654" y="396704"/>
                </a:cubicBezTo>
                <a:cubicBezTo>
                  <a:pt x="621365" y="400553"/>
                  <a:pt x="621011" y="407128"/>
                  <a:pt x="624842" y="411414"/>
                </a:cubicBezTo>
                <a:cubicBezTo>
                  <a:pt x="626903" y="413703"/>
                  <a:pt x="629735" y="414868"/>
                  <a:pt x="632587" y="414868"/>
                </a:cubicBezTo>
                <a:close/>
                <a:moveTo>
                  <a:pt x="562133" y="448908"/>
                </a:moveTo>
                <a:cubicBezTo>
                  <a:pt x="563694" y="453070"/>
                  <a:pt x="567650" y="455650"/>
                  <a:pt x="571877" y="455650"/>
                </a:cubicBezTo>
                <a:cubicBezTo>
                  <a:pt x="573084" y="455650"/>
                  <a:pt x="574333" y="455442"/>
                  <a:pt x="575520" y="454984"/>
                </a:cubicBezTo>
                <a:cubicBezTo>
                  <a:pt x="585368" y="451301"/>
                  <a:pt x="595174" y="446162"/>
                  <a:pt x="605480" y="439296"/>
                </a:cubicBezTo>
                <a:cubicBezTo>
                  <a:pt x="610268" y="436091"/>
                  <a:pt x="611559" y="429641"/>
                  <a:pt x="608374" y="424856"/>
                </a:cubicBezTo>
                <a:cubicBezTo>
                  <a:pt x="605188" y="420091"/>
                  <a:pt x="598713" y="418780"/>
                  <a:pt x="593946" y="421984"/>
                </a:cubicBezTo>
                <a:cubicBezTo>
                  <a:pt x="584972" y="427956"/>
                  <a:pt x="576561" y="432388"/>
                  <a:pt x="568212" y="435509"/>
                </a:cubicBezTo>
                <a:cubicBezTo>
                  <a:pt x="562841" y="437527"/>
                  <a:pt x="560113" y="443519"/>
                  <a:pt x="562133" y="448908"/>
                </a:cubicBezTo>
                <a:close/>
                <a:moveTo>
                  <a:pt x="549537" y="314746"/>
                </a:moveTo>
                <a:cubicBezTo>
                  <a:pt x="548309" y="323734"/>
                  <a:pt x="545748" y="333077"/>
                  <a:pt x="541896" y="342523"/>
                </a:cubicBezTo>
                <a:cubicBezTo>
                  <a:pt x="539710" y="347829"/>
                  <a:pt x="542271" y="353904"/>
                  <a:pt x="547580" y="356089"/>
                </a:cubicBezTo>
                <a:cubicBezTo>
                  <a:pt x="548871" y="356609"/>
                  <a:pt x="550203" y="356859"/>
                  <a:pt x="551515" y="356859"/>
                </a:cubicBezTo>
                <a:cubicBezTo>
                  <a:pt x="555616" y="356859"/>
                  <a:pt x="559510" y="354404"/>
                  <a:pt x="561154" y="350388"/>
                </a:cubicBezTo>
                <a:cubicBezTo>
                  <a:pt x="565672" y="339319"/>
                  <a:pt x="568712" y="328270"/>
                  <a:pt x="570169" y="317534"/>
                </a:cubicBezTo>
                <a:cubicBezTo>
                  <a:pt x="570940" y="311833"/>
                  <a:pt x="566942" y="306589"/>
                  <a:pt x="561238" y="305820"/>
                </a:cubicBezTo>
                <a:cubicBezTo>
                  <a:pt x="555533" y="305050"/>
                  <a:pt x="550307" y="309045"/>
                  <a:pt x="549537" y="314746"/>
                </a:cubicBezTo>
                <a:close/>
                <a:moveTo>
                  <a:pt x="546331" y="278105"/>
                </a:moveTo>
                <a:cubicBezTo>
                  <a:pt x="547830" y="282391"/>
                  <a:pt x="551869" y="285075"/>
                  <a:pt x="556158" y="285075"/>
                </a:cubicBezTo>
                <a:cubicBezTo>
                  <a:pt x="557303" y="285075"/>
                  <a:pt x="558469" y="284888"/>
                  <a:pt x="559593" y="284492"/>
                </a:cubicBezTo>
                <a:cubicBezTo>
                  <a:pt x="565027" y="282599"/>
                  <a:pt x="567879" y="276669"/>
                  <a:pt x="565985" y="271238"/>
                </a:cubicBezTo>
                <a:cubicBezTo>
                  <a:pt x="562029" y="259899"/>
                  <a:pt x="555866" y="249329"/>
                  <a:pt x="548163" y="240673"/>
                </a:cubicBezTo>
                <a:cubicBezTo>
                  <a:pt x="544353" y="236387"/>
                  <a:pt x="537753" y="235992"/>
                  <a:pt x="533464" y="239820"/>
                </a:cubicBezTo>
                <a:cubicBezTo>
                  <a:pt x="529175" y="243628"/>
                  <a:pt x="528780" y="250203"/>
                  <a:pt x="532611" y="254510"/>
                </a:cubicBezTo>
                <a:cubicBezTo>
                  <a:pt x="538503" y="261147"/>
                  <a:pt x="543249" y="269303"/>
                  <a:pt x="546331" y="278105"/>
                </a:cubicBezTo>
                <a:close/>
                <a:moveTo>
                  <a:pt x="531653" y="440731"/>
                </a:moveTo>
                <a:cubicBezTo>
                  <a:pt x="522638" y="439899"/>
                  <a:pt x="513665" y="437361"/>
                  <a:pt x="504941" y="433241"/>
                </a:cubicBezTo>
                <a:cubicBezTo>
                  <a:pt x="499757" y="430765"/>
                  <a:pt x="493532" y="432991"/>
                  <a:pt x="491075" y="438172"/>
                </a:cubicBezTo>
                <a:cubicBezTo>
                  <a:pt x="488618" y="443374"/>
                  <a:pt x="490825" y="449574"/>
                  <a:pt x="496010" y="452029"/>
                </a:cubicBezTo>
                <a:cubicBezTo>
                  <a:pt x="506940" y="457210"/>
                  <a:pt x="518266" y="460373"/>
                  <a:pt x="529717" y="461455"/>
                </a:cubicBezTo>
                <a:cubicBezTo>
                  <a:pt x="530029" y="461476"/>
                  <a:pt x="530362" y="461497"/>
                  <a:pt x="530695" y="461497"/>
                </a:cubicBezTo>
                <a:cubicBezTo>
                  <a:pt x="536004" y="461497"/>
                  <a:pt x="540543" y="457460"/>
                  <a:pt x="541043" y="452071"/>
                </a:cubicBezTo>
                <a:cubicBezTo>
                  <a:pt x="541584" y="446349"/>
                  <a:pt x="537378" y="441272"/>
                  <a:pt x="531653" y="440731"/>
                </a:cubicBezTo>
                <a:close/>
                <a:moveTo>
                  <a:pt x="503609" y="414744"/>
                </a:moveTo>
                <a:cubicBezTo>
                  <a:pt x="505628" y="416658"/>
                  <a:pt x="508210" y="417615"/>
                  <a:pt x="510812" y="417615"/>
                </a:cubicBezTo>
                <a:cubicBezTo>
                  <a:pt x="513540" y="417615"/>
                  <a:pt x="516288" y="416554"/>
                  <a:pt x="518328" y="414411"/>
                </a:cubicBezTo>
                <a:cubicBezTo>
                  <a:pt x="525969" y="406421"/>
                  <a:pt x="533048" y="397890"/>
                  <a:pt x="539398" y="389047"/>
                </a:cubicBezTo>
                <a:cubicBezTo>
                  <a:pt x="542750" y="384386"/>
                  <a:pt x="541667" y="377895"/>
                  <a:pt x="537004" y="374545"/>
                </a:cubicBezTo>
                <a:cubicBezTo>
                  <a:pt x="532340" y="371195"/>
                  <a:pt x="525823" y="372256"/>
                  <a:pt x="522471" y="376917"/>
                </a:cubicBezTo>
                <a:cubicBezTo>
                  <a:pt x="516704" y="384969"/>
                  <a:pt x="510229" y="392751"/>
                  <a:pt x="503276" y="400033"/>
                </a:cubicBezTo>
                <a:cubicBezTo>
                  <a:pt x="499299" y="404174"/>
                  <a:pt x="499445" y="410769"/>
                  <a:pt x="503609" y="414744"/>
                </a:cubicBezTo>
                <a:close/>
                <a:moveTo>
                  <a:pt x="473670" y="240673"/>
                </a:moveTo>
                <a:cubicBezTo>
                  <a:pt x="474898" y="240673"/>
                  <a:pt x="476127" y="240444"/>
                  <a:pt x="477334" y="239987"/>
                </a:cubicBezTo>
                <a:cubicBezTo>
                  <a:pt x="483330" y="237739"/>
                  <a:pt x="489389" y="236616"/>
                  <a:pt x="495343" y="236616"/>
                </a:cubicBezTo>
                <a:lnTo>
                  <a:pt x="495364" y="236616"/>
                </a:lnTo>
                <a:cubicBezTo>
                  <a:pt x="497904" y="236616"/>
                  <a:pt x="500444" y="236824"/>
                  <a:pt x="502942" y="237240"/>
                </a:cubicBezTo>
                <a:cubicBezTo>
                  <a:pt x="508605" y="238218"/>
                  <a:pt x="513977" y="234389"/>
                  <a:pt x="514935" y="228730"/>
                </a:cubicBezTo>
                <a:cubicBezTo>
                  <a:pt x="515892" y="223050"/>
                  <a:pt x="512082" y="217682"/>
                  <a:pt x="506419" y="216724"/>
                </a:cubicBezTo>
                <a:cubicBezTo>
                  <a:pt x="502776" y="216121"/>
                  <a:pt x="498966" y="215788"/>
                  <a:pt x="495343" y="215809"/>
                </a:cubicBezTo>
                <a:cubicBezTo>
                  <a:pt x="486870" y="215809"/>
                  <a:pt x="478354" y="217390"/>
                  <a:pt x="470026" y="220511"/>
                </a:cubicBezTo>
                <a:cubicBezTo>
                  <a:pt x="464634" y="222530"/>
                  <a:pt x="461907" y="228543"/>
                  <a:pt x="463926" y="233911"/>
                </a:cubicBezTo>
                <a:cubicBezTo>
                  <a:pt x="465509" y="238093"/>
                  <a:pt x="469464" y="240673"/>
                  <a:pt x="473670" y="240673"/>
                </a:cubicBezTo>
                <a:close/>
                <a:moveTo>
                  <a:pt x="473045" y="426437"/>
                </a:moveTo>
                <a:cubicBezTo>
                  <a:pt x="464988" y="432325"/>
                  <a:pt x="456410" y="437777"/>
                  <a:pt x="447583" y="442625"/>
                </a:cubicBezTo>
                <a:cubicBezTo>
                  <a:pt x="442524" y="445392"/>
                  <a:pt x="440691" y="451717"/>
                  <a:pt x="443460" y="456753"/>
                </a:cubicBezTo>
                <a:cubicBezTo>
                  <a:pt x="445355" y="460186"/>
                  <a:pt x="448915" y="462142"/>
                  <a:pt x="452600" y="462142"/>
                </a:cubicBezTo>
                <a:cubicBezTo>
                  <a:pt x="454287" y="462142"/>
                  <a:pt x="456015" y="461725"/>
                  <a:pt x="457597" y="460852"/>
                </a:cubicBezTo>
                <a:cubicBezTo>
                  <a:pt x="467216" y="455587"/>
                  <a:pt x="476543" y="449657"/>
                  <a:pt x="485329" y="443249"/>
                </a:cubicBezTo>
                <a:cubicBezTo>
                  <a:pt x="489972" y="439857"/>
                  <a:pt x="490992" y="433345"/>
                  <a:pt x="487598" y="428705"/>
                </a:cubicBezTo>
                <a:cubicBezTo>
                  <a:pt x="484205" y="424065"/>
                  <a:pt x="477688" y="423045"/>
                  <a:pt x="473045" y="426437"/>
                </a:cubicBezTo>
                <a:close/>
                <a:moveTo>
                  <a:pt x="441649" y="384449"/>
                </a:moveTo>
                <a:cubicBezTo>
                  <a:pt x="436798" y="387528"/>
                  <a:pt x="435362" y="393957"/>
                  <a:pt x="438443" y="398805"/>
                </a:cubicBezTo>
                <a:cubicBezTo>
                  <a:pt x="444585" y="408481"/>
                  <a:pt x="451580" y="417386"/>
                  <a:pt x="459242" y="425230"/>
                </a:cubicBezTo>
                <a:cubicBezTo>
                  <a:pt x="461282" y="427311"/>
                  <a:pt x="463989" y="428372"/>
                  <a:pt x="466695" y="428372"/>
                </a:cubicBezTo>
                <a:cubicBezTo>
                  <a:pt x="469319" y="428372"/>
                  <a:pt x="471942" y="427394"/>
                  <a:pt x="473961" y="425417"/>
                </a:cubicBezTo>
                <a:cubicBezTo>
                  <a:pt x="478084" y="421402"/>
                  <a:pt x="478167" y="414827"/>
                  <a:pt x="474149" y="410707"/>
                </a:cubicBezTo>
                <a:cubicBezTo>
                  <a:pt x="467507" y="403882"/>
                  <a:pt x="461407" y="396121"/>
                  <a:pt x="456015" y="387653"/>
                </a:cubicBezTo>
                <a:cubicBezTo>
                  <a:pt x="452933" y="382805"/>
                  <a:pt x="446500" y="381369"/>
                  <a:pt x="441649" y="384449"/>
                </a:cubicBezTo>
                <a:close/>
                <a:moveTo>
                  <a:pt x="423120" y="292878"/>
                </a:moveTo>
                <a:cubicBezTo>
                  <a:pt x="424098" y="293169"/>
                  <a:pt x="425077" y="293294"/>
                  <a:pt x="426034" y="293294"/>
                </a:cubicBezTo>
                <a:cubicBezTo>
                  <a:pt x="430552" y="293294"/>
                  <a:pt x="434695" y="290339"/>
                  <a:pt x="436028" y="285803"/>
                </a:cubicBezTo>
                <a:cubicBezTo>
                  <a:pt x="436694" y="283494"/>
                  <a:pt x="437485" y="281205"/>
                  <a:pt x="438339" y="278999"/>
                </a:cubicBezTo>
                <a:cubicBezTo>
                  <a:pt x="440754" y="272820"/>
                  <a:pt x="444168" y="266911"/>
                  <a:pt x="448478" y="261480"/>
                </a:cubicBezTo>
                <a:cubicBezTo>
                  <a:pt x="452038" y="256986"/>
                  <a:pt x="451289" y="250432"/>
                  <a:pt x="446792" y="246874"/>
                </a:cubicBezTo>
                <a:cubicBezTo>
                  <a:pt x="442274" y="243295"/>
                  <a:pt x="435736" y="244065"/>
                  <a:pt x="432155" y="248559"/>
                </a:cubicBezTo>
                <a:cubicBezTo>
                  <a:pt x="426555" y="255613"/>
                  <a:pt x="422099" y="263311"/>
                  <a:pt x="418935" y="271447"/>
                </a:cubicBezTo>
                <a:cubicBezTo>
                  <a:pt x="417852" y="274214"/>
                  <a:pt x="416874" y="277085"/>
                  <a:pt x="416041" y="279977"/>
                </a:cubicBezTo>
                <a:cubicBezTo>
                  <a:pt x="414417" y="285491"/>
                  <a:pt x="417602" y="291276"/>
                  <a:pt x="423120" y="292878"/>
                </a:cubicBezTo>
                <a:close/>
                <a:moveTo>
                  <a:pt x="419518" y="358503"/>
                </a:moveTo>
                <a:cubicBezTo>
                  <a:pt x="420954" y="362893"/>
                  <a:pt x="425035" y="365681"/>
                  <a:pt x="429407" y="365681"/>
                </a:cubicBezTo>
                <a:cubicBezTo>
                  <a:pt x="430490" y="365681"/>
                  <a:pt x="431572" y="365514"/>
                  <a:pt x="432634" y="365161"/>
                </a:cubicBezTo>
                <a:cubicBezTo>
                  <a:pt x="438110" y="363392"/>
                  <a:pt x="441087" y="357504"/>
                  <a:pt x="439317" y="352052"/>
                </a:cubicBezTo>
                <a:cubicBezTo>
                  <a:pt x="436153" y="342356"/>
                  <a:pt x="434050" y="332723"/>
                  <a:pt x="433092" y="323443"/>
                </a:cubicBezTo>
                <a:cubicBezTo>
                  <a:pt x="432488" y="317742"/>
                  <a:pt x="427388" y="313580"/>
                  <a:pt x="421662" y="314184"/>
                </a:cubicBezTo>
                <a:cubicBezTo>
                  <a:pt x="415937" y="314766"/>
                  <a:pt x="411794" y="319885"/>
                  <a:pt x="412377" y="325607"/>
                </a:cubicBezTo>
                <a:cubicBezTo>
                  <a:pt x="413501" y="336343"/>
                  <a:pt x="415895" y="347412"/>
                  <a:pt x="419518" y="358503"/>
                </a:cubicBezTo>
                <a:close/>
                <a:moveTo>
                  <a:pt x="383791" y="487526"/>
                </a:moveTo>
                <a:cubicBezTo>
                  <a:pt x="384499" y="487526"/>
                  <a:pt x="385207" y="487464"/>
                  <a:pt x="385915" y="487318"/>
                </a:cubicBezTo>
                <a:cubicBezTo>
                  <a:pt x="396574" y="485112"/>
                  <a:pt x="407213" y="482179"/>
                  <a:pt x="417582" y="478600"/>
                </a:cubicBezTo>
                <a:cubicBezTo>
                  <a:pt x="423015" y="476706"/>
                  <a:pt x="425909" y="470797"/>
                  <a:pt x="424036" y="465367"/>
                </a:cubicBezTo>
                <a:cubicBezTo>
                  <a:pt x="422141" y="459936"/>
                  <a:pt x="416228" y="457044"/>
                  <a:pt x="410794" y="458937"/>
                </a:cubicBezTo>
                <a:cubicBezTo>
                  <a:pt x="401259" y="462225"/>
                  <a:pt x="391474" y="464909"/>
                  <a:pt x="381688" y="466948"/>
                </a:cubicBezTo>
                <a:cubicBezTo>
                  <a:pt x="376067" y="468113"/>
                  <a:pt x="372444" y="473606"/>
                  <a:pt x="373610" y="479245"/>
                </a:cubicBezTo>
                <a:cubicBezTo>
                  <a:pt x="374630" y="484155"/>
                  <a:pt x="378961" y="487526"/>
                  <a:pt x="383791" y="487526"/>
                </a:cubicBezTo>
                <a:close/>
                <a:moveTo>
                  <a:pt x="235992" y="474563"/>
                </a:moveTo>
                <a:cubicBezTo>
                  <a:pt x="245798" y="477372"/>
                  <a:pt x="256312" y="480327"/>
                  <a:pt x="266805" y="482928"/>
                </a:cubicBezTo>
                <a:cubicBezTo>
                  <a:pt x="267638" y="483136"/>
                  <a:pt x="268491" y="483240"/>
                  <a:pt x="269324" y="483240"/>
                </a:cubicBezTo>
                <a:cubicBezTo>
                  <a:pt x="273988" y="483240"/>
                  <a:pt x="278235" y="480077"/>
                  <a:pt x="279422" y="475333"/>
                </a:cubicBezTo>
                <a:cubicBezTo>
                  <a:pt x="280796" y="469757"/>
                  <a:pt x="277402" y="464118"/>
                  <a:pt x="271823" y="462745"/>
                </a:cubicBezTo>
                <a:cubicBezTo>
                  <a:pt x="261642" y="460207"/>
                  <a:pt x="251357" y="457314"/>
                  <a:pt x="241759" y="454547"/>
                </a:cubicBezTo>
                <a:cubicBezTo>
                  <a:pt x="236221" y="452966"/>
                  <a:pt x="230454" y="456170"/>
                  <a:pt x="228871" y="461684"/>
                </a:cubicBezTo>
                <a:cubicBezTo>
                  <a:pt x="227289" y="467198"/>
                  <a:pt x="230475" y="472961"/>
                  <a:pt x="235992" y="474563"/>
                </a:cubicBezTo>
                <a:close/>
                <a:moveTo>
                  <a:pt x="165829" y="456961"/>
                </a:moveTo>
                <a:cubicBezTo>
                  <a:pt x="174886" y="458459"/>
                  <a:pt x="184338" y="460456"/>
                  <a:pt x="194748" y="463078"/>
                </a:cubicBezTo>
                <a:lnTo>
                  <a:pt x="195789" y="463348"/>
                </a:lnTo>
                <a:cubicBezTo>
                  <a:pt x="196663" y="463556"/>
                  <a:pt x="197517" y="463681"/>
                  <a:pt x="198370" y="463681"/>
                </a:cubicBezTo>
                <a:cubicBezTo>
                  <a:pt x="202992" y="463681"/>
                  <a:pt x="207198" y="460539"/>
                  <a:pt x="208406" y="455837"/>
                </a:cubicBezTo>
                <a:cubicBezTo>
                  <a:pt x="209821" y="450261"/>
                  <a:pt x="206407" y="444581"/>
                  <a:pt x="200848" y="443166"/>
                </a:cubicBezTo>
                <a:lnTo>
                  <a:pt x="199828" y="442895"/>
                </a:lnTo>
                <a:cubicBezTo>
                  <a:pt x="188856" y="440128"/>
                  <a:pt x="178862" y="438026"/>
                  <a:pt x="169223" y="436424"/>
                </a:cubicBezTo>
                <a:cubicBezTo>
                  <a:pt x="163539" y="435488"/>
                  <a:pt x="158209" y="439337"/>
                  <a:pt x="157251" y="444997"/>
                </a:cubicBezTo>
                <a:cubicBezTo>
                  <a:pt x="156315" y="450677"/>
                  <a:pt x="160166" y="456024"/>
                  <a:pt x="165829" y="456961"/>
                </a:cubicBezTo>
                <a:close/>
                <a:moveTo>
                  <a:pt x="94397" y="457564"/>
                </a:moveTo>
                <a:cubicBezTo>
                  <a:pt x="95167" y="457564"/>
                  <a:pt x="95958" y="457481"/>
                  <a:pt x="96749" y="457294"/>
                </a:cubicBezTo>
                <a:cubicBezTo>
                  <a:pt x="105827" y="455213"/>
                  <a:pt x="115633" y="454027"/>
                  <a:pt x="125897" y="453798"/>
                </a:cubicBezTo>
                <a:cubicBezTo>
                  <a:pt x="131643" y="453673"/>
                  <a:pt x="136203" y="448908"/>
                  <a:pt x="136078" y="443166"/>
                </a:cubicBezTo>
                <a:cubicBezTo>
                  <a:pt x="135953" y="437423"/>
                  <a:pt x="131185" y="432825"/>
                  <a:pt x="125439" y="432991"/>
                </a:cubicBezTo>
                <a:cubicBezTo>
                  <a:pt x="113759" y="433262"/>
                  <a:pt x="102537" y="434614"/>
                  <a:pt x="92065" y="437007"/>
                </a:cubicBezTo>
                <a:cubicBezTo>
                  <a:pt x="86464" y="438297"/>
                  <a:pt x="82967" y="443894"/>
                  <a:pt x="84257" y="449491"/>
                </a:cubicBezTo>
                <a:cubicBezTo>
                  <a:pt x="85382" y="454297"/>
                  <a:pt x="89650" y="457564"/>
                  <a:pt x="94397" y="457564"/>
                </a:cubicBezTo>
                <a:close/>
                <a:moveTo>
                  <a:pt x="26358" y="492998"/>
                </a:moveTo>
                <a:cubicBezTo>
                  <a:pt x="28273" y="494517"/>
                  <a:pt x="30563" y="495266"/>
                  <a:pt x="32854" y="495266"/>
                </a:cubicBezTo>
                <a:cubicBezTo>
                  <a:pt x="35914" y="495266"/>
                  <a:pt x="38933" y="493934"/>
                  <a:pt x="40994" y="491354"/>
                </a:cubicBezTo>
                <a:cubicBezTo>
                  <a:pt x="46803" y="484093"/>
                  <a:pt x="53798" y="477643"/>
                  <a:pt x="61835" y="472191"/>
                </a:cubicBezTo>
                <a:cubicBezTo>
                  <a:pt x="66582" y="468966"/>
                  <a:pt x="67810" y="462495"/>
                  <a:pt x="64583" y="457751"/>
                </a:cubicBezTo>
                <a:cubicBezTo>
                  <a:pt x="61356" y="453007"/>
                  <a:pt x="54881" y="451759"/>
                  <a:pt x="50134" y="454984"/>
                </a:cubicBezTo>
                <a:cubicBezTo>
                  <a:pt x="40369" y="461621"/>
                  <a:pt x="31833" y="469486"/>
                  <a:pt x="24713" y="478371"/>
                </a:cubicBezTo>
                <a:cubicBezTo>
                  <a:pt x="21132" y="482865"/>
                  <a:pt x="21861" y="489399"/>
                  <a:pt x="26358" y="492998"/>
                </a:cubicBezTo>
                <a:close/>
                <a:moveTo>
                  <a:pt x="1038614" y="10341"/>
                </a:moveTo>
                <a:cubicBezTo>
                  <a:pt x="1038614" y="10362"/>
                  <a:pt x="1038614" y="10383"/>
                  <a:pt x="1038614" y="10403"/>
                </a:cubicBezTo>
                <a:lnTo>
                  <a:pt x="1038614" y="657414"/>
                </a:lnTo>
                <a:cubicBezTo>
                  <a:pt x="1038614" y="657477"/>
                  <a:pt x="1038614" y="657518"/>
                  <a:pt x="1038614" y="657581"/>
                </a:cubicBezTo>
                <a:lnTo>
                  <a:pt x="1038614" y="657685"/>
                </a:lnTo>
                <a:cubicBezTo>
                  <a:pt x="1038614" y="657809"/>
                  <a:pt x="1038572" y="657914"/>
                  <a:pt x="1038572" y="658038"/>
                </a:cubicBezTo>
                <a:cubicBezTo>
                  <a:pt x="1038551" y="658600"/>
                  <a:pt x="1038509" y="659141"/>
                  <a:pt x="1038405" y="659682"/>
                </a:cubicBezTo>
                <a:cubicBezTo>
                  <a:pt x="1038364" y="659890"/>
                  <a:pt x="1038280" y="660098"/>
                  <a:pt x="1038239" y="660327"/>
                </a:cubicBezTo>
                <a:cubicBezTo>
                  <a:pt x="1038114" y="660764"/>
                  <a:pt x="1038010" y="661201"/>
                  <a:pt x="1037843" y="661617"/>
                </a:cubicBezTo>
                <a:cubicBezTo>
                  <a:pt x="1037739" y="661825"/>
                  <a:pt x="1037614" y="662033"/>
                  <a:pt x="1037510" y="662241"/>
                </a:cubicBezTo>
                <a:cubicBezTo>
                  <a:pt x="1037323" y="662637"/>
                  <a:pt x="1037135" y="663032"/>
                  <a:pt x="1036886" y="663386"/>
                </a:cubicBezTo>
                <a:cubicBezTo>
                  <a:pt x="1036781" y="663573"/>
                  <a:pt x="1036636" y="663739"/>
                  <a:pt x="1036511" y="663906"/>
                </a:cubicBezTo>
                <a:cubicBezTo>
                  <a:pt x="1036240" y="664260"/>
                  <a:pt x="1035949" y="664634"/>
                  <a:pt x="1035636" y="664967"/>
                </a:cubicBezTo>
                <a:cubicBezTo>
                  <a:pt x="1035491" y="665113"/>
                  <a:pt x="1035324" y="665238"/>
                  <a:pt x="1035178" y="665362"/>
                </a:cubicBezTo>
                <a:cubicBezTo>
                  <a:pt x="1034824" y="665674"/>
                  <a:pt x="1034491" y="665987"/>
                  <a:pt x="1034096" y="666257"/>
                </a:cubicBezTo>
                <a:cubicBezTo>
                  <a:pt x="1033887" y="666403"/>
                  <a:pt x="1033658" y="666486"/>
                  <a:pt x="1033450" y="666611"/>
                </a:cubicBezTo>
                <a:cubicBezTo>
                  <a:pt x="1033117" y="666819"/>
                  <a:pt x="1032805" y="667027"/>
                  <a:pt x="1032451" y="667193"/>
                </a:cubicBezTo>
                <a:lnTo>
                  <a:pt x="693193" y="818501"/>
                </a:lnTo>
                <a:cubicBezTo>
                  <a:pt x="693172" y="818522"/>
                  <a:pt x="693131" y="818522"/>
                  <a:pt x="693110" y="818543"/>
                </a:cubicBezTo>
                <a:cubicBezTo>
                  <a:pt x="692985" y="818584"/>
                  <a:pt x="692881" y="818626"/>
                  <a:pt x="692756" y="818667"/>
                </a:cubicBezTo>
                <a:cubicBezTo>
                  <a:pt x="692485" y="818772"/>
                  <a:pt x="692236" y="818876"/>
                  <a:pt x="691965" y="818959"/>
                </a:cubicBezTo>
                <a:cubicBezTo>
                  <a:pt x="691861" y="818980"/>
                  <a:pt x="691757" y="819000"/>
                  <a:pt x="691653" y="819042"/>
                </a:cubicBezTo>
                <a:cubicBezTo>
                  <a:pt x="691486" y="819084"/>
                  <a:pt x="691299" y="819146"/>
                  <a:pt x="691132" y="819188"/>
                </a:cubicBezTo>
                <a:cubicBezTo>
                  <a:pt x="691049" y="819188"/>
                  <a:pt x="690966" y="819208"/>
                  <a:pt x="690903" y="819229"/>
                </a:cubicBezTo>
                <a:cubicBezTo>
                  <a:pt x="690799" y="819229"/>
                  <a:pt x="690716" y="819250"/>
                  <a:pt x="690612" y="819271"/>
                </a:cubicBezTo>
                <a:cubicBezTo>
                  <a:pt x="690508" y="819292"/>
                  <a:pt x="690403" y="819292"/>
                  <a:pt x="690278" y="819312"/>
                </a:cubicBezTo>
                <a:cubicBezTo>
                  <a:pt x="689862" y="819375"/>
                  <a:pt x="689446" y="819396"/>
                  <a:pt x="689029" y="819417"/>
                </a:cubicBezTo>
                <a:cubicBezTo>
                  <a:pt x="688988" y="819417"/>
                  <a:pt x="688967" y="819417"/>
                  <a:pt x="688946" y="819417"/>
                </a:cubicBezTo>
                <a:cubicBezTo>
                  <a:pt x="688925" y="819417"/>
                  <a:pt x="688904" y="819417"/>
                  <a:pt x="688863" y="819417"/>
                </a:cubicBezTo>
                <a:cubicBezTo>
                  <a:pt x="688446" y="819396"/>
                  <a:pt x="688030" y="819375"/>
                  <a:pt x="687614" y="819312"/>
                </a:cubicBezTo>
                <a:cubicBezTo>
                  <a:pt x="687489" y="819292"/>
                  <a:pt x="687385" y="819292"/>
                  <a:pt x="687280" y="819271"/>
                </a:cubicBezTo>
                <a:cubicBezTo>
                  <a:pt x="687176" y="819250"/>
                  <a:pt x="687093" y="819229"/>
                  <a:pt x="686989" y="819229"/>
                </a:cubicBezTo>
                <a:cubicBezTo>
                  <a:pt x="686927" y="819208"/>
                  <a:pt x="686843" y="819188"/>
                  <a:pt x="686760" y="819188"/>
                </a:cubicBezTo>
                <a:cubicBezTo>
                  <a:pt x="686593" y="819146"/>
                  <a:pt x="686406" y="819084"/>
                  <a:pt x="686239" y="819042"/>
                </a:cubicBezTo>
                <a:cubicBezTo>
                  <a:pt x="686135" y="819000"/>
                  <a:pt x="686031" y="818980"/>
                  <a:pt x="685927" y="818959"/>
                </a:cubicBezTo>
                <a:cubicBezTo>
                  <a:pt x="685656" y="818876"/>
                  <a:pt x="685407" y="818772"/>
                  <a:pt x="685136" y="818667"/>
                </a:cubicBezTo>
                <a:cubicBezTo>
                  <a:pt x="685011" y="818626"/>
                  <a:pt x="684907" y="818584"/>
                  <a:pt x="684782" y="818543"/>
                </a:cubicBezTo>
                <a:cubicBezTo>
                  <a:pt x="684761" y="818522"/>
                  <a:pt x="684720" y="818522"/>
                  <a:pt x="684699" y="818501"/>
                </a:cubicBezTo>
                <a:lnTo>
                  <a:pt x="349688" y="669087"/>
                </a:lnTo>
                <a:lnTo>
                  <a:pt x="14657" y="818501"/>
                </a:lnTo>
                <a:cubicBezTo>
                  <a:pt x="14615" y="818522"/>
                  <a:pt x="14595" y="818543"/>
                  <a:pt x="14553" y="818543"/>
                </a:cubicBezTo>
                <a:cubicBezTo>
                  <a:pt x="14449" y="818584"/>
                  <a:pt x="14366" y="818626"/>
                  <a:pt x="14262" y="818667"/>
                </a:cubicBezTo>
                <a:cubicBezTo>
                  <a:pt x="13699" y="818876"/>
                  <a:pt x="13137" y="819063"/>
                  <a:pt x="12554" y="819188"/>
                </a:cubicBezTo>
                <a:cubicBezTo>
                  <a:pt x="12492" y="819208"/>
                  <a:pt x="12429" y="819208"/>
                  <a:pt x="12388" y="819208"/>
                </a:cubicBezTo>
                <a:cubicBezTo>
                  <a:pt x="11742" y="819333"/>
                  <a:pt x="11118" y="819417"/>
                  <a:pt x="10472" y="819417"/>
                </a:cubicBezTo>
                <a:cubicBezTo>
                  <a:pt x="10452" y="819417"/>
                  <a:pt x="10431" y="819417"/>
                  <a:pt x="10410" y="819417"/>
                </a:cubicBezTo>
                <a:cubicBezTo>
                  <a:pt x="10347" y="819417"/>
                  <a:pt x="10285" y="819396"/>
                  <a:pt x="10243" y="819396"/>
                </a:cubicBezTo>
                <a:cubicBezTo>
                  <a:pt x="9681" y="819396"/>
                  <a:pt x="9161" y="819333"/>
                  <a:pt x="8619" y="819229"/>
                </a:cubicBezTo>
                <a:cubicBezTo>
                  <a:pt x="8390" y="819188"/>
                  <a:pt x="8161" y="819146"/>
                  <a:pt x="7932" y="819084"/>
                </a:cubicBezTo>
                <a:cubicBezTo>
                  <a:pt x="7558" y="819000"/>
                  <a:pt x="7204" y="818876"/>
                  <a:pt x="6829" y="818751"/>
                </a:cubicBezTo>
                <a:cubicBezTo>
                  <a:pt x="6621" y="818667"/>
                  <a:pt x="6392" y="818605"/>
                  <a:pt x="6183" y="818501"/>
                </a:cubicBezTo>
                <a:cubicBezTo>
                  <a:pt x="5684" y="818293"/>
                  <a:pt x="5205" y="818022"/>
                  <a:pt x="4747" y="817731"/>
                </a:cubicBezTo>
                <a:cubicBezTo>
                  <a:pt x="4560" y="817606"/>
                  <a:pt x="4393" y="817461"/>
                  <a:pt x="4206" y="817336"/>
                </a:cubicBezTo>
                <a:cubicBezTo>
                  <a:pt x="3914" y="817107"/>
                  <a:pt x="3623" y="816857"/>
                  <a:pt x="3331" y="816608"/>
                </a:cubicBezTo>
                <a:cubicBezTo>
                  <a:pt x="3165" y="816441"/>
                  <a:pt x="2998" y="816275"/>
                  <a:pt x="2831" y="816108"/>
                </a:cubicBezTo>
                <a:cubicBezTo>
                  <a:pt x="2561" y="815817"/>
                  <a:pt x="2332" y="815526"/>
                  <a:pt x="2103" y="815234"/>
                </a:cubicBezTo>
                <a:cubicBezTo>
                  <a:pt x="1978" y="815047"/>
                  <a:pt x="1832" y="814881"/>
                  <a:pt x="1707" y="814673"/>
                </a:cubicBezTo>
                <a:cubicBezTo>
                  <a:pt x="1395" y="814236"/>
                  <a:pt x="1145" y="813757"/>
                  <a:pt x="916" y="813258"/>
                </a:cubicBezTo>
                <a:cubicBezTo>
                  <a:pt x="916" y="813237"/>
                  <a:pt x="895" y="813237"/>
                  <a:pt x="895" y="813216"/>
                </a:cubicBezTo>
                <a:cubicBezTo>
                  <a:pt x="645" y="812654"/>
                  <a:pt x="458" y="812051"/>
                  <a:pt x="312" y="811447"/>
                </a:cubicBezTo>
                <a:cubicBezTo>
                  <a:pt x="291" y="811364"/>
                  <a:pt x="271" y="811302"/>
                  <a:pt x="250" y="811219"/>
                </a:cubicBezTo>
                <a:cubicBezTo>
                  <a:pt x="146" y="810802"/>
                  <a:pt x="125" y="810366"/>
                  <a:pt x="83" y="809908"/>
                </a:cubicBezTo>
                <a:cubicBezTo>
                  <a:pt x="62" y="809658"/>
                  <a:pt x="21" y="809408"/>
                  <a:pt x="21" y="809138"/>
                </a:cubicBezTo>
                <a:cubicBezTo>
                  <a:pt x="21" y="809096"/>
                  <a:pt x="0" y="809055"/>
                  <a:pt x="0" y="809013"/>
                </a:cubicBezTo>
                <a:lnTo>
                  <a:pt x="0" y="161711"/>
                </a:lnTo>
                <a:cubicBezTo>
                  <a:pt x="0" y="161357"/>
                  <a:pt x="62" y="161024"/>
                  <a:pt x="104" y="160692"/>
                </a:cubicBezTo>
                <a:cubicBezTo>
                  <a:pt x="125" y="160400"/>
                  <a:pt x="146" y="160109"/>
                  <a:pt x="187" y="159818"/>
                </a:cubicBezTo>
                <a:cubicBezTo>
                  <a:pt x="271" y="159381"/>
                  <a:pt x="396" y="158985"/>
                  <a:pt x="541" y="158590"/>
                </a:cubicBezTo>
                <a:cubicBezTo>
                  <a:pt x="604" y="158340"/>
                  <a:pt x="666" y="158111"/>
                  <a:pt x="750" y="157883"/>
                </a:cubicBezTo>
                <a:cubicBezTo>
                  <a:pt x="895" y="157487"/>
                  <a:pt x="1103" y="157134"/>
                  <a:pt x="1312" y="156759"/>
                </a:cubicBezTo>
                <a:cubicBezTo>
                  <a:pt x="1437" y="156530"/>
                  <a:pt x="1541" y="156301"/>
                  <a:pt x="1666" y="156093"/>
                </a:cubicBezTo>
                <a:cubicBezTo>
                  <a:pt x="1895" y="155760"/>
                  <a:pt x="2144" y="155469"/>
                  <a:pt x="2394" y="155157"/>
                </a:cubicBezTo>
                <a:cubicBezTo>
                  <a:pt x="2561" y="154928"/>
                  <a:pt x="2727" y="154699"/>
                  <a:pt x="2936" y="154512"/>
                </a:cubicBezTo>
                <a:cubicBezTo>
                  <a:pt x="3206" y="154221"/>
                  <a:pt x="3519" y="153971"/>
                  <a:pt x="3810" y="153721"/>
                </a:cubicBezTo>
                <a:cubicBezTo>
                  <a:pt x="4039" y="153555"/>
                  <a:pt x="4226" y="153347"/>
                  <a:pt x="4455" y="153201"/>
                </a:cubicBezTo>
                <a:cubicBezTo>
                  <a:pt x="4851" y="152910"/>
                  <a:pt x="5267" y="152702"/>
                  <a:pt x="5705" y="152473"/>
                </a:cubicBezTo>
                <a:cubicBezTo>
                  <a:pt x="5871" y="152390"/>
                  <a:pt x="5996" y="152286"/>
                  <a:pt x="6183" y="152202"/>
                </a:cubicBezTo>
                <a:lnTo>
                  <a:pt x="6329" y="152140"/>
                </a:lnTo>
                <a:cubicBezTo>
                  <a:pt x="6350" y="152140"/>
                  <a:pt x="6371" y="152119"/>
                  <a:pt x="6392" y="152119"/>
                </a:cubicBezTo>
                <a:lnTo>
                  <a:pt x="345441" y="895"/>
                </a:lnTo>
                <a:cubicBezTo>
                  <a:pt x="345483" y="874"/>
                  <a:pt x="345545" y="874"/>
                  <a:pt x="345587" y="853"/>
                </a:cubicBezTo>
                <a:cubicBezTo>
                  <a:pt x="345628" y="832"/>
                  <a:pt x="345691" y="811"/>
                  <a:pt x="345753" y="791"/>
                </a:cubicBezTo>
                <a:cubicBezTo>
                  <a:pt x="346087" y="645"/>
                  <a:pt x="346420" y="562"/>
                  <a:pt x="346774" y="458"/>
                </a:cubicBezTo>
                <a:cubicBezTo>
                  <a:pt x="347044" y="375"/>
                  <a:pt x="347315" y="270"/>
                  <a:pt x="347586" y="208"/>
                </a:cubicBezTo>
                <a:cubicBezTo>
                  <a:pt x="347606" y="208"/>
                  <a:pt x="347648" y="208"/>
                  <a:pt x="347669" y="208"/>
                </a:cubicBezTo>
                <a:cubicBezTo>
                  <a:pt x="348023" y="146"/>
                  <a:pt x="348356" y="125"/>
                  <a:pt x="348710" y="83"/>
                </a:cubicBezTo>
                <a:cubicBezTo>
                  <a:pt x="349022" y="62"/>
                  <a:pt x="349334" y="0"/>
                  <a:pt x="349647" y="0"/>
                </a:cubicBezTo>
                <a:cubicBezTo>
                  <a:pt x="349668" y="0"/>
                  <a:pt x="349668" y="0"/>
                  <a:pt x="349688" y="0"/>
                </a:cubicBezTo>
                <a:lnTo>
                  <a:pt x="349709" y="0"/>
                </a:lnTo>
                <a:cubicBezTo>
                  <a:pt x="350042" y="0"/>
                  <a:pt x="350355" y="62"/>
                  <a:pt x="350667" y="83"/>
                </a:cubicBezTo>
                <a:cubicBezTo>
                  <a:pt x="351021" y="125"/>
                  <a:pt x="351354" y="146"/>
                  <a:pt x="351666" y="208"/>
                </a:cubicBezTo>
                <a:cubicBezTo>
                  <a:pt x="351729" y="208"/>
                  <a:pt x="351770" y="208"/>
                  <a:pt x="351812" y="229"/>
                </a:cubicBezTo>
                <a:cubicBezTo>
                  <a:pt x="352083" y="270"/>
                  <a:pt x="352332" y="375"/>
                  <a:pt x="352603" y="458"/>
                </a:cubicBezTo>
                <a:cubicBezTo>
                  <a:pt x="352936" y="562"/>
                  <a:pt x="353269" y="645"/>
                  <a:pt x="353582" y="770"/>
                </a:cubicBezTo>
                <a:cubicBezTo>
                  <a:pt x="353665" y="811"/>
                  <a:pt x="353727" y="832"/>
                  <a:pt x="353811" y="853"/>
                </a:cubicBezTo>
                <a:cubicBezTo>
                  <a:pt x="353852" y="874"/>
                  <a:pt x="353894" y="874"/>
                  <a:pt x="353915" y="895"/>
                </a:cubicBezTo>
                <a:lnTo>
                  <a:pt x="688946" y="150309"/>
                </a:lnTo>
                <a:lnTo>
                  <a:pt x="1023977" y="895"/>
                </a:lnTo>
                <a:cubicBezTo>
                  <a:pt x="1023998" y="874"/>
                  <a:pt x="1024040" y="874"/>
                  <a:pt x="1024081" y="853"/>
                </a:cubicBezTo>
                <a:cubicBezTo>
                  <a:pt x="1024331" y="749"/>
                  <a:pt x="1024623" y="687"/>
                  <a:pt x="1024873" y="583"/>
                </a:cubicBezTo>
                <a:cubicBezTo>
                  <a:pt x="1025289" y="458"/>
                  <a:pt x="1025684" y="312"/>
                  <a:pt x="1026080" y="229"/>
                </a:cubicBezTo>
                <a:cubicBezTo>
                  <a:pt x="1026163" y="208"/>
                  <a:pt x="1026247" y="208"/>
                  <a:pt x="1026330" y="187"/>
                </a:cubicBezTo>
                <a:cubicBezTo>
                  <a:pt x="1026955" y="83"/>
                  <a:pt x="1027558" y="0"/>
                  <a:pt x="1028183" y="0"/>
                </a:cubicBezTo>
                <a:lnTo>
                  <a:pt x="1028204" y="0"/>
                </a:lnTo>
                <a:cubicBezTo>
                  <a:pt x="1028287" y="0"/>
                  <a:pt x="1028349" y="21"/>
                  <a:pt x="1028433" y="21"/>
                </a:cubicBezTo>
                <a:cubicBezTo>
                  <a:pt x="1029036" y="42"/>
                  <a:pt x="1029640" y="83"/>
                  <a:pt x="1030223" y="208"/>
                </a:cubicBezTo>
                <a:cubicBezTo>
                  <a:pt x="1030411" y="250"/>
                  <a:pt x="1030577" y="312"/>
                  <a:pt x="1030765" y="354"/>
                </a:cubicBezTo>
                <a:cubicBezTo>
                  <a:pt x="1031223" y="479"/>
                  <a:pt x="1031701" y="603"/>
                  <a:pt x="1032139" y="791"/>
                </a:cubicBezTo>
                <a:cubicBezTo>
                  <a:pt x="1032347" y="853"/>
                  <a:pt x="1032513" y="978"/>
                  <a:pt x="1032701" y="1061"/>
                </a:cubicBezTo>
                <a:cubicBezTo>
                  <a:pt x="1033117" y="1269"/>
                  <a:pt x="1033534" y="1477"/>
                  <a:pt x="1033929" y="1727"/>
                </a:cubicBezTo>
                <a:cubicBezTo>
                  <a:pt x="1034096" y="1831"/>
                  <a:pt x="1034221" y="1956"/>
                  <a:pt x="1034387" y="2060"/>
                </a:cubicBezTo>
                <a:cubicBezTo>
                  <a:pt x="1034762" y="2351"/>
                  <a:pt x="1035158" y="2642"/>
                  <a:pt x="1035491" y="2996"/>
                </a:cubicBezTo>
                <a:cubicBezTo>
                  <a:pt x="1035636" y="3121"/>
                  <a:pt x="1035740" y="3267"/>
                  <a:pt x="1035865" y="3412"/>
                </a:cubicBezTo>
                <a:cubicBezTo>
                  <a:pt x="1036178" y="3766"/>
                  <a:pt x="1036511" y="4120"/>
                  <a:pt x="1036781" y="4515"/>
                </a:cubicBezTo>
                <a:cubicBezTo>
                  <a:pt x="1036927" y="4723"/>
                  <a:pt x="1037010" y="4931"/>
                  <a:pt x="1037135" y="5160"/>
                </a:cubicBezTo>
                <a:cubicBezTo>
                  <a:pt x="1037344" y="5472"/>
                  <a:pt x="1037552" y="5784"/>
                  <a:pt x="1037718" y="6159"/>
                </a:cubicBezTo>
                <a:cubicBezTo>
                  <a:pt x="1037739" y="6200"/>
                  <a:pt x="1037739" y="6242"/>
                  <a:pt x="1037760" y="6304"/>
                </a:cubicBezTo>
                <a:cubicBezTo>
                  <a:pt x="1037864" y="6513"/>
                  <a:pt x="1037906" y="6741"/>
                  <a:pt x="1037989" y="6970"/>
                </a:cubicBezTo>
                <a:cubicBezTo>
                  <a:pt x="1038135" y="7407"/>
                  <a:pt x="1038301" y="7844"/>
                  <a:pt x="1038385" y="8281"/>
                </a:cubicBezTo>
                <a:cubicBezTo>
                  <a:pt x="1038405" y="8385"/>
                  <a:pt x="1038405" y="8489"/>
                  <a:pt x="1038426" y="8593"/>
                </a:cubicBezTo>
                <a:cubicBezTo>
                  <a:pt x="1038530" y="9176"/>
                  <a:pt x="1038614" y="9758"/>
                  <a:pt x="1038614" y="10341"/>
                </a:cubicBezTo>
                <a:close/>
                <a:moveTo>
                  <a:pt x="339279" y="26425"/>
                </a:moveTo>
                <a:lnTo>
                  <a:pt x="20820" y="168452"/>
                </a:lnTo>
                <a:lnTo>
                  <a:pt x="20820" y="513743"/>
                </a:lnTo>
                <a:cubicBezTo>
                  <a:pt x="24317" y="515907"/>
                  <a:pt x="26358" y="520026"/>
                  <a:pt x="25629" y="524313"/>
                </a:cubicBezTo>
                <a:cubicBezTo>
                  <a:pt x="24880" y="528724"/>
                  <a:pt x="24630" y="533155"/>
                  <a:pt x="24880" y="537546"/>
                </a:cubicBezTo>
                <a:cubicBezTo>
                  <a:pt x="25088" y="541125"/>
                  <a:pt x="23464" y="544370"/>
                  <a:pt x="20820" y="546409"/>
                </a:cubicBezTo>
                <a:lnTo>
                  <a:pt x="20820" y="792971"/>
                </a:lnTo>
                <a:lnTo>
                  <a:pt x="339279" y="650943"/>
                </a:lnTo>
                <a:lnTo>
                  <a:pt x="339279" y="492436"/>
                </a:lnTo>
                <a:cubicBezTo>
                  <a:pt x="338217" y="492436"/>
                  <a:pt x="337176" y="492478"/>
                  <a:pt x="336114" y="492478"/>
                </a:cubicBezTo>
                <a:cubicBezTo>
                  <a:pt x="327557" y="492478"/>
                  <a:pt x="318958" y="491999"/>
                  <a:pt x="310547" y="491084"/>
                </a:cubicBezTo>
                <a:lnTo>
                  <a:pt x="309444" y="490959"/>
                </a:lnTo>
                <a:cubicBezTo>
                  <a:pt x="303739" y="490314"/>
                  <a:pt x="299617" y="485154"/>
                  <a:pt x="300262" y="479453"/>
                </a:cubicBezTo>
                <a:cubicBezTo>
                  <a:pt x="300908" y="473752"/>
                  <a:pt x="306050" y="469632"/>
                  <a:pt x="311776" y="470277"/>
                </a:cubicBezTo>
                <a:lnTo>
                  <a:pt x="312858" y="470402"/>
                </a:lnTo>
                <a:cubicBezTo>
                  <a:pt x="321519" y="471359"/>
                  <a:pt x="330430" y="471754"/>
                  <a:pt x="339279" y="471609"/>
                </a:cubicBezTo>
                <a:lnTo>
                  <a:pt x="339279" y="26425"/>
                </a:lnTo>
                <a:close/>
                <a:moveTo>
                  <a:pt x="678536" y="168452"/>
                </a:moveTo>
                <a:lnTo>
                  <a:pt x="360098" y="26425"/>
                </a:lnTo>
                <a:lnTo>
                  <a:pt x="360098" y="650943"/>
                </a:lnTo>
                <a:lnTo>
                  <a:pt x="678536" y="792971"/>
                </a:lnTo>
                <a:lnTo>
                  <a:pt x="678536" y="360625"/>
                </a:lnTo>
                <a:cubicBezTo>
                  <a:pt x="676683" y="357358"/>
                  <a:pt x="676725" y="353426"/>
                  <a:pt x="678536" y="350284"/>
                </a:cubicBezTo>
                <a:lnTo>
                  <a:pt x="678536" y="168452"/>
                </a:lnTo>
                <a:close/>
                <a:moveTo>
                  <a:pt x="1017794" y="26425"/>
                </a:moveTo>
                <a:lnTo>
                  <a:pt x="699356" y="168452"/>
                </a:lnTo>
                <a:lnTo>
                  <a:pt x="699356" y="334429"/>
                </a:lnTo>
                <a:cubicBezTo>
                  <a:pt x="702562" y="332432"/>
                  <a:pt x="705727" y="330580"/>
                  <a:pt x="708871" y="328894"/>
                </a:cubicBezTo>
                <a:cubicBezTo>
                  <a:pt x="713951" y="326189"/>
                  <a:pt x="720238" y="328104"/>
                  <a:pt x="722965" y="333160"/>
                </a:cubicBezTo>
                <a:cubicBezTo>
                  <a:pt x="725672" y="338237"/>
                  <a:pt x="723757" y="344541"/>
                  <a:pt x="718697" y="347246"/>
                </a:cubicBezTo>
                <a:cubicBezTo>
                  <a:pt x="712493" y="350554"/>
                  <a:pt x="706122" y="354632"/>
                  <a:pt x="699356" y="359605"/>
                </a:cubicBezTo>
                <a:lnTo>
                  <a:pt x="699356" y="792971"/>
                </a:lnTo>
                <a:lnTo>
                  <a:pt x="1017794" y="650943"/>
                </a:lnTo>
                <a:lnTo>
                  <a:pt x="1017794" y="584819"/>
                </a:lnTo>
                <a:cubicBezTo>
                  <a:pt x="1017128" y="584965"/>
                  <a:pt x="1016420" y="585048"/>
                  <a:pt x="1015712" y="585048"/>
                </a:cubicBezTo>
                <a:cubicBezTo>
                  <a:pt x="1015462" y="585048"/>
                  <a:pt x="1015212" y="585027"/>
                  <a:pt x="1014941" y="585006"/>
                </a:cubicBezTo>
                <a:cubicBezTo>
                  <a:pt x="1009195" y="584590"/>
                  <a:pt x="1003407" y="583654"/>
                  <a:pt x="997744" y="582218"/>
                </a:cubicBezTo>
                <a:cubicBezTo>
                  <a:pt x="992186" y="580803"/>
                  <a:pt x="988813" y="575144"/>
                  <a:pt x="990228" y="569588"/>
                </a:cubicBezTo>
                <a:cubicBezTo>
                  <a:pt x="991623" y="564012"/>
                  <a:pt x="997286" y="560641"/>
                  <a:pt x="1002866" y="562056"/>
                </a:cubicBezTo>
                <a:cubicBezTo>
                  <a:pt x="1007342" y="563180"/>
                  <a:pt x="1011902" y="563929"/>
                  <a:pt x="1016461" y="564262"/>
                </a:cubicBezTo>
                <a:cubicBezTo>
                  <a:pt x="1016919" y="564283"/>
                  <a:pt x="1017357" y="564407"/>
                  <a:pt x="1017794" y="564491"/>
                </a:cubicBezTo>
                <a:lnTo>
                  <a:pt x="1017794" y="264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6384233" y="4343247"/>
            <a:ext cx="109491" cy="142038"/>
          </a:xfrm>
          <a:custGeom>
            <a:rect b="b" l="l" r="r" t="t"/>
            <a:pathLst>
              <a:path extrusionOk="0" h="284076" w="218982">
                <a:moveTo>
                  <a:pt x="218982" y="109423"/>
                </a:moveTo>
                <a:cubicBezTo>
                  <a:pt x="218982" y="188760"/>
                  <a:pt x="140637" y="261106"/>
                  <a:pt x="116486" y="281517"/>
                </a:cubicBezTo>
                <a:cubicBezTo>
                  <a:pt x="112447" y="284929"/>
                  <a:pt x="106535" y="284929"/>
                  <a:pt x="102496" y="281517"/>
                </a:cubicBezTo>
                <a:cubicBezTo>
                  <a:pt x="78345" y="261106"/>
                  <a:pt x="0" y="188760"/>
                  <a:pt x="0" y="109423"/>
                </a:cubicBezTo>
                <a:cubicBezTo>
                  <a:pt x="0" y="48979"/>
                  <a:pt x="49031" y="0"/>
                  <a:pt x="109491" y="0"/>
                </a:cubicBezTo>
                <a:cubicBezTo>
                  <a:pt x="169952" y="0"/>
                  <a:pt x="218982" y="49000"/>
                  <a:pt x="218982" y="109423"/>
                </a:cubicBezTo>
                <a:close/>
              </a:path>
            </a:pathLst>
          </a:custGeom>
          <a:solidFill>
            <a:srgbClr val="4522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6379028" y="4338045"/>
            <a:ext cx="119900" cy="152451"/>
          </a:xfrm>
          <a:custGeom>
            <a:rect b="b" l="l" r="r" t="t"/>
            <a:pathLst>
              <a:path extrusionOk="0" h="304903" w="239801">
                <a:moveTo>
                  <a:pt x="119901" y="0"/>
                </a:moveTo>
                <a:cubicBezTo>
                  <a:pt x="53777" y="0"/>
                  <a:pt x="0" y="53744"/>
                  <a:pt x="0" y="119827"/>
                </a:cubicBezTo>
                <a:cubicBezTo>
                  <a:pt x="0" y="203595"/>
                  <a:pt x="81280" y="278812"/>
                  <a:pt x="106181" y="299869"/>
                </a:cubicBezTo>
                <a:cubicBezTo>
                  <a:pt x="110157" y="303219"/>
                  <a:pt x="115029" y="304904"/>
                  <a:pt x="119901" y="304904"/>
                </a:cubicBezTo>
                <a:cubicBezTo>
                  <a:pt x="124773" y="304904"/>
                  <a:pt x="129645" y="303219"/>
                  <a:pt x="133621" y="299869"/>
                </a:cubicBezTo>
                <a:cubicBezTo>
                  <a:pt x="158522" y="278812"/>
                  <a:pt x="239802" y="203595"/>
                  <a:pt x="239802" y="119827"/>
                </a:cubicBezTo>
                <a:cubicBezTo>
                  <a:pt x="239802" y="53765"/>
                  <a:pt x="186004" y="0"/>
                  <a:pt x="119901" y="0"/>
                </a:cubicBezTo>
                <a:close/>
                <a:moveTo>
                  <a:pt x="120172" y="283972"/>
                </a:moveTo>
                <a:cubicBezTo>
                  <a:pt x="120005" y="284118"/>
                  <a:pt x="119776" y="284118"/>
                  <a:pt x="119630" y="283972"/>
                </a:cubicBezTo>
                <a:cubicBezTo>
                  <a:pt x="107034" y="273319"/>
                  <a:pt x="82634" y="251056"/>
                  <a:pt x="60981" y="221780"/>
                </a:cubicBezTo>
                <a:cubicBezTo>
                  <a:pt x="34332" y="185764"/>
                  <a:pt x="20820" y="151474"/>
                  <a:pt x="20820" y="119827"/>
                </a:cubicBezTo>
                <a:cubicBezTo>
                  <a:pt x="20820" y="65230"/>
                  <a:pt x="65270" y="20807"/>
                  <a:pt x="119901" y="20807"/>
                </a:cubicBezTo>
                <a:cubicBezTo>
                  <a:pt x="174532" y="20807"/>
                  <a:pt x="218982" y="65230"/>
                  <a:pt x="218982" y="119827"/>
                </a:cubicBezTo>
                <a:cubicBezTo>
                  <a:pt x="218982" y="194648"/>
                  <a:pt x="143344" y="264393"/>
                  <a:pt x="120172" y="283972"/>
                </a:cubicBezTo>
                <a:close/>
                <a:moveTo>
                  <a:pt x="119901" y="66936"/>
                </a:moveTo>
                <a:cubicBezTo>
                  <a:pt x="90399" y="66936"/>
                  <a:pt x="66394" y="90926"/>
                  <a:pt x="66394" y="120409"/>
                </a:cubicBezTo>
                <a:cubicBezTo>
                  <a:pt x="66394" y="149893"/>
                  <a:pt x="90399" y="173883"/>
                  <a:pt x="119901" y="173883"/>
                </a:cubicBezTo>
                <a:cubicBezTo>
                  <a:pt x="149402" y="173883"/>
                  <a:pt x="173408" y="149893"/>
                  <a:pt x="173408" y="120409"/>
                </a:cubicBezTo>
                <a:cubicBezTo>
                  <a:pt x="173408" y="90926"/>
                  <a:pt x="149402" y="66936"/>
                  <a:pt x="119901" y="66936"/>
                </a:cubicBezTo>
                <a:close/>
                <a:moveTo>
                  <a:pt x="119901" y="153055"/>
                </a:moveTo>
                <a:cubicBezTo>
                  <a:pt x="101871" y="153055"/>
                  <a:pt x="87214" y="138407"/>
                  <a:pt x="87214" y="120389"/>
                </a:cubicBezTo>
                <a:cubicBezTo>
                  <a:pt x="87214" y="102370"/>
                  <a:pt x="101871" y="87722"/>
                  <a:pt x="119901" y="87722"/>
                </a:cubicBezTo>
                <a:cubicBezTo>
                  <a:pt x="137931" y="87722"/>
                  <a:pt x="152588" y="102370"/>
                  <a:pt x="152588" y="120389"/>
                </a:cubicBezTo>
                <a:cubicBezTo>
                  <a:pt x="152588" y="138407"/>
                  <a:pt x="137910" y="153055"/>
                  <a:pt x="119901" y="1530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8281530" y="2705174"/>
            <a:ext cx="344554" cy="344533"/>
          </a:xfrm>
          <a:custGeom>
            <a:rect b="b" l="l" r="r" t="t"/>
            <a:pathLst>
              <a:path extrusionOk="0" h="689065" w="689108">
                <a:moveTo>
                  <a:pt x="689108" y="102214"/>
                </a:moveTo>
                <a:lnTo>
                  <a:pt x="689108" y="586852"/>
                </a:lnTo>
                <a:cubicBezTo>
                  <a:pt x="688939" y="643241"/>
                  <a:pt x="643269" y="688939"/>
                  <a:pt x="586895" y="689066"/>
                </a:cubicBezTo>
                <a:lnTo>
                  <a:pt x="102214" y="689066"/>
                </a:lnTo>
                <a:cubicBezTo>
                  <a:pt x="45839" y="688939"/>
                  <a:pt x="169" y="643241"/>
                  <a:pt x="0" y="586852"/>
                </a:cubicBezTo>
                <a:lnTo>
                  <a:pt x="0" y="102214"/>
                </a:lnTo>
                <a:cubicBezTo>
                  <a:pt x="169" y="45797"/>
                  <a:pt x="45839" y="141"/>
                  <a:pt x="102214" y="0"/>
                </a:cubicBezTo>
                <a:lnTo>
                  <a:pt x="586881" y="0"/>
                </a:lnTo>
                <a:cubicBezTo>
                  <a:pt x="643269" y="141"/>
                  <a:pt x="688939" y="45797"/>
                  <a:pt x="689108" y="102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8278014" y="2701659"/>
            <a:ext cx="351579" cy="351565"/>
          </a:xfrm>
          <a:custGeom>
            <a:rect b="b" l="l" r="r" t="t"/>
            <a:pathLst>
              <a:path extrusionOk="0" h="703131" w="703159">
                <a:moveTo>
                  <a:pt x="593927" y="0"/>
                </a:moveTo>
                <a:lnTo>
                  <a:pt x="109232" y="0"/>
                </a:lnTo>
                <a:cubicBezTo>
                  <a:pt x="49187" y="141"/>
                  <a:pt x="183" y="49145"/>
                  <a:pt x="0" y="109246"/>
                </a:cubicBezTo>
                <a:lnTo>
                  <a:pt x="0" y="593899"/>
                </a:lnTo>
                <a:cubicBezTo>
                  <a:pt x="183" y="653987"/>
                  <a:pt x="49187" y="702991"/>
                  <a:pt x="109246" y="703131"/>
                </a:cubicBezTo>
                <a:lnTo>
                  <a:pt x="593927" y="703131"/>
                </a:lnTo>
                <a:cubicBezTo>
                  <a:pt x="653987" y="702991"/>
                  <a:pt x="702977" y="653987"/>
                  <a:pt x="703160" y="593885"/>
                </a:cubicBezTo>
                <a:lnTo>
                  <a:pt x="703160" y="109246"/>
                </a:lnTo>
                <a:cubicBezTo>
                  <a:pt x="703160" y="109246"/>
                  <a:pt x="703160" y="109232"/>
                  <a:pt x="703160" y="109218"/>
                </a:cubicBezTo>
                <a:cubicBezTo>
                  <a:pt x="702991" y="49145"/>
                  <a:pt x="653987" y="141"/>
                  <a:pt x="593927" y="0"/>
                </a:cubicBezTo>
                <a:close/>
                <a:moveTo>
                  <a:pt x="689108" y="593871"/>
                </a:moveTo>
                <a:cubicBezTo>
                  <a:pt x="688953" y="646237"/>
                  <a:pt x="646237" y="688953"/>
                  <a:pt x="593927" y="689080"/>
                </a:cubicBezTo>
                <a:lnTo>
                  <a:pt x="109274" y="689080"/>
                </a:lnTo>
                <a:cubicBezTo>
                  <a:pt x="56937" y="688953"/>
                  <a:pt x="14234" y="646237"/>
                  <a:pt x="14065" y="593899"/>
                </a:cubicBezTo>
                <a:lnTo>
                  <a:pt x="14065" y="109274"/>
                </a:lnTo>
                <a:cubicBezTo>
                  <a:pt x="14220" y="56895"/>
                  <a:pt x="56923" y="14192"/>
                  <a:pt x="109246" y="14065"/>
                </a:cubicBezTo>
                <a:lnTo>
                  <a:pt x="593899" y="14065"/>
                </a:lnTo>
                <a:cubicBezTo>
                  <a:pt x="646237" y="14192"/>
                  <a:pt x="688939" y="56895"/>
                  <a:pt x="689108" y="109274"/>
                </a:cubicBezTo>
                <a:lnTo>
                  <a:pt x="689108" y="593871"/>
                </a:lnTo>
                <a:close/>
                <a:moveTo>
                  <a:pt x="351608" y="172245"/>
                </a:moveTo>
                <a:cubicBezTo>
                  <a:pt x="252728" y="172245"/>
                  <a:pt x="172288" y="252686"/>
                  <a:pt x="172288" y="351566"/>
                </a:cubicBezTo>
                <a:cubicBezTo>
                  <a:pt x="172288" y="450446"/>
                  <a:pt x="252728" y="530886"/>
                  <a:pt x="351608" y="530886"/>
                </a:cubicBezTo>
                <a:cubicBezTo>
                  <a:pt x="450460" y="530886"/>
                  <a:pt x="530886" y="450446"/>
                  <a:pt x="530886" y="351566"/>
                </a:cubicBezTo>
                <a:cubicBezTo>
                  <a:pt x="530886" y="252700"/>
                  <a:pt x="450460" y="172245"/>
                  <a:pt x="351608" y="172245"/>
                </a:cubicBezTo>
                <a:close/>
                <a:moveTo>
                  <a:pt x="351608" y="516821"/>
                </a:moveTo>
                <a:cubicBezTo>
                  <a:pt x="260492" y="516821"/>
                  <a:pt x="186353" y="442682"/>
                  <a:pt x="186353" y="351566"/>
                </a:cubicBezTo>
                <a:cubicBezTo>
                  <a:pt x="186353" y="260450"/>
                  <a:pt x="260492" y="186311"/>
                  <a:pt x="351608" y="186311"/>
                </a:cubicBezTo>
                <a:cubicBezTo>
                  <a:pt x="442710" y="186311"/>
                  <a:pt x="516821" y="260450"/>
                  <a:pt x="516821" y="351566"/>
                </a:cubicBezTo>
                <a:cubicBezTo>
                  <a:pt x="516821" y="442696"/>
                  <a:pt x="442710" y="516821"/>
                  <a:pt x="351608" y="516821"/>
                </a:cubicBezTo>
                <a:close/>
                <a:moveTo>
                  <a:pt x="538214" y="114830"/>
                </a:moveTo>
                <a:cubicBezTo>
                  <a:pt x="510590" y="114830"/>
                  <a:pt x="488113" y="137307"/>
                  <a:pt x="488113" y="164931"/>
                </a:cubicBezTo>
                <a:cubicBezTo>
                  <a:pt x="488113" y="192556"/>
                  <a:pt x="510590" y="215032"/>
                  <a:pt x="538214" y="215032"/>
                </a:cubicBezTo>
                <a:cubicBezTo>
                  <a:pt x="565839" y="215032"/>
                  <a:pt x="588315" y="192556"/>
                  <a:pt x="588315" y="164931"/>
                </a:cubicBezTo>
                <a:cubicBezTo>
                  <a:pt x="588315" y="137307"/>
                  <a:pt x="565839" y="114830"/>
                  <a:pt x="538214" y="114830"/>
                </a:cubicBezTo>
                <a:close/>
                <a:moveTo>
                  <a:pt x="538214" y="200967"/>
                </a:moveTo>
                <a:cubicBezTo>
                  <a:pt x="518340" y="200967"/>
                  <a:pt x="502178" y="184806"/>
                  <a:pt x="502178" y="164931"/>
                </a:cubicBezTo>
                <a:cubicBezTo>
                  <a:pt x="502178" y="145057"/>
                  <a:pt x="518340" y="128896"/>
                  <a:pt x="538214" y="128896"/>
                </a:cubicBezTo>
                <a:cubicBezTo>
                  <a:pt x="558089" y="128896"/>
                  <a:pt x="574250" y="145057"/>
                  <a:pt x="574250" y="164931"/>
                </a:cubicBezTo>
                <a:cubicBezTo>
                  <a:pt x="574250" y="184806"/>
                  <a:pt x="558089" y="200967"/>
                  <a:pt x="538214" y="2009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6795559" y="4134546"/>
            <a:ext cx="421541" cy="343221"/>
          </a:xfrm>
          <a:custGeom>
            <a:rect b="b" l="l" r="r" t="t"/>
            <a:pathLst>
              <a:path extrusionOk="0" h="686442" w="843082">
                <a:moveTo>
                  <a:pt x="282338" y="686442"/>
                </a:moveTo>
                <a:cubicBezTo>
                  <a:pt x="271279" y="686442"/>
                  <a:pt x="260237" y="686442"/>
                  <a:pt x="249178" y="686442"/>
                </a:cubicBezTo>
                <a:cubicBezTo>
                  <a:pt x="244045" y="685580"/>
                  <a:pt x="238843" y="685942"/>
                  <a:pt x="233693" y="685908"/>
                </a:cubicBezTo>
                <a:cubicBezTo>
                  <a:pt x="212281" y="685770"/>
                  <a:pt x="191232" y="682719"/>
                  <a:pt x="170285" y="678703"/>
                </a:cubicBezTo>
                <a:cubicBezTo>
                  <a:pt x="148771" y="674583"/>
                  <a:pt x="127652" y="668964"/>
                  <a:pt x="106896" y="661948"/>
                </a:cubicBezTo>
                <a:cubicBezTo>
                  <a:pt x="89653" y="656122"/>
                  <a:pt x="72858" y="649176"/>
                  <a:pt x="56339" y="641522"/>
                </a:cubicBezTo>
                <a:cubicBezTo>
                  <a:pt x="37942" y="632990"/>
                  <a:pt x="20234" y="623217"/>
                  <a:pt x="3043" y="612495"/>
                </a:cubicBezTo>
                <a:cubicBezTo>
                  <a:pt x="2681" y="612271"/>
                  <a:pt x="2285" y="612081"/>
                  <a:pt x="1940" y="611806"/>
                </a:cubicBezTo>
                <a:cubicBezTo>
                  <a:pt x="941" y="610978"/>
                  <a:pt x="-402" y="610151"/>
                  <a:pt x="114" y="608669"/>
                </a:cubicBezTo>
                <a:cubicBezTo>
                  <a:pt x="683" y="607014"/>
                  <a:pt x="2216" y="607238"/>
                  <a:pt x="3697" y="607376"/>
                </a:cubicBezTo>
                <a:cubicBezTo>
                  <a:pt x="16944" y="608582"/>
                  <a:pt x="30225" y="609703"/>
                  <a:pt x="43523" y="609444"/>
                </a:cubicBezTo>
                <a:cubicBezTo>
                  <a:pt x="68224" y="608944"/>
                  <a:pt x="92719" y="606376"/>
                  <a:pt x="116886" y="600946"/>
                </a:cubicBezTo>
                <a:cubicBezTo>
                  <a:pt x="146531" y="594276"/>
                  <a:pt x="174833" y="583951"/>
                  <a:pt x="201757" y="569902"/>
                </a:cubicBezTo>
                <a:cubicBezTo>
                  <a:pt x="219137" y="560818"/>
                  <a:pt x="235674" y="550356"/>
                  <a:pt x="251487" y="538221"/>
                </a:cubicBezTo>
                <a:cubicBezTo>
                  <a:pt x="231591" y="537186"/>
                  <a:pt x="212540" y="533377"/>
                  <a:pt x="194350" y="525948"/>
                </a:cubicBezTo>
                <a:cubicBezTo>
                  <a:pt x="176383" y="518605"/>
                  <a:pt x="159898" y="508797"/>
                  <a:pt x="145240" y="495955"/>
                </a:cubicBezTo>
                <a:cubicBezTo>
                  <a:pt x="131528" y="483941"/>
                  <a:pt x="119660" y="470393"/>
                  <a:pt x="110168" y="454862"/>
                </a:cubicBezTo>
                <a:cubicBezTo>
                  <a:pt x="103778" y="444399"/>
                  <a:pt x="98334" y="433454"/>
                  <a:pt x="94459" y="421784"/>
                </a:cubicBezTo>
                <a:cubicBezTo>
                  <a:pt x="94252" y="421164"/>
                  <a:pt x="94028" y="420560"/>
                  <a:pt x="93873" y="419923"/>
                </a:cubicBezTo>
                <a:cubicBezTo>
                  <a:pt x="93098" y="416613"/>
                  <a:pt x="94390" y="415114"/>
                  <a:pt x="97714" y="415544"/>
                </a:cubicBezTo>
                <a:cubicBezTo>
                  <a:pt x="102331" y="416131"/>
                  <a:pt x="106913" y="416889"/>
                  <a:pt x="111564" y="417216"/>
                </a:cubicBezTo>
                <a:cubicBezTo>
                  <a:pt x="123570" y="418061"/>
                  <a:pt x="135542" y="418130"/>
                  <a:pt x="147531" y="416717"/>
                </a:cubicBezTo>
                <a:cubicBezTo>
                  <a:pt x="153559" y="415993"/>
                  <a:pt x="159485" y="414769"/>
                  <a:pt x="165566" y="413631"/>
                </a:cubicBezTo>
                <a:cubicBezTo>
                  <a:pt x="147462" y="409374"/>
                  <a:pt x="130718" y="402100"/>
                  <a:pt x="114992" y="392481"/>
                </a:cubicBezTo>
                <a:cubicBezTo>
                  <a:pt x="102555" y="384880"/>
                  <a:pt x="91203" y="375848"/>
                  <a:pt x="81143" y="365316"/>
                </a:cubicBezTo>
                <a:cubicBezTo>
                  <a:pt x="70274" y="353922"/>
                  <a:pt x="60903" y="341391"/>
                  <a:pt x="53324" y="327498"/>
                </a:cubicBezTo>
                <a:cubicBezTo>
                  <a:pt x="42696" y="308054"/>
                  <a:pt x="36099" y="287352"/>
                  <a:pt x="33377" y="265410"/>
                </a:cubicBezTo>
                <a:cubicBezTo>
                  <a:pt x="32550" y="258756"/>
                  <a:pt x="31827" y="252068"/>
                  <a:pt x="31913" y="245363"/>
                </a:cubicBezTo>
                <a:cubicBezTo>
                  <a:pt x="31982" y="240933"/>
                  <a:pt x="33739" y="239813"/>
                  <a:pt x="37683" y="241847"/>
                </a:cubicBezTo>
                <a:cubicBezTo>
                  <a:pt x="48587" y="247483"/>
                  <a:pt x="59870" y="252120"/>
                  <a:pt x="71721" y="255378"/>
                </a:cubicBezTo>
                <a:cubicBezTo>
                  <a:pt x="82918" y="258463"/>
                  <a:pt x="94269" y="260583"/>
                  <a:pt x="106207" y="261221"/>
                </a:cubicBezTo>
                <a:cubicBezTo>
                  <a:pt x="97335" y="254499"/>
                  <a:pt x="89015" y="247587"/>
                  <a:pt x="81574" y="239675"/>
                </a:cubicBezTo>
                <a:cubicBezTo>
                  <a:pt x="71445" y="228902"/>
                  <a:pt x="62729" y="217094"/>
                  <a:pt x="55460" y="204184"/>
                </a:cubicBezTo>
                <a:cubicBezTo>
                  <a:pt x="45245" y="186050"/>
                  <a:pt x="38700" y="166659"/>
                  <a:pt x="35496" y="146129"/>
                </a:cubicBezTo>
                <a:cubicBezTo>
                  <a:pt x="34497" y="139717"/>
                  <a:pt x="34118" y="133236"/>
                  <a:pt x="33687" y="126755"/>
                </a:cubicBezTo>
                <a:cubicBezTo>
                  <a:pt x="32498" y="109052"/>
                  <a:pt x="34755" y="91746"/>
                  <a:pt x="39096" y="74682"/>
                </a:cubicBezTo>
                <a:cubicBezTo>
                  <a:pt x="42627" y="60771"/>
                  <a:pt x="47743" y="47430"/>
                  <a:pt x="54961" y="34967"/>
                </a:cubicBezTo>
                <a:cubicBezTo>
                  <a:pt x="57475" y="30624"/>
                  <a:pt x="59232" y="30469"/>
                  <a:pt x="62471" y="34312"/>
                </a:cubicBezTo>
                <a:cubicBezTo>
                  <a:pt x="73736" y="47757"/>
                  <a:pt x="85398" y="60858"/>
                  <a:pt x="98076" y="72992"/>
                </a:cubicBezTo>
                <a:cubicBezTo>
                  <a:pt x="117403" y="91505"/>
                  <a:pt x="137901" y="108621"/>
                  <a:pt x="159916" y="123911"/>
                </a:cubicBezTo>
                <a:cubicBezTo>
                  <a:pt x="181482" y="138907"/>
                  <a:pt x="204082" y="152076"/>
                  <a:pt x="227733" y="163504"/>
                </a:cubicBezTo>
                <a:cubicBezTo>
                  <a:pt x="251177" y="174829"/>
                  <a:pt x="275378" y="184189"/>
                  <a:pt x="300355" y="191583"/>
                </a:cubicBezTo>
                <a:cubicBezTo>
                  <a:pt x="321371" y="197789"/>
                  <a:pt x="342661" y="202650"/>
                  <a:pt x="364297" y="206028"/>
                </a:cubicBezTo>
                <a:cubicBezTo>
                  <a:pt x="376578" y="207941"/>
                  <a:pt x="388929" y="209510"/>
                  <a:pt x="401349" y="210303"/>
                </a:cubicBezTo>
                <a:cubicBezTo>
                  <a:pt x="404157" y="210475"/>
                  <a:pt x="406930" y="210992"/>
                  <a:pt x="409755" y="210906"/>
                </a:cubicBezTo>
                <a:cubicBezTo>
                  <a:pt x="411925" y="210854"/>
                  <a:pt x="413028" y="210199"/>
                  <a:pt x="412528" y="207786"/>
                </a:cubicBezTo>
                <a:cubicBezTo>
                  <a:pt x="410254" y="196841"/>
                  <a:pt x="409221" y="185706"/>
                  <a:pt x="409204" y="174570"/>
                </a:cubicBezTo>
                <a:cubicBezTo>
                  <a:pt x="409186" y="167469"/>
                  <a:pt x="409445" y="160298"/>
                  <a:pt x="410306" y="153196"/>
                </a:cubicBezTo>
                <a:cubicBezTo>
                  <a:pt x="412873" y="132236"/>
                  <a:pt x="418798" y="112310"/>
                  <a:pt x="428445" y="93522"/>
                </a:cubicBezTo>
                <a:cubicBezTo>
                  <a:pt x="438797" y="73337"/>
                  <a:pt x="452750" y="55962"/>
                  <a:pt x="469855" y="41087"/>
                </a:cubicBezTo>
                <a:cubicBezTo>
                  <a:pt x="490663" y="22988"/>
                  <a:pt x="514486" y="10715"/>
                  <a:pt x="541151" y="3820"/>
                </a:cubicBezTo>
                <a:cubicBezTo>
                  <a:pt x="549454" y="1665"/>
                  <a:pt x="557894" y="511"/>
                  <a:pt x="566473" y="373"/>
                </a:cubicBezTo>
                <a:cubicBezTo>
                  <a:pt x="569504" y="321"/>
                  <a:pt x="572519" y="-144"/>
                  <a:pt x="575551" y="45"/>
                </a:cubicBezTo>
                <a:cubicBezTo>
                  <a:pt x="581114" y="45"/>
                  <a:pt x="586661" y="45"/>
                  <a:pt x="592225" y="45"/>
                </a:cubicBezTo>
                <a:cubicBezTo>
                  <a:pt x="614153" y="-369"/>
                  <a:pt x="634892" y="4682"/>
                  <a:pt x="654822" y="13576"/>
                </a:cubicBezTo>
                <a:cubicBezTo>
                  <a:pt x="674615" y="22419"/>
                  <a:pt x="692288" y="34295"/>
                  <a:pt x="707378" y="49912"/>
                </a:cubicBezTo>
                <a:cubicBezTo>
                  <a:pt x="709669" y="52291"/>
                  <a:pt x="711908" y="52980"/>
                  <a:pt x="715163" y="52273"/>
                </a:cubicBezTo>
                <a:cubicBezTo>
                  <a:pt x="736385" y="47671"/>
                  <a:pt x="757004" y="41190"/>
                  <a:pt x="777038" y="32830"/>
                </a:cubicBezTo>
                <a:cubicBezTo>
                  <a:pt x="790456" y="27228"/>
                  <a:pt x="803393" y="20712"/>
                  <a:pt x="816019" y="13542"/>
                </a:cubicBezTo>
                <a:cubicBezTo>
                  <a:pt x="817294" y="12818"/>
                  <a:pt x="818586" y="12128"/>
                  <a:pt x="819929" y="13163"/>
                </a:cubicBezTo>
                <a:cubicBezTo>
                  <a:pt x="821307" y="14214"/>
                  <a:pt x="820842" y="15714"/>
                  <a:pt x="820446" y="17058"/>
                </a:cubicBezTo>
                <a:cubicBezTo>
                  <a:pt x="817483" y="26866"/>
                  <a:pt x="812970" y="36002"/>
                  <a:pt x="808078" y="44930"/>
                </a:cubicBezTo>
                <a:cubicBezTo>
                  <a:pt x="802462" y="55152"/>
                  <a:pt x="795762" y="64753"/>
                  <a:pt x="788165" y="73596"/>
                </a:cubicBezTo>
                <a:cubicBezTo>
                  <a:pt x="784324" y="78060"/>
                  <a:pt x="780276" y="82352"/>
                  <a:pt x="775952" y="86334"/>
                </a:cubicBezTo>
                <a:cubicBezTo>
                  <a:pt x="771543" y="90367"/>
                  <a:pt x="766771" y="93884"/>
                  <a:pt x="762000" y="97452"/>
                </a:cubicBezTo>
                <a:cubicBezTo>
                  <a:pt x="757797" y="100589"/>
                  <a:pt x="753576" y="103709"/>
                  <a:pt x="749270" y="106725"/>
                </a:cubicBezTo>
                <a:cubicBezTo>
                  <a:pt x="758245" y="104915"/>
                  <a:pt x="767305" y="103605"/>
                  <a:pt x="776262" y="101658"/>
                </a:cubicBezTo>
                <a:cubicBezTo>
                  <a:pt x="797157" y="97090"/>
                  <a:pt x="817483" y="90764"/>
                  <a:pt x="837189" y="82421"/>
                </a:cubicBezTo>
                <a:cubicBezTo>
                  <a:pt x="838929" y="81680"/>
                  <a:pt x="841134" y="79991"/>
                  <a:pt x="842546" y="81697"/>
                </a:cubicBezTo>
                <a:cubicBezTo>
                  <a:pt x="843890" y="83317"/>
                  <a:pt x="842408" y="85679"/>
                  <a:pt x="841358" y="87351"/>
                </a:cubicBezTo>
                <a:cubicBezTo>
                  <a:pt x="837551" y="93401"/>
                  <a:pt x="833038" y="98969"/>
                  <a:pt x="828680" y="104622"/>
                </a:cubicBezTo>
                <a:cubicBezTo>
                  <a:pt x="817707" y="118912"/>
                  <a:pt x="805270" y="131891"/>
                  <a:pt x="792248" y="144302"/>
                </a:cubicBezTo>
                <a:cubicBezTo>
                  <a:pt x="783015" y="153110"/>
                  <a:pt x="773231" y="161350"/>
                  <a:pt x="762861" y="168813"/>
                </a:cubicBezTo>
                <a:cubicBezTo>
                  <a:pt x="760139" y="170778"/>
                  <a:pt x="758916" y="172985"/>
                  <a:pt x="758985" y="176398"/>
                </a:cubicBezTo>
                <a:cubicBezTo>
                  <a:pt x="759175" y="184740"/>
                  <a:pt x="759054" y="193083"/>
                  <a:pt x="759054" y="201426"/>
                </a:cubicBezTo>
                <a:cubicBezTo>
                  <a:pt x="759054" y="218870"/>
                  <a:pt x="757487" y="236193"/>
                  <a:pt x="755316" y="253499"/>
                </a:cubicBezTo>
                <a:cubicBezTo>
                  <a:pt x="752026" y="279561"/>
                  <a:pt x="746721" y="305193"/>
                  <a:pt x="739400" y="330376"/>
                </a:cubicBezTo>
                <a:cubicBezTo>
                  <a:pt x="733199" y="351716"/>
                  <a:pt x="725706" y="372624"/>
                  <a:pt x="716765" y="392981"/>
                </a:cubicBezTo>
                <a:cubicBezTo>
                  <a:pt x="703709" y="422698"/>
                  <a:pt x="688257" y="451122"/>
                  <a:pt x="669964" y="477943"/>
                </a:cubicBezTo>
                <a:cubicBezTo>
                  <a:pt x="658733" y="494404"/>
                  <a:pt x="646503" y="510107"/>
                  <a:pt x="633394" y="525138"/>
                </a:cubicBezTo>
                <a:cubicBezTo>
                  <a:pt x="625642" y="534032"/>
                  <a:pt x="617684" y="542771"/>
                  <a:pt x="609261" y="550993"/>
                </a:cubicBezTo>
                <a:cubicBezTo>
                  <a:pt x="590485" y="569282"/>
                  <a:pt x="570572" y="586260"/>
                  <a:pt x="549075" y="601343"/>
                </a:cubicBezTo>
                <a:cubicBezTo>
                  <a:pt x="527491" y="616511"/>
                  <a:pt x="504840" y="629836"/>
                  <a:pt x="481017" y="641126"/>
                </a:cubicBezTo>
                <a:cubicBezTo>
                  <a:pt x="456126" y="652933"/>
                  <a:pt x="430357" y="662465"/>
                  <a:pt x="403760" y="669774"/>
                </a:cubicBezTo>
                <a:cubicBezTo>
                  <a:pt x="381901" y="675772"/>
                  <a:pt x="359715" y="680047"/>
                  <a:pt x="337304" y="683236"/>
                </a:cubicBezTo>
                <a:cubicBezTo>
                  <a:pt x="325195" y="684960"/>
                  <a:pt x="312999" y="685391"/>
                  <a:pt x="300786" y="685908"/>
                </a:cubicBezTo>
                <a:cubicBezTo>
                  <a:pt x="294602" y="686132"/>
                  <a:pt x="288453" y="685684"/>
                  <a:pt x="282338" y="686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6791251" y="4130211"/>
            <a:ext cx="430138" cy="351873"/>
          </a:xfrm>
          <a:custGeom>
            <a:rect b="b" l="l" r="r" t="t"/>
            <a:pathLst>
              <a:path extrusionOk="0" h="703746" w="860277">
                <a:moveTo>
                  <a:pt x="857762" y="84816"/>
                </a:moveTo>
                <a:cubicBezTo>
                  <a:pt x="855695" y="82316"/>
                  <a:pt x="851044" y="78748"/>
                  <a:pt x="842948" y="82833"/>
                </a:cubicBezTo>
                <a:cubicBezTo>
                  <a:pt x="842759" y="82919"/>
                  <a:pt x="842587" y="83023"/>
                  <a:pt x="842414" y="83092"/>
                </a:cubicBezTo>
                <a:cubicBezTo>
                  <a:pt x="826429" y="89866"/>
                  <a:pt x="809514" y="95451"/>
                  <a:pt x="792013" y="99760"/>
                </a:cubicBezTo>
                <a:cubicBezTo>
                  <a:pt x="795750" y="96209"/>
                  <a:pt x="799454" y="92296"/>
                  <a:pt x="803278" y="87849"/>
                </a:cubicBezTo>
                <a:cubicBezTo>
                  <a:pt x="811340" y="78472"/>
                  <a:pt x="818385" y="68337"/>
                  <a:pt x="824207" y="57719"/>
                </a:cubicBezTo>
                <a:cubicBezTo>
                  <a:pt x="828772" y="49411"/>
                  <a:pt x="833888" y="39396"/>
                  <a:pt x="837281" y="28157"/>
                </a:cubicBezTo>
                <a:cubicBezTo>
                  <a:pt x="839400" y="21125"/>
                  <a:pt x="836541" y="17091"/>
                  <a:pt x="833785" y="14954"/>
                </a:cubicBezTo>
                <a:cubicBezTo>
                  <a:pt x="831097" y="12868"/>
                  <a:pt x="826584" y="11144"/>
                  <a:pt x="820366" y="14661"/>
                </a:cubicBezTo>
                <a:cubicBezTo>
                  <a:pt x="807188" y="22159"/>
                  <a:pt x="794751" y="28312"/>
                  <a:pt x="782332" y="33501"/>
                </a:cubicBezTo>
                <a:cubicBezTo>
                  <a:pt x="762850" y="41619"/>
                  <a:pt x="742575" y="47997"/>
                  <a:pt x="722077" y="52444"/>
                </a:cubicBezTo>
                <a:cubicBezTo>
                  <a:pt x="706832" y="36690"/>
                  <a:pt x="688280" y="23865"/>
                  <a:pt x="666938" y="14333"/>
                </a:cubicBezTo>
                <a:cubicBezTo>
                  <a:pt x="644493" y="4301"/>
                  <a:pt x="622789" y="-370"/>
                  <a:pt x="600826" y="44"/>
                </a:cubicBezTo>
                <a:lnTo>
                  <a:pt x="584393" y="44"/>
                </a:lnTo>
                <a:cubicBezTo>
                  <a:pt x="582102" y="-77"/>
                  <a:pt x="579932" y="78"/>
                  <a:pt x="578020" y="199"/>
                </a:cubicBezTo>
                <a:cubicBezTo>
                  <a:pt x="576986" y="268"/>
                  <a:pt x="575970" y="354"/>
                  <a:pt x="574936" y="354"/>
                </a:cubicBezTo>
                <a:cubicBezTo>
                  <a:pt x="565790" y="492"/>
                  <a:pt x="556591" y="1733"/>
                  <a:pt x="547582" y="4077"/>
                </a:cubicBezTo>
                <a:cubicBezTo>
                  <a:pt x="519419" y="11368"/>
                  <a:pt x="494252" y="24520"/>
                  <a:pt x="472789" y="43188"/>
                </a:cubicBezTo>
                <a:cubicBezTo>
                  <a:pt x="454564" y="59029"/>
                  <a:pt x="439957" y="77541"/>
                  <a:pt x="429363" y="98191"/>
                </a:cubicBezTo>
                <a:cubicBezTo>
                  <a:pt x="419476" y="117462"/>
                  <a:pt x="413068" y="138526"/>
                  <a:pt x="410346" y="160762"/>
                </a:cubicBezTo>
                <a:cubicBezTo>
                  <a:pt x="409537" y="167381"/>
                  <a:pt x="409158" y="174517"/>
                  <a:pt x="409175" y="183205"/>
                </a:cubicBezTo>
                <a:cubicBezTo>
                  <a:pt x="409192" y="192530"/>
                  <a:pt x="409881" y="201631"/>
                  <a:pt x="411259" y="210370"/>
                </a:cubicBezTo>
                <a:cubicBezTo>
                  <a:pt x="411001" y="210353"/>
                  <a:pt x="410743" y="210336"/>
                  <a:pt x="410484" y="210319"/>
                </a:cubicBezTo>
                <a:cubicBezTo>
                  <a:pt x="399598" y="209612"/>
                  <a:pt x="388074" y="208285"/>
                  <a:pt x="374207" y="206113"/>
                </a:cubicBezTo>
                <a:cubicBezTo>
                  <a:pt x="353416" y="202872"/>
                  <a:pt x="332280" y="198097"/>
                  <a:pt x="311386" y="191909"/>
                </a:cubicBezTo>
                <a:cubicBezTo>
                  <a:pt x="287029" y="184704"/>
                  <a:pt x="263034" y="175431"/>
                  <a:pt x="240055" y="164347"/>
                </a:cubicBezTo>
                <a:cubicBezTo>
                  <a:pt x="216783" y="153109"/>
                  <a:pt x="194373" y="140026"/>
                  <a:pt x="173409" y="125443"/>
                </a:cubicBezTo>
                <a:cubicBezTo>
                  <a:pt x="152790" y="111102"/>
                  <a:pt x="132326" y="94261"/>
                  <a:pt x="112620" y="75370"/>
                </a:cubicBezTo>
                <a:cubicBezTo>
                  <a:pt x="101889" y="65096"/>
                  <a:pt x="90778" y="53013"/>
                  <a:pt x="77687" y="37396"/>
                </a:cubicBezTo>
                <a:cubicBezTo>
                  <a:pt x="76240" y="35673"/>
                  <a:pt x="72399" y="31070"/>
                  <a:pt x="66335" y="31605"/>
                </a:cubicBezTo>
                <a:cubicBezTo>
                  <a:pt x="60272" y="32122"/>
                  <a:pt x="57275" y="37310"/>
                  <a:pt x="56138" y="39258"/>
                </a:cubicBezTo>
                <a:cubicBezTo>
                  <a:pt x="48903" y="51738"/>
                  <a:pt x="43253" y="65838"/>
                  <a:pt x="39377" y="81178"/>
                </a:cubicBezTo>
                <a:cubicBezTo>
                  <a:pt x="34416" y="100743"/>
                  <a:pt x="32573" y="118652"/>
                  <a:pt x="33727" y="135941"/>
                </a:cubicBezTo>
                <a:lnTo>
                  <a:pt x="33848" y="137716"/>
                </a:lnTo>
                <a:cubicBezTo>
                  <a:pt x="34244" y="143680"/>
                  <a:pt x="34658" y="149868"/>
                  <a:pt x="35622" y="156074"/>
                </a:cubicBezTo>
                <a:cubicBezTo>
                  <a:pt x="39033" y="177878"/>
                  <a:pt x="46078" y="198390"/>
                  <a:pt x="56586" y="217024"/>
                </a:cubicBezTo>
                <a:cubicBezTo>
                  <a:pt x="64131" y="230417"/>
                  <a:pt x="73329" y="242931"/>
                  <a:pt x="83940" y="254187"/>
                </a:cubicBezTo>
                <a:cubicBezTo>
                  <a:pt x="84715" y="255014"/>
                  <a:pt x="85490" y="255824"/>
                  <a:pt x="86300" y="256635"/>
                </a:cubicBezTo>
                <a:cubicBezTo>
                  <a:pt x="85094" y="256324"/>
                  <a:pt x="83871" y="255997"/>
                  <a:pt x="82631" y="255669"/>
                </a:cubicBezTo>
                <a:cubicBezTo>
                  <a:pt x="71899" y="252722"/>
                  <a:pt x="61306" y="248499"/>
                  <a:pt x="50264" y="242793"/>
                </a:cubicBezTo>
                <a:cubicBezTo>
                  <a:pt x="44321" y="239725"/>
                  <a:pt x="40066" y="240863"/>
                  <a:pt x="37569" y="242379"/>
                </a:cubicBezTo>
                <a:cubicBezTo>
                  <a:pt x="35054" y="243896"/>
                  <a:pt x="32039" y="247102"/>
                  <a:pt x="31936" y="253842"/>
                </a:cubicBezTo>
                <a:cubicBezTo>
                  <a:pt x="31833" y="261271"/>
                  <a:pt x="32642" y="268407"/>
                  <a:pt x="33469" y="275078"/>
                </a:cubicBezTo>
                <a:cubicBezTo>
                  <a:pt x="36328" y="298124"/>
                  <a:pt x="43374" y="320050"/>
                  <a:pt x="54398" y="340234"/>
                </a:cubicBezTo>
                <a:cubicBezTo>
                  <a:pt x="62098" y="354334"/>
                  <a:pt x="71899" y="367658"/>
                  <a:pt x="83544" y="379862"/>
                </a:cubicBezTo>
                <a:cubicBezTo>
                  <a:pt x="93896" y="390722"/>
                  <a:pt x="105868" y="400340"/>
                  <a:pt x="119132" y="408441"/>
                </a:cubicBezTo>
                <a:cubicBezTo>
                  <a:pt x="124833" y="411923"/>
                  <a:pt x="130535" y="415043"/>
                  <a:pt x="136271" y="417818"/>
                </a:cubicBezTo>
                <a:cubicBezTo>
                  <a:pt x="131362" y="417818"/>
                  <a:pt x="126229" y="417611"/>
                  <a:pt x="120802" y="417232"/>
                </a:cubicBezTo>
                <a:cubicBezTo>
                  <a:pt x="117702" y="417008"/>
                  <a:pt x="114567" y="416577"/>
                  <a:pt x="111260" y="416129"/>
                </a:cubicBezTo>
                <a:cubicBezTo>
                  <a:pt x="109985" y="415957"/>
                  <a:pt x="108710" y="415784"/>
                  <a:pt x="107435" y="415612"/>
                </a:cubicBezTo>
                <a:cubicBezTo>
                  <a:pt x="101389" y="414836"/>
                  <a:pt x="97996" y="417491"/>
                  <a:pt x="96497" y="419163"/>
                </a:cubicBezTo>
                <a:cubicBezTo>
                  <a:pt x="94999" y="420835"/>
                  <a:pt x="92690" y="424523"/>
                  <a:pt x="94103" y="430522"/>
                </a:cubicBezTo>
                <a:cubicBezTo>
                  <a:pt x="94275" y="431280"/>
                  <a:pt x="94516" y="432039"/>
                  <a:pt x="94775" y="432780"/>
                </a:cubicBezTo>
                <a:lnTo>
                  <a:pt x="94895" y="433125"/>
                </a:lnTo>
                <a:cubicBezTo>
                  <a:pt x="98719" y="444639"/>
                  <a:pt x="104128" y="456050"/>
                  <a:pt x="111432" y="467995"/>
                </a:cubicBezTo>
                <a:cubicBezTo>
                  <a:pt x="120940" y="483543"/>
                  <a:pt x="133308" y="498040"/>
                  <a:pt x="148174" y="511071"/>
                </a:cubicBezTo>
                <a:cubicBezTo>
                  <a:pt x="162988" y="524050"/>
                  <a:pt x="180317" y="534651"/>
                  <a:pt x="199695" y="542563"/>
                </a:cubicBezTo>
                <a:cubicBezTo>
                  <a:pt x="211478" y="547372"/>
                  <a:pt x="223708" y="550837"/>
                  <a:pt x="236696" y="553009"/>
                </a:cubicBezTo>
                <a:cubicBezTo>
                  <a:pt x="226998" y="559455"/>
                  <a:pt x="216955" y="565385"/>
                  <a:pt x="206379" y="570918"/>
                </a:cubicBezTo>
                <a:cubicBezTo>
                  <a:pt x="180334" y="584501"/>
                  <a:pt x="152497" y="594688"/>
                  <a:pt x="123610" y="601203"/>
                </a:cubicBezTo>
                <a:cubicBezTo>
                  <a:pt x="101079" y="606271"/>
                  <a:pt x="77653" y="608977"/>
                  <a:pt x="51969" y="609494"/>
                </a:cubicBezTo>
                <a:cubicBezTo>
                  <a:pt x="39309" y="609753"/>
                  <a:pt x="26355" y="608684"/>
                  <a:pt x="12936" y="607443"/>
                </a:cubicBezTo>
                <a:cubicBezTo>
                  <a:pt x="4289" y="606616"/>
                  <a:pt x="1430" y="612114"/>
                  <a:pt x="603" y="614510"/>
                </a:cubicBezTo>
                <a:cubicBezTo>
                  <a:pt x="-310" y="617148"/>
                  <a:pt x="-982" y="622267"/>
                  <a:pt x="4823" y="626921"/>
                </a:cubicBezTo>
                <a:lnTo>
                  <a:pt x="5047" y="627111"/>
                </a:lnTo>
                <a:cubicBezTo>
                  <a:pt x="5857" y="627783"/>
                  <a:pt x="6597" y="628214"/>
                  <a:pt x="7097" y="628490"/>
                </a:cubicBezTo>
                <a:cubicBezTo>
                  <a:pt x="25184" y="639780"/>
                  <a:pt x="43425" y="649708"/>
                  <a:pt x="61340" y="658034"/>
                </a:cubicBezTo>
                <a:cubicBezTo>
                  <a:pt x="79478" y="666446"/>
                  <a:pt x="96308" y="673254"/>
                  <a:pt x="112775" y="678805"/>
                </a:cubicBezTo>
                <a:cubicBezTo>
                  <a:pt x="134083" y="685992"/>
                  <a:pt x="155788" y="691732"/>
                  <a:pt x="177285" y="695852"/>
                </a:cubicBezTo>
                <a:cubicBezTo>
                  <a:pt x="203209" y="700816"/>
                  <a:pt x="223260" y="703092"/>
                  <a:pt x="242260" y="703212"/>
                </a:cubicBezTo>
                <a:cubicBezTo>
                  <a:pt x="243586" y="703212"/>
                  <a:pt x="244912" y="703195"/>
                  <a:pt x="246239" y="703195"/>
                </a:cubicBezTo>
                <a:cubicBezTo>
                  <a:pt x="249839" y="703143"/>
                  <a:pt x="253250" y="703109"/>
                  <a:pt x="256350" y="703626"/>
                </a:cubicBezTo>
                <a:cubicBezTo>
                  <a:pt x="256833" y="703712"/>
                  <a:pt x="257315" y="703747"/>
                  <a:pt x="257797" y="703747"/>
                </a:cubicBezTo>
                <a:lnTo>
                  <a:pt x="290956" y="703747"/>
                </a:lnTo>
                <a:cubicBezTo>
                  <a:pt x="291318" y="703747"/>
                  <a:pt x="291663" y="703729"/>
                  <a:pt x="292024" y="703678"/>
                </a:cubicBezTo>
                <a:cubicBezTo>
                  <a:pt x="295366" y="703264"/>
                  <a:pt x="298880" y="703264"/>
                  <a:pt x="302584" y="703264"/>
                </a:cubicBezTo>
                <a:cubicBezTo>
                  <a:pt x="304909" y="703264"/>
                  <a:pt x="307286" y="703264"/>
                  <a:pt x="309732" y="703161"/>
                </a:cubicBezTo>
                <a:lnTo>
                  <a:pt x="311575" y="703092"/>
                </a:lnTo>
                <a:cubicBezTo>
                  <a:pt x="323168" y="702609"/>
                  <a:pt x="335174" y="702126"/>
                  <a:pt x="347094" y="700420"/>
                </a:cubicBezTo>
                <a:cubicBezTo>
                  <a:pt x="371761" y="696903"/>
                  <a:pt x="393862" y="692439"/>
                  <a:pt x="414618" y="686734"/>
                </a:cubicBezTo>
                <a:cubicBezTo>
                  <a:pt x="441680" y="679304"/>
                  <a:pt x="468155" y="669497"/>
                  <a:pt x="493287" y="657569"/>
                </a:cubicBezTo>
                <a:cubicBezTo>
                  <a:pt x="517041" y="646295"/>
                  <a:pt x="540365" y="632661"/>
                  <a:pt x="562603" y="617044"/>
                </a:cubicBezTo>
                <a:cubicBezTo>
                  <a:pt x="583498" y="602375"/>
                  <a:pt x="603531" y="585621"/>
                  <a:pt x="623857" y="565816"/>
                </a:cubicBezTo>
                <a:cubicBezTo>
                  <a:pt x="631333" y="558524"/>
                  <a:pt x="638929" y="550388"/>
                  <a:pt x="648472" y="539460"/>
                </a:cubicBezTo>
                <a:cubicBezTo>
                  <a:pt x="661977" y="523981"/>
                  <a:pt x="674483" y="507830"/>
                  <a:pt x="685662" y="491455"/>
                </a:cubicBezTo>
                <a:cubicBezTo>
                  <a:pt x="703628" y="465134"/>
                  <a:pt x="719648" y="436072"/>
                  <a:pt x="733239" y="405097"/>
                </a:cubicBezTo>
                <a:cubicBezTo>
                  <a:pt x="742076" y="384964"/>
                  <a:pt x="749827" y="363539"/>
                  <a:pt x="756252" y="341441"/>
                </a:cubicBezTo>
                <a:cubicBezTo>
                  <a:pt x="763677" y="315930"/>
                  <a:pt x="769120" y="289626"/>
                  <a:pt x="772444" y="263219"/>
                </a:cubicBezTo>
                <a:cubicBezTo>
                  <a:pt x="775045" y="242638"/>
                  <a:pt x="776251" y="225763"/>
                  <a:pt x="776251" y="210077"/>
                </a:cubicBezTo>
                <a:cubicBezTo>
                  <a:pt x="776251" y="207767"/>
                  <a:pt x="776268" y="205440"/>
                  <a:pt x="776268" y="203131"/>
                </a:cubicBezTo>
                <a:cubicBezTo>
                  <a:pt x="776303" y="197149"/>
                  <a:pt x="776320" y="190979"/>
                  <a:pt x="776182" y="184842"/>
                </a:cubicBezTo>
                <a:cubicBezTo>
                  <a:pt x="776182" y="184773"/>
                  <a:pt x="776182" y="184722"/>
                  <a:pt x="776182" y="184670"/>
                </a:cubicBezTo>
                <a:cubicBezTo>
                  <a:pt x="776251" y="184601"/>
                  <a:pt x="776355" y="184532"/>
                  <a:pt x="776475" y="184446"/>
                </a:cubicBezTo>
                <a:cubicBezTo>
                  <a:pt x="786845" y="176965"/>
                  <a:pt x="797025" y="168467"/>
                  <a:pt x="806775" y="159176"/>
                </a:cubicBezTo>
                <a:cubicBezTo>
                  <a:pt x="822295" y="144352"/>
                  <a:pt x="834163" y="131442"/>
                  <a:pt x="844085" y="118514"/>
                </a:cubicBezTo>
                <a:cubicBezTo>
                  <a:pt x="844878" y="117497"/>
                  <a:pt x="845670" y="116480"/>
                  <a:pt x="846445" y="115446"/>
                </a:cubicBezTo>
                <a:cubicBezTo>
                  <a:pt x="850097" y="110740"/>
                  <a:pt x="853869" y="105879"/>
                  <a:pt x="857211" y="100570"/>
                </a:cubicBezTo>
                <a:cubicBezTo>
                  <a:pt x="861104" y="94382"/>
                  <a:pt x="861294" y="89090"/>
                  <a:pt x="857762" y="84816"/>
                </a:cubicBezTo>
                <a:close/>
                <a:moveTo>
                  <a:pt x="830426" y="107982"/>
                </a:moveTo>
                <a:cubicBezTo>
                  <a:pt x="821055" y="120186"/>
                  <a:pt x="809755" y="132493"/>
                  <a:pt x="794889" y="146679"/>
                </a:cubicBezTo>
                <a:cubicBezTo>
                  <a:pt x="785725" y="155436"/>
                  <a:pt x="776131" y="163434"/>
                  <a:pt x="766398" y="170449"/>
                </a:cubicBezTo>
                <a:cubicBezTo>
                  <a:pt x="761317" y="174121"/>
                  <a:pt x="758819" y="179085"/>
                  <a:pt x="758957" y="185239"/>
                </a:cubicBezTo>
                <a:cubicBezTo>
                  <a:pt x="759095" y="191134"/>
                  <a:pt x="759060" y="197184"/>
                  <a:pt x="759043" y="203045"/>
                </a:cubicBezTo>
                <a:cubicBezTo>
                  <a:pt x="759026" y="205389"/>
                  <a:pt x="759026" y="207716"/>
                  <a:pt x="759026" y="210060"/>
                </a:cubicBezTo>
                <a:cubicBezTo>
                  <a:pt x="759026" y="225005"/>
                  <a:pt x="757854" y="241207"/>
                  <a:pt x="755357" y="261047"/>
                </a:cubicBezTo>
                <a:cubicBezTo>
                  <a:pt x="752135" y="286541"/>
                  <a:pt x="746882" y="311965"/>
                  <a:pt x="739716" y="336597"/>
                </a:cubicBezTo>
                <a:cubicBezTo>
                  <a:pt x="733497" y="357988"/>
                  <a:pt x="726022" y="378690"/>
                  <a:pt x="717478" y="398134"/>
                </a:cubicBezTo>
                <a:cubicBezTo>
                  <a:pt x="704300" y="428126"/>
                  <a:pt x="688814" y="456257"/>
                  <a:pt x="671434" y="481699"/>
                </a:cubicBezTo>
                <a:cubicBezTo>
                  <a:pt x="660633" y="497505"/>
                  <a:pt x="648541" y="513122"/>
                  <a:pt x="635484" y="528084"/>
                </a:cubicBezTo>
                <a:cubicBezTo>
                  <a:pt x="626269" y="538650"/>
                  <a:pt x="618965" y="546476"/>
                  <a:pt x="611834" y="553439"/>
                </a:cubicBezTo>
                <a:cubicBezTo>
                  <a:pt x="592179" y="572607"/>
                  <a:pt x="572835" y="588775"/>
                  <a:pt x="552715" y="602910"/>
                </a:cubicBezTo>
                <a:cubicBezTo>
                  <a:pt x="531270" y="617975"/>
                  <a:pt x="508790" y="631110"/>
                  <a:pt x="485915" y="641969"/>
                </a:cubicBezTo>
                <a:cubicBezTo>
                  <a:pt x="461679" y="653466"/>
                  <a:pt x="436168" y="662929"/>
                  <a:pt x="410071" y="670083"/>
                </a:cubicBezTo>
                <a:cubicBezTo>
                  <a:pt x="390020" y="675581"/>
                  <a:pt x="368626" y="679925"/>
                  <a:pt x="344683" y="683321"/>
                </a:cubicBezTo>
                <a:cubicBezTo>
                  <a:pt x="333607" y="684889"/>
                  <a:pt x="322565" y="685355"/>
                  <a:pt x="310869" y="685837"/>
                </a:cubicBezTo>
                <a:lnTo>
                  <a:pt x="309009" y="685906"/>
                </a:lnTo>
                <a:cubicBezTo>
                  <a:pt x="306924" y="685992"/>
                  <a:pt x="304823" y="685992"/>
                  <a:pt x="302584" y="685992"/>
                </a:cubicBezTo>
                <a:cubicBezTo>
                  <a:pt x="298691" y="685992"/>
                  <a:pt x="294643" y="685992"/>
                  <a:pt x="290440" y="686475"/>
                </a:cubicBezTo>
                <a:lnTo>
                  <a:pt x="258486" y="686475"/>
                </a:lnTo>
                <a:cubicBezTo>
                  <a:pt x="254128" y="685820"/>
                  <a:pt x="250011" y="685872"/>
                  <a:pt x="246032" y="685923"/>
                </a:cubicBezTo>
                <a:cubicBezTo>
                  <a:pt x="244809" y="685941"/>
                  <a:pt x="243586" y="685958"/>
                  <a:pt x="242380" y="685941"/>
                </a:cubicBezTo>
                <a:cubicBezTo>
                  <a:pt x="224466" y="685820"/>
                  <a:pt x="205380" y="683648"/>
                  <a:pt x="180523" y="678891"/>
                </a:cubicBezTo>
                <a:cubicBezTo>
                  <a:pt x="159784" y="674926"/>
                  <a:pt x="138855" y="669393"/>
                  <a:pt x="118270" y="662447"/>
                </a:cubicBezTo>
                <a:cubicBezTo>
                  <a:pt x="102406" y="657086"/>
                  <a:pt x="86145" y="650519"/>
                  <a:pt x="68575" y="642365"/>
                </a:cubicBezTo>
                <a:cubicBezTo>
                  <a:pt x="58343" y="637625"/>
                  <a:pt x="47990" y="632316"/>
                  <a:pt x="37620" y="626525"/>
                </a:cubicBezTo>
                <a:cubicBezTo>
                  <a:pt x="42512" y="626731"/>
                  <a:pt x="47405" y="626818"/>
                  <a:pt x="52314" y="626714"/>
                </a:cubicBezTo>
                <a:cubicBezTo>
                  <a:pt x="79168" y="626180"/>
                  <a:pt x="103715" y="623336"/>
                  <a:pt x="127383" y="618009"/>
                </a:cubicBezTo>
                <a:cubicBezTo>
                  <a:pt x="157717" y="611184"/>
                  <a:pt x="186983" y="600479"/>
                  <a:pt x="214337" y="586190"/>
                </a:cubicBezTo>
                <a:cubicBezTo>
                  <a:pt x="232562" y="576675"/>
                  <a:pt x="249236" y="566040"/>
                  <a:pt x="265325" y="553698"/>
                </a:cubicBezTo>
                <a:cubicBezTo>
                  <a:pt x="268184" y="551492"/>
                  <a:pt x="269373" y="547751"/>
                  <a:pt x="268305" y="544304"/>
                </a:cubicBezTo>
                <a:cubicBezTo>
                  <a:pt x="267237" y="540856"/>
                  <a:pt x="264119" y="538443"/>
                  <a:pt x="260519" y="538254"/>
                </a:cubicBezTo>
                <a:cubicBezTo>
                  <a:pt x="240623" y="537237"/>
                  <a:pt x="222864" y="533427"/>
                  <a:pt x="206189" y="526619"/>
                </a:cubicBezTo>
                <a:cubicBezTo>
                  <a:pt x="188585" y="519431"/>
                  <a:pt x="172875" y="509830"/>
                  <a:pt x="159508" y="498126"/>
                </a:cubicBezTo>
                <a:cubicBezTo>
                  <a:pt x="145762" y="486077"/>
                  <a:pt x="134824" y="473287"/>
                  <a:pt x="126091" y="459015"/>
                </a:cubicBezTo>
                <a:cubicBezTo>
                  <a:pt x="120785" y="450362"/>
                  <a:pt x="116617" y="442071"/>
                  <a:pt x="113413" y="433831"/>
                </a:cubicBezTo>
                <a:cubicBezTo>
                  <a:pt x="115411" y="434090"/>
                  <a:pt x="117461" y="434297"/>
                  <a:pt x="119545" y="434452"/>
                </a:cubicBezTo>
                <a:cubicBezTo>
                  <a:pt x="133480" y="435435"/>
                  <a:pt x="145780" y="435262"/>
                  <a:pt x="157131" y="433900"/>
                </a:cubicBezTo>
                <a:cubicBezTo>
                  <a:pt x="162488" y="433263"/>
                  <a:pt x="167742" y="432246"/>
                  <a:pt x="172824" y="431280"/>
                </a:cubicBezTo>
                <a:lnTo>
                  <a:pt x="175769" y="430712"/>
                </a:lnTo>
                <a:cubicBezTo>
                  <a:pt x="179766" y="429953"/>
                  <a:pt x="182694" y="426506"/>
                  <a:pt x="182780" y="422438"/>
                </a:cubicBezTo>
                <a:cubicBezTo>
                  <a:pt x="182866" y="418370"/>
                  <a:pt x="180110" y="414785"/>
                  <a:pt x="176148" y="413854"/>
                </a:cubicBezTo>
                <a:cubicBezTo>
                  <a:pt x="159577" y="409958"/>
                  <a:pt x="143850" y="403374"/>
                  <a:pt x="128089" y="393738"/>
                </a:cubicBezTo>
                <a:cubicBezTo>
                  <a:pt x="116117" y="386430"/>
                  <a:pt x="105317" y="377759"/>
                  <a:pt x="95998" y="367969"/>
                </a:cubicBezTo>
                <a:cubicBezTo>
                  <a:pt x="85387" y="356851"/>
                  <a:pt x="76481" y="344733"/>
                  <a:pt x="69505" y="331960"/>
                </a:cubicBezTo>
                <a:cubicBezTo>
                  <a:pt x="59514" y="313689"/>
                  <a:pt x="53141" y="293832"/>
                  <a:pt x="50540" y="272941"/>
                </a:cubicBezTo>
                <a:cubicBezTo>
                  <a:pt x="50074" y="269252"/>
                  <a:pt x="49627" y="265425"/>
                  <a:pt x="49368" y="261582"/>
                </a:cubicBezTo>
                <a:cubicBezTo>
                  <a:pt x="59015" y="266132"/>
                  <a:pt x="68454" y="269648"/>
                  <a:pt x="78049" y="272286"/>
                </a:cubicBezTo>
                <a:cubicBezTo>
                  <a:pt x="90813" y="275802"/>
                  <a:pt x="102698" y="277802"/>
                  <a:pt x="114360" y="278422"/>
                </a:cubicBezTo>
                <a:cubicBezTo>
                  <a:pt x="118115" y="278646"/>
                  <a:pt x="121612" y="276336"/>
                  <a:pt x="122904" y="272768"/>
                </a:cubicBezTo>
                <a:cubicBezTo>
                  <a:pt x="124196" y="269218"/>
                  <a:pt x="123025" y="265219"/>
                  <a:pt x="120010" y="262943"/>
                </a:cubicBezTo>
                <a:cubicBezTo>
                  <a:pt x="109916" y="255307"/>
                  <a:pt x="102664" y="248947"/>
                  <a:pt x="96446" y="242362"/>
                </a:cubicBezTo>
                <a:cubicBezTo>
                  <a:pt x="86799" y="232123"/>
                  <a:pt x="78428" y="220747"/>
                  <a:pt x="71555" y="208560"/>
                </a:cubicBezTo>
                <a:cubicBezTo>
                  <a:pt x="62063" y="191720"/>
                  <a:pt x="55690" y="173173"/>
                  <a:pt x="52607" y="153402"/>
                </a:cubicBezTo>
                <a:cubicBezTo>
                  <a:pt x="51763" y="147955"/>
                  <a:pt x="51384" y="142422"/>
                  <a:pt x="51005" y="136561"/>
                </a:cubicBezTo>
                <a:lnTo>
                  <a:pt x="50884" y="134769"/>
                </a:lnTo>
                <a:cubicBezTo>
                  <a:pt x="49851" y="119324"/>
                  <a:pt x="51539" y="103173"/>
                  <a:pt x="56035" y="85402"/>
                </a:cubicBezTo>
                <a:cubicBezTo>
                  <a:pt x="59015" y="73663"/>
                  <a:pt x="63097" y="62769"/>
                  <a:pt x="68230" y="52927"/>
                </a:cubicBezTo>
                <a:cubicBezTo>
                  <a:pt x="80133" y="66923"/>
                  <a:pt x="90537" y="78093"/>
                  <a:pt x="100700" y="87832"/>
                </a:cubicBezTo>
                <a:cubicBezTo>
                  <a:pt x="121061" y="107327"/>
                  <a:pt x="142214" y="124754"/>
                  <a:pt x="163573" y="139612"/>
                </a:cubicBezTo>
                <a:cubicBezTo>
                  <a:pt x="185260" y="154695"/>
                  <a:pt x="208480" y="168243"/>
                  <a:pt x="232562" y="179878"/>
                </a:cubicBezTo>
                <a:cubicBezTo>
                  <a:pt x="256367" y="191375"/>
                  <a:pt x="281241" y="200993"/>
                  <a:pt x="306494" y="208457"/>
                </a:cubicBezTo>
                <a:cubicBezTo>
                  <a:pt x="328129" y="214852"/>
                  <a:pt x="350005" y="219799"/>
                  <a:pt x="371555" y="223160"/>
                </a:cubicBezTo>
                <a:cubicBezTo>
                  <a:pt x="385938" y="225401"/>
                  <a:pt x="397961" y="226797"/>
                  <a:pt x="409382" y="227521"/>
                </a:cubicBezTo>
                <a:cubicBezTo>
                  <a:pt x="410260" y="227573"/>
                  <a:pt x="411139" y="227676"/>
                  <a:pt x="412017" y="227762"/>
                </a:cubicBezTo>
                <a:cubicBezTo>
                  <a:pt x="413964" y="227969"/>
                  <a:pt x="416169" y="228211"/>
                  <a:pt x="418580" y="228142"/>
                </a:cubicBezTo>
                <a:cubicBezTo>
                  <a:pt x="422525" y="228038"/>
                  <a:pt x="425557" y="226659"/>
                  <a:pt x="427624" y="224039"/>
                </a:cubicBezTo>
                <a:cubicBezTo>
                  <a:pt x="429019" y="222264"/>
                  <a:pt x="430500" y="219196"/>
                  <a:pt x="429553" y="214628"/>
                </a:cubicBezTo>
                <a:cubicBezTo>
                  <a:pt x="427486" y="204699"/>
                  <a:pt x="426435" y="194116"/>
                  <a:pt x="426418" y="183170"/>
                </a:cubicBezTo>
                <a:cubicBezTo>
                  <a:pt x="426401" y="175224"/>
                  <a:pt x="426745" y="168760"/>
                  <a:pt x="427469" y="162865"/>
                </a:cubicBezTo>
                <a:cubicBezTo>
                  <a:pt x="429949" y="142646"/>
                  <a:pt x="435754" y="123530"/>
                  <a:pt x="444711" y="106069"/>
                </a:cubicBezTo>
                <a:cubicBezTo>
                  <a:pt x="454306" y="87384"/>
                  <a:pt x="467552" y="70595"/>
                  <a:pt x="484106" y="56202"/>
                </a:cubicBezTo>
                <a:cubicBezTo>
                  <a:pt x="503537" y="39292"/>
                  <a:pt x="526343" y="27382"/>
                  <a:pt x="551906" y="20763"/>
                </a:cubicBezTo>
                <a:cubicBezTo>
                  <a:pt x="559588" y="18780"/>
                  <a:pt x="567426" y="17712"/>
                  <a:pt x="575195" y="17591"/>
                </a:cubicBezTo>
                <a:cubicBezTo>
                  <a:pt x="576538" y="17574"/>
                  <a:pt x="577882" y="17488"/>
                  <a:pt x="579208" y="17384"/>
                </a:cubicBezTo>
                <a:cubicBezTo>
                  <a:pt x="580810" y="17281"/>
                  <a:pt x="582326" y="17160"/>
                  <a:pt x="583601" y="17246"/>
                </a:cubicBezTo>
                <a:cubicBezTo>
                  <a:pt x="583773" y="17263"/>
                  <a:pt x="583963" y="17263"/>
                  <a:pt x="584135" y="17263"/>
                </a:cubicBezTo>
                <a:lnTo>
                  <a:pt x="600964" y="17263"/>
                </a:lnTo>
                <a:cubicBezTo>
                  <a:pt x="620567" y="16901"/>
                  <a:pt x="639808" y="21073"/>
                  <a:pt x="659876" y="30053"/>
                </a:cubicBezTo>
                <a:cubicBezTo>
                  <a:pt x="679237" y="38706"/>
                  <a:pt x="696015" y="50307"/>
                  <a:pt x="709743" y="64510"/>
                </a:cubicBezTo>
                <a:cubicBezTo>
                  <a:pt x="714101" y="69026"/>
                  <a:pt x="719407" y="70629"/>
                  <a:pt x="725539" y="69302"/>
                </a:cubicBezTo>
                <a:cubicBezTo>
                  <a:pt x="747106" y="64631"/>
                  <a:pt x="768431" y="57926"/>
                  <a:pt x="788912" y="49393"/>
                </a:cubicBezTo>
                <a:cubicBezTo>
                  <a:pt x="797680" y="45739"/>
                  <a:pt x="806448" y="41619"/>
                  <a:pt x="815422" y="36948"/>
                </a:cubicBezTo>
                <a:cubicBezTo>
                  <a:pt x="813372" y="41413"/>
                  <a:pt x="811150" y="45601"/>
                  <a:pt x="809066" y="49393"/>
                </a:cubicBezTo>
                <a:cubicBezTo>
                  <a:pt x="803812" y="58960"/>
                  <a:pt x="797456" y="68113"/>
                  <a:pt x="790169" y="76576"/>
                </a:cubicBezTo>
                <a:cubicBezTo>
                  <a:pt x="786225" y="81161"/>
                  <a:pt x="782470" y="85091"/>
                  <a:pt x="778663" y="88573"/>
                </a:cubicBezTo>
                <a:cubicBezTo>
                  <a:pt x="774890" y="92038"/>
                  <a:pt x="770756" y="95123"/>
                  <a:pt x="766381" y="98398"/>
                </a:cubicBezTo>
                <a:lnTo>
                  <a:pt x="765382" y="99140"/>
                </a:lnTo>
                <a:cubicBezTo>
                  <a:pt x="761661" y="101915"/>
                  <a:pt x="757269" y="105172"/>
                  <a:pt x="752876" y="108241"/>
                </a:cubicBezTo>
                <a:cubicBezTo>
                  <a:pt x="749534" y="110585"/>
                  <a:pt x="748277" y="114946"/>
                  <a:pt x="749879" y="118704"/>
                </a:cubicBezTo>
                <a:cubicBezTo>
                  <a:pt x="751481" y="122461"/>
                  <a:pt x="755494" y="124564"/>
                  <a:pt x="759491" y="123771"/>
                </a:cubicBezTo>
                <a:cubicBezTo>
                  <a:pt x="763298" y="122996"/>
                  <a:pt x="767242" y="122306"/>
                  <a:pt x="771049" y="121634"/>
                </a:cubicBezTo>
                <a:cubicBezTo>
                  <a:pt x="776131" y="120738"/>
                  <a:pt x="781384" y="119807"/>
                  <a:pt x="786604" y="118669"/>
                </a:cubicBezTo>
                <a:cubicBezTo>
                  <a:pt x="802262" y="115256"/>
                  <a:pt x="817541" y="110861"/>
                  <a:pt x="832217" y="105552"/>
                </a:cubicBezTo>
                <a:cubicBezTo>
                  <a:pt x="831666" y="106379"/>
                  <a:pt x="831046" y="107189"/>
                  <a:pt x="830426" y="1079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7488173" y="4135254"/>
            <a:ext cx="492763" cy="341439"/>
          </a:xfrm>
          <a:custGeom>
            <a:rect b="b" l="l" r="r" t="t"/>
            <a:pathLst>
              <a:path extrusionOk="0" h="682879" w="985526">
                <a:moveTo>
                  <a:pt x="985527" y="166931"/>
                </a:moveTo>
                <a:lnTo>
                  <a:pt x="985527" y="515948"/>
                </a:lnTo>
                <a:cubicBezTo>
                  <a:pt x="985527" y="608219"/>
                  <a:pt x="910931" y="682879"/>
                  <a:pt x="818739" y="682879"/>
                </a:cubicBezTo>
                <a:lnTo>
                  <a:pt x="166788" y="682879"/>
                </a:lnTo>
                <a:cubicBezTo>
                  <a:pt x="74596" y="682879"/>
                  <a:pt x="0" y="608219"/>
                  <a:pt x="0" y="515948"/>
                </a:cubicBezTo>
                <a:lnTo>
                  <a:pt x="0" y="166931"/>
                </a:lnTo>
                <a:cubicBezTo>
                  <a:pt x="0" y="74660"/>
                  <a:pt x="74596" y="0"/>
                  <a:pt x="166788" y="0"/>
                </a:cubicBezTo>
                <a:lnTo>
                  <a:pt x="818739" y="0"/>
                </a:lnTo>
                <a:cubicBezTo>
                  <a:pt x="910931" y="0"/>
                  <a:pt x="985527" y="74660"/>
                  <a:pt x="985527" y="1669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7483140" y="4130216"/>
            <a:ext cx="502830" cy="351515"/>
          </a:xfrm>
          <a:custGeom>
            <a:rect b="b" l="l" r="r" t="t"/>
            <a:pathLst>
              <a:path extrusionOk="0" h="703030" w="1005660">
                <a:moveTo>
                  <a:pt x="828806" y="0"/>
                </a:moveTo>
                <a:lnTo>
                  <a:pt x="176855" y="0"/>
                </a:lnTo>
                <a:cubicBezTo>
                  <a:pt x="79327" y="0"/>
                  <a:pt x="0" y="79395"/>
                  <a:pt x="0" y="177007"/>
                </a:cubicBezTo>
                <a:lnTo>
                  <a:pt x="0" y="526023"/>
                </a:lnTo>
                <a:cubicBezTo>
                  <a:pt x="0" y="623615"/>
                  <a:pt x="79327" y="703030"/>
                  <a:pt x="176855" y="703030"/>
                </a:cubicBezTo>
                <a:lnTo>
                  <a:pt x="828806" y="703030"/>
                </a:lnTo>
                <a:cubicBezTo>
                  <a:pt x="926313" y="703030"/>
                  <a:pt x="1005661" y="623635"/>
                  <a:pt x="1005661" y="526023"/>
                </a:cubicBezTo>
                <a:lnTo>
                  <a:pt x="1005661" y="177007"/>
                </a:lnTo>
                <a:cubicBezTo>
                  <a:pt x="1005661" y="79395"/>
                  <a:pt x="926313" y="0"/>
                  <a:pt x="828806" y="0"/>
                </a:cubicBezTo>
                <a:close/>
                <a:moveTo>
                  <a:pt x="985527" y="526023"/>
                </a:moveTo>
                <a:cubicBezTo>
                  <a:pt x="985527" y="612512"/>
                  <a:pt x="915220" y="682879"/>
                  <a:pt x="828806" y="682879"/>
                </a:cubicBezTo>
                <a:lnTo>
                  <a:pt x="176855" y="682879"/>
                </a:lnTo>
                <a:cubicBezTo>
                  <a:pt x="90441" y="682879"/>
                  <a:pt x="20134" y="612512"/>
                  <a:pt x="20134" y="526023"/>
                </a:cubicBezTo>
                <a:lnTo>
                  <a:pt x="20134" y="177007"/>
                </a:lnTo>
                <a:cubicBezTo>
                  <a:pt x="20134" y="90519"/>
                  <a:pt x="90441" y="20151"/>
                  <a:pt x="176855" y="20151"/>
                </a:cubicBezTo>
                <a:lnTo>
                  <a:pt x="828806" y="20151"/>
                </a:lnTo>
                <a:cubicBezTo>
                  <a:pt x="915220" y="20151"/>
                  <a:pt x="985527" y="90519"/>
                  <a:pt x="985527" y="177007"/>
                </a:cubicBezTo>
                <a:lnTo>
                  <a:pt x="985527" y="526023"/>
                </a:lnTo>
                <a:close/>
                <a:moveTo>
                  <a:pt x="700433" y="335878"/>
                </a:moveTo>
                <a:lnTo>
                  <a:pt x="404809" y="184140"/>
                </a:lnTo>
                <a:cubicBezTo>
                  <a:pt x="402353" y="182871"/>
                  <a:pt x="399595" y="182186"/>
                  <a:pt x="396836" y="182166"/>
                </a:cubicBezTo>
                <a:cubicBezTo>
                  <a:pt x="396796" y="182166"/>
                  <a:pt x="396736" y="182166"/>
                  <a:pt x="396695" y="182166"/>
                </a:cubicBezTo>
                <a:cubicBezTo>
                  <a:pt x="387031" y="182166"/>
                  <a:pt x="379118" y="190004"/>
                  <a:pt x="379058" y="199778"/>
                </a:cubicBezTo>
                <a:lnTo>
                  <a:pt x="379058" y="503353"/>
                </a:lnTo>
                <a:cubicBezTo>
                  <a:pt x="379078" y="506114"/>
                  <a:pt x="379763" y="508875"/>
                  <a:pt x="381031" y="511333"/>
                </a:cubicBezTo>
                <a:cubicBezTo>
                  <a:pt x="383206" y="515525"/>
                  <a:pt x="386870" y="518608"/>
                  <a:pt x="391360" y="520038"/>
                </a:cubicBezTo>
                <a:cubicBezTo>
                  <a:pt x="393132" y="520603"/>
                  <a:pt x="394923" y="520885"/>
                  <a:pt x="396736" y="520885"/>
                </a:cubicBezTo>
                <a:cubicBezTo>
                  <a:pt x="399514" y="520885"/>
                  <a:pt x="402272" y="520220"/>
                  <a:pt x="404789" y="518910"/>
                </a:cubicBezTo>
                <a:lnTo>
                  <a:pt x="698923" y="367938"/>
                </a:lnTo>
                <a:cubicBezTo>
                  <a:pt x="699446" y="367777"/>
                  <a:pt x="699950" y="367555"/>
                  <a:pt x="700433" y="367314"/>
                </a:cubicBezTo>
                <a:cubicBezTo>
                  <a:pt x="703735" y="365621"/>
                  <a:pt x="706393" y="362961"/>
                  <a:pt x="708084" y="359656"/>
                </a:cubicBezTo>
                <a:cubicBezTo>
                  <a:pt x="712533" y="350971"/>
                  <a:pt x="709090" y="340311"/>
                  <a:pt x="700433" y="335878"/>
                </a:cubicBezTo>
                <a:close/>
                <a:moveTo>
                  <a:pt x="399172" y="499122"/>
                </a:moveTo>
                <a:lnTo>
                  <a:pt x="399172" y="203888"/>
                </a:lnTo>
                <a:lnTo>
                  <a:pt x="686782" y="351495"/>
                </a:lnTo>
                <a:lnTo>
                  <a:pt x="399172" y="499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8252030" y="4091968"/>
            <a:ext cx="373195" cy="428054"/>
          </a:xfrm>
          <a:custGeom>
            <a:rect b="b" l="l" r="r" t="t"/>
            <a:pathLst>
              <a:path extrusionOk="0" h="856108" w="746389">
                <a:moveTo>
                  <a:pt x="746337" y="343297"/>
                </a:moveTo>
                <a:cubicBezTo>
                  <a:pt x="746354" y="349057"/>
                  <a:pt x="744707" y="352279"/>
                  <a:pt x="738152" y="352017"/>
                </a:cubicBezTo>
                <a:cubicBezTo>
                  <a:pt x="669802" y="349215"/>
                  <a:pt x="606604" y="330532"/>
                  <a:pt x="549908" y="291538"/>
                </a:cubicBezTo>
                <a:cubicBezTo>
                  <a:pt x="549891" y="291520"/>
                  <a:pt x="549873" y="291520"/>
                  <a:pt x="549856" y="291503"/>
                </a:cubicBezTo>
                <a:cubicBezTo>
                  <a:pt x="546105" y="288999"/>
                  <a:pt x="541075" y="291923"/>
                  <a:pt x="541110" y="296423"/>
                </a:cubicBezTo>
                <a:lnTo>
                  <a:pt x="541110" y="296511"/>
                </a:lnTo>
                <a:cubicBezTo>
                  <a:pt x="541180" y="314003"/>
                  <a:pt x="541829" y="331513"/>
                  <a:pt x="541846" y="349005"/>
                </a:cubicBezTo>
                <a:cubicBezTo>
                  <a:pt x="541952" y="419972"/>
                  <a:pt x="541864" y="490922"/>
                  <a:pt x="541899" y="561889"/>
                </a:cubicBezTo>
                <a:cubicBezTo>
                  <a:pt x="541916" y="595840"/>
                  <a:pt x="541075" y="629792"/>
                  <a:pt x="530525" y="662412"/>
                </a:cubicBezTo>
                <a:cubicBezTo>
                  <a:pt x="498715" y="760835"/>
                  <a:pt x="432521" y="822872"/>
                  <a:pt x="331870" y="847456"/>
                </a:cubicBezTo>
                <a:cubicBezTo>
                  <a:pt x="284814" y="858942"/>
                  <a:pt x="237564" y="860291"/>
                  <a:pt x="191401" y="843534"/>
                </a:cubicBezTo>
                <a:cubicBezTo>
                  <a:pt x="122911" y="818687"/>
                  <a:pt x="67231" y="777889"/>
                  <a:pt x="31969" y="712315"/>
                </a:cubicBezTo>
                <a:cubicBezTo>
                  <a:pt x="-38940" y="580484"/>
                  <a:pt x="12200" y="413984"/>
                  <a:pt x="144923" y="344698"/>
                </a:cubicBezTo>
                <a:cubicBezTo>
                  <a:pt x="193522" y="319326"/>
                  <a:pt x="244925" y="309713"/>
                  <a:pt x="299378" y="315421"/>
                </a:cubicBezTo>
                <a:cubicBezTo>
                  <a:pt x="305547" y="316069"/>
                  <a:pt x="308018" y="318555"/>
                  <a:pt x="308000" y="324929"/>
                </a:cubicBezTo>
                <a:cubicBezTo>
                  <a:pt x="307825" y="369509"/>
                  <a:pt x="307913" y="414106"/>
                  <a:pt x="307878" y="458686"/>
                </a:cubicBezTo>
                <a:cubicBezTo>
                  <a:pt x="307878" y="466075"/>
                  <a:pt x="307229" y="466478"/>
                  <a:pt x="299886" y="464675"/>
                </a:cubicBezTo>
                <a:cubicBezTo>
                  <a:pt x="227960" y="447007"/>
                  <a:pt x="155719" y="498206"/>
                  <a:pt x="148533" y="571939"/>
                </a:cubicBezTo>
                <a:cubicBezTo>
                  <a:pt x="141926" y="639790"/>
                  <a:pt x="190543" y="699428"/>
                  <a:pt x="259927" y="706502"/>
                </a:cubicBezTo>
                <a:cubicBezTo>
                  <a:pt x="322214" y="712858"/>
                  <a:pt x="380662" y="669959"/>
                  <a:pt x="392071" y="605436"/>
                </a:cubicBezTo>
                <a:cubicBezTo>
                  <a:pt x="393351" y="598239"/>
                  <a:pt x="393841" y="590920"/>
                  <a:pt x="393859" y="583601"/>
                </a:cubicBezTo>
                <a:cubicBezTo>
                  <a:pt x="393964" y="549790"/>
                  <a:pt x="393876" y="515978"/>
                  <a:pt x="393911" y="482167"/>
                </a:cubicBezTo>
                <a:cubicBezTo>
                  <a:pt x="394052" y="341353"/>
                  <a:pt x="394227" y="200557"/>
                  <a:pt x="394350" y="59743"/>
                </a:cubicBezTo>
                <a:cubicBezTo>
                  <a:pt x="394367" y="43599"/>
                  <a:pt x="393841" y="27455"/>
                  <a:pt x="394069" y="11311"/>
                </a:cubicBezTo>
                <a:cubicBezTo>
                  <a:pt x="394069" y="11276"/>
                  <a:pt x="394069" y="11241"/>
                  <a:pt x="394069" y="11206"/>
                </a:cubicBezTo>
                <a:cubicBezTo>
                  <a:pt x="394157" y="4990"/>
                  <a:pt x="399169" y="0"/>
                  <a:pt x="405391" y="0"/>
                </a:cubicBezTo>
                <a:cubicBezTo>
                  <a:pt x="446611" y="0"/>
                  <a:pt x="489865" y="0"/>
                  <a:pt x="530945" y="0"/>
                </a:cubicBezTo>
                <a:cubicBezTo>
                  <a:pt x="536063" y="0"/>
                  <a:pt x="540760" y="3467"/>
                  <a:pt x="541689" y="8492"/>
                </a:cubicBezTo>
                <a:cubicBezTo>
                  <a:pt x="541741" y="8807"/>
                  <a:pt x="541794" y="9140"/>
                  <a:pt x="541811" y="9455"/>
                </a:cubicBezTo>
                <a:cubicBezTo>
                  <a:pt x="547700" y="103238"/>
                  <a:pt x="611231" y="178792"/>
                  <a:pt x="702365" y="199611"/>
                </a:cubicBezTo>
                <a:cubicBezTo>
                  <a:pt x="713844" y="202238"/>
                  <a:pt x="725692" y="203464"/>
                  <a:pt x="737434" y="204584"/>
                </a:cubicBezTo>
                <a:cubicBezTo>
                  <a:pt x="743568" y="205180"/>
                  <a:pt x="746425" y="207053"/>
                  <a:pt x="746390" y="213602"/>
                </a:cubicBezTo>
                <a:cubicBezTo>
                  <a:pt x="746214" y="256851"/>
                  <a:pt x="746249" y="300083"/>
                  <a:pt x="746337" y="3432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8247570" y="4087600"/>
            <a:ext cx="382027" cy="436860"/>
          </a:xfrm>
          <a:custGeom>
            <a:rect b="b" l="l" r="r" t="t"/>
            <a:pathLst>
              <a:path extrusionOk="0" h="873720" w="764054">
                <a:moveTo>
                  <a:pt x="764055" y="222409"/>
                </a:moveTo>
                <a:cubicBezTo>
                  <a:pt x="764090" y="211693"/>
                  <a:pt x="758411" y="205722"/>
                  <a:pt x="747177" y="204637"/>
                </a:cubicBezTo>
                <a:cubicBezTo>
                  <a:pt x="734944" y="203464"/>
                  <a:pt x="723938" y="202290"/>
                  <a:pt x="713230" y="199839"/>
                </a:cubicBezTo>
                <a:cubicBezTo>
                  <a:pt x="670432" y="190069"/>
                  <a:pt x="633260" y="167656"/>
                  <a:pt x="605744" y="135018"/>
                </a:cubicBezTo>
                <a:cubicBezTo>
                  <a:pt x="578246" y="102415"/>
                  <a:pt x="562245" y="61845"/>
                  <a:pt x="559476" y="17650"/>
                </a:cubicBezTo>
                <a:cubicBezTo>
                  <a:pt x="559441" y="16984"/>
                  <a:pt x="559354" y="16337"/>
                  <a:pt x="559231" y="15671"/>
                </a:cubicBezTo>
                <a:cubicBezTo>
                  <a:pt x="557549" y="6584"/>
                  <a:pt x="549417" y="0"/>
                  <a:pt x="539865" y="0"/>
                </a:cubicBezTo>
                <a:lnTo>
                  <a:pt x="414311" y="0"/>
                </a:lnTo>
                <a:cubicBezTo>
                  <a:pt x="403374" y="0"/>
                  <a:pt x="394366" y="8895"/>
                  <a:pt x="394226" y="19961"/>
                </a:cubicBezTo>
                <a:cubicBezTo>
                  <a:pt x="394086" y="29486"/>
                  <a:pt x="394208" y="39117"/>
                  <a:pt x="394331" y="48432"/>
                </a:cubicBezTo>
                <a:cubicBezTo>
                  <a:pt x="394419" y="55016"/>
                  <a:pt x="394506" y="61845"/>
                  <a:pt x="394489" y="68516"/>
                </a:cubicBezTo>
                <a:cubicBezTo>
                  <a:pt x="394419" y="158341"/>
                  <a:pt x="394314" y="248166"/>
                  <a:pt x="394226" y="337991"/>
                </a:cubicBezTo>
                <a:lnTo>
                  <a:pt x="394068" y="490939"/>
                </a:lnTo>
                <a:cubicBezTo>
                  <a:pt x="394051" y="504072"/>
                  <a:pt x="394051" y="517204"/>
                  <a:pt x="394068" y="530336"/>
                </a:cubicBezTo>
                <a:cubicBezTo>
                  <a:pt x="394068" y="551015"/>
                  <a:pt x="394086" y="571694"/>
                  <a:pt x="394016" y="592373"/>
                </a:cubicBezTo>
                <a:cubicBezTo>
                  <a:pt x="393998" y="599868"/>
                  <a:pt x="393455" y="606504"/>
                  <a:pt x="392351" y="612702"/>
                </a:cubicBezTo>
                <a:cubicBezTo>
                  <a:pt x="387268" y="641488"/>
                  <a:pt x="371758" y="666930"/>
                  <a:pt x="348712" y="684352"/>
                </a:cubicBezTo>
                <a:cubicBezTo>
                  <a:pt x="325928" y="701564"/>
                  <a:pt x="297887" y="709461"/>
                  <a:pt x="269723" y="706590"/>
                </a:cubicBezTo>
                <a:cubicBezTo>
                  <a:pt x="205474" y="700041"/>
                  <a:pt x="159977" y="645130"/>
                  <a:pt x="166163" y="581587"/>
                </a:cubicBezTo>
                <a:cubicBezTo>
                  <a:pt x="169335" y="548949"/>
                  <a:pt x="186756" y="519183"/>
                  <a:pt x="213956" y="499939"/>
                </a:cubicBezTo>
                <a:cubicBezTo>
                  <a:pt x="241103" y="480731"/>
                  <a:pt x="274911" y="474182"/>
                  <a:pt x="306702" y="481992"/>
                </a:cubicBezTo>
                <a:cubicBezTo>
                  <a:pt x="311031" y="483060"/>
                  <a:pt x="316412" y="484373"/>
                  <a:pt x="320968" y="480801"/>
                </a:cubicBezTo>
                <a:cubicBezTo>
                  <a:pt x="325525" y="477229"/>
                  <a:pt x="325525" y="471608"/>
                  <a:pt x="325525" y="467511"/>
                </a:cubicBezTo>
                <a:cubicBezTo>
                  <a:pt x="325543" y="452820"/>
                  <a:pt x="325525" y="438130"/>
                  <a:pt x="325525" y="423457"/>
                </a:cubicBezTo>
                <a:cubicBezTo>
                  <a:pt x="325525" y="394058"/>
                  <a:pt x="325508" y="363661"/>
                  <a:pt x="325630" y="333789"/>
                </a:cubicBezTo>
                <a:cubicBezTo>
                  <a:pt x="325665" y="326260"/>
                  <a:pt x="322826" y="316980"/>
                  <a:pt x="309156" y="315544"/>
                </a:cubicBezTo>
                <a:cubicBezTo>
                  <a:pt x="253074" y="309660"/>
                  <a:pt x="199427" y="319816"/>
                  <a:pt x="149724" y="345766"/>
                </a:cubicBezTo>
                <a:cubicBezTo>
                  <a:pt x="83477" y="380347"/>
                  <a:pt x="34773" y="439110"/>
                  <a:pt x="12603" y="511233"/>
                </a:cubicBezTo>
                <a:cubicBezTo>
                  <a:pt x="-9585" y="583408"/>
                  <a:pt x="-2312" y="659436"/>
                  <a:pt x="33125" y="725290"/>
                </a:cubicBezTo>
                <a:cubicBezTo>
                  <a:pt x="67178" y="788605"/>
                  <a:pt x="120877" y="832853"/>
                  <a:pt x="197289" y="860588"/>
                </a:cubicBezTo>
                <a:cubicBezTo>
                  <a:pt x="221422" y="869343"/>
                  <a:pt x="246607" y="873721"/>
                  <a:pt x="273316" y="873721"/>
                </a:cubicBezTo>
                <a:cubicBezTo>
                  <a:pt x="295363" y="873721"/>
                  <a:pt x="318445" y="870744"/>
                  <a:pt x="342823" y="864791"/>
                </a:cubicBezTo>
                <a:cubicBezTo>
                  <a:pt x="445997" y="839594"/>
                  <a:pt x="514943" y="775386"/>
                  <a:pt x="547734" y="673934"/>
                </a:cubicBezTo>
                <a:cubicBezTo>
                  <a:pt x="558670" y="640105"/>
                  <a:pt x="559564" y="605803"/>
                  <a:pt x="559529" y="570714"/>
                </a:cubicBezTo>
                <a:cubicBezTo>
                  <a:pt x="559511" y="541560"/>
                  <a:pt x="559511" y="512424"/>
                  <a:pt x="559529" y="483270"/>
                </a:cubicBezTo>
                <a:cubicBezTo>
                  <a:pt x="559529" y="441457"/>
                  <a:pt x="559546" y="399643"/>
                  <a:pt x="559476" y="357830"/>
                </a:cubicBezTo>
                <a:cubicBezTo>
                  <a:pt x="559459" y="348655"/>
                  <a:pt x="559284" y="339392"/>
                  <a:pt x="559108" y="330410"/>
                </a:cubicBezTo>
                <a:cubicBezTo>
                  <a:pt x="558986" y="324036"/>
                  <a:pt x="558845" y="317487"/>
                  <a:pt x="558775" y="310921"/>
                </a:cubicBezTo>
                <a:cubicBezTo>
                  <a:pt x="613175" y="346974"/>
                  <a:pt x="676373" y="366707"/>
                  <a:pt x="746669" y="369579"/>
                </a:cubicBezTo>
                <a:cubicBezTo>
                  <a:pt x="751962" y="369807"/>
                  <a:pt x="756185" y="368406"/>
                  <a:pt x="759252" y="365464"/>
                </a:cubicBezTo>
                <a:cubicBezTo>
                  <a:pt x="763494" y="361384"/>
                  <a:pt x="763984" y="355886"/>
                  <a:pt x="763967" y="352087"/>
                </a:cubicBezTo>
                <a:cubicBezTo>
                  <a:pt x="763932" y="310974"/>
                  <a:pt x="763879" y="266867"/>
                  <a:pt x="764055" y="222409"/>
                </a:cubicBezTo>
                <a:close/>
                <a:moveTo>
                  <a:pt x="746529" y="222339"/>
                </a:moveTo>
                <a:cubicBezTo>
                  <a:pt x="746354" y="266814"/>
                  <a:pt x="746406" y="310939"/>
                  <a:pt x="746494" y="351982"/>
                </a:cubicBezTo>
                <a:cubicBezTo>
                  <a:pt x="676829" y="348970"/>
                  <a:pt x="617048" y="329692"/>
                  <a:pt x="563788" y="293079"/>
                </a:cubicBezTo>
                <a:cubicBezTo>
                  <a:pt x="563770" y="293061"/>
                  <a:pt x="563735" y="293044"/>
                  <a:pt x="563700" y="293026"/>
                </a:cubicBezTo>
                <a:cubicBezTo>
                  <a:pt x="563683" y="293009"/>
                  <a:pt x="563647" y="292991"/>
                  <a:pt x="563630" y="292974"/>
                </a:cubicBezTo>
                <a:cubicBezTo>
                  <a:pt x="559249" y="290050"/>
                  <a:pt x="553605" y="289787"/>
                  <a:pt x="548926" y="292308"/>
                </a:cubicBezTo>
                <a:cubicBezTo>
                  <a:pt x="544141" y="294882"/>
                  <a:pt x="541197" y="299837"/>
                  <a:pt x="541250" y="305301"/>
                </a:cubicBezTo>
                <a:cubicBezTo>
                  <a:pt x="541285" y="313775"/>
                  <a:pt x="541460" y="322373"/>
                  <a:pt x="541618" y="330672"/>
                </a:cubicBezTo>
                <a:cubicBezTo>
                  <a:pt x="541793" y="339567"/>
                  <a:pt x="541986" y="348760"/>
                  <a:pt x="541986" y="357760"/>
                </a:cubicBezTo>
                <a:cubicBezTo>
                  <a:pt x="542038" y="399573"/>
                  <a:pt x="542038" y="441369"/>
                  <a:pt x="542038" y="483182"/>
                </a:cubicBezTo>
                <a:cubicBezTo>
                  <a:pt x="542038" y="512336"/>
                  <a:pt x="542038" y="541490"/>
                  <a:pt x="542038" y="570644"/>
                </a:cubicBezTo>
                <a:cubicBezTo>
                  <a:pt x="542056" y="604280"/>
                  <a:pt x="541232" y="637076"/>
                  <a:pt x="531085" y="668471"/>
                </a:cubicBezTo>
                <a:cubicBezTo>
                  <a:pt x="515697" y="716080"/>
                  <a:pt x="491757" y="755284"/>
                  <a:pt x="459930" y="784981"/>
                </a:cubicBezTo>
                <a:cubicBezTo>
                  <a:pt x="428016" y="814748"/>
                  <a:pt x="387233" y="835847"/>
                  <a:pt x="338687" y="847701"/>
                </a:cubicBezTo>
                <a:cubicBezTo>
                  <a:pt x="288265" y="860010"/>
                  <a:pt x="243978" y="858820"/>
                  <a:pt x="203300" y="844059"/>
                </a:cubicBezTo>
                <a:cubicBezTo>
                  <a:pt x="131112" y="817864"/>
                  <a:pt x="80515" y="776279"/>
                  <a:pt x="48583" y="716938"/>
                </a:cubicBezTo>
                <a:cubicBezTo>
                  <a:pt x="15407" y="655216"/>
                  <a:pt x="8589" y="583969"/>
                  <a:pt x="29392" y="516293"/>
                </a:cubicBezTo>
                <a:cubicBezTo>
                  <a:pt x="50178" y="448688"/>
                  <a:pt x="95815" y="393602"/>
                  <a:pt x="157874" y="361209"/>
                </a:cubicBezTo>
                <a:cubicBezTo>
                  <a:pt x="195905" y="341353"/>
                  <a:pt x="236389" y="331355"/>
                  <a:pt x="278591" y="331355"/>
                </a:cubicBezTo>
                <a:cubicBezTo>
                  <a:pt x="288090" y="331355"/>
                  <a:pt x="297694" y="331863"/>
                  <a:pt x="307351" y="332878"/>
                </a:cubicBezTo>
                <a:cubicBezTo>
                  <a:pt x="307649" y="332913"/>
                  <a:pt x="307894" y="332948"/>
                  <a:pt x="308104" y="332983"/>
                </a:cubicBezTo>
                <a:cubicBezTo>
                  <a:pt x="308104" y="333176"/>
                  <a:pt x="308122" y="333386"/>
                  <a:pt x="308122" y="333649"/>
                </a:cubicBezTo>
                <a:cubicBezTo>
                  <a:pt x="307999" y="363573"/>
                  <a:pt x="307999" y="393988"/>
                  <a:pt x="308017" y="423404"/>
                </a:cubicBezTo>
                <a:cubicBezTo>
                  <a:pt x="308017" y="437027"/>
                  <a:pt x="308017" y="450649"/>
                  <a:pt x="308017" y="464272"/>
                </a:cubicBezTo>
                <a:cubicBezTo>
                  <a:pt x="272124" y="456322"/>
                  <a:pt x="234321" y="464027"/>
                  <a:pt x="203826" y="485616"/>
                </a:cubicBezTo>
                <a:cubicBezTo>
                  <a:pt x="172473" y="507801"/>
                  <a:pt x="152388" y="542155"/>
                  <a:pt x="148725" y="579871"/>
                </a:cubicBezTo>
                <a:cubicBezTo>
                  <a:pt x="141592" y="653150"/>
                  <a:pt x="193959" y="716448"/>
                  <a:pt x="267953" y="723994"/>
                </a:cubicBezTo>
                <a:cubicBezTo>
                  <a:pt x="300516" y="727304"/>
                  <a:pt x="332956" y="718199"/>
                  <a:pt x="359280" y="698308"/>
                </a:cubicBezTo>
                <a:cubicBezTo>
                  <a:pt x="385884" y="678224"/>
                  <a:pt x="403760" y="648895"/>
                  <a:pt x="409614" y="615731"/>
                </a:cubicBezTo>
                <a:cubicBezTo>
                  <a:pt x="410893" y="608535"/>
                  <a:pt x="411506" y="600918"/>
                  <a:pt x="411541" y="592408"/>
                </a:cubicBezTo>
                <a:cubicBezTo>
                  <a:pt x="411594" y="571712"/>
                  <a:pt x="411594" y="551015"/>
                  <a:pt x="411594" y="530319"/>
                </a:cubicBezTo>
                <a:cubicBezTo>
                  <a:pt x="411594" y="517186"/>
                  <a:pt x="411594" y="504072"/>
                  <a:pt x="411594" y="490939"/>
                </a:cubicBezTo>
                <a:lnTo>
                  <a:pt x="411752" y="337991"/>
                </a:lnTo>
                <a:cubicBezTo>
                  <a:pt x="411857" y="248166"/>
                  <a:pt x="411945" y="158341"/>
                  <a:pt x="412015" y="68516"/>
                </a:cubicBezTo>
                <a:cubicBezTo>
                  <a:pt x="412015" y="61722"/>
                  <a:pt x="411927" y="54841"/>
                  <a:pt x="411839" y="48204"/>
                </a:cubicBezTo>
                <a:cubicBezTo>
                  <a:pt x="411717" y="39012"/>
                  <a:pt x="411594" y="29504"/>
                  <a:pt x="411734" y="20084"/>
                </a:cubicBezTo>
                <a:cubicBezTo>
                  <a:pt x="411752" y="18648"/>
                  <a:pt x="412873" y="17527"/>
                  <a:pt x="414293" y="17527"/>
                </a:cubicBezTo>
                <a:lnTo>
                  <a:pt x="539848" y="17527"/>
                </a:lnTo>
                <a:cubicBezTo>
                  <a:pt x="540846" y="17527"/>
                  <a:pt x="541845" y="18140"/>
                  <a:pt x="541968" y="18788"/>
                </a:cubicBezTo>
                <a:cubicBezTo>
                  <a:pt x="544983" y="66730"/>
                  <a:pt x="562403" y="110837"/>
                  <a:pt x="592320" y="146329"/>
                </a:cubicBezTo>
                <a:cubicBezTo>
                  <a:pt x="622306" y="181892"/>
                  <a:pt x="662756" y="206300"/>
                  <a:pt x="709304" y="216929"/>
                </a:cubicBezTo>
                <a:cubicBezTo>
                  <a:pt x="721046" y="219608"/>
                  <a:pt x="732631" y="220851"/>
                  <a:pt x="745495" y="222077"/>
                </a:cubicBezTo>
                <a:cubicBezTo>
                  <a:pt x="745898" y="222112"/>
                  <a:pt x="746248" y="222164"/>
                  <a:pt x="746529" y="222199"/>
                </a:cubicBezTo>
                <a:cubicBezTo>
                  <a:pt x="746529" y="222234"/>
                  <a:pt x="746529" y="222287"/>
                  <a:pt x="746529" y="222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Google Shape;560;p37"/>
          <p:cNvCxnSpPr/>
          <p:nvPr/>
        </p:nvCxnSpPr>
        <p:spPr>
          <a:xfrm rot="-5400000">
            <a:off x="-2059575" y="2569575"/>
            <a:ext cx="51288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37"/>
          <p:cNvSpPr/>
          <p:nvPr/>
        </p:nvSpPr>
        <p:spPr>
          <a:xfrm>
            <a:off x="4573612" y="628917"/>
            <a:ext cx="726991" cy="730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7"/>
          <p:cNvSpPr/>
          <p:nvPr/>
        </p:nvSpPr>
        <p:spPr>
          <a:xfrm rot="-5400000">
            <a:off x="4851646" y="1423246"/>
            <a:ext cx="720542" cy="1281224"/>
          </a:xfrm>
          <a:custGeom>
            <a:rect b="b" l="l" r="r" t="t"/>
            <a:pathLst>
              <a:path extrusionOk="0" h="2562447" w="1441084">
                <a:moveTo>
                  <a:pt x="1441085" y="2562448"/>
                </a:moveTo>
                <a:lnTo>
                  <a:pt x="0" y="2562448"/>
                </a:lnTo>
                <a:lnTo>
                  <a:pt x="0" y="0"/>
                </a:lnTo>
                <a:lnTo>
                  <a:pt x="1441085" y="0"/>
                </a:lnTo>
                <a:lnTo>
                  <a:pt x="1441085" y="2562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7"/>
          <p:cNvSpPr/>
          <p:nvPr/>
        </p:nvSpPr>
        <p:spPr>
          <a:xfrm rot="-5400000">
            <a:off x="4851245" y="1423713"/>
            <a:ext cx="720542" cy="1281224"/>
          </a:xfrm>
          <a:custGeom>
            <a:rect b="b" l="l" r="r" t="t"/>
            <a:pathLst>
              <a:path extrusionOk="0" h="2562447" w="1441084">
                <a:moveTo>
                  <a:pt x="1441085" y="2562448"/>
                </a:moveTo>
                <a:lnTo>
                  <a:pt x="0" y="2562448"/>
                </a:lnTo>
                <a:lnTo>
                  <a:pt x="0" y="0"/>
                </a:lnTo>
                <a:lnTo>
                  <a:pt x="1441085" y="0"/>
                </a:lnTo>
                <a:lnTo>
                  <a:pt x="1441085" y="25624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7"/>
          <p:cNvSpPr/>
          <p:nvPr/>
        </p:nvSpPr>
        <p:spPr>
          <a:xfrm>
            <a:off x="7301847" y="1678774"/>
            <a:ext cx="841375" cy="72863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5" name="Google Shape;565;p37"/>
          <p:cNvSpPr/>
          <p:nvPr/>
        </p:nvSpPr>
        <p:spPr>
          <a:xfrm>
            <a:off x="7821272" y="614603"/>
            <a:ext cx="816610" cy="765175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7"/>
          <p:cNvSpPr/>
          <p:nvPr/>
        </p:nvSpPr>
        <p:spPr>
          <a:xfrm>
            <a:off x="4571239" y="2776336"/>
            <a:ext cx="793750" cy="696278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7" name="Google Shape;567;p37"/>
          <p:cNvCxnSpPr/>
          <p:nvPr/>
        </p:nvCxnSpPr>
        <p:spPr>
          <a:xfrm rot="-5400000">
            <a:off x="7699913" y="2541775"/>
            <a:ext cx="1792800" cy="0"/>
          </a:xfrm>
          <a:prstGeom prst="straightConnector1">
            <a:avLst/>
          </a:prstGeom>
          <a:noFill/>
          <a:ln cap="flat" cmpd="sng" w="1333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37"/>
          <p:cNvSpPr/>
          <p:nvPr/>
        </p:nvSpPr>
        <p:spPr>
          <a:xfrm>
            <a:off x="7422602" y="2776336"/>
            <a:ext cx="806348" cy="698373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9" name="Google Shape;569;p37"/>
          <p:cNvSpPr/>
          <p:nvPr/>
        </p:nvSpPr>
        <p:spPr>
          <a:xfrm rot="10800000">
            <a:off x="6284812" y="1682418"/>
            <a:ext cx="588328" cy="717233"/>
          </a:xfrm>
          <a:custGeom>
            <a:rect b="b" l="l" r="r" t="t"/>
            <a:pathLst>
              <a:path extrusionOk="0" h="2868930" w="2353310">
                <a:moveTo>
                  <a:pt x="784860" y="2801620"/>
                </a:moveTo>
                <a:cubicBezTo>
                  <a:pt x="905510" y="2842260"/>
                  <a:pt x="1042670" y="2868930"/>
                  <a:pt x="1177290" y="2868930"/>
                </a:cubicBezTo>
                <a:cubicBezTo>
                  <a:pt x="1311910" y="2868930"/>
                  <a:pt x="1441450" y="2846070"/>
                  <a:pt x="1560830" y="2805430"/>
                </a:cubicBezTo>
                <a:cubicBezTo>
                  <a:pt x="1563370" y="2804160"/>
                  <a:pt x="1565910" y="2804160"/>
                  <a:pt x="1568450" y="2802890"/>
                </a:cubicBezTo>
                <a:cubicBezTo>
                  <a:pt x="2016760" y="2640330"/>
                  <a:pt x="2346960" y="2211070"/>
                  <a:pt x="2353310" y="1709420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08150"/>
                </a:lnTo>
                <a:cubicBezTo>
                  <a:pt x="6350" y="2213610"/>
                  <a:pt x="331470" y="2642870"/>
                  <a:pt x="784860" y="28016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7"/>
          <p:cNvSpPr/>
          <p:nvPr/>
        </p:nvSpPr>
        <p:spPr>
          <a:xfrm>
            <a:off x="6741376" y="630435"/>
            <a:ext cx="730250" cy="729082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71" name="Google Shape;571;p37"/>
          <p:cNvSpPr/>
          <p:nvPr/>
        </p:nvSpPr>
        <p:spPr>
          <a:xfrm>
            <a:off x="4568341" y="3824349"/>
            <a:ext cx="738140" cy="701993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7"/>
          <p:cNvSpPr/>
          <p:nvPr/>
        </p:nvSpPr>
        <p:spPr>
          <a:xfrm>
            <a:off x="5629067" y="3826439"/>
            <a:ext cx="695135" cy="695135"/>
          </a:xfrm>
          <a:custGeom>
            <a:rect b="b" l="l" r="r" t="t"/>
            <a:pathLst>
              <a:path extrusionOk="0" h="1695450" w="1695450">
                <a:moveTo>
                  <a:pt x="1198880" y="0"/>
                </a:moveTo>
                <a:lnTo>
                  <a:pt x="496570" y="0"/>
                </a:lnTo>
                <a:lnTo>
                  <a:pt x="0" y="496570"/>
                </a:lnTo>
                <a:lnTo>
                  <a:pt x="0" y="1198880"/>
                </a:lnTo>
                <a:lnTo>
                  <a:pt x="496570" y="1695450"/>
                </a:lnTo>
                <a:lnTo>
                  <a:pt x="1198880" y="1695450"/>
                </a:lnTo>
                <a:lnTo>
                  <a:pt x="1695450" y="1198880"/>
                </a:lnTo>
                <a:lnTo>
                  <a:pt x="1695450" y="4965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73" name="Google Shape;573;p37"/>
          <p:cNvSpPr/>
          <p:nvPr/>
        </p:nvSpPr>
        <p:spPr>
          <a:xfrm>
            <a:off x="8077495" y="3835949"/>
            <a:ext cx="554228" cy="674878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74" name="Google Shape;574;p37"/>
          <p:cNvSpPr/>
          <p:nvPr/>
        </p:nvSpPr>
        <p:spPr>
          <a:xfrm>
            <a:off x="6651636" y="3822636"/>
            <a:ext cx="1104900" cy="693141"/>
          </a:xfrm>
          <a:custGeom>
            <a:rect b="b" l="l" r="r" t="t"/>
            <a:pathLst>
              <a:path extrusionOk="0" h="4780280" w="7620000">
                <a:moveTo>
                  <a:pt x="7620000" y="3921760"/>
                </a:moveTo>
                <a:lnTo>
                  <a:pt x="7620000" y="222250"/>
                </a:lnTo>
                <a:cubicBezTo>
                  <a:pt x="7620000" y="100330"/>
                  <a:pt x="7519670" y="0"/>
                  <a:pt x="7397750" y="0"/>
                </a:cubicBezTo>
                <a:lnTo>
                  <a:pt x="222250" y="0"/>
                </a:lnTo>
                <a:cubicBezTo>
                  <a:pt x="100330" y="0"/>
                  <a:pt x="0" y="100330"/>
                  <a:pt x="0" y="222250"/>
                </a:cubicBezTo>
                <a:lnTo>
                  <a:pt x="0" y="3920490"/>
                </a:lnTo>
                <a:cubicBezTo>
                  <a:pt x="0" y="4043680"/>
                  <a:pt x="100330" y="4142740"/>
                  <a:pt x="222250" y="4142740"/>
                </a:cubicBezTo>
                <a:lnTo>
                  <a:pt x="3547110" y="4142740"/>
                </a:lnTo>
                <a:lnTo>
                  <a:pt x="3808730" y="4780280"/>
                </a:lnTo>
                <a:lnTo>
                  <a:pt x="4070350" y="4142740"/>
                </a:lnTo>
                <a:lnTo>
                  <a:pt x="7395210" y="4142740"/>
                </a:lnTo>
                <a:cubicBezTo>
                  <a:pt x="7519670" y="4144010"/>
                  <a:pt x="7620000" y="4044950"/>
                  <a:pt x="7620000" y="3921760"/>
                </a:cubicBezTo>
                <a:lnTo>
                  <a:pt x="7620000" y="39217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7"/>
          <p:cNvSpPr txBox="1"/>
          <p:nvPr/>
        </p:nvSpPr>
        <p:spPr>
          <a:xfrm>
            <a:off x="1002646" y="1064141"/>
            <a:ext cx="2529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Elements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76" name="Google Shape;576;p37"/>
          <p:cNvSpPr txBox="1"/>
          <p:nvPr/>
        </p:nvSpPr>
        <p:spPr>
          <a:xfrm>
            <a:off x="1002646" y="2967791"/>
            <a:ext cx="18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these design resources in your presentation. 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77" name="Google Shape;577;p37"/>
          <p:cNvSpPr/>
          <p:nvPr/>
        </p:nvSpPr>
        <p:spPr>
          <a:xfrm>
            <a:off x="5650647" y="616642"/>
            <a:ext cx="722395" cy="722395"/>
          </a:xfrm>
          <a:custGeom>
            <a:rect b="b" l="l" r="r" t="t"/>
            <a:pathLst>
              <a:path extrusionOk="0" h="1444789" w="1444789">
                <a:moveTo>
                  <a:pt x="0" y="0"/>
                </a:moveTo>
                <a:lnTo>
                  <a:pt x="1444789" y="0"/>
                </a:lnTo>
                <a:lnTo>
                  <a:pt x="1444789" y="1444789"/>
                </a:lnTo>
                <a:lnTo>
                  <a:pt x="0" y="14447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7"/>
          <p:cNvSpPr/>
          <p:nvPr/>
        </p:nvSpPr>
        <p:spPr>
          <a:xfrm>
            <a:off x="5701450" y="2776336"/>
            <a:ext cx="1383435" cy="694068"/>
          </a:xfrm>
          <a:custGeom>
            <a:rect b="b" l="l" r="r" t="t"/>
            <a:pathLst>
              <a:path extrusionOk="0" h="1388136" w="2766870">
                <a:moveTo>
                  <a:pt x="2766870" y="694068"/>
                </a:moveTo>
                <a:cubicBezTo>
                  <a:pt x="2766870" y="1077391"/>
                  <a:pt x="2147485" y="1388136"/>
                  <a:pt x="1383435" y="1388136"/>
                </a:cubicBezTo>
                <a:cubicBezTo>
                  <a:pt x="619385" y="1388136"/>
                  <a:pt x="0" y="1077391"/>
                  <a:pt x="0" y="694068"/>
                </a:cubicBezTo>
                <a:cubicBezTo>
                  <a:pt x="0" y="310745"/>
                  <a:pt x="619385" y="0"/>
                  <a:pt x="1383435" y="0"/>
                </a:cubicBezTo>
                <a:cubicBezTo>
                  <a:pt x="2147485" y="0"/>
                  <a:pt x="2766870" y="310745"/>
                  <a:pt x="2766870" y="6940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5" name="Google Shape;585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86" name="Google Shape;586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87" name="Google Shape;587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89" name="Google Shape;589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90" name="Google Shape;590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92" name="Google Shape;592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93" name="Google Shape;593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95" name="Google Shape;595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96" name="Google Shape;596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0" y="4629150"/>
            <a:ext cx="91440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" name="Google Shape;85;p13"/>
          <p:cNvGrpSpPr/>
          <p:nvPr/>
        </p:nvGrpSpPr>
        <p:grpSpPr>
          <a:xfrm>
            <a:off x="763850" y="770908"/>
            <a:ext cx="4786763" cy="1803534"/>
            <a:chOff x="0" y="0"/>
            <a:chExt cx="12764700" cy="4809425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0" y="0"/>
              <a:ext cx="12764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an Agenda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2625725"/>
              <a:ext cx="12764700" cy="21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3600450"/>
            <a:ext cx="9144000" cy="15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14"/>
          <p:cNvCxnSpPr/>
          <p:nvPr/>
        </p:nvCxnSpPr>
        <p:spPr>
          <a:xfrm>
            <a:off x="-21772" y="3581400"/>
            <a:ext cx="91875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1568" r="7752" t="0"/>
          <a:stretch/>
        </p:blipFill>
        <p:spPr>
          <a:xfrm>
            <a:off x="778546" y="514350"/>
            <a:ext cx="2487517" cy="4114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4"/>
          <p:cNvGrpSpPr/>
          <p:nvPr/>
        </p:nvGrpSpPr>
        <p:grpSpPr>
          <a:xfrm>
            <a:off x="4037588" y="1514112"/>
            <a:ext cx="4682812" cy="1171020"/>
            <a:chOff x="0" y="0"/>
            <a:chExt cx="12487500" cy="3122721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0" y="0"/>
              <a:ext cx="12487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Hello there!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0" y="1743621"/>
              <a:ext cx="124875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I'm Rain, and I'll be sharing with you my beautiful ideas.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Follow me at @reallygreatsite to learn more.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3104" l="0" r="0" t="3095"/>
          <a:stretch/>
        </p:blipFill>
        <p:spPr>
          <a:xfrm>
            <a:off x="4912066" y="1246866"/>
            <a:ext cx="4231932" cy="2649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5"/>
          <p:cNvGrpSpPr/>
          <p:nvPr/>
        </p:nvGrpSpPr>
        <p:grpSpPr>
          <a:xfrm>
            <a:off x="514350" y="1682565"/>
            <a:ext cx="3681563" cy="1756713"/>
            <a:chOff x="0" y="0"/>
            <a:chExt cx="9817500" cy="4684568"/>
          </a:xfrm>
        </p:grpSpPr>
        <p:sp>
          <p:nvSpPr>
            <p:cNvPr id="104" name="Google Shape;104;p15"/>
            <p:cNvSpPr txBox="1"/>
            <p:nvPr/>
          </p:nvSpPr>
          <p:spPr>
            <a:xfrm>
              <a:off x="0" y="0"/>
              <a:ext cx="98175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Write Your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chemeClr val="accent2"/>
                  </a:solidFill>
                  <a:latin typeface="Gotu"/>
                  <a:ea typeface="Gotu"/>
                  <a:cs typeface="Gotu"/>
                  <a:sym typeface="Gotu"/>
                </a:rPr>
                <a:t>Topic or Idea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0" y="4110068"/>
              <a:ext cx="9817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cxnSp>
          <p:nvCxnSpPr>
            <p:cNvPr id="106" name="Google Shape;106;p15"/>
            <p:cNvCxnSpPr/>
            <p:nvPr/>
          </p:nvCxnSpPr>
          <p:spPr>
            <a:xfrm>
              <a:off x="0" y="3437991"/>
              <a:ext cx="2786400" cy="0"/>
            </a:xfrm>
            <a:prstGeom prst="straightConnector1">
              <a:avLst/>
            </a:prstGeom>
            <a:noFill/>
            <a:ln cap="rnd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4572000" y="514350"/>
            <a:ext cx="4057800" cy="20574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14350" y="2562225"/>
            <a:ext cx="4057800" cy="20574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16"/>
          <p:cNvCxnSpPr/>
          <p:nvPr/>
        </p:nvCxnSpPr>
        <p:spPr>
          <a:xfrm>
            <a:off x="4572000" y="2562225"/>
            <a:ext cx="4057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6"/>
          <p:cNvCxnSpPr/>
          <p:nvPr/>
        </p:nvCxnSpPr>
        <p:spPr>
          <a:xfrm>
            <a:off x="514350" y="4610100"/>
            <a:ext cx="4057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5" name="Google Shape;115;p16"/>
          <p:cNvGrpSpPr/>
          <p:nvPr/>
        </p:nvGrpSpPr>
        <p:grpSpPr>
          <a:xfrm>
            <a:off x="5099330" y="1204240"/>
            <a:ext cx="3002963" cy="622315"/>
            <a:chOff x="0" y="-76200"/>
            <a:chExt cx="8007900" cy="1659506"/>
          </a:xfrm>
        </p:grpSpPr>
        <p:sp>
          <p:nvSpPr>
            <p:cNvPr id="116" name="Google Shape;116;p16"/>
            <p:cNvSpPr txBox="1"/>
            <p:nvPr/>
          </p:nvSpPr>
          <p:spPr>
            <a:xfrm>
              <a:off x="0" y="-76200"/>
              <a:ext cx="80079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accen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0" y="1090706"/>
              <a:ext cx="800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1041679" y="3252115"/>
            <a:ext cx="3002963" cy="622315"/>
            <a:chOff x="0" y="-76200"/>
            <a:chExt cx="8007900" cy="1659506"/>
          </a:xfrm>
        </p:grpSpPr>
        <p:sp>
          <p:nvSpPr>
            <p:cNvPr id="119" name="Google Shape;119;p16"/>
            <p:cNvSpPr txBox="1"/>
            <p:nvPr/>
          </p:nvSpPr>
          <p:spPr>
            <a:xfrm>
              <a:off x="0" y="-76200"/>
              <a:ext cx="80079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accen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0" y="1090706"/>
              <a:ext cx="800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21" name="Google Shape;121;p16"/>
          <p:cNvSpPr txBox="1"/>
          <p:nvPr/>
        </p:nvSpPr>
        <p:spPr>
          <a:xfrm>
            <a:off x="514350" y="514350"/>
            <a:ext cx="26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Write Your Topic or Idea</a:t>
            </a:r>
            <a:endParaRPr sz="7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2859232"/>
            <a:ext cx="9144000" cy="2284200"/>
          </a:xfrm>
          <a:prstGeom prst="rect">
            <a:avLst/>
          </a:prstGeom>
          <a:solidFill>
            <a:srgbClr val="F5D2D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8709" l="0" r="0" t="8026"/>
          <a:stretch/>
        </p:blipFill>
        <p:spPr>
          <a:xfrm>
            <a:off x="514350" y="1927275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16736" l="0" r="0" t="0"/>
          <a:stretch/>
        </p:blipFill>
        <p:spPr>
          <a:xfrm>
            <a:off x="3322030" y="1927275"/>
            <a:ext cx="2499939" cy="138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6386" l="0" r="0" t="10453"/>
          <a:stretch/>
        </p:blipFill>
        <p:spPr>
          <a:xfrm>
            <a:off x="6129711" y="1927275"/>
            <a:ext cx="2499939" cy="138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14350" y="514350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Gotu"/>
                <a:ea typeface="Gotu"/>
                <a:cs typeface="Gotu"/>
                <a:sym typeface="Gotu"/>
              </a:rPr>
              <a:t>Write Your Topic or Idea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131" name="Google Shape;131;p17"/>
          <p:cNvGrpSpPr/>
          <p:nvPr/>
        </p:nvGrpSpPr>
        <p:grpSpPr>
          <a:xfrm>
            <a:off x="514350" y="3593341"/>
            <a:ext cx="2499975" cy="694346"/>
            <a:chOff x="0" y="-66675"/>
            <a:chExt cx="6666600" cy="185159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0" y="725915"/>
              <a:ext cx="666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0" y="-66675"/>
              <a:ext cx="66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4" name="Google Shape;134;p17"/>
          <p:cNvGrpSpPr/>
          <p:nvPr/>
        </p:nvGrpSpPr>
        <p:grpSpPr>
          <a:xfrm>
            <a:off x="3322030" y="3593341"/>
            <a:ext cx="2499975" cy="694346"/>
            <a:chOff x="0" y="-66675"/>
            <a:chExt cx="6666600" cy="1851590"/>
          </a:xfrm>
        </p:grpSpPr>
        <p:sp>
          <p:nvSpPr>
            <p:cNvPr id="135" name="Google Shape;135;p17"/>
            <p:cNvSpPr txBox="1"/>
            <p:nvPr/>
          </p:nvSpPr>
          <p:spPr>
            <a:xfrm>
              <a:off x="0" y="725915"/>
              <a:ext cx="666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0" y="-66675"/>
              <a:ext cx="66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7" name="Google Shape;137;p17"/>
          <p:cNvGrpSpPr/>
          <p:nvPr/>
        </p:nvGrpSpPr>
        <p:grpSpPr>
          <a:xfrm>
            <a:off x="6129711" y="3593341"/>
            <a:ext cx="2499975" cy="694346"/>
            <a:chOff x="0" y="-66675"/>
            <a:chExt cx="6666600" cy="1851590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0" y="725915"/>
              <a:ext cx="666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Elaborate on what you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-66675"/>
              <a:ext cx="66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514350" y="598846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Gotu"/>
                <a:ea typeface="Gotu"/>
                <a:cs typeface="Gotu"/>
                <a:sym typeface="Gotu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45" name="Google Shape;145;p18"/>
          <p:cNvGrpSpPr/>
          <p:nvPr/>
        </p:nvGrpSpPr>
        <p:grpSpPr>
          <a:xfrm>
            <a:off x="514350" y="1705050"/>
            <a:ext cx="2093175" cy="854496"/>
            <a:chOff x="0" y="-76200"/>
            <a:chExt cx="5581800" cy="2278656"/>
          </a:xfrm>
        </p:grpSpPr>
        <p:sp>
          <p:nvSpPr>
            <p:cNvPr id="146" name="Google Shape;146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3525401" y="1705050"/>
            <a:ext cx="2093175" cy="854496"/>
            <a:chOff x="0" y="-76200"/>
            <a:chExt cx="5581800" cy="2278656"/>
          </a:xfrm>
        </p:grpSpPr>
        <p:sp>
          <p:nvSpPr>
            <p:cNvPr id="149" name="Google Shape;149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51" name="Google Shape;151;p18"/>
          <p:cNvGrpSpPr/>
          <p:nvPr/>
        </p:nvGrpSpPr>
        <p:grpSpPr>
          <a:xfrm>
            <a:off x="6536452" y="1705050"/>
            <a:ext cx="2093175" cy="854496"/>
            <a:chOff x="0" y="-76200"/>
            <a:chExt cx="5581800" cy="2278656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514350" y="3172379"/>
            <a:ext cx="2093175" cy="854496"/>
            <a:chOff x="0" y="-76200"/>
            <a:chExt cx="5581800" cy="2278656"/>
          </a:xfrm>
        </p:grpSpPr>
        <p:sp>
          <p:nvSpPr>
            <p:cNvPr id="155" name="Google Shape;155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3525401" y="3172379"/>
            <a:ext cx="2093175" cy="854496"/>
            <a:chOff x="0" y="-76200"/>
            <a:chExt cx="5581800" cy="2278656"/>
          </a:xfrm>
        </p:grpSpPr>
        <p:sp>
          <p:nvSpPr>
            <p:cNvPr id="158" name="Google Shape;158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6536452" y="3172379"/>
            <a:ext cx="2093175" cy="854496"/>
            <a:chOff x="0" y="-76200"/>
            <a:chExt cx="5581800" cy="2278656"/>
          </a:xfrm>
        </p:grpSpPr>
        <p:sp>
          <p:nvSpPr>
            <p:cNvPr id="161" name="Google Shape;161;p18"/>
            <p:cNvSpPr txBox="1"/>
            <p:nvPr/>
          </p:nvSpPr>
          <p:spPr>
            <a:xfrm>
              <a:off x="0" y="-76200"/>
              <a:ext cx="55818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0" y="1143456"/>
              <a:ext cx="5581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Elaborate on what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63" name="Google Shape;163;p18"/>
          <p:cNvCxnSpPr/>
          <p:nvPr/>
        </p:nvCxnSpPr>
        <p:spPr>
          <a:xfrm>
            <a:off x="0" y="4629150"/>
            <a:ext cx="91440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b="1265" l="0" r="0" t="1436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9"/>
          <p:cNvGrpSpPr/>
          <p:nvPr/>
        </p:nvGrpSpPr>
        <p:grpSpPr>
          <a:xfrm>
            <a:off x="0" y="4111270"/>
            <a:ext cx="9144000" cy="1032188"/>
            <a:chOff x="0" y="0"/>
            <a:chExt cx="24384000" cy="2752500"/>
          </a:xfrm>
        </p:grpSpPr>
        <p:sp>
          <p:nvSpPr>
            <p:cNvPr id="170" name="Google Shape;170;p19"/>
            <p:cNvSpPr/>
            <p:nvPr/>
          </p:nvSpPr>
          <p:spPr>
            <a:xfrm>
              <a:off x="0" y="0"/>
              <a:ext cx="24384000" cy="2752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1371600" y="828564"/>
              <a:ext cx="16415700" cy="110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700" u="none" cap="none" strike="noStrike">
                  <a:solidFill>
                    <a:schemeClr val="lt1"/>
                  </a:solidFill>
                  <a:latin typeface="Gotu"/>
                  <a:ea typeface="Gotu"/>
                  <a:cs typeface="Gotu"/>
                  <a:sym typeface="Gotu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k and Purple Simple and Basic 50th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0000"/>
      </a:accent1>
      <a:accent2>
        <a:srgbClr val="452270"/>
      </a:accent2>
      <a:accent3>
        <a:srgbClr val="EDECED"/>
      </a:accent3>
      <a:accent4>
        <a:srgbClr val="F5D2D2"/>
      </a:accent4>
      <a:accent5>
        <a:srgbClr val="9273B9"/>
      </a:accent5>
      <a:accent6>
        <a:srgbClr val="F58F87"/>
      </a:accent6>
      <a:hlink>
        <a:srgbClr val="F58F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