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Playfair Display"/>
      <p:regular r:id="rId45"/>
      <p:bold r:id="rId46"/>
      <p:italic r:id="rId47"/>
      <p:boldItalic r:id="rId48"/>
    </p:embeddedFont>
    <p:embeddedFont>
      <p:font typeface="PT Serif"/>
      <p:regular r:id="rId49"/>
      <p:bold r:id="rId50"/>
      <p:italic r:id="rId51"/>
      <p:boldItalic r:id="rId52"/>
    </p:embeddedFont>
    <p:embeddedFont>
      <p:font typeface="Montserrat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1B1EF8C-80D7-432A-8A8E-BE115640C814}">
  <a:tblStyle styleId="{71B1EF8C-80D7-432A-8A8E-BE115640C8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E8E6813-FC1B-481F-AC74-7B53D04BDA1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PlayfairDisplay-bold.fntdata"/><Relationship Id="rId45" Type="http://schemas.openxmlformats.org/officeDocument/2006/relationships/font" Target="fonts/PlayfairDispl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layfairDisplay-boldItalic.fntdata"/><Relationship Id="rId47" Type="http://schemas.openxmlformats.org/officeDocument/2006/relationships/font" Target="fonts/PlayfairDisplay-italic.fntdata"/><Relationship Id="rId49" Type="http://schemas.openxmlformats.org/officeDocument/2006/relationships/font" Target="fonts/PTSerif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TSerif-italic.fntdata"/><Relationship Id="rId50" Type="http://schemas.openxmlformats.org/officeDocument/2006/relationships/font" Target="fonts/PTSerif-bold.fntdata"/><Relationship Id="rId53" Type="http://schemas.openxmlformats.org/officeDocument/2006/relationships/font" Target="fonts/Montserrat-regular.fntdata"/><Relationship Id="rId52" Type="http://schemas.openxmlformats.org/officeDocument/2006/relationships/font" Target="fonts/PTSerif-boldItalic.fntdata"/><Relationship Id="rId11" Type="http://schemas.openxmlformats.org/officeDocument/2006/relationships/slide" Target="slides/slide6.xml"/><Relationship Id="rId55" Type="http://schemas.openxmlformats.org/officeDocument/2006/relationships/font" Target="fonts/Montserrat-italic.fntdata"/><Relationship Id="rId10" Type="http://schemas.openxmlformats.org/officeDocument/2006/relationships/slide" Target="slides/slide5.xml"/><Relationship Id="rId54" Type="http://schemas.openxmlformats.org/officeDocument/2006/relationships/font" Target="fonts/Montserra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b679f0114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b679f011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b679f01142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b679f0114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b679f01142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b679f0114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b679f01142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b679f0114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b679f01142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b679f0114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b679f01142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b679f01142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b679f01142_0_1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b679f01142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b679f01142_0_1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b679f01142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b679f01142_0_1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b679f01142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b679f01142_0_2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b679f01142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77d12f84a2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77d12f84a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14fb596ea4_26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9" name="Google Shape;1519;g14fb596ea4_2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65b113b04b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6" name="Google Shape;1526;g65b113b04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000000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768800" y="1991813"/>
            <a:ext cx="5606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lack">
  <p:cSld name="BLANK_1">
    <p:bg>
      <p:bgPr>
        <a:solidFill>
          <a:srgbClr val="000000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1619700" y="1583344"/>
            <a:ext cx="5904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619700" y="2840060"/>
            <a:ext cx="5904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Playfair Display"/>
              <a:buNone/>
              <a:defRPr i="1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Playfair Display"/>
              <a:buNone/>
              <a:defRPr i="1" sz="3000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Playfair Display"/>
              <a:buNone/>
              <a:defRPr i="1" sz="3000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Playfair Display"/>
              <a:buNone/>
              <a:defRPr i="1" sz="3000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Playfair Display"/>
              <a:buNone/>
              <a:defRPr i="1" sz="3000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Playfair Display"/>
              <a:buNone/>
              <a:defRPr i="1" sz="3000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Playfair Display"/>
              <a:buNone/>
              <a:defRPr i="1" sz="3000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Playfair Display"/>
              <a:buNone/>
              <a:defRPr i="1" sz="3000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Playfair Display"/>
              <a:buNone/>
              <a:defRPr i="1" sz="3000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4136250" y="1321393"/>
            <a:ext cx="871500" cy="8688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659150" y="2161800"/>
            <a:ext cx="5825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SzPts val="2000"/>
              <a:buChar char="▣"/>
              <a:defRPr i="1"/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/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/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3593400" y="1391925"/>
            <a:ext cx="19572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B7B7B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6000">
              <a:solidFill>
                <a:srgbClr val="B7B7B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highlight>
                  <a:srgbClr val="F3F3F3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251600" y="1272975"/>
            <a:ext cx="6640800" cy="30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▣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highlight>
                  <a:srgbClr val="F3F3F3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970212" y="1200150"/>
            <a:ext cx="34965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▣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677288" y="1200150"/>
            <a:ext cx="34965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▣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highlight>
                  <a:srgbClr val="F3F3F3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738590" y="1200150"/>
            <a:ext cx="2471100" cy="31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▣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4" name="Google Shape;34;p7"/>
          <p:cNvSpPr txBox="1"/>
          <p:nvPr>
            <p:ph idx="2" type="body"/>
          </p:nvPr>
        </p:nvSpPr>
        <p:spPr>
          <a:xfrm>
            <a:off x="3336450" y="1200150"/>
            <a:ext cx="2471100" cy="31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▣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p7"/>
          <p:cNvSpPr txBox="1"/>
          <p:nvPr>
            <p:ph idx="3" type="body"/>
          </p:nvPr>
        </p:nvSpPr>
        <p:spPr>
          <a:xfrm>
            <a:off x="5934310" y="1200150"/>
            <a:ext cx="2471100" cy="31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▣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highlight>
                  <a:srgbClr val="F3F3F3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idx="1" type="body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sz="1200">
                <a:solidFill>
                  <a:srgbClr val="999999"/>
                </a:solidFill>
              </a:defRPr>
            </a:lvl1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hite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22625" y="226575"/>
            <a:ext cx="8698800" cy="4690200"/>
          </a:xfrm>
          <a:prstGeom prst="rect">
            <a:avLst/>
          </a:prstGeom>
          <a:noFill/>
          <a:ln cap="flat" cmpd="sng" w="28575">
            <a:solidFill>
              <a:srgbClr val="D9D9D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288000" y="288125"/>
            <a:ext cx="8567700" cy="45672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1251600" y="1272975"/>
            <a:ext cx="6640800" cy="30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▣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●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●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playfair-display" TargetMode="External"/><Relationship Id="rId4" Type="http://schemas.openxmlformats.org/officeDocument/2006/relationships/hyperlink" Target="https://www.fontsquirrel.com/fonts/pt-serif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11.jpg"/><Relationship Id="rId6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ctrTitle"/>
          </p:nvPr>
        </p:nvSpPr>
        <p:spPr>
          <a:xfrm>
            <a:off x="1768800" y="1991813"/>
            <a:ext cx="5606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1039950" y="3400326"/>
            <a:ext cx="7064100" cy="117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id="128" name="Google Shape;128;p21"/>
          <p:cNvPicPr preferRelativeResize="0"/>
          <p:nvPr/>
        </p:nvPicPr>
        <p:blipFill rotWithShape="1">
          <a:blip r:embed="rId3">
            <a:alphaModFix/>
          </a:blip>
          <a:srcRect b="16096" l="0" r="0" t="3903"/>
          <a:stretch/>
        </p:blipFill>
        <p:spPr>
          <a:xfrm>
            <a:off x="3422400" y="1100906"/>
            <a:ext cx="2299200" cy="229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1282650" y="1026900"/>
            <a:ext cx="6578700" cy="30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666666"/>
                </a:solidFill>
                <a:highlight>
                  <a:srgbClr val="FFFFFF"/>
                </a:highlight>
              </a:rPr>
              <a:t>want big impact?</a:t>
            </a:r>
            <a:endParaRPr i="1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FF"/>
                </a:highlight>
                <a:latin typeface="PT Serif"/>
                <a:ea typeface="PT Serif"/>
                <a:cs typeface="PT Serif"/>
                <a:sym typeface="PT Serif"/>
              </a:rPr>
              <a:t>Use big image</a:t>
            </a:r>
            <a:endParaRPr sz="2400">
              <a:highlight>
                <a:srgbClr val="FFFFFF"/>
              </a:highlight>
            </a:endParaRPr>
          </a:p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141" name="Google Shape;141;p23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2" name="Google Shape;142;p23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23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23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23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23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23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4000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3000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2000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1000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0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48" name="Google Shape;148;p23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3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3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3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3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3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3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3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3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3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65" name="Google Shape;165;p24"/>
          <p:cNvSpPr/>
          <p:nvPr/>
        </p:nvSpPr>
        <p:spPr>
          <a:xfrm>
            <a:off x="1927550" y="1640700"/>
            <a:ext cx="1876800" cy="18621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White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5339611" y="1640700"/>
            <a:ext cx="1876800" cy="18621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Black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3620457" y="1640700"/>
            <a:ext cx="1876800" cy="1862100"/>
          </a:xfrm>
          <a:prstGeom prst="ellipse">
            <a:avLst/>
          </a:prstGeom>
          <a:noFill/>
          <a:ln cap="flat" cmpd="sng" w="2857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Gray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74" name="Google Shape;174;p25"/>
          <p:cNvGraphicFramePr/>
          <p:nvPr/>
        </p:nvGraphicFramePr>
        <p:xfrm>
          <a:off x="952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{71B1EF8C-80D7-432A-8A8E-BE115640C814}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A</a:t>
                      </a:r>
                      <a:endParaRPr sz="9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B</a:t>
                      </a:r>
                      <a:endParaRPr sz="9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C</a:t>
                      </a:r>
                      <a:endParaRPr sz="9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Yellow</a:t>
                      </a:r>
                      <a:endParaRPr sz="9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10</a:t>
                      </a:r>
                      <a:endParaRPr b="1" sz="14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20</a:t>
                      </a:r>
                      <a:endParaRPr b="1" sz="14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7</a:t>
                      </a:r>
                      <a:endParaRPr b="1" sz="14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Blue</a:t>
                      </a:r>
                      <a:endParaRPr sz="9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30</a:t>
                      </a:r>
                      <a:endParaRPr b="1" sz="14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15</a:t>
                      </a:r>
                      <a:endParaRPr b="1" sz="14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10</a:t>
                      </a:r>
                      <a:endParaRPr b="1" sz="14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Orange</a:t>
                      </a:r>
                      <a:endParaRPr sz="9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5</a:t>
                      </a:r>
                      <a:endParaRPr b="1" sz="14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24</a:t>
                      </a:r>
                      <a:endParaRPr b="1" sz="14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16</a:t>
                      </a:r>
                      <a:endParaRPr b="1" sz="14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75" name="Google Shape;175;p25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6"/>
          <p:cNvSpPr txBox="1"/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82" name="Google Shape;182;p26"/>
          <p:cNvSpPr/>
          <p:nvPr/>
        </p:nvSpPr>
        <p:spPr>
          <a:xfrm>
            <a:off x="2009900" y="1755219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our office</a:t>
            </a:r>
            <a:endParaRPr sz="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3" name="Google Shape;183;p26"/>
          <p:cNvSpPr/>
          <p:nvPr/>
        </p:nvSpPr>
        <p:spPr>
          <a:xfrm rot="8132739">
            <a:off x="3914046" y="1928088"/>
            <a:ext cx="111374" cy="111374"/>
          </a:xfrm>
          <a:prstGeom prst="teardrop">
            <a:avLst>
              <a:gd fmla="val 100000" name="adj"/>
            </a:avLst>
          </a:prstGeom>
          <a:solidFill>
            <a:srgbClr val="00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6"/>
          <p:cNvSpPr/>
          <p:nvPr/>
        </p:nvSpPr>
        <p:spPr>
          <a:xfrm rot="8132739">
            <a:off x="1152957" y="2147319"/>
            <a:ext cx="111374" cy="111374"/>
          </a:xfrm>
          <a:prstGeom prst="teardrop">
            <a:avLst>
              <a:gd fmla="val 100000" name="adj"/>
            </a:avLst>
          </a:prstGeom>
          <a:solidFill>
            <a:srgbClr val="00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6"/>
          <p:cNvSpPr/>
          <p:nvPr/>
        </p:nvSpPr>
        <p:spPr>
          <a:xfrm rot="8132739">
            <a:off x="2867297" y="3772988"/>
            <a:ext cx="111374" cy="111374"/>
          </a:xfrm>
          <a:prstGeom prst="teardrop">
            <a:avLst>
              <a:gd fmla="val 100000" name="adj"/>
            </a:avLst>
          </a:prstGeom>
          <a:solidFill>
            <a:srgbClr val="00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6"/>
          <p:cNvSpPr/>
          <p:nvPr/>
        </p:nvSpPr>
        <p:spPr>
          <a:xfrm rot="8132739">
            <a:off x="4662488" y="4069269"/>
            <a:ext cx="111374" cy="111374"/>
          </a:xfrm>
          <a:prstGeom prst="teardrop">
            <a:avLst>
              <a:gd fmla="val 100000" name="adj"/>
            </a:avLst>
          </a:prstGeom>
          <a:solidFill>
            <a:srgbClr val="00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6"/>
          <p:cNvSpPr/>
          <p:nvPr/>
        </p:nvSpPr>
        <p:spPr>
          <a:xfrm rot="8132739">
            <a:off x="6765924" y="2408657"/>
            <a:ext cx="111374" cy="111374"/>
          </a:xfrm>
          <a:prstGeom prst="teardrop">
            <a:avLst>
              <a:gd fmla="val 100000" name="adj"/>
            </a:avLst>
          </a:prstGeom>
          <a:solidFill>
            <a:srgbClr val="00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6"/>
          <p:cNvSpPr/>
          <p:nvPr/>
        </p:nvSpPr>
        <p:spPr>
          <a:xfrm rot="8132739">
            <a:off x="7439665" y="4116188"/>
            <a:ext cx="111374" cy="111374"/>
          </a:xfrm>
          <a:prstGeom prst="teardrop">
            <a:avLst>
              <a:gd fmla="val 100000" name="adj"/>
            </a:avLst>
          </a:prstGeom>
          <a:solidFill>
            <a:srgbClr val="00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6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idx="4294967295" type="ctrTitle"/>
          </p:nvPr>
        </p:nvSpPr>
        <p:spPr>
          <a:xfrm>
            <a:off x="1154250" y="1583344"/>
            <a:ext cx="6835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89,526,124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195" name="Google Shape;195;p27"/>
          <p:cNvSpPr txBox="1"/>
          <p:nvPr>
            <p:ph idx="4294967295" type="subTitle"/>
          </p:nvPr>
        </p:nvSpPr>
        <p:spPr>
          <a:xfrm>
            <a:off x="1154250" y="2672285"/>
            <a:ext cx="6835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Whoa! That’s a big number, aren’t you proud?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6" name="Google Shape;196;p27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>
            <p:ph idx="4294967295" type="ctrTitle"/>
          </p:nvPr>
        </p:nvSpPr>
        <p:spPr>
          <a:xfrm>
            <a:off x="685800" y="57180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rgbClr val="F3F3F3"/>
                </a:highlight>
              </a:rPr>
              <a:t>89,526,124$</a:t>
            </a:r>
            <a:endParaRPr sz="4800">
              <a:highlight>
                <a:srgbClr val="F3F3F3"/>
              </a:highlight>
            </a:endParaRPr>
          </a:p>
        </p:txBody>
      </p:sp>
      <p:sp>
        <p:nvSpPr>
          <p:cNvPr id="202" name="Google Shape;202;p28"/>
          <p:cNvSpPr txBox="1"/>
          <p:nvPr>
            <p:ph idx="4294967295" type="subTitle"/>
          </p:nvPr>
        </p:nvSpPr>
        <p:spPr>
          <a:xfrm>
            <a:off x="685800" y="12589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03" name="Google Shape;203;p28"/>
          <p:cNvSpPr txBox="1"/>
          <p:nvPr>
            <p:ph idx="4294967295" type="ctrTitle"/>
          </p:nvPr>
        </p:nvSpPr>
        <p:spPr>
          <a:xfrm>
            <a:off x="685800" y="320070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rgbClr val="F3F3F3"/>
                </a:highlight>
              </a:rPr>
              <a:t>100%</a:t>
            </a:r>
            <a:endParaRPr sz="4800">
              <a:highlight>
                <a:srgbClr val="F3F3F3"/>
              </a:highlight>
            </a:endParaRPr>
          </a:p>
        </p:txBody>
      </p:sp>
      <p:sp>
        <p:nvSpPr>
          <p:cNvPr id="204" name="Google Shape;204;p28"/>
          <p:cNvSpPr txBox="1"/>
          <p:nvPr>
            <p:ph idx="4294967295" type="subTitle"/>
          </p:nvPr>
        </p:nvSpPr>
        <p:spPr>
          <a:xfrm>
            <a:off x="685800" y="38878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05" name="Google Shape;205;p28"/>
          <p:cNvSpPr txBox="1"/>
          <p:nvPr>
            <p:ph idx="4294967295" type="ctrTitle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rgbClr val="F3F3F3"/>
                </a:highlight>
              </a:rPr>
              <a:t>185,244 users</a:t>
            </a:r>
            <a:endParaRPr sz="4800">
              <a:highlight>
                <a:srgbClr val="F3F3F3"/>
              </a:highlight>
            </a:endParaRPr>
          </a:p>
        </p:txBody>
      </p:sp>
      <p:sp>
        <p:nvSpPr>
          <p:cNvPr id="206" name="Google Shape;206;p28"/>
          <p:cNvSpPr txBox="1"/>
          <p:nvPr>
            <p:ph idx="4294967295" type="subTitle"/>
          </p:nvPr>
        </p:nvSpPr>
        <p:spPr>
          <a:xfrm>
            <a:off x="685800" y="25733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07" name="Google Shape;207;p28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13" name="Google Shape;213;p29"/>
          <p:cNvSpPr/>
          <p:nvPr/>
        </p:nvSpPr>
        <p:spPr>
          <a:xfrm>
            <a:off x="1231305" y="1909238"/>
            <a:ext cx="2409600" cy="1325100"/>
          </a:xfrm>
          <a:prstGeom prst="homePlate">
            <a:avLst>
              <a:gd fmla="val 30129" name="adj"/>
            </a:avLst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first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14" name="Google Shape;214;p29"/>
          <p:cNvSpPr/>
          <p:nvPr/>
        </p:nvSpPr>
        <p:spPr>
          <a:xfrm>
            <a:off x="3320931" y="1909238"/>
            <a:ext cx="2455800" cy="1325100"/>
          </a:xfrm>
          <a:prstGeom prst="chevron">
            <a:avLst>
              <a:gd fmla="val 29853" name="adj"/>
            </a:avLst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second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15" name="Google Shape;215;p29"/>
          <p:cNvSpPr/>
          <p:nvPr/>
        </p:nvSpPr>
        <p:spPr>
          <a:xfrm>
            <a:off x="5456895" y="1909238"/>
            <a:ext cx="2455800" cy="1325100"/>
          </a:xfrm>
          <a:prstGeom prst="chevron">
            <a:avLst>
              <a:gd fmla="val 29853" name="adj"/>
            </a:avLst>
          </a:prstGeom>
          <a:solidFill>
            <a:srgbClr val="D9D9D9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last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16" name="Google Shape;216;p29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/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22" name="Google Shape;222;p30"/>
          <p:cNvSpPr txBox="1"/>
          <p:nvPr>
            <p:ph idx="1" type="body"/>
          </p:nvPr>
        </p:nvSpPr>
        <p:spPr>
          <a:xfrm>
            <a:off x="843109" y="1428750"/>
            <a:ext cx="2403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>
                <a:latin typeface="Playfair Display"/>
                <a:ea typeface="Playfair Display"/>
                <a:cs typeface="Playfair Display"/>
                <a:sym typeface="Playfair Display"/>
              </a:rPr>
              <a:t>Yellow</a:t>
            </a:r>
            <a:endParaRPr b="1" i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3" name="Google Shape;223;p30"/>
          <p:cNvSpPr txBox="1"/>
          <p:nvPr>
            <p:ph idx="2" type="body"/>
          </p:nvPr>
        </p:nvSpPr>
        <p:spPr>
          <a:xfrm>
            <a:off x="3370050" y="1428750"/>
            <a:ext cx="2403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>
                <a:latin typeface="Playfair Display"/>
                <a:ea typeface="Playfair Display"/>
                <a:cs typeface="Playfair Display"/>
                <a:sym typeface="Playfair Display"/>
              </a:rPr>
              <a:t>Blue</a:t>
            </a:r>
            <a:endParaRPr b="1" i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24" name="Google Shape;224;p30"/>
          <p:cNvSpPr txBox="1"/>
          <p:nvPr>
            <p:ph idx="3" type="body"/>
          </p:nvPr>
        </p:nvSpPr>
        <p:spPr>
          <a:xfrm>
            <a:off x="5896991" y="1428750"/>
            <a:ext cx="2403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>
                <a:latin typeface="Playfair Display"/>
                <a:ea typeface="Playfair Display"/>
                <a:cs typeface="Playfair Display"/>
                <a:sym typeface="Playfair Display"/>
              </a:rPr>
              <a:t>Red</a:t>
            </a:r>
            <a:endParaRPr b="1" i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5" name="Google Shape;225;p30"/>
          <p:cNvSpPr txBox="1"/>
          <p:nvPr>
            <p:ph idx="1" type="body"/>
          </p:nvPr>
        </p:nvSpPr>
        <p:spPr>
          <a:xfrm>
            <a:off x="843109" y="3028950"/>
            <a:ext cx="2403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>
                <a:latin typeface="Playfair Display"/>
                <a:ea typeface="Playfair Display"/>
                <a:cs typeface="Playfair Display"/>
                <a:sym typeface="Playfair Display"/>
              </a:rPr>
              <a:t>Yellow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6" name="Google Shape;226;p30"/>
          <p:cNvSpPr txBox="1"/>
          <p:nvPr>
            <p:ph idx="2" type="body"/>
          </p:nvPr>
        </p:nvSpPr>
        <p:spPr>
          <a:xfrm>
            <a:off x="3370050" y="3028950"/>
            <a:ext cx="2403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>
                <a:latin typeface="Playfair Display"/>
                <a:ea typeface="Playfair Display"/>
                <a:cs typeface="Playfair Display"/>
                <a:sym typeface="Playfair Display"/>
              </a:rPr>
              <a:t>Blue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27" name="Google Shape;227;p30"/>
          <p:cNvSpPr txBox="1"/>
          <p:nvPr>
            <p:ph idx="3" type="body"/>
          </p:nvPr>
        </p:nvSpPr>
        <p:spPr>
          <a:xfrm>
            <a:off x="5896991" y="3028950"/>
            <a:ext cx="2403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>
                <a:latin typeface="Playfair Display"/>
                <a:ea typeface="Playfair Display"/>
                <a:cs typeface="Playfair Display"/>
                <a:sym typeface="Playfair Display"/>
              </a:rPr>
              <a:t>Red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28" name="Google Shape;228;p30"/>
          <p:cNvGrpSpPr/>
          <p:nvPr/>
        </p:nvGrpSpPr>
        <p:grpSpPr>
          <a:xfrm>
            <a:off x="4509421" y="2734464"/>
            <a:ext cx="105519" cy="317060"/>
            <a:chOff x="4071800" y="2269925"/>
            <a:chExt cx="172925" cy="502950"/>
          </a:xfrm>
        </p:grpSpPr>
        <p:sp>
          <p:nvSpPr>
            <p:cNvPr id="229" name="Google Shape;229;p30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" name="Google Shape;231;p30"/>
          <p:cNvGrpSpPr/>
          <p:nvPr/>
        </p:nvGrpSpPr>
        <p:grpSpPr>
          <a:xfrm>
            <a:off x="6947210" y="1210260"/>
            <a:ext cx="286092" cy="244138"/>
            <a:chOff x="5268225" y="4341925"/>
            <a:chExt cx="468850" cy="387275"/>
          </a:xfrm>
        </p:grpSpPr>
        <p:sp>
          <p:nvSpPr>
            <p:cNvPr id="232" name="Google Shape;232;p30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" name="Google Shape;240;p30"/>
          <p:cNvGrpSpPr/>
          <p:nvPr/>
        </p:nvGrpSpPr>
        <p:grpSpPr>
          <a:xfrm>
            <a:off x="4412536" y="1186375"/>
            <a:ext cx="294269" cy="291733"/>
            <a:chOff x="6605925" y="948050"/>
            <a:chExt cx="482250" cy="462775"/>
          </a:xfrm>
        </p:grpSpPr>
        <p:sp>
          <p:nvSpPr>
            <p:cNvPr id="241" name="Google Shape;241;p30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7" name="Google Shape;247;p30"/>
          <p:cNvGrpSpPr/>
          <p:nvPr/>
        </p:nvGrpSpPr>
        <p:grpSpPr>
          <a:xfrm>
            <a:off x="1913138" y="2810095"/>
            <a:ext cx="263805" cy="165842"/>
            <a:chOff x="3269900" y="3064500"/>
            <a:chExt cx="432325" cy="263075"/>
          </a:xfrm>
        </p:grpSpPr>
        <p:sp>
          <p:nvSpPr>
            <p:cNvPr id="248" name="Google Shape;248;p30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" name="Google Shape;251;p30"/>
          <p:cNvGrpSpPr/>
          <p:nvPr/>
        </p:nvGrpSpPr>
        <p:grpSpPr>
          <a:xfrm>
            <a:off x="6947416" y="2810523"/>
            <a:ext cx="293537" cy="165070"/>
            <a:chOff x="5937975" y="5081700"/>
            <a:chExt cx="481050" cy="261850"/>
          </a:xfrm>
        </p:grpSpPr>
        <p:sp>
          <p:nvSpPr>
            <p:cNvPr id="252" name="Google Shape;252;p30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5" name="Google Shape;255;p30"/>
          <p:cNvGrpSpPr/>
          <p:nvPr/>
        </p:nvGrpSpPr>
        <p:grpSpPr>
          <a:xfrm>
            <a:off x="1917965" y="1200766"/>
            <a:ext cx="254148" cy="262940"/>
            <a:chOff x="5294400" y="974850"/>
            <a:chExt cx="416500" cy="417100"/>
          </a:xfrm>
        </p:grpSpPr>
        <p:sp>
          <p:nvSpPr>
            <p:cNvPr id="256" name="Google Shape;256;p30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8" name="Google Shape;258;p30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076700" y="1064025"/>
            <a:ext cx="32082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D1D1B"/>
                </a:solidFill>
                <a:latin typeface="PT Serif"/>
                <a:ea typeface="PT Serif"/>
                <a:cs typeface="PT Serif"/>
                <a:sym typeface="PT Serif"/>
              </a:rPr>
              <a:t>EDIT IN GOOGLE SLIDES</a:t>
            </a:r>
            <a:endParaRPr sz="1200">
              <a:solidFill>
                <a:srgbClr val="1D1D1B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D1D1B"/>
                </a:solidFill>
                <a:latin typeface="PT Serif"/>
                <a:ea typeface="PT Serif"/>
                <a:cs typeface="PT Serif"/>
                <a:sym typeface="PT Serif"/>
              </a:rPr>
              <a:t>Click on the button under the presentation preview that says "Use as Google Slides Theme".</a:t>
            </a:r>
            <a:endParaRPr sz="1200">
              <a:solidFill>
                <a:srgbClr val="1D1D1B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D1D1B"/>
                </a:solidFill>
                <a:latin typeface="PT Serif"/>
                <a:ea typeface="PT Serif"/>
                <a:cs typeface="PT Serif"/>
                <a:sym typeface="PT Serif"/>
              </a:rPr>
              <a:t>You will get a copy of this document on your Google Drive and will be able to edit, add or delete slides.</a:t>
            </a:r>
            <a:endParaRPr sz="1200">
              <a:solidFill>
                <a:srgbClr val="1D1D1B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D1D1B"/>
                </a:solidFill>
                <a:latin typeface="PT Serif"/>
                <a:ea typeface="PT Serif"/>
                <a:cs typeface="PT Serif"/>
                <a:sym typeface="PT Serif"/>
              </a:rPr>
              <a:t>You have to be signed in to your Google account.</a:t>
            </a:r>
            <a:endParaRPr sz="1200">
              <a:solidFill>
                <a:srgbClr val="1D1D1B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D1D1B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718907" y="1064025"/>
            <a:ext cx="33483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D1D1B"/>
                </a:solidFill>
                <a:latin typeface="PT Serif"/>
                <a:ea typeface="PT Serif"/>
                <a:cs typeface="PT Serif"/>
                <a:sym typeface="PT Serif"/>
              </a:rPr>
              <a:t>EDIT IN POWERPOINT®</a:t>
            </a:r>
            <a:endParaRPr sz="1200">
              <a:solidFill>
                <a:srgbClr val="1D1D1B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D1D1B"/>
                </a:solidFill>
                <a:latin typeface="PT Serif"/>
                <a:ea typeface="PT Serif"/>
                <a:cs typeface="PT Serif"/>
                <a:sym typeface="PT Serif"/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1D1D1B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D1D1B"/>
                </a:solidFill>
                <a:latin typeface="PT Serif"/>
                <a:ea typeface="PT Serif"/>
                <a:cs typeface="PT Serif"/>
                <a:sym typeface="PT Serif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1D1D1B"/>
                </a:solidFill>
                <a:latin typeface="PT Serif"/>
                <a:ea typeface="PT Serif"/>
                <a:cs typeface="PT Serif"/>
                <a:sym typeface="PT Serif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1D1D1B"/>
                </a:solidFill>
                <a:latin typeface="PT Serif"/>
                <a:ea typeface="PT Serif"/>
                <a:cs typeface="PT Serif"/>
                <a:sym typeface="PT Serif"/>
              </a:rPr>
              <a:t>)</a:t>
            </a:r>
            <a:endParaRPr sz="1200">
              <a:solidFill>
                <a:srgbClr val="1D1D1B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076700" y="3324206"/>
            <a:ext cx="69906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D1D1B"/>
                </a:solidFill>
                <a:latin typeface="PT Serif"/>
                <a:ea typeface="PT Serif"/>
                <a:cs typeface="PT Serif"/>
                <a:sym typeface="PT Serif"/>
              </a:rPr>
              <a:t>More info on how to use this template at </a:t>
            </a:r>
            <a:r>
              <a:rPr b="1" lang="en" sz="1200" u="sng">
                <a:solidFill>
                  <a:srgbClr val="1D1D1B"/>
                </a:solidFill>
                <a:latin typeface="PT Serif"/>
                <a:ea typeface="PT Serif"/>
                <a:cs typeface="PT Serif"/>
                <a:sym typeface="PT Serif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1D1D1B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D1D1B"/>
                </a:solidFill>
                <a:latin typeface="PT Serif"/>
                <a:ea typeface="PT Serif"/>
                <a:cs typeface="PT Serif"/>
                <a:sym typeface="PT Serif"/>
              </a:rPr>
              <a:t>This template is free to use under </a:t>
            </a:r>
            <a:r>
              <a:rPr lang="en" sz="1200" u="sng">
                <a:solidFill>
                  <a:srgbClr val="1D1D1B"/>
                </a:solidFill>
                <a:latin typeface="PT Serif"/>
                <a:ea typeface="PT Serif"/>
                <a:cs typeface="PT Serif"/>
                <a:sym typeface="PT Serif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1D1D1B"/>
                </a:solidFill>
                <a:latin typeface="PT Serif"/>
                <a:ea typeface="PT Serif"/>
                <a:cs typeface="PT Serif"/>
                <a:sym typeface="PT Serif"/>
              </a:rPr>
              <a:t>. </a:t>
            </a:r>
            <a:r>
              <a:rPr lang="en" sz="1200">
                <a:solidFill>
                  <a:srgbClr val="1D1D1B"/>
                </a:solidFill>
                <a:latin typeface="PT Serif"/>
                <a:ea typeface="PT Serif"/>
                <a:cs typeface="PT Serif"/>
                <a:sym typeface="PT Serif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rgbClr val="1D1D1B"/>
                </a:solidFill>
                <a:latin typeface="PT Serif"/>
                <a:ea typeface="PT Serif"/>
                <a:cs typeface="PT Serif"/>
                <a:sym typeface="PT Serif"/>
              </a:rPr>
              <a:t>.</a:t>
            </a:r>
            <a:endParaRPr sz="1200">
              <a:solidFill>
                <a:srgbClr val="1D1D1B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D1D1B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1D1D1B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/>
          <p:nvPr>
            <p:ph idx="4294967295" type="body"/>
          </p:nvPr>
        </p:nvSpPr>
        <p:spPr>
          <a:xfrm>
            <a:off x="987425" y="809775"/>
            <a:ext cx="3571800" cy="352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FFFF"/>
                </a:solidFill>
                <a:highlight>
                  <a:srgbClr val="434343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Mobile</a:t>
            </a:r>
            <a:r>
              <a:rPr b="1" i="1" lang="en">
                <a:solidFill>
                  <a:srgbClr val="FFFFFF"/>
                </a:solidFill>
                <a:highlight>
                  <a:srgbClr val="434343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 project</a:t>
            </a:r>
            <a:endParaRPr b="1" i="1">
              <a:solidFill>
                <a:srgbClr val="FFFFFF"/>
              </a:solidFill>
              <a:highlight>
                <a:srgbClr val="434343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64" name="Google Shape;264;p31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5" name="Google Shape;265;p31"/>
          <p:cNvGrpSpPr/>
          <p:nvPr/>
        </p:nvGrpSpPr>
        <p:grpSpPr>
          <a:xfrm>
            <a:off x="5434122" y="541615"/>
            <a:ext cx="1957398" cy="4060031"/>
            <a:chOff x="2547150" y="238125"/>
            <a:chExt cx="2525675" cy="5238750"/>
          </a:xfrm>
        </p:grpSpPr>
        <p:sp>
          <p:nvSpPr>
            <p:cNvPr id="266" name="Google Shape;266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0" name="Google Shape;270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474750" y="890975"/>
            <a:ext cx="1875075" cy="3361974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 txBox="1"/>
          <p:nvPr>
            <p:ph idx="4294967295" type="body"/>
          </p:nvPr>
        </p:nvSpPr>
        <p:spPr>
          <a:xfrm>
            <a:off x="987425" y="809775"/>
            <a:ext cx="3116700" cy="352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FFFF"/>
                </a:solidFill>
                <a:highlight>
                  <a:srgbClr val="434343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Tablet project</a:t>
            </a:r>
            <a:endParaRPr b="1" i="1">
              <a:solidFill>
                <a:srgbClr val="FFFFFF"/>
              </a:solidFill>
              <a:highlight>
                <a:srgbClr val="434343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76" name="Google Shape;276;p32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7" name="Google Shape;277;p32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278" name="Google Shape;278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2" name="Google Shape;2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 txBox="1"/>
          <p:nvPr>
            <p:ph idx="4294967295" type="body"/>
          </p:nvPr>
        </p:nvSpPr>
        <p:spPr>
          <a:xfrm>
            <a:off x="987425" y="3297863"/>
            <a:ext cx="7182000" cy="103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FFFF"/>
                </a:solidFill>
                <a:highlight>
                  <a:srgbClr val="434343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Desktop project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88" name="Google Shape;288;p33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9" name="Google Shape;289;p33"/>
          <p:cNvGrpSpPr/>
          <p:nvPr/>
        </p:nvGrpSpPr>
        <p:grpSpPr>
          <a:xfrm>
            <a:off x="3709774" y="777004"/>
            <a:ext cx="4542205" cy="2661224"/>
            <a:chOff x="1177450" y="241631"/>
            <a:chExt cx="6173152" cy="3616776"/>
          </a:xfrm>
        </p:grpSpPr>
        <p:sp>
          <p:nvSpPr>
            <p:cNvPr id="290" name="Google Shape;290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4" name="Google Shape;294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216950" y="923725"/>
            <a:ext cx="3530550" cy="2242675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"/>
          <p:cNvSpPr txBox="1"/>
          <p:nvPr>
            <p:ph idx="4294967295" type="ctrTitle"/>
          </p:nvPr>
        </p:nvSpPr>
        <p:spPr>
          <a:xfrm>
            <a:off x="1802250" y="1749319"/>
            <a:ext cx="5539500" cy="35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999999"/>
                </a:solidFill>
              </a:rPr>
              <a:t>thanks!</a:t>
            </a:r>
            <a:endParaRPr i="1" sz="2400">
              <a:solidFill>
                <a:srgbClr val="999999"/>
              </a:solidFill>
            </a:endParaRPr>
          </a:p>
        </p:txBody>
      </p:sp>
      <p:sp>
        <p:nvSpPr>
          <p:cNvPr id="300" name="Google Shape;300;p34"/>
          <p:cNvSpPr txBox="1"/>
          <p:nvPr>
            <p:ph idx="4294967295" type="subTitle"/>
          </p:nvPr>
        </p:nvSpPr>
        <p:spPr>
          <a:xfrm>
            <a:off x="1802250" y="1945013"/>
            <a:ext cx="5539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latin typeface="Playfair Display"/>
                <a:ea typeface="Playfair Display"/>
                <a:cs typeface="Playfair Display"/>
                <a:sym typeface="Playfair Display"/>
              </a:rPr>
              <a:t>Any questions?</a:t>
            </a:r>
            <a:endParaRPr sz="4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1" name="Google Shape;301;p34"/>
          <p:cNvSpPr txBox="1"/>
          <p:nvPr>
            <p:ph idx="4294967295" type="body"/>
          </p:nvPr>
        </p:nvSpPr>
        <p:spPr>
          <a:xfrm>
            <a:off x="1802250" y="2936888"/>
            <a:ext cx="5539500" cy="10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@username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user@mail.me</a:t>
            </a:r>
            <a:endParaRPr sz="1800"/>
          </a:p>
        </p:txBody>
      </p:sp>
      <p:grpSp>
        <p:nvGrpSpPr>
          <p:cNvPr id="302" name="Google Shape;302;p34"/>
          <p:cNvGrpSpPr/>
          <p:nvPr/>
        </p:nvGrpSpPr>
        <p:grpSpPr>
          <a:xfrm>
            <a:off x="4182416" y="805186"/>
            <a:ext cx="779198" cy="777254"/>
            <a:chOff x="1278900" y="2333250"/>
            <a:chExt cx="381175" cy="381175"/>
          </a:xfrm>
        </p:grpSpPr>
        <p:sp>
          <p:nvSpPr>
            <p:cNvPr id="303" name="Google Shape;303;p34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4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4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4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7" name="Google Shape;307;p34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 txBox="1"/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3" name="Google Shape;313;p35"/>
          <p:cNvSpPr txBox="1"/>
          <p:nvPr>
            <p:ph idx="1" type="body"/>
          </p:nvPr>
        </p:nvSpPr>
        <p:spPr>
          <a:xfrm>
            <a:off x="1251600" y="1272975"/>
            <a:ext cx="6640800" cy="30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D1D1B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1D1D1B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D1D1B"/>
              </a:buClr>
              <a:buSzPts val="2400"/>
              <a:buChar char="▣"/>
            </a:pPr>
            <a:r>
              <a:rPr lang="en" sz="2400">
                <a:solidFill>
                  <a:srgbClr val="1D1D1B"/>
                </a:solidFill>
              </a:rPr>
              <a:t>Presentation template by </a:t>
            </a:r>
            <a:r>
              <a:rPr lang="en" sz="2400" u="sng">
                <a:solidFill>
                  <a:srgbClr val="1D1D1B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1D1D1B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Char char="▣"/>
            </a:pPr>
            <a:r>
              <a:rPr lang="en" sz="2400">
                <a:solidFill>
                  <a:srgbClr val="1D1D1B"/>
                </a:solidFill>
              </a:rPr>
              <a:t>Photographs by </a:t>
            </a:r>
            <a:r>
              <a:rPr lang="en" sz="2400" u="sng">
                <a:solidFill>
                  <a:srgbClr val="1D1D1B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1D1D1B"/>
              </a:solidFill>
            </a:endParaRPr>
          </a:p>
        </p:txBody>
      </p:sp>
      <p:sp>
        <p:nvSpPr>
          <p:cNvPr id="314" name="Google Shape;314;p35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"/>
          <p:cNvSpPr txBox="1"/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20" name="Google Shape;320;p36"/>
          <p:cNvSpPr txBox="1"/>
          <p:nvPr>
            <p:ph idx="1" type="body"/>
          </p:nvPr>
        </p:nvSpPr>
        <p:spPr>
          <a:xfrm>
            <a:off x="1011600" y="1200150"/>
            <a:ext cx="7120800" cy="26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D1D1B"/>
                </a:solidFill>
              </a:rPr>
              <a:t>This presentations uses the following typographies:</a:t>
            </a:r>
            <a:endParaRPr sz="1800">
              <a:solidFill>
                <a:srgbClr val="1D1D1B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D1D1B"/>
              </a:buClr>
              <a:buSzPts val="1800"/>
              <a:buChar char="▣"/>
            </a:pPr>
            <a:r>
              <a:rPr lang="en" sz="1800">
                <a:solidFill>
                  <a:srgbClr val="1D1D1B"/>
                </a:solidFill>
              </a:rPr>
              <a:t>Titles: </a:t>
            </a:r>
            <a:r>
              <a:rPr b="1" lang="en" sz="1800">
                <a:solidFill>
                  <a:srgbClr val="1D1D1B"/>
                </a:solidFill>
              </a:rPr>
              <a:t>Playfair Display</a:t>
            </a:r>
            <a:endParaRPr b="1" sz="1800">
              <a:solidFill>
                <a:srgbClr val="1D1D1B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Char char="▣"/>
            </a:pPr>
            <a:r>
              <a:rPr lang="en" sz="1800">
                <a:solidFill>
                  <a:srgbClr val="1D1D1B"/>
                </a:solidFill>
              </a:rPr>
              <a:t>Body copy: </a:t>
            </a:r>
            <a:r>
              <a:rPr b="1" lang="en" sz="1800">
                <a:solidFill>
                  <a:srgbClr val="1D1D1B"/>
                </a:solidFill>
              </a:rPr>
              <a:t>PT Serif</a:t>
            </a:r>
            <a:endParaRPr b="1" sz="1800">
              <a:solidFill>
                <a:srgbClr val="1D1D1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D1D1B"/>
                </a:solidFill>
              </a:rPr>
              <a:t>You can download the fonts on this page:</a:t>
            </a:r>
            <a:endParaRPr sz="1800">
              <a:solidFill>
                <a:srgbClr val="1D1D1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1D1D1B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https://www.fontsquirrel.com/fonts/playfair-display</a:t>
            </a:r>
            <a:endParaRPr b="1" sz="1800">
              <a:solidFill>
                <a:srgbClr val="1D1D1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1D1D1B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https://www.fontsquirrel.com/fonts/pt-serif</a:t>
            </a:r>
            <a:endParaRPr sz="1800">
              <a:solidFill>
                <a:srgbClr val="1D1D1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D1D1B"/>
              </a:solidFill>
            </a:endParaRPr>
          </a:p>
        </p:txBody>
      </p:sp>
      <p:sp>
        <p:nvSpPr>
          <p:cNvPr id="321" name="Google Shape;321;p36"/>
          <p:cNvSpPr txBox="1"/>
          <p:nvPr/>
        </p:nvSpPr>
        <p:spPr>
          <a:xfrm>
            <a:off x="842250" y="3828750"/>
            <a:ext cx="7459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22" name="Google Shape;322;p36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"/>
          <p:cNvSpPr txBox="1"/>
          <p:nvPr>
            <p:ph type="ctrTitle"/>
          </p:nvPr>
        </p:nvSpPr>
        <p:spPr>
          <a:xfrm>
            <a:off x="1619700" y="1583344"/>
            <a:ext cx="5904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28" name="Google Shape;328;p37"/>
          <p:cNvSpPr txBox="1"/>
          <p:nvPr>
            <p:ph idx="1" type="subTitle"/>
          </p:nvPr>
        </p:nvSpPr>
        <p:spPr>
          <a:xfrm>
            <a:off x="1619700" y="2840060"/>
            <a:ext cx="5904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 txBox="1"/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34" name="Google Shape;334;p38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5" name="Google Shape;335;p38"/>
          <p:cNvSpPr/>
          <p:nvPr/>
        </p:nvSpPr>
        <p:spPr>
          <a:xfrm>
            <a:off x="7578842" y="2451150"/>
            <a:ext cx="8064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DEC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36" name="Google Shape;336;p38"/>
          <p:cNvSpPr/>
          <p:nvPr/>
        </p:nvSpPr>
        <p:spPr>
          <a:xfrm>
            <a:off x="6932102" y="2451150"/>
            <a:ext cx="8064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NOV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37" name="Google Shape;337;p38"/>
          <p:cNvSpPr/>
          <p:nvPr/>
        </p:nvSpPr>
        <p:spPr>
          <a:xfrm>
            <a:off x="6285361" y="2451150"/>
            <a:ext cx="8064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OCT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38" name="Google Shape;338;p38"/>
          <p:cNvSpPr/>
          <p:nvPr/>
        </p:nvSpPr>
        <p:spPr>
          <a:xfrm>
            <a:off x="5638621" y="2451150"/>
            <a:ext cx="8064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SEP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39" name="Google Shape;339;p38"/>
          <p:cNvSpPr/>
          <p:nvPr/>
        </p:nvSpPr>
        <p:spPr>
          <a:xfrm>
            <a:off x="4991880" y="2451150"/>
            <a:ext cx="8064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AUG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40" name="Google Shape;340;p38"/>
          <p:cNvSpPr/>
          <p:nvPr/>
        </p:nvSpPr>
        <p:spPr>
          <a:xfrm>
            <a:off x="4345139" y="2451150"/>
            <a:ext cx="8064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JUL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41" name="Google Shape;341;p38"/>
          <p:cNvSpPr/>
          <p:nvPr/>
        </p:nvSpPr>
        <p:spPr>
          <a:xfrm>
            <a:off x="3698399" y="2451150"/>
            <a:ext cx="8064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JUN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42" name="Google Shape;342;p38"/>
          <p:cNvSpPr/>
          <p:nvPr/>
        </p:nvSpPr>
        <p:spPr>
          <a:xfrm>
            <a:off x="3051658" y="2451150"/>
            <a:ext cx="8064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MAY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43" name="Google Shape;343;p38"/>
          <p:cNvSpPr/>
          <p:nvPr/>
        </p:nvSpPr>
        <p:spPr>
          <a:xfrm>
            <a:off x="2404917" y="2451150"/>
            <a:ext cx="8064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APR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44" name="Google Shape;344;p38"/>
          <p:cNvSpPr/>
          <p:nvPr/>
        </p:nvSpPr>
        <p:spPr>
          <a:xfrm>
            <a:off x="1758177" y="2451150"/>
            <a:ext cx="8064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MAR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45" name="Google Shape;345;p38"/>
          <p:cNvSpPr/>
          <p:nvPr/>
        </p:nvSpPr>
        <p:spPr>
          <a:xfrm>
            <a:off x="1111436" y="2451150"/>
            <a:ext cx="8064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FEB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46" name="Google Shape;346;p38"/>
          <p:cNvSpPr/>
          <p:nvPr/>
        </p:nvSpPr>
        <p:spPr>
          <a:xfrm>
            <a:off x="464696" y="2451150"/>
            <a:ext cx="8064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JAN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47" name="Google Shape;347;p38"/>
          <p:cNvSpPr/>
          <p:nvPr/>
        </p:nvSpPr>
        <p:spPr>
          <a:xfrm>
            <a:off x="0" y="2451150"/>
            <a:ext cx="6243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48" name="Google Shape;348;p38"/>
          <p:cNvCxnSpPr/>
          <p:nvPr/>
        </p:nvCxnSpPr>
        <p:spPr>
          <a:xfrm rot="10800000">
            <a:off x="753379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9" name="Google Shape;349;p38"/>
          <p:cNvSpPr txBox="1"/>
          <p:nvPr/>
        </p:nvSpPr>
        <p:spPr>
          <a:xfrm>
            <a:off x="713186" y="1422400"/>
            <a:ext cx="122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350" name="Google Shape;350;p38"/>
          <p:cNvCxnSpPr/>
          <p:nvPr/>
        </p:nvCxnSpPr>
        <p:spPr>
          <a:xfrm rot="10800000">
            <a:off x="2047905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1" name="Google Shape;351;p38"/>
          <p:cNvSpPr txBox="1"/>
          <p:nvPr/>
        </p:nvSpPr>
        <p:spPr>
          <a:xfrm>
            <a:off x="2009189" y="1422400"/>
            <a:ext cx="122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Red is the colour of danger and courage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352" name="Google Shape;352;p38"/>
          <p:cNvCxnSpPr/>
          <p:nvPr/>
        </p:nvCxnSpPr>
        <p:spPr>
          <a:xfrm rot="10800000">
            <a:off x="3342432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3" name="Google Shape;353;p38"/>
          <p:cNvSpPr txBox="1"/>
          <p:nvPr/>
        </p:nvSpPr>
        <p:spPr>
          <a:xfrm>
            <a:off x="3305192" y="1422400"/>
            <a:ext cx="122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354" name="Google Shape;354;p38"/>
          <p:cNvCxnSpPr/>
          <p:nvPr/>
        </p:nvCxnSpPr>
        <p:spPr>
          <a:xfrm rot="10800000">
            <a:off x="4636958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5" name="Google Shape;355;p38"/>
          <p:cNvSpPr txBox="1"/>
          <p:nvPr/>
        </p:nvSpPr>
        <p:spPr>
          <a:xfrm>
            <a:off x="4601194" y="1422400"/>
            <a:ext cx="122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356" name="Google Shape;356;p38"/>
          <p:cNvCxnSpPr/>
          <p:nvPr/>
        </p:nvCxnSpPr>
        <p:spPr>
          <a:xfrm rot="10800000">
            <a:off x="5931485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7" name="Google Shape;357;p38"/>
          <p:cNvSpPr txBox="1"/>
          <p:nvPr/>
        </p:nvSpPr>
        <p:spPr>
          <a:xfrm>
            <a:off x="5897197" y="1422400"/>
            <a:ext cx="122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358" name="Google Shape;358;p38"/>
          <p:cNvCxnSpPr/>
          <p:nvPr/>
        </p:nvCxnSpPr>
        <p:spPr>
          <a:xfrm rot="10800000">
            <a:off x="7226011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9" name="Google Shape;359;p38"/>
          <p:cNvSpPr txBox="1"/>
          <p:nvPr/>
        </p:nvSpPr>
        <p:spPr>
          <a:xfrm>
            <a:off x="7193200" y="1422400"/>
            <a:ext cx="122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360" name="Google Shape;360;p38"/>
          <p:cNvCxnSpPr/>
          <p:nvPr/>
        </p:nvCxnSpPr>
        <p:spPr>
          <a:xfrm rot="10800000">
            <a:off x="1410584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1" name="Google Shape;361;p38"/>
          <p:cNvSpPr txBox="1"/>
          <p:nvPr/>
        </p:nvSpPr>
        <p:spPr>
          <a:xfrm>
            <a:off x="1341863" y="3343350"/>
            <a:ext cx="122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362" name="Google Shape;362;p38"/>
          <p:cNvCxnSpPr/>
          <p:nvPr/>
        </p:nvCxnSpPr>
        <p:spPr>
          <a:xfrm rot="10800000">
            <a:off x="2705110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3" name="Google Shape;363;p38"/>
          <p:cNvSpPr txBox="1"/>
          <p:nvPr/>
        </p:nvSpPr>
        <p:spPr>
          <a:xfrm>
            <a:off x="2645365" y="3343350"/>
            <a:ext cx="122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364" name="Google Shape;364;p38"/>
          <p:cNvCxnSpPr/>
          <p:nvPr/>
        </p:nvCxnSpPr>
        <p:spPr>
          <a:xfrm rot="10800000">
            <a:off x="3999637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5" name="Google Shape;365;p38"/>
          <p:cNvSpPr txBox="1"/>
          <p:nvPr/>
        </p:nvSpPr>
        <p:spPr>
          <a:xfrm>
            <a:off x="3948867" y="3343350"/>
            <a:ext cx="122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366" name="Google Shape;366;p38"/>
          <p:cNvCxnSpPr/>
          <p:nvPr/>
        </p:nvCxnSpPr>
        <p:spPr>
          <a:xfrm rot="10800000">
            <a:off x="5294163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7" name="Google Shape;367;p38"/>
          <p:cNvSpPr txBox="1"/>
          <p:nvPr/>
        </p:nvSpPr>
        <p:spPr>
          <a:xfrm>
            <a:off x="5252369" y="3343350"/>
            <a:ext cx="122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Red is the colour of danger and courage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368" name="Google Shape;368;p38"/>
          <p:cNvCxnSpPr/>
          <p:nvPr/>
        </p:nvCxnSpPr>
        <p:spPr>
          <a:xfrm rot="10800000">
            <a:off x="6588689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9" name="Google Shape;369;p38"/>
          <p:cNvSpPr txBox="1"/>
          <p:nvPr/>
        </p:nvSpPr>
        <p:spPr>
          <a:xfrm>
            <a:off x="6555871" y="3343350"/>
            <a:ext cx="122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370" name="Google Shape;370;p38"/>
          <p:cNvCxnSpPr/>
          <p:nvPr/>
        </p:nvCxnSpPr>
        <p:spPr>
          <a:xfrm rot="10800000">
            <a:off x="7883216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1" name="Google Shape;371;p38"/>
          <p:cNvSpPr txBox="1"/>
          <p:nvPr/>
        </p:nvSpPr>
        <p:spPr>
          <a:xfrm>
            <a:off x="7846191" y="3343350"/>
            <a:ext cx="1013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/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77" name="Google Shape;377;p39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8" name="Google Shape;378;p39"/>
          <p:cNvSpPr/>
          <p:nvPr/>
        </p:nvSpPr>
        <p:spPr>
          <a:xfrm>
            <a:off x="0" y="2218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9"/>
          <p:cNvSpPr/>
          <p:nvPr/>
        </p:nvSpPr>
        <p:spPr>
          <a:xfrm>
            <a:off x="0" y="2218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0" name="Google Shape;380;p39"/>
          <p:cNvGrpSpPr/>
          <p:nvPr/>
        </p:nvGrpSpPr>
        <p:grpSpPr>
          <a:xfrm>
            <a:off x="1786339" y="1551001"/>
            <a:ext cx="473400" cy="473400"/>
            <a:chOff x="1786339" y="1703401"/>
            <a:chExt cx="473400" cy="473400"/>
          </a:xfrm>
        </p:grpSpPr>
        <p:sp>
          <p:nvSpPr>
            <p:cNvPr id="381" name="Google Shape;381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1</a:t>
              </a:r>
              <a:endParaRPr sz="6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383" name="Google Shape;383;p39"/>
          <p:cNvGrpSpPr/>
          <p:nvPr/>
        </p:nvGrpSpPr>
        <p:grpSpPr>
          <a:xfrm>
            <a:off x="3814414" y="1551001"/>
            <a:ext cx="473400" cy="473400"/>
            <a:chOff x="3814414" y="1703401"/>
            <a:chExt cx="473400" cy="473400"/>
          </a:xfrm>
        </p:grpSpPr>
        <p:sp>
          <p:nvSpPr>
            <p:cNvPr id="384" name="Google Shape;384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3</a:t>
              </a:r>
              <a:endParaRPr sz="6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386" name="Google Shape;386;p39"/>
          <p:cNvGrpSpPr/>
          <p:nvPr/>
        </p:nvGrpSpPr>
        <p:grpSpPr>
          <a:xfrm>
            <a:off x="5842489" y="1551001"/>
            <a:ext cx="473400" cy="473400"/>
            <a:chOff x="5842489" y="1703401"/>
            <a:chExt cx="473400" cy="473400"/>
          </a:xfrm>
        </p:grpSpPr>
        <p:sp>
          <p:nvSpPr>
            <p:cNvPr id="387" name="Google Shape;387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5</a:t>
              </a:r>
              <a:endParaRPr sz="6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389" name="Google Shape;389;p39"/>
          <p:cNvGrpSpPr/>
          <p:nvPr/>
        </p:nvGrpSpPr>
        <p:grpSpPr>
          <a:xfrm>
            <a:off x="6880814" y="3423900"/>
            <a:ext cx="473400" cy="473400"/>
            <a:chOff x="6880814" y="3576300"/>
            <a:chExt cx="473400" cy="473400"/>
          </a:xfrm>
        </p:grpSpPr>
        <p:sp>
          <p:nvSpPr>
            <p:cNvPr id="390" name="Google Shape;390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6</a:t>
              </a:r>
              <a:endParaRPr sz="6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392" name="Google Shape;392;p39"/>
          <p:cNvGrpSpPr/>
          <p:nvPr/>
        </p:nvGrpSpPr>
        <p:grpSpPr>
          <a:xfrm>
            <a:off x="4852739" y="3423900"/>
            <a:ext cx="473400" cy="473400"/>
            <a:chOff x="4852739" y="3576300"/>
            <a:chExt cx="473400" cy="473400"/>
          </a:xfrm>
        </p:grpSpPr>
        <p:sp>
          <p:nvSpPr>
            <p:cNvPr id="393" name="Google Shape;393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4</a:t>
              </a:r>
              <a:endParaRPr sz="6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395" name="Google Shape;395;p39"/>
          <p:cNvGrpSpPr/>
          <p:nvPr/>
        </p:nvGrpSpPr>
        <p:grpSpPr>
          <a:xfrm>
            <a:off x="2824664" y="3423900"/>
            <a:ext cx="473400" cy="473400"/>
            <a:chOff x="2824664" y="3576300"/>
            <a:chExt cx="473400" cy="473400"/>
          </a:xfrm>
        </p:grpSpPr>
        <p:sp>
          <p:nvSpPr>
            <p:cNvPr id="396" name="Google Shape;396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2</a:t>
              </a:r>
              <a:endParaRPr sz="6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sp>
        <p:nvSpPr>
          <p:cNvPr id="398" name="Google Shape;398;p39"/>
          <p:cNvSpPr txBox="1"/>
          <p:nvPr/>
        </p:nvSpPr>
        <p:spPr>
          <a:xfrm>
            <a:off x="1379850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99" name="Google Shape;399;p39"/>
          <p:cNvSpPr txBox="1"/>
          <p:nvPr/>
        </p:nvSpPr>
        <p:spPr>
          <a:xfrm>
            <a:off x="3377205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Red is the colour of danger and courage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00" name="Google Shape;400;p39"/>
          <p:cNvSpPr txBox="1"/>
          <p:nvPr/>
        </p:nvSpPr>
        <p:spPr>
          <a:xfrm>
            <a:off x="5436010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01" name="Google Shape;401;p39"/>
          <p:cNvSpPr txBox="1"/>
          <p:nvPr/>
        </p:nvSpPr>
        <p:spPr>
          <a:xfrm>
            <a:off x="241817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02" name="Google Shape;402;p39"/>
          <p:cNvSpPr txBox="1"/>
          <p:nvPr/>
        </p:nvSpPr>
        <p:spPr>
          <a:xfrm>
            <a:off x="444625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03" name="Google Shape;403;p39"/>
          <p:cNvSpPr txBox="1"/>
          <p:nvPr/>
        </p:nvSpPr>
        <p:spPr>
          <a:xfrm>
            <a:off x="647433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0"/>
          <p:cNvSpPr txBox="1"/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09" name="Google Shape;409;p40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10" name="Google Shape;410;p40"/>
          <p:cNvGraphicFramePr/>
          <p:nvPr/>
        </p:nvGraphicFramePr>
        <p:xfrm>
          <a:off x="739238" y="1107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{71B1EF8C-80D7-432A-8A8E-BE115640C814}</a:tableStyleId>
              </a:tblPr>
              <a:tblGrid>
                <a:gridCol w="1320025"/>
                <a:gridCol w="453250"/>
                <a:gridCol w="453250"/>
                <a:gridCol w="453250"/>
                <a:gridCol w="453250"/>
                <a:gridCol w="453250"/>
                <a:gridCol w="453250"/>
                <a:gridCol w="453250"/>
                <a:gridCol w="453250"/>
                <a:gridCol w="453250"/>
                <a:gridCol w="453250"/>
                <a:gridCol w="453250"/>
                <a:gridCol w="453250"/>
                <a:gridCol w="453250"/>
                <a:gridCol w="4532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4294967295" type="ctrTitle"/>
          </p:nvPr>
        </p:nvSpPr>
        <p:spPr>
          <a:xfrm>
            <a:off x="1802250" y="2206519"/>
            <a:ext cx="5539500" cy="35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999999"/>
                </a:solidFill>
              </a:rPr>
              <a:t>hello!</a:t>
            </a:r>
            <a:endParaRPr i="1" sz="2400">
              <a:solidFill>
                <a:srgbClr val="999999"/>
              </a:solidFill>
            </a:endParaRPr>
          </a:p>
        </p:txBody>
      </p:sp>
      <p:sp>
        <p:nvSpPr>
          <p:cNvPr id="66" name="Google Shape;66;p14"/>
          <p:cNvSpPr txBox="1"/>
          <p:nvPr>
            <p:ph idx="4294967295" type="subTitle"/>
          </p:nvPr>
        </p:nvSpPr>
        <p:spPr>
          <a:xfrm>
            <a:off x="1802250" y="2402213"/>
            <a:ext cx="5539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latin typeface="Playfair Display"/>
                <a:ea typeface="Playfair Display"/>
                <a:cs typeface="Playfair Display"/>
                <a:sym typeface="Playfair Display"/>
              </a:rPr>
              <a:t>I am Jayden Smith</a:t>
            </a:r>
            <a:endParaRPr sz="4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7" name="Google Shape;67;p14"/>
          <p:cNvSpPr txBox="1"/>
          <p:nvPr>
            <p:ph idx="4294967295" type="body"/>
          </p:nvPr>
        </p:nvSpPr>
        <p:spPr>
          <a:xfrm>
            <a:off x="1802250" y="3394088"/>
            <a:ext cx="5539500" cy="10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 @username</a:t>
            </a:r>
            <a:endParaRPr sz="1800"/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43523" l="17947" r="17953" t="13743"/>
          <a:stretch/>
        </p:blipFill>
        <p:spPr>
          <a:xfrm>
            <a:off x="4025700" y="997744"/>
            <a:ext cx="1092600" cy="1092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1"/>
          <p:cNvSpPr txBox="1"/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16" name="Google Shape;416;p41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7" name="Google Shape;417;p41"/>
          <p:cNvSpPr/>
          <p:nvPr/>
        </p:nvSpPr>
        <p:spPr>
          <a:xfrm>
            <a:off x="695025" y="1369950"/>
            <a:ext cx="3806400" cy="143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STRENGTHS</a:t>
            </a:r>
            <a:endParaRPr b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18" name="Google Shape;418;p41"/>
          <p:cNvSpPr/>
          <p:nvPr/>
        </p:nvSpPr>
        <p:spPr>
          <a:xfrm>
            <a:off x="4658802" y="1369950"/>
            <a:ext cx="3806400" cy="143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WEAKNESSES</a:t>
            </a:r>
            <a:endParaRPr b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19" name="Google Shape;419;p41"/>
          <p:cNvSpPr/>
          <p:nvPr/>
        </p:nvSpPr>
        <p:spPr>
          <a:xfrm>
            <a:off x="695025" y="2961232"/>
            <a:ext cx="3806400" cy="143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Black is the color of ebony and of outer space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OPPORTUNITIES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20" name="Google Shape;420;p41"/>
          <p:cNvSpPr/>
          <p:nvPr/>
        </p:nvSpPr>
        <p:spPr>
          <a:xfrm>
            <a:off x="4658802" y="2961232"/>
            <a:ext cx="3806400" cy="143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White is the color of milk and fresh snow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THREATS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21" name="Google Shape;421;p41"/>
          <p:cNvSpPr/>
          <p:nvPr/>
        </p:nvSpPr>
        <p:spPr>
          <a:xfrm>
            <a:off x="3408714" y="1709281"/>
            <a:ext cx="2187300" cy="2187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1"/>
          <p:cNvSpPr/>
          <p:nvPr/>
        </p:nvSpPr>
        <p:spPr>
          <a:xfrm rot="5400000">
            <a:off x="3566356" y="1709281"/>
            <a:ext cx="2187300" cy="2187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1"/>
          <p:cNvSpPr/>
          <p:nvPr/>
        </p:nvSpPr>
        <p:spPr>
          <a:xfrm rot="10800000">
            <a:off x="3566356" y="1868152"/>
            <a:ext cx="2187300" cy="2187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1"/>
          <p:cNvSpPr/>
          <p:nvPr/>
        </p:nvSpPr>
        <p:spPr>
          <a:xfrm rot="-5400000">
            <a:off x="3408714" y="1868152"/>
            <a:ext cx="2187300" cy="2187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1"/>
          <p:cNvSpPr/>
          <p:nvPr/>
        </p:nvSpPr>
        <p:spPr>
          <a:xfrm>
            <a:off x="3912274" y="2165525"/>
            <a:ext cx="272735" cy="41077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S</a:t>
            </a:r>
          </a:p>
        </p:txBody>
      </p:sp>
      <p:sp>
        <p:nvSpPr>
          <p:cNvPr id="426" name="Google Shape;426;p41"/>
          <p:cNvSpPr/>
          <p:nvPr/>
        </p:nvSpPr>
        <p:spPr>
          <a:xfrm>
            <a:off x="4831319" y="2172510"/>
            <a:ext cx="551058" cy="3967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W</a:t>
            </a:r>
          </a:p>
        </p:txBody>
      </p:sp>
      <p:sp>
        <p:nvSpPr>
          <p:cNvPr id="427" name="Google Shape;427;p41"/>
          <p:cNvSpPr/>
          <p:nvPr/>
        </p:nvSpPr>
        <p:spPr>
          <a:xfrm>
            <a:off x="3880976" y="3166693"/>
            <a:ext cx="395130" cy="41133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O</a:t>
            </a:r>
          </a:p>
        </p:txBody>
      </p:sp>
      <p:sp>
        <p:nvSpPr>
          <p:cNvPr id="428" name="Google Shape;428;p41"/>
          <p:cNvSpPr/>
          <p:nvPr/>
        </p:nvSpPr>
        <p:spPr>
          <a:xfrm>
            <a:off x="4934713" y="3173679"/>
            <a:ext cx="344831" cy="3956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2"/>
          <p:cNvSpPr txBox="1"/>
          <p:nvPr>
            <p:ph type="title"/>
          </p:nvPr>
        </p:nvSpPr>
        <p:spPr>
          <a:xfrm>
            <a:off x="262200" y="0"/>
            <a:ext cx="8619600" cy="31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chemeClr val="lt1"/>
                </a:highlight>
              </a:rPr>
              <a:t>Business Model Canvas</a:t>
            </a:r>
            <a:endParaRPr sz="1200">
              <a:highlight>
                <a:schemeClr val="lt1"/>
              </a:highlight>
            </a:endParaRPr>
          </a:p>
        </p:txBody>
      </p:sp>
      <p:sp>
        <p:nvSpPr>
          <p:cNvPr id="434" name="Google Shape;434;p42"/>
          <p:cNvSpPr txBox="1"/>
          <p:nvPr>
            <p:ph idx="12" type="sldNum"/>
          </p:nvPr>
        </p:nvSpPr>
        <p:spPr>
          <a:xfrm>
            <a:off x="4297650" y="4926924"/>
            <a:ext cx="548700" cy="20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5" name="Google Shape;435;p42"/>
          <p:cNvSpPr txBox="1"/>
          <p:nvPr/>
        </p:nvSpPr>
        <p:spPr>
          <a:xfrm>
            <a:off x="2003348" y="284025"/>
            <a:ext cx="1712100" cy="16455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Key Activities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36" name="Google Shape;436;p42"/>
          <p:cNvSpPr txBox="1"/>
          <p:nvPr/>
        </p:nvSpPr>
        <p:spPr>
          <a:xfrm>
            <a:off x="2003348" y="1929375"/>
            <a:ext cx="1712100" cy="16455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Key Resources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37" name="Google Shape;437;p42"/>
          <p:cNvSpPr txBox="1"/>
          <p:nvPr/>
        </p:nvSpPr>
        <p:spPr>
          <a:xfrm>
            <a:off x="3715747" y="284025"/>
            <a:ext cx="1712100" cy="32907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Value Propositions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38" name="Google Shape;438;p42"/>
          <p:cNvSpPr txBox="1"/>
          <p:nvPr/>
        </p:nvSpPr>
        <p:spPr>
          <a:xfrm>
            <a:off x="5428145" y="284025"/>
            <a:ext cx="1712100" cy="16455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Customer Relationships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39" name="Google Shape;439;p42"/>
          <p:cNvSpPr txBox="1"/>
          <p:nvPr/>
        </p:nvSpPr>
        <p:spPr>
          <a:xfrm>
            <a:off x="5428145" y="1929375"/>
            <a:ext cx="1712100" cy="16455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Channels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40" name="Google Shape;440;p42"/>
          <p:cNvSpPr txBox="1"/>
          <p:nvPr/>
        </p:nvSpPr>
        <p:spPr>
          <a:xfrm>
            <a:off x="7140544" y="284025"/>
            <a:ext cx="1712100" cy="32907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Customer Segments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41" name="Google Shape;441;p42"/>
          <p:cNvSpPr txBox="1"/>
          <p:nvPr/>
        </p:nvSpPr>
        <p:spPr>
          <a:xfrm>
            <a:off x="290950" y="284025"/>
            <a:ext cx="1712100" cy="32907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Key Partners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42" name="Google Shape;442;p42"/>
          <p:cNvSpPr txBox="1"/>
          <p:nvPr/>
        </p:nvSpPr>
        <p:spPr>
          <a:xfrm>
            <a:off x="290950" y="3574724"/>
            <a:ext cx="4281000" cy="12744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Cost Structure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43" name="Google Shape;443;p42"/>
          <p:cNvSpPr txBox="1"/>
          <p:nvPr/>
        </p:nvSpPr>
        <p:spPr>
          <a:xfrm>
            <a:off x="4571946" y="3574724"/>
            <a:ext cx="4281000" cy="12744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Revenue Streams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44" name="Google Shape;444;p42"/>
          <p:cNvSpPr/>
          <p:nvPr/>
        </p:nvSpPr>
        <p:spPr>
          <a:xfrm>
            <a:off x="4281294" y="3653179"/>
            <a:ext cx="214948" cy="22196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2"/>
          <p:cNvSpPr/>
          <p:nvPr/>
        </p:nvSpPr>
        <p:spPr>
          <a:xfrm>
            <a:off x="6850506" y="362726"/>
            <a:ext cx="214331" cy="199836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2"/>
          <p:cNvSpPr/>
          <p:nvPr/>
        </p:nvSpPr>
        <p:spPr>
          <a:xfrm>
            <a:off x="1721359" y="362720"/>
            <a:ext cx="206187" cy="214161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2"/>
          <p:cNvSpPr/>
          <p:nvPr/>
        </p:nvSpPr>
        <p:spPr>
          <a:xfrm>
            <a:off x="8581093" y="362645"/>
            <a:ext cx="196153" cy="214802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8" name="Google Shape;448;p42"/>
          <p:cNvGrpSpPr/>
          <p:nvPr/>
        </p:nvGrpSpPr>
        <p:grpSpPr>
          <a:xfrm>
            <a:off x="8550845" y="3652939"/>
            <a:ext cx="226231" cy="170546"/>
            <a:chOff x="4604550" y="3714775"/>
            <a:chExt cx="439625" cy="319075"/>
          </a:xfrm>
        </p:grpSpPr>
        <p:sp>
          <p:nvSpPr>
            <p:cNvPr id="449" name="Google Shape;449;p42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2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1" name="Google Shape;451;p42"/>
          <p:cNvGrpSpPr/>
          <p:nvPr/>
        </p:nvGrpSpPr>
        <p:grpSpPr>
          <a:xfrm>
            <a:off x="5164976" y="362311"/>
            <a:ext cx="187392" cy="248008"/>
            <a:chOff x="1959600" y="4980625"/>
            <a:chExt cx="364150" cy="464000"/>
          </a:xfrm>
        </p:grpSpPr>
        <p:sp>
          <p:nvSpPr>
            <p:cNvPr id="452" name="Google Shape;452;p42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2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2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2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2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2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9" name="Google Shape;459;p42"/>
          <p:cNvGrpSpPr/>
          <p:nvPr/>
        </p:nvGrpSpPr>
        <p:grpSpPr>
          <a:xfrm>
            <a:off x="6787507" y="2007502"/>
            <a:ext cx="276996" cy="275989"/>
            <a:chOff x="5233525" y="4954450"/>
            <a:chExt cx="538275" cy="516350"/>
          </a:xfrm>
        </p:grpSpPr>
        <p:sp>
          <p:nvSpPr>
            <p:cNvPr id="460" name="Google Shape;460;p42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2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42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2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42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2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2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2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Google Shape;471;p42"/>
          <p:cNvGrpSpPr/>
          <p:nvPr/>
        </p:nvGrpSpPr>
        <p:grpSpPr>
          <a:xfrm>
            <a:off x="3365986" y="2007505"/>
            <a:ext cx="282014" cy="266234"/>
            <a:chOff x="4556450" y="4963575"/>
            <a:chExt cx="548025" cy="498100"/>
          </a:xfrm>
        </p:grpSpPr>
        <p:sp>
          <p:nvSpPr>
            <p:cNvPr id="472" name="Google Shape;472;p42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7" name="Google Shape;477;p42"/>
          <p:cNvSpPr/>
          <p:nvPr/>
        </p:nvSpPr>
        <p:spPr>
          <a:xfrm>
            <a:off x="3413842" y="362725"/>
            <a:ext cx="226242" cy="235016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3"/>
          <p:cNvSpPr txBox="1"/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83" name="Google Shape;483;p43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4" name="Google Shape;484;p43"/>
          <p:cNvGrpSpPr/>
          <p:nvPr/>
        </p:nvGrpSpPr>
        <p:grpSpPr>
          <a:xfrm>
            <a:off x="1378580" y="1281210"/>
            <a:ext cx="3100218" cy="2787155"/>
            <a:chOff x="3778727" y="4460423"/>
            <a:chExt cx="720160" cy="647438"/>
          </a:xfrm>
        </p:grpSpPr>
        <p:sp>
          <p:nvSpPr>
            <p:cNvPr id="485" name="Google Shape;485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T Serif"/>
                  <a:ea typeface="PT Serif"/>
                  <a:cs typeface="PT Serif"/>
                  <a:sym typeface="PT Serif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486" name="Google Shape;486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T Serif"/>
                  <a:ea typeface="PT Serif"/>
                  <a:cs typeface="PT Serif"/>
                  <a:sym typeface="PT Serif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487" name="Google Shape;487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T Serif"/>
                  <a:ea typeface="PT Serif"/>
                  <a:cs typeface="PT Serif"/>
                  <a:sym typeface="PT Serif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488" name="Google Shape;488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T Serif"/>
                  <a:ea typeface="PT Serif"/>
                  <a:cs typeface="PT Serif"/>
                  <a:sym typeface="PT Serif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489" name="Google Shape;489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T Serif"/>
                  <a:ea typeface="PT Serif"/>
                  <a:cs typeface="PT Serif"/>
                  <a:sym typeface="PT Serif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490" name="Google Shape;490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T Serif"/>
                  <a:ea typeface="PT Serif"/>
                  <a:cs typeface="PT Serif"/>
                  <a:sym typeface="PT Serif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491" name="Google Shape;491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cxnSp>
        <p:nvCxnSpPr>
          <p:cNvPr id="492" name="Google Shape;492;p43"/>
          <p:cNvCxnSpPr/>
          <p:nvPr/>
        </p:nvCxnSpPr>
        <p:spPr>
          <a:xfrm>
            <a:off x="4410088" y="1742597"/>
            <a:ext cx="908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3" name="Google Shape;493;p43"/>
          <p:cNvSpPr txBox="1"/>
          <p:nvPr/>
        </p:nvSpPr>
        <p:spPr>
          <a:xfrm>
            <a:off x="5371115" y="1594770"/>
            <a:ext cx="23943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494" name="Google Shape;494;p43"/>
          <p:cNvCxnSpPr/>
          <p:nvPr/>
        </p:nvCxnSpPr>
        <p:spPr>
          <a:xfrm>
            <a:off x="4276331" y="2156413"/>
            <a:ext cx="10419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5" name="Google Shape;495;p43"/>
          <p:cNvSpPr txBox="1"/>
          <p:nvPr/>
        </p:nvSpPr>
        <p:spPr>
          <a:xfrm>
            <a:off x="5371115" y="2008578"/>
            <a:ext cx="23943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496" name="Google Shape;496;p43"/>
          <p:cNvCxnSpPr/>
          <p:nvPr/>
        </p:nvCxnSpPr>
        <p:spPr>
          <a:xfrm>
            <a:off x="4086252" y="2570230"/>
            <a:ext cx="12318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7" name="Google Shape;497;p43"/>
          <p:cNvSpPr txBox="1"/>
          <p:nvPr/>
        </p:nvSpPr>
        <p:spPr>
          <a:xfrm>
            <a:off x="5371115" y="2422386"/>
            <a:ext cx="23943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498" name="Google Shape;498;p43"/>
          <p:cNvCxnSpPr/>
          <p:nvPr/>
        </p:nvCxnSpPr>
        <p:spPr>
          <a:xfrm>
            <a:off x="3924334" y="2984024"/>
            <a:ext cx="13938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9" name="Google Shape;499;p43"/>
          <p:cNvSpPr txBox="1"/>
          <p:nvPr/>
        </p:nvSpPr>
        <p:spPr>
          <a:xfrm>
            <a:off x="5371115" y="2836193"/>
            <a:ext cx="23943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00" name="Google Shape;500;p43"/>
          <p:cNvCxnSpPr/>
          <p:nvPr/>
        </p:nvCxnSpPr>
        <p:spPr>
          <a:xfrm>
            <a:off x="3748325" y="3397841"/>
            <a:ext cx="1569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1" name="Google Shape;501;p43"/>
          <p:cNvSpPr txBox="1"/>
          <p:nvPr/>
        </p:nvSpPr>
        <p:spPr>
          <a:xfrm>
            <a:off x="5371115" y="3250001"/>
            <a:ext cx="23943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02" name="Google Shape;502;p43"/>
          <p:cNvCxnSpPr/>
          <p:nvPr/>
        </p:nvCxnSpPr>
        <p:spPr>
          <a:xfrm>
            <a:off x="3565292" y="3811635"/>
            <a:ext cx="17457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3" name="Google Shape;503;p43"/>
          <p:cNvSpPr txBox="1"/>
          <p:nvPr/>
        </p:nvSpPr>
        <p:spPr>
          <a:xfrm>
            <a:off x="5371115" y="3663809"/>
            <a:ext cx="23943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4"/>
          <p:cNvSpPr txBox="1"/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09" name="Google Shape;509;p44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0" name="Google Shape;510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607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1" name="Google Shape;511;p44"/>
          <p:cNvSpPr txBox="1"/>
          <p:nvPr/>
        </p:nvSpPr>
        <p:spPr>
          <a:xfrm>
            <a:off x="860325" y="3226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Imani Jackson</a:t>
            </a:r>
            <a:br>
              <a:rPr lang="en">
                <a:latin typeface="PT Serif"/>
                <a:ea typeface="PT Serif"/>
                <a:cs typeface="PT Serif"/>
                <a:sym typeface="PT Serif"/>
              </a:rPr>
            </a:b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JOB TITLE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512" name="Google Shape;51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607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3" name="Google Shape;513;p44"/>
          <p:cNvSpPr txBox="1"/>
          <p:nvPr/>
        </p:nvSpPr>
        <p:spPr>
          <a:xfrm>
            <a:off x="2840050" y="3226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Marcos Galán</a:t>
            </a:r>
            <a:br>
              <a:rPr lang="en">
                <a:latin typeface="PT Serif"/>
                <a:ea typeface="PT Serif"/>
                <a:cs typeface="PT Serif"/>
                <a:sym typeface="PT Serif"/>
              </a:rPr>
            </a:b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JOB TITLE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514" name="Google Shape;514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607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5" name="Google Shape;515;p44"/>
          <p:cNvSpPr txBox="1"/>
          <p:nvPr/>
        </p:nvSpPr>
        <p:spPr>
          <a:xfrm>
            <a:off x="4819775" y="3226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Ixchel Valdía</a:t>
            </a:r>
            <a:br>
              <a:rPr lang="en">
                <a:latin typeface="PT Serif"/>
                <a:ea typeface="PT Serif"/>
                <a:cs typeface="PT Serif"/>
                <a:sym typeface="PT Serif"/>
              </a:rPr>
            </a:b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JOB TITLE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516" name="Google Shape;516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607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7" name="Google Shape;517;p44"/>
          <p:cNvSpPr txBox="1"/>
          <p:nvPr/>
        </p:nvSpPr>
        <p:spPr>
          <a:xfrm>
            <a:off x="6799500" y="3226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Nils Årud</a:t>
            </a:r>
            <a:br>
              <a:rPr lang="en">
                <a:latin typeface="PT Serif"/>
                <a:ea typeface="PT Serif"/>
                <a:cs typeface="PT Serif"/>
                <a:sym typeface="PT Serif"/>
              </a:rPr>
            </a:b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JOB TITLE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3" name="Google Shape;523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24" name="Google Shape;524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70" name="Google Shape;570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71" name="Google Shape;571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93" name="Google Shape;593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94" name="Google Shape;594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95" name="Google Shape;595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LOW VALUE 1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96" name="Google Shape;596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HIGH VALUE 1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97" name="Google Shape;597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LOW VALUE 2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98" name="Google Shape;598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HIGH VALUE 2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99" name="Google Shape;599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Our company</a:t>
            </a:r>
            <a:endParaRPr sz="8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0" name="Google Shape;600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Competitor</a:t>
            </a:r>
            <a:endParaRPr sz="8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1" name="Google Shape;601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Competitor</a:t>
            </a:r>
            <a:endParaRPr sz="8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2" name="Google Shape;602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Competitor</a:t>
            </a:r>
            <a:endParaRPr sz="8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3" name="Google Shape;603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Competitor</a:t>
            </a:r>
            <a:endParaRPr sz="8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4" name="Google Shape;604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Competitor</a:t>
            </a:r>
            <a:endParaRPr sz="8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5" name="Google Shape;605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Competitor</a:t>
            </a:r>
            <a:endParaRPr sz="8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6" name="Google Shape;606;p45"/>
          <p:cNvSpPr txBox="1"/>
          <p:nvPr>
            <p:ph type="title"/>
          </p:nvPr>
        </p:nvSpPr>
        <p:spPr>
          <a:xfrm>
            <a:off x="262200" y="0"/>
            <a:ext cx="8619600" cy="31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chemeClr val="lt1"/>
                </a:highlight>
              </a:rPr>
              <a:t>Competitor matrix</a:t>
            </a:r>
            <a:endParaRPr sz="1200">
              <a:highlight>
                <a:schemeClr val="lt1"/>
              </a:highlight>
            </a:endParaRPr>
          </a:p>
        </p:txBody>
      </p:sp>
      <p:sp>
        <p:nvSpPr>
          <p:cNvPr id="607" name="Google Shape;607;p45"/>
          <p:cNvSpPr txBox="1"/>
          <p:nvPr>
            <p:ph idx="12" type="sldNum"/>
          </p:nvPr>
        </p:nvSpPr>
        <p:spPr>
          <a:xfrm>
            <a:off x="4297650" y="4926924"/>
            <a:ext cx="548700" cy="20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6"/>
          <p:cNvSpPr txBox="1"/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13" name="Google Shape;613;p46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14" name="Google Shape;614;p46"/>
          <p:cNvGraphicFramePr/>
          <p:nvPr/>
        </p:nvGraphicFramePr>
        <p:xfrm>
          <a:off x="855300" y="1169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{8E8E6813-FC1B-481F-AC74-7B53D04BDA17}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7"/>
          <p:cNvSpPr txBox="1"/>
          <p:nvPr>
            <p:ph idx="12" type="sldNum"/>
          </p:nvPr>
        </p:nvSpPr>
        <p:spPr>
          <a:xfrm>
            <a:off x="4297650" y="4800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0" name="Google Shape;620;p47"/>
          <p:cNvSpPr txBox="1"/>
          <p:nvPr/>
        </p:nvSpPr>
        <p:spPr>
          <a:xfrm>
            <a:off x="6096175" y="383850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. 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This means that you can: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T Serif"/>
              <a:buChar char="●"/>
            </a:pP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Resize them without losing quality.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T Serif"/>
              <a:buChar char="●"/>
            </a:pP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Change line color, width and style.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Isn’t that nice? :)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Examples: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grpSp>
        <p:nvGrpSpPr>
          <p:cNvPr id="621" name="Google Shape;621;p47"/>
          <p:cNvGrpSpPr/>
          <p:nvPr/>
        </p:nvGrpSpPr>
        <p:grpSpPr>
          <a:xfrm>
            <a:off x="501147" y="404794"/>
            <a:ext cx="342903" cy="447293"/>
            <a:chOff x="590250" y="244200"/>
            <a:chExt cx="407975" cy="532175"/>
          </a:xfrm>
        </p:grpSpPr>
        <p:sp>
          <p:nvSpPr>
            <p:cNvPr id="622" name="Google Shape;622;p47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7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7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7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7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7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7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7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7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7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7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7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6" name="Google Shape;636;p47"/>
          <p:cNvGrpSpPr/>
          <p:nvPr/>
        </p:nvGrpSpPr>
        <p:grpSpPr>
          <a:xfrm>
            <a:off x="1053839" y="470816"/>
            <a:ext cx="372594" cy="310144"/>
            <a:chOff x="1247825" y="322750"/>
            <a:chExt cx="443300" cy="369000"/>
          </a:xfrm>
        </p:grpSpPr>
        <p:sp>
          <p:nvSpPr>
            <p:cNvPr id="637" name="Google Shape;637;p47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7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" name="Google Shape;642;p47"/>
          <p:cNvGrpSpPr/>
          <p:nvPr/>
        </p:nvGrpSpPr>
        <p:grpSpPr>
          <a:xfrm>
            <a:off x="1627018" y="469282"/>
            <a:ext cx="356204" cy="313212"/>
            <a:chOff x="1929775" y="320925"/>
            <a:chExt cx="423800" cy="372650"/>
          </a:xfrm>
        </p:grpSpPr>
        <p:sp>
          <p:nvSpPr>
            <p:cNvPr id="643" name="Google Shape;643;p47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7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7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8" name="Google Shape;648;p47"/>
          <p:cNvSpPr/>
          <p:nvPr/>
        </p:nvSpPr>
        <p:spPr>
          <a:xfrm>
            <a:off x="2224320" y="458029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47"/>
          <p:cNvSpPr/>
          <p:nvPr/>
        </p:nvSpPr>
        <p:spPr>
          <a:xfrm>
            <a:off x="2809288" y="459058"/>
            <a:ext cx="251793" cy="333679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0" name="Google Shape;650;p47"/>
          <p:cNvGrpSpPr/>
          <p:nvPr/>
        </p:nvGrpSpPr>
        <p:grpSpPr>
          <a:xfrm>
            <a:off x="3896662" y="433960"/>
            <a:ext cx="336767" cy="383835"/>
            <a:chOff x="4630125" y="278900"/>
            <a:chExt cx="400675" cy="456675"/>
          </a:xfrm>
        </p:grpSpPr>
        <p:sp>
          <p:nvSpPr>
            <p:cNvPr id="651" name="Google Shape;651;p47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5" name="Google Shape;655;p47"/>
          <p:cNvSpPr/>
          <p:nvPr/>
        </p:nvSpPr>
        <p:spPr>
          <a:xfrm>
            <a:off x="4437251" y="457525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6" name="Google Shape;656;p47"/>
          <p:cNvGrpSpPr/>
          <p:nvPr/>
        </p:nvGrpSpPr>
        <p:grpSpPr>
          <a:xfrm>
            <a:off x="506274" y="980516"/>
            <a:ext cx="342882" cy="418128"/>
            <a:chOff x="596350" y="929175"/>
            <a:chExt cx="407950" cy="497475"/>
          </a:xfrm>
        </p:grpSpPr>
        <p:sp>
          <p:nvSpPr>
            <p:cNvPr id="657" name="Google Shape;657;p47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7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7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7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7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4" name="Google Shape;664;p47"/>
          <p:cNvGrpSpPr/>
          <p:nvPr/>
        </p:nvGrpSpPr>
        <p:grpSpPr>
          <a:xfrm>
            <a:off x="1630590" y="1041431"/>
            <a:ext cx="349060" cy="298882"/>
            <a:chOff x="1934025" y="1001650"/>
            <a:chExt cx="415300" cy="355600"/>
          </a:xfrm>
        </p:grpSpPr>
        <p:sp>
          <p:nvSpPr>
            <p:cNvPr id="665" name="Google Shape;665;p47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7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9" name="Google Shape;669;p47"/>
          <p:cNvSpPr/>
          <p:nvPr/>
        </p:nvSpPr>
        <p:spPr>
          <a:xfrm>
            <a:off x="2194649" y="1016373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47"/>
          <p:cNvSpPr/>
          <p:nvPr/>
        </p:nvSpPr>
        <p:spPr>
          <a:xfrm>
            <a:off x="2760159" y="1033772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47"/>
          <p:cNvSpPr/>
          <p:nvPr/>
        </p:nvSpPr>
        <p:spPr>
          <a:xfrm>
            <a:off x="3330271" y="1036336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47"/>
          <p:cNvSpPr/>
          <p:nvPr/>
        </p:nvSpPr>
        <p:spPr>
          <a:xfrm>
            <a:off x="3906539" y="1039404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3" name="Google Shape;673;p47"/>
          <p:cNvGrpSpPr/>
          <p:nvPr/>
        </p:nvGrpSpPr>
        <p:grpSpPr>
          <a:xfrm>
            <a:off x="4454985" y="1018906"/>
            <a:ext cx="350068" cy="350573"/>
            <a:chOff x="5294400" y="974850"/>
            <a:chExt cx="416500" cy="417100"/>
          </a:xfrm>
        </p:grpSpPr>
        <p:sp>
          <p:nvSpPr>
            <p:cNvPr id="674" name="Google Shape;674;p47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6" name="Google Shape;676;p47"/>
          <p:cNvGrpSpPr/>
          <p:nvPr/>
        </p:nvGrpSpPr>
        <p:grpSpPr>
          <a:xfrm>
            <a:off x="4978007" y="979507"/>
            <a:ext cx="433992" cy="422729"/>
            <a:chOff x="5916675" y="927975"/>
            <a:chExt cx="516350" cy="502950"/>
          </a:xfrm>
        </p:grpSpPr>
        <p:sp>
          <p:nvSpPr>
            <p:cNvPr id="677" name="Google Shape;677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9" name="Google Shape;679;p47"/>
          <p:cNvGrpSpPr/>
          <p:nvPr/>
        </p:nvGrpSpPr>
        <p:grpSpPr>
          <a:xfrm>
            <a:off x="479651" y="1628920"/>
            <a:ext cx="391001" cy="264085"/>
            <a:chOff x="564675" y="1700625"/>
            <a:chExt cx="465200" cy="314200"/>
          </a:xfrm>
        </p:grpSpPr>
        <p:sp>
          <p:nvSpPr>
            <p:cNvPr id="680" name="Google Shape;680;p47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3" name="Google Shape;683;p47"/>
          <p:cNvGrpSpPr/>
          <p:nvPr/>
        </p:nvGrpSpPr>
        <p:grpSpPr>
          <a:xfrm>
            <a:off x="1044635" y="1564432"/>
            <a:ext cx="391001" cy="382827"/>
            <a:chOff x="1236875" y="1623900"/>
            <a:chExt cx="465200" cy="455475"/>
          </a:xfrm>
        </p:grpSpPr>
        <p:sp>
          <p:nvSpPr>
            <p:cNvPr id="684" name="Google Shape;684;p47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7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7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1" name="Google Shape;691;p47"/>
          <p:cNvGrpSpPr/>
          <p:nvPr/>
        </p:nvGrpSpPr>
        <p:grpSpPr>
          <a:xfrm>
            <a:off x="1621890" y="1572627"/>
            <a:ext cx="366458" cy="366437"/>
            <a:chOff x="1923675" y="1633650"/>
            <a:chExt cx="436000" cy="435975"/>
          </a:xfrm>
        </p:grpSpPr>
        <p:sp>
          <p:nvSpPr>
            <p:cNvPr id="692" name="Google Shape;692;p47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7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7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7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7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47"/>
          <p:cNvGrpSpPr/>
          <p:nvPr/>
        </p:nvGrpSpPr>
        <p:grpSpPr>
          <a:xfrm>
            <a:off x="2185341" y="1571093"/>
            <a:ext cx="369505" cy="369505"/>
            <a:chOff x="2594050" y="1631825"/>
            <a:chExt cx="439625" cy="439625"/>
          </a:xfrm>
        </p:grpSpPr>
        <p:sp>
          <p:nvSpPr>
            <p:cNvPr id="699" name="Google Shape;699;p47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7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7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3" name="Google Shape;703;p47"/>
          <p:cNvSpPr/>
          <p:nvPr/>
        </p:nvSpPr>
        <p:spPr>
          <a:xfrm>
            <a:off x="2766799" y="15875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4" name="Google Shape;704;p47"/>
          <p:cNvGrpSpPr/>
          <p:nvPr/>
        </p:nvGrpSpPr>
        <p:grpSpPr>
          <a:xfrm>
            <a:off x="3350106" y="1543462"/>
            <a:ext cx="299911" cy="424768"/>
            <a:chOff x="3979850" y="1598950"/>
            <a:chExt cx="356825" cy="505375"/>
          </a:xfrm>
        </p:grpSpPr>
        <p:sp>
          <p:nvSpPr>
            <p:cNvPr id="705" name="Google Shape;705;p47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7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" name="Google Shape;707;p47"/>
          <p:cNvGrpSpPr/>
          <p:nvPr/>
        </p:nvGrpSpPr>
        <p:grpSpPr>
          <a:xfrm>
            <a:off x="3867496" y="1634551"/>
            <a:ext cx="395098" cy="242589"/>
            <a:chOff x="4595425" y="1707325"/>
            <a:chExt cx="470075" cy="288625"/>
          </a:xfrm>
        </p:grpSpPr>
        <p:sp>
          <p:nvSpPr>
            <p:cNvPr id="708" name="Google Shape;708;p47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7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7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7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7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3" name="Google Shape;713;p47"/>
          <p:cNvGrpSpPr/>
          <p:nvPr/>
        </p:nvGrpSpPr>
        <p:grpSpPr>
          <a:xfrm>
            <a:off x="4451413" y="1575191"/>
            <a:ext cx="357234" cy="361310"/>
            <a:chOff x="5290150" y="1636700"/>
            <a:chExt cx="425025" cy="429875"/>
          </a:xfrm>
        </p:grpSpPr>
        <p:sp>
          <p:nvSpPr>
            <p:cNvPr id="714" name="Google Shape;714;p47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7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6" name="Google Shape;716;p47"/>
          <p:cNvGrpSpPr/>
          <p:nvPr/>
        </p:nvGrpSpPr>
        <p:grpSpPr>
          <a:xfrm>
            <a:off x="5015367" y="1564432"/>
            <a:ext cx="359272" cy="376691"/>
            <a:chOff x="5961125" y="1623900"/>
            <a:chExt cx="427450" cy="448175"/>
          </a:xfrm>
        </p:grpSpPr>
        <p:sp>
          <p:nvSpPr>
            <p:cNvPr id="717" name="Google Shape;717;p47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7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7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7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7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7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7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4" name="Google Shape;724;p47"/>
          <p:cNvGrpSpPr/>
          <p:nvPr/>
        </p:nvGrpSpPr>
        <p:grpSpPr>
          <a:xfrm>
            <a:off x="5568059" y="1574161"/>
            <a:ext cx="383835" cy="363369"/>
            <a:chOff x="6618700" y="1635475"/>
            <a:chExt cx="456675" cy="432325"/>
          </a:xfrm>
        </p:grpSpPr>
        <p:sp>
          <p:nvSpPr>
            <p:cNvPr id="725" name="Google Shape;725;p47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7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7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47"/>
          <p:cNvGrpSpPr/>
          <p:nvPr/>
        </p:nvGrpSpPr>
        <p:grpSpPr>
          <a:xfrm>
            <a:off x="523147" y="2157573"/>
            <a:ext cx="304009" cy="326513"/>
            <a:chOff x="616425" y="2329600"/>
            <a:chExt cx="361700" cy="388475"/>
          </a:xfrm>
        </p:grpSpPr>
        <p:sp>
          <p:nvSpPr>
            <p:cNvPr id="731" name="Google Shape;731;p47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7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7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7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7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7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9" name="Google Shape;739;p47"/>
          <p:cNvGrpSpPr/>
          <p:nvPr/>
        </p:nvGrpSpPr>
        <p:grpSpPr>
          <a:xfrm>
            <a:off x="1079957" y="2160641"/>
            <a:ext cx="320378" cy="320378"/>
            <a:chOff x="1278900" y="2333250"/>
            <a:chExt cx="381175" cy="381175"/>
          </a:xfrm>
        </p:grpSpPr>
        <p:sp>
          <p:nvSpPr>
            <p:cNvPr id="740" name="Google Shape;740;p47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7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7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47"/>
          <p:cNvGrpSpPr/>
          <p:nvPr/>
        </p:nvGrpSpPr>
        <p:grpSpPr>
          <a:xfrm>
            <a:off x="1644920" y="2160641"/>
            <a:ext cx="320399" cy="320378"/>
            <a:chOff x="1951075" y="2333250"/>
            <a:chExt cx="381200" cy="381175"/>
          </a:xfrm>
        </p:grpSpPr>
        <p:sp>
          <p:nvSpPr>
            <p:cNvPr id="745" name="Google Shape;745;p47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7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7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47"/>
          <p:cNvGrpSpPr/>
          <p:nvPr/>
        </p:nvGrpSpPr>
        <p:grpSpPr>
          <a:xfrm>
            <a:off x="2209904" y="2160641"/>
            <a:ext cx="320378" cy="320378"/>
            <a:chOff x="2623275" y="2333250"/>
            <a:chExt cx="381175" cy="381175"/>
          </a:xfrm>
        </p:grpSpPr>
        <p:sp>
          <p:nvSpPr>
            <p:cNvPr id="750" name="Google Shape;750;p47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7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7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" name="Google Shape;754;p47"/>
          <p:cNvGrpSpPr/>
          <p:nvPr/>
        </p:nvGrpSpPr>
        <p:grpSpPr>
          <a:xfrm>
            <a:off x="2849609" y="2105378"/>
            <a:ext cx="170937" cy="426827"/>
            <a:chOff x="3384375" y="2267500"/>
            <a:chExt cx="203375" cy="507825"/>
          </a:xfrm>
        </p:grpSpPr>
        <p:sp>
          <p:nvSpPr>
            <p:cNvPr id="755" name="Google Shape;755;p47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47"/>
          <p:cNvGrpSpPr/>
          <p:nvPr/>
        </p:nvGrpSpPr>
        <p:grpSpPr>
          <a:xfrm>
            <a:off x="3994916" y="2159611"/>
            <a:ext cx="140237" cy="318339"/>
            <a:chOff x="4747025" y="2332025"/>
            <a:chExt cx="166850" cy="378750"/>
          </a:xfrm>
        </p:grpSpPr>
        <p:sp>
          <p:nvSpPr>
            <p:cNvPr id="758" name="Google Shape;758;p47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47"/>
          <p:cNvGrpSpPr/>
          <p:nvPr/>
        </p:nvGrpSpPr>
        <p:grpSpPr>
          <a:xfrm>
            <a:off x="3427390" y="2107416"/>
            <a:ext cx="145343" cy="422729"/>
            <a:chOff x="4071800" y="2269925"/>
            <a:chExt cx="172925" cy="502950"/>
          </a:xfrm>
        </p:grpSpPr>
        <p:sp>
          <p:nvSpPr>
            <p:cNvPr id="761" name="Google Shape;761;p47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3" name="Google Shape;763;p47"/>
          <p:cNvSpPr/>
          <p:nvPr/>
        </p:nvSpPr>
        <p:spPr>
          <a:xfrm>
            <a:off x="4470011" y="2152016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4" name="Google Shape;764;p47"/>
          <p:cNvGrpSpPr/>
          <p:nvPr/>
        </p:nvGrpSpPr>
        <p:grpSpPr>
          <a:xfrm>
            <a:off x="5025096" y="2158077"/>
            <a:ext cx="345971" cy="325505"/>
            <a:chOff x="5972700" y="2330200"/>
            <a:chExt cx="411625" cy="387275"/>
          </a:xfrm>
        </p:grpSpPr>
        <p:sp>
          <p:nvSpPr>
            <p:cNvPr id="765" name="Google Shape;765;p47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47"/>
          <p:cNvGrpSpPr/>
          <p:nvPr/>
        </p:nvGrpSpPr>
        <p:grpSpPr>
          <a:xfrm>
            <a:off x="620393" y="2686206"/>
            <a:ext cx="109538" cy="399195"/>
            <a:chOff x="732125" y="2958550"/>
            <a:chExt cx="130325" cy="474950"/>
          </a:xfrm>
        </p:grpSpPr>
        <p:sp>
          <p:nvSpPr>
            <p:cNvPr id="768" name="Google Shape;768;p47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6" name="Google Shape;776;p47"/>
          <p:cNvSpPr/>
          <p:nvPr/>
        </p:nvSpPr>
        <p:spPr>
          <a:xfrm>
            <a:off x="1637313" y="2670435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47"/>
          <p:cNvSpPr/>
          <p:nvPr/>
        </p:nvSpPr>
        <p:spPr>
          <a:xfrm>
            <a:off x="1115805" y="2670435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8" name="Google Shape;778;p47"/>
          <p:cNvGrpSpPr/>
          <p:nvPr/>
        </p:nvGrpSpPr>
        <p:grpSpPr>
          <a:xfrm>
            <a:off x="2176137" y="2699002"/>
            <a:ext cx="387933" cy="367467"/>
            <a:chOff x="2583100" y="2973775"/>
            <a:chExt cx="461550" cy="437200"/>
          </a:xfrm>
        </p:grpSpPr>
        <p:sp>
          <p:nvSpPr>
            <p:cNvPr id="779" name="Google Shape;779;p47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1" name="Google Shape;781;p47"/>
          <p:cNvSpPr/>
          <p:nvPr/>
        </p:nvSpPr>
        <p:spPr>
          <a:xfrm>
            <a:off x="3887081" y="2707797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2" name="Google Shape;782;p47"/>
          <p:cNvGrpSpPr/>
          <p:nvPr/>
        </p:nvGrpSpPr>
        <p:grpSpPr>
          <a:xfrm>
            <a:off x="4415586" y="2727159"/>
            <a:ext cx="435022" cy="323445"/>
            <a:chOff x="5247525" y="3007275"/>
            <a:chExt cx="517575" cy="384825"/>
          </a:xfrm>
        </p:grpSpPr>
        <p:sp>
          <p:nvSpPr>
            <p:cNvPr id="783" name="Google Shape;783;p47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5" name="Google Shape;785;p47"/>
          <p:cNvGrpSpPr/>
          <p:nvPr/>
        </p:nvGrpSpPr>
        <p:grpSpPr>
          <a:xfrm>
            <a:off x="3326572" y="2708731"/>
            <a:ext cx="342882" cy="350068"/>
            <a:chOff x="3951850" y="2985350"/>
            <a:chExt cx="407950" cy="416500"/>
          </a:xfrm>
        </p:grpSpPr>
        <p:sp>
          <p:nvSpPr>
            <p:cNvPr id="786" name="Google Shape;786;p4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47"/>
          <p:cNvGrpSpPr/>
          <p:nvPr/>
        </p:nvGrpSpPr>
        <p:grpSpPr>
          <a:xfrm>
            <a:off x="483244" y="3298279"/>
            <a:ext cx="397136" cy="305017"/>
            <a:chOff x="568950" y="3686775"/>
            <a:chExt cx="472500" cy="362900"/>
          </a:xfrm>
        </p:grpSpPr>
        <p:sp>
          <p:nvSpPr>
            <p:cNvPr id="791" name="Google Shape;791;p47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4" name="Google Shape;794;p47"/>
          <p:cNvSpPr/>
          <p:nvPr/>
        </p:nvSpPr>
        <p:spPr>
          <a:xfrm>
            <a:off x="5060086" y="2691427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5" name="Google Shape;795;p47"/>
          <p:cNvGrpSpPr/>
          <p:nvPr/>
        </p:nvGrpSpPr>
        <p:grpSpPr>
          <a:xfrm>
            <a:off x="1051296" y="3323872"/>
            <a:ext cx="377700" cy="253852"/>
            <a:chOff x="1244800" y="3717225"/>
            <a:chExt cx="449375" cy="302025"/>
          </a:xfrm>
        </p:grpSpPr>
        <p:sp>
          <p:nvSpPr>
            <p:cNvPr id="796" name="Google Shape;796;p47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47"/>
          <p:cNvGrpSpPr/>
          <p:nvPr/>
        </p:nvGrpSpPr>
        <p:grpSpPr>
          <a:xfrm>
            <a:off x="1621386" y="3304414"/>
            <a:ext cx="367467" cy="287115"/>
            <a:chOff x="1923075" y="3694075"/>
            <a:chExt cx="437200" cy="341600"/>
          </a:xfrm>
        </p:grpSpPr>
        <p:sp>
          <p:nvSpPr>
            <p:cNvPr id="803" name="Google Shape;803;p47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2" name="Google Shape;812;p47"/>
          <p:cNvGrpSpPr/>
          <p:nvPr/>
        </p:nvGrpSpPr>
        <p:grpSpPr>
          <a:xfrm>
            <a:off x="2189942" y="3299813"/>
            <a:ext cx="360301" cy="295814"/>
            <a:chOff x="2599525" y="3688600"/>
            <a:chExt cx="428675" cy="351950"/>
          </a:xfrm>
        </p:grpSpPr>
        <p:sp>
          <p:nvSpPr>
            <p:cNvPr id="813" name="Google Shape;813;p47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47"/>
          <p:cNvGrpSpPr/>
          <p:nvPr/>
        </p:nvGrpSpPr>
        <p:grpSpPr>
          <a:xfrm>
            <a:off x="2772325" y="3279346"/>
            <a:ext cx="333700" cy="329077"/>
            <a:chOff x="3292425" y="3664250"/>
            <a:chExt cx="397025" cy="391525"/>
          </a:xfrm>
        </p:grpSpPr>
        <p:sp>
          <p:nvSpPr>
            <p:cNvPr id="817" name="Google Shape;817;p47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47"/>
          <p:cNvGrpSpPr/>
          <p:nvPr/>
        </p:nvGrpSpPr>
        <p:grpSpPr>
          <a:xfrm>
            <a:off x="3310182" y="3321813"/>
            <a:ext cx="369526" cy="268183"/>
            <a:chOff x="3932350" y="3714775"/>
            <a:chExt cx="439650" cy="319075"/>
          </a:xfrm>
        </p:grpSpPr>
        <p:sp>
          <p:nvSpPr>
            <p:cNvPr id="821" name="Google Shape;821;p47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6" name="Google Shape;826;p47"/>
          <p:cNvGrpSpPr/>
          <p:nvPr/>
        </p:nvGrpSpPr>
        <p:grpSpPr>
          <a:xfrm>
            <a:off x="3875166" y="3321813"/>
            <a:ext cx="369505" cy="268183"/>
            <a:chOff x="4604550" y="3714775"/>
            <a:chExt cx="439625" cy="319075"/>
          </a:xfrm>
        </p:grpSpPr>
        <p:sp>
          <p:nvSpPr>
            <p:cNvPr id="827" name="Google Shape;827;p47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" name="Google Shape;829;p47"/>
          <p:cNvGrpSpPr/>
          <p:nvPr/>
        </p:nvGrpSpPr>
        <p:grpSpPr>
          <a:xfrm>
            <a:off x="4453451" y="3294181"/>
            <a:ext cx="353136" cy="313738"/>
            <a:chOff x="5292575" y="3681900"/>
            <a:chExt cx="420150" cy="373275"/>
          </a:xfrm>
        </p:grpSpPr>
        <p:sp>
          <p:nvSpPr>
            <p:cNvPr id="830" name="Google Shape;830;p47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47"/>
          <p:cNvGrpSpPr/>
          <p:nvPr/>
        </p:nvGrpSpPr>
        <p:grpSpPr>
          <a:xfrm>
            <a:off x="4998473" y="3254258"/>
            <a:ext cx="393060" cy="393060"/>
            <a:chOff x="5941025" y="3634400"/>
            <a:chExt cx="467650" cy="467650"/>
          </a:xfrm>
        </p:grpSpPr>
        <p:sp>
          <p:nvSpPr>
            <p:cNvPr id="838" name="Google Shape;838;p47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Google Shape;844;p47"/>
          <p:cNvGrpSpPr/>
          <p:nvPr/>
        </p:nvGrpSpPr>
        <p:grpSpPr>
          <a:xfrm>
            <a:off x="5588546" y="3279346"/>
            <a:ext cx="342882" cy="342903"/>
            <a:chOff x="6643075" y="3664250"/>
            <a:chExt cx="407950" cy="407975"/>
          </a:xfrm>
        </p:grpSpPr>
        <p:sp>
          <p:nvSpPr>
            <p:cNvPr id="845" name="Google Shape;845;p47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47"/>
          <p:cNvGrpSpPr/>
          <p:nvPr/>
        </p:nvGrpSpPr>
        <p:grpSpPr>
          <a:xfrm>
            <a:off x="489380" y="3830000"/>
            <a:ext cx="371564" cy="371543"/>
            <a:chOff x="576250" y="4319400"/>
            <a:chExt cx="442075" cy="442050"/>
          </a:xfrm>
        </p:grpSpPr>
        <p:sp>
          <p:nvSpPr>
            <p:cNvPr id="848" name="Google Shape;848;p47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2" name="Google Shape;852;p47"/>
          <p:cNvSpPr/>
          <p:nvPr/>
        </p:nvSpPr>
        <p:spPr>
          <a:xfrm>
            <a:off x="1039043" y="390229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47"/>
          <p:cNvSpPr/>
          <p:nvPr/>
        </p:nvSpPr>
        <p:spPr>
          <a:xfrm>
            <a:off x="3329766" y="3845478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47"/>
          <p:cNvSpPr/>
          <p:nvPr/>
        </p:nvSpPr>
        <p:spPr>
          <a:xfrm>
            <a:off x="2764761" y="3866974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47"/>
          <p:cNvSpPr/>
          <p:nvPr/>
        </p:nvSpPr>
        <p:spPr>
          <a:xfrm>
            <a:off x="3893238" y="3843944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6" name="Google Shape;856;p47"/>
          <p:cNvGrpSpPr/>
          <p:nvPr/>
        </p:nvGrpSpPr>
        <p:grpSpPr>
          <a:xfrm>
            <a:off x="4432985" y="3848932"/>
            <a:ext cx="394068" cy="325505"/>
            <a:chOff x="5268225" y="4341925"/>
            <a:chExt cx="468850" cy="387275"/>
          </a:xfrm>
        </p:grpSpPr>
        <p:sp>
          <p:nvSpPr>
            <p:cNvPr id="857" name="Google Shape;857;p47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47"/>
          <p:cNvGrpSpPr/>
          <p:nvPr/>
        </p:nvGrpSpPr>
        <p:grpSpPr>
          <a:xfrm>
            <a:off x="5017931" y="3838699"/>
            <a:ext cx="354145" cy="354145"/>
            <a:chOff x="5964175" y="4329750"/>
            <a:chExt cx="421350" cy="421350"/>
          </a:xfrm>
        </p:grpSpPr>
        <p:sp>
          <p:nvSpPr>
            <p:cNvPr id="866" name="Google Shape;866;p47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8" name="Google Shape;868;p47"/>
          <p:cNvGrpSpPr/>
          <p:nvPr/>
        </p:nvGrpSpPr>
        <p:grpSpPr>
          <a:xfrm>
            <a:off x="1053839" y="4403683"/>
            <a:ext cx="372594" cy="360301"/>
            <a:chOff x="1247825" y="5001950"/>
            <a:chExt cx="443300" cy="428675"/>
          </a:xfrm>
        </p:grpSpPr>
        <p:sp>
          <p:nvSpPr>
            <p:cNvPr id="869" name="Google Shape;869;p47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5" name="Google Shape;875;p47"/>
          <p:cNvGrpSpPr/>
          <p:nvPr/>
        </p:nvGrpSpPr>
        <p:grpSpPr>
          <a:xfrm>
            <a:off x="1652085" y="4385760"/>
            <a:ext cx="306068" cy="389992"/>
            <a:chOff x="1959600" y="4980625"/>
            <a:chExt cx="364150" cy="464000"/>
          </a:xfrm>
        </p:grpSpPr>
        <p:sp>
          <p:nvSpPr>
            <p:cNvPr id="876" name="Google Shape;876;p47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3" name="Google Shape;883;p47"/>
          <p:cNvGrpSpPr/>
          <p:nvPr/>
        </p:nvGrpSpPr>
        <p:grpSpPr>
          <a:xfrm>
            <a:off x="2194565" y="4400615"/>
            <a:ext cx="351077" cy="360806"/>
            <a:chOff x="2605025" y="4998300"/>
            <a:chExt cx="417700" cy="429275"/>
          </a:xfrm>
        </p:grpSpPr>
        <p:sp>
          <p:nvSpPr>
            <p:cNvPr id="884" name="Google Shape;884;p47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47"/>
          <p:cNvGrpSpPr/>
          <p:nvPr/>
        </p:nvGrpSpPr>
        <p:grpSpPr>
          <a:xfrm>
            <a:off x="2725257" y="4403683"/>
            <a:ext cx="419662" cy="349543"/>
            <a:chOff x="3236425" y="5001950"/>
            <a:chExt cx="499300" cy="415875"/>
          </a:xfrm>
        </p:grpSpPr>
        <p:sp>
          <p:nvSpPr>
            <p:cNvPr id="888" name="Google Shape;888;p47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4" name="Google Shape;894;p47"/>
          <p:cNvGrpSpPr/>
          <p:nvPr/>
        </p:nvGrpSpPr>
        <p:grpSpPr>
          <a:xfrm>
            <a:off x="3340377" y="4385760"/>
            <a:ext cx="319369" cy="380263"/>
            <a:chOff x="3968275" y="4980625"/>
            <a:chExt cx="379975" cy="452425"/>
          </a:xfrm>
        </p:grpSpPr>
        <p:sp>
          <p:nvSpPr>
            <p:cNvPr id="895" name="Google Shape;895;p47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47"/>
          <p:cNvGrpSpPr/>
          <p:nvPr/>
        </p:nvGrpSpPr>
        <p:grpSpPr>
          <a:xfrm>
            <a:off x="4995910" y="4470713"/>
            <a:ext cx="404323" cy="220085"/>
            <a:chOff x="5937975" y="5081700"/>
            <a:chExt cx="481050" cy="261850"/>
          </a:xfrm>
        </p:grpSpPr>
        <p:sp>
          <p:nvSpPr>
            <p:cNvPr id="899" name="Google Shape;899;p47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2" name="Google Shape;902;p47"/>
          <p:cNvGrpSpPr/>
          <p:nvPr/>
        </p:nvGrpSpPr>
        <p:grpSpPr>
          <a:xfrm>
            <a:off x="5614118" y="4428247"/>
            <a:ext cx="290183" cy="333679"/>
            <a:chOff x="6673500" y="5031175"/>
            <a:chExt cx="345250" cy="397000"/>
          </a:xfrm>
        </p:grpSpPr>
        <p:sp>
          <p:nvSpPr>
            <p:cNvPr id="903" name="Google Shape;903;p47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8" name="Google Shape;908;p47"/>
          <p:cNvGrpSpPr/>
          <p:nvPr/>
        </p:nvGrpSpPr>
        <p:grpSpPr>
          <a:xfrm>
            <a:off x="3306105" y="452892"/>
            <a:ext cx="387933" cy="345971"/>
            <a:chOff x="3927500" y="301425"/>
            <a:chExt cx="461550" cy="411625"/>
          </a:xfrm>
        </p:grpSpPr>
        <p:sp>
          <p:nvSpPr>
            <p:cNvPr id="909" name="Google Shape;909;p47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7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7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7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7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7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6" name="Google Shape;936;p47"/>
          <p:cNvGrpSpPr/>
          <p:nvPr/>
        </p:nvGrpSpPr>
        <p:grpSpPr>
          <a:xfrm>
            <a:off x="5593652" y="459553"/>
            <a:ext cx="332670" cy="332670"/>
            <a:chOff x="6649150" y="309350"/>
            <a:chExt cx="395800" cy="395800"/>
          </a:xfrm>
        </p:grpSpPr>
        <p:sp>
          <p:nvSpPr>
            <p:cNvPr id="937" name="Google Shape;937;p47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7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7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7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7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7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7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7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7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0" name="Google Shape;960;p47"/>
          <p:cNvGrpSpPr/>
          <p:nvPr/>
        </p:nvGrpSpPr>
        <p:grpSpPr>
          <a:xfrm>
            <a:off x="5026105" y="467223"/>
            <a:ext cx="337797" cy="319873"/>
            <a:chOff x="5973900" y="318475"/>
            <a:chExt cx="401900" cy="380575"/>
          </a:xfrm>
        </p:grpSpPr>
        <p:sp>
          <p:nvSpPr>
            <p:cNvPr id="961" name="Google Shape;961;p47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7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7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5" name="Google Shape;975;p47"/>
          <p:cNvGrpSpPr/>
          <p:nvPr/>
        </p:nvGrpSpPr>
        <p:grpSpPr>
          <a:xfrm>
            <a:off x="1071258" y="980516"/>
            <a:ext cx="342882" cy="418128"/>
            <a:chOff x="1268550" y="929175"/>
            <a:chExt cx="407950" cy="497475"/>
          </a:xfrm>
        </p:grpSpPr>
        <p:sp>
          <p:nvSpPr>
            <p:cNvPr id="976" name="Google Shape;976;p47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9" name="Google Shape;979;p47"/>
          <p:cNvGrpSpPr/>
          <p:nvPr/>
        </p:nvGrpSpPr>
        <p:grpSpPr>
          <a:xfrm>
            <a:off x="5557322" y="996380"/>
            <a:ext cx="405331" cy="388962"/>
            <a:chOff x="6605925" y="948050"/>
            <a:chExt cx="482250" cy="462775"/>
          </a:xfrm>
        </p:grpSpPr>
        <p:sp>
          <p:nvSpPr>
            <p:cNvPr id="980" name="Google Shape;980;p47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6" name="Google Shape;986;p47"/>
          <p:cNvGrpSpPr/>
          <p:nvPr/>
        </p:nvGrpSpPr>
        <p:grpSpPr>
          <a:xfrm>
            <a:off x="5652004" y="2148349"/>
            <a:ext cx="215966" cy="342399"/>
            <a:chOff x="6718575" y="2318625"/>
            <a:chExt cx="256950" cy="407375"/>
          </a:xfrm>
        </p:grpSpPr>
        <p:sp>
          <p:nvSpPr>
            <p:cNvPr id="987" name="Google Shape;987;p4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5" name="Google Shape;995;p47"/>
          <p:cNvGrpSpPr/>
          <p:nvPr/>
        </p:nvGrpSpPr>
        <p:grpSpPr>
          <a:xfrm>
            <a:off x="2753393" y="2775257"/>
            <a:ext cx="363369" cy="221115"/>
            <a:chOff x="3269900" y="3064500"/>
            <a:chExt cx="432325" cy="263075"/>
          </a:xfrm>
        </p:grpSpPr>
        <p:sp>
          <p:nvSpPr>
            <p:cNvPr id="996" name="Google Shape;996;p47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9" name="Google Shape;999;p47"/>
          <p:cNvGrpSpPr/>
          <p:nvPr/>
        </p:nvGrpSpPr>
        <p:grpSpPr>
          <a:xfrm>
            <a:off x="5627419" y="2707701"/>
            <a:ext cx="265115" cy="372594"/>
            <a:chOff x="6689325" y="2984125"/>
            <a:chExt cx="315425" cy="443300"/>
          </a:xfrm>
        </p:grpSpPr>
        <p:sp>
          <p:nvSpPr>
            <p:cNvPr id="1000" name="Google Shape;1000;p47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5" name="Google Shape;1005;p47"/>
          <p:cNvGrpSpPr/>
          <p:nvPr/>
        </p:nvGrpSpPr>
        <p:grpSpPr>
          <a:xfrm>
            <a:off x="1676145" y="3802369"/>
            <a:ext cx="256416" cy="414535"/>
            <a:chOff x="1988225" y="4286525"/>
            <a:chExt cx="305075" cy="493200"/>
          </a:xfrm>
        </p:grpSpPr>
        <p:sp>
          <p:nvSpPr>
            <p:cNvPr id="1006" name="Google Shape;1006;p47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3" name="Google Shape;1013;p47"/>
          <p:cNvGrpSpPr/>
          <p:nvPr/>
        </p:nvGrpSpPr>
        <p:grpSpPr>
          <a:xfrm>
            <a:off x="2220137" y="3831534"/>
            <a:ext cx="309640" cy="392030"/>
            <a:chOff x="2635450" y="4321225"/>
            <a:chExt cx="368400" cy="466425"/>
          </a:xfrm>
        </p:grpSpPr>
        <p:sp>
          <p:nvSpPr>
            <p:cNvPr id="1014" name="Google Shape;1014;p47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0" name="Google Shape;1020;p47"/>
          <p:cNvGrpSpPr/>
          <p:nvPr/>
        </p:nvGrpSpPr>
        <p:grpSpPr>
          <a:xfrm>
            <a:off x="5588546" y="3821805"/>
            <a:ext cx="342882" cy="383835"/>
            <a:chOff x="6643075" y="4309650"/>
            <a:chExt cx="407950" cy="456675"/>
          </a:xfrm>
        </p:grpSpPr>
        <p:sp>
          <p:nvSpPr>
            <p:cNvPr id="1021" name="Google Shape;1021;p47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0" name="Google Shape;1030;p47"/>
          <p:cNvGrpSpPr/>
          <p:nvPr/>
        </p:nvGrpSpPr>
        <p:grpSpPr>
          <a:xfrm>
            <a:off x="4403819" y="4363760"/>
            <a:ext cx="452420" cy="433992"/>
            <a:chOff x="5233525" y="4954450"/>
            <a:chExt cx="538275" cy="516350"/>
          </a:xfrm>
        </p:grpSpPr>
        <p:sp>
          <p:nvSpPr>
            <p:cNvPr id="1031" name="Google Shape;1031;p47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2" name="Google Shape;1042;p47"/>
          <p:cNvGrpSpPr/>
          <p:nvPr/>
        </p:nvGrpSpPr>
        <p:grpSpPr>
          <a:xfrm>
            <a:off x="3834738" y="4371429"/>
            <a:ext cx="460615" cy="418653"/>
            <a:chOff x="4556450" y="4963575"/>
            <a:chExt cx="548025" cy="498100"/>
          </a:xfrm>
        </p:grpSpPr>
        <p:sp>
          <p:nvSpPr>
            <p:cNvPr id="1043" name="Google Shape;1043;p47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8" name="Google Shape;1048;p47"/>
          <p:cNvGrpSpPr/>
          <p:nvPr/>
        </p:nvGrpSpPr>
        <p:grpSpPr>
          <a:xfrm>
            <a:off x="452020" y="4462014"/>
            <a:ext cx="445255" cy="246182"/>
            <a:chOff x="531800" y="5071350"/>
            <a:chExt cx="529750" cy="292900"/>
          </a:xfrm>
        </p:grpSpPr>
        <p:sp>
          <p:nvSpPr>
            <p:cNvPr id="1049" name="Google Shape;1049;p47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7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7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7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7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6" name="Google Shape;1056;p47"/>
          <p:cNvGrpSpPr/>
          <p:nvPr/>
        </p:nvGrpSpPr>
        <p:grpSpPr>
          <a:xfrm>
            <a:off x="7091494" y="1875175"/>
            <a:ext cx="433992" cy="422729"/>
            <a:chOff x="5916675" y="927975"/>
            <a:chExt cx="516350" cy="502950"/>
          </a:xfrm>
        </p:grpSpPr>
        <p:sp>
          <p:nvSpPr>
            <p:cNvPr id="1057" name="Google Shape;1057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9" name="Google Shape;1059;p47"/>
          <p:cNvGrpSpPr/>
          <p:nvPr/>
        </p:nvGrpSpPr>
        <p:grpSpPr>
          <a:xfrm>
            <a:off x="6207514" y="2581077"/>
            <a:ext cx="1079481" cy="1051467"/>
            <a:chOff x="5916675" y="927975"/>
            <a:chExt cx="516350" cy="502950"/>
          </a:xfrm>
        </p:grpSpPr>
        <p:sp>
          <p:nvSpPr>
            <p:cNvPr id="1060" name="Google Shape;1060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2" name="Google Shape;1062;p47"/>
          <p:cNvGrpSpPr/>
          <p:nvPr/>
        </p:nvGrpSpPr>
        <p:grpSpPr>
          <a:xfrm>
            <a:off x="6207657" y="1875175"/>
            <a:ext cx="433992" cy="422729"/>
            <a:chOff x="5916675" y="927975"/>
            <a:chExt cx="516350" cy="502950"/>
          </a:xfrm>
        </p:grpSpPr>
        <p:sp>
          <p:nvSpPr>
            <p:cNvPr id="1063" name="Google Shape;1063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5" name="Google Shape;1065;p47"/>
          <p:cNvSpPr/>
          <p:nvPr/>
        </p:nvSpPr>
        <p:spPr>
          <a:xfrm>
            <a:off x="7283655" y="211155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47"/>
          <p:cNvSpPr/>
          <p:nvPr/>
        </p:nvSpPr>
        <p:spPr>
          <a:xfrm>
            <a:off x="6399818" y="211155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47"/>
          <p:cNvSpPr/>
          <p:nvPr/>
        </p:nvSpPr>
        <p:spPr>
          <a:xfrm>
            <a:off x="6685353" y="3169090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2" name="Google Shape;1072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73" name="Google Shape;1073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9" name="Google Shape;1079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80" name="Google Shape;1080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4" name="Google Shape;1084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85" name="Google Shape;1085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8" name="Google Shape;1088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89" name="Google Shape;1089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95" name="Google Shape;1095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8" name="Google Shape;1098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99" name="Google Shape;1099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04" name="Google Shape;1104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10" name="Google Shape;1110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17" name="Google Shape;1117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9" name="Google Shape;1119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20" name="Google Shape;1120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24" name="Google Shape;1124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0" name="Google Shape;1130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31" name="Google Shape;1131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37" name="Google Shape;1137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41" name="Google Shape;1141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42" name="Google Shape;1142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2" name="Google Shape;1152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59" name="Google Shape;1159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64" name="Google Shape;1164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70" name="Google Shape;1170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6" name="Google Shape;1176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77" name="Google Shape;1177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82" name="Google Shape;1182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87" name="Google Shape;1187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2" name="Google Shape;1192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93" name="Google Shape;1193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03" name="Google Shape;1203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04" name="Google Shape;1204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7" name="Google Shape;1207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08" name="Google Shape;1208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18" name="Google Shape;1218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19" name="Google Shape;1219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3" name="Google Shape;1223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24" name="Google Shape;1224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34" name="Google Shape;1234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35" name="Google Shape;1235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2" name="Google Shape;1242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43" name="Google Shape;1243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48" name="Google Shape;1248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2" name="Google Shape;1252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53" name="Google Shape;1253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8" name="Google Shape;1258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59" name="Google Shape;1259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5" name="Google Shape;1265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66" name="Google Shape;1266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9" name="Google Shape;1269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70" name="Google Shape;1270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5" name="Google Shape;1275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76" name="Google Shape;1276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2" name="Google Shape;1282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83" name="Google Shape;1283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6" name="Google Shape;1286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87" name="Google Shape;1287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92" name="Google Shape;1292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8" name="Google Shape;1298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99" name="Google Shape;1299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6" name="Google Shape;1306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07" name="Google Shape;1307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1" name="Google Shape;1311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12" name="Google Shape;1312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5" name="Google Shape;1315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16" name="Google Shape;1316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9" name="Google Shape;1319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20" name="Google Shape;1320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4" name="Google Shape;1324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25" name="Google Shape;1325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9" name="Google Shape;1329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30" name="Google Shape;1330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5" name="Google Shape;1335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36" name="Google Shape;1336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2" name="Google Shape;1342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43" name="Google Shape;1343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0" name="Google Shape;1350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51" name="Google Shape;1351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3" name="Google Shape;1363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64" name="Google Shape;1364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8" name="Google Shape;1368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69" name="Google Shape;1369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2" name="Google Shape;1372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73" name="Google Shape;1373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9" name="Google Shape;1379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80" name="Google Shape;1380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8" name="Google Shape;1388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89" name="Google Shape;1389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1" name="Google Shape;1401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02" name="Google Shape;1402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4" name="Google Shape;1414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15" name="Google Shape;1415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28" name="Google Shape;1428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4" name="Google Shape;1434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35" name="Google Shape;1435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0" name="Google Shape;1450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451" name="Google Shape;1451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5" name="Google Shape;1455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56" name="Google Shape;1456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57" name="Google Shape;1457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0" name="Google Shape;1460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61" name="Google Shape;1461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4" name="Google Shape;1464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65" name="Google Shape;1465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8" name="Google Shape;1468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69" name="Google Shape;1469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72" name="Google Shape;1472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73" name="Google Shape;1473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1" name="Google Shape;1481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82" name="Google Shape;1482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6" name="Google Shape;1506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07" name="Google Shape;1507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08" name="Google Shape;1508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0" name="Google Shape;1510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11" name="Google Shape;1511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3" name="Google Shape;1513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14" name="Google Shape;1514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5" name="Google Shape;1515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16" name="Google Shape;1516;p48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49"/>
          <p:cNvSpPr txBox="1"/>
          <p:nvPr/>
        </p:nvSpPr>
        <p:spPr>
          <a:xfrm>
            <a:off x="731900" y="895256"/>
            <a:ext cx="66768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You can also use any emoji as an icon!</a:t>
            </a:r>
            <a:endParaRPr b="1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And of course it resizes without losing quality.</a:t>
            </a:r>
            <a:endParaRPr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522" name="Google Shape;1522;p49"/>
          <p:cNvSpPr txBox="1"/>
          <p:nvPr/>
        </p:nvSpPr>
        <p:spPr>
          <a:xfrm>
            <a:off x="731900" y="2295038"/>
            <a:ext cx="73275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666666"/>
                </a:highlight>
                <a:latin typeface="PT Serif"/>
                <a:ea typeface="PT Serif"/>
                <a:cs typeface="PT Serif"/>
                <a:sym typeface="PT Serif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666666"/>
              </a:highlight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523" name="Google Shape;1523;p49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8" name="Google Shape;1528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9" name="Google Shape;1529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30" name="Google Shape;1530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31" name="Google Shape;1531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32" name="Google Shape;1532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33" name="Google Shape;1533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34" name="Google Shape;1534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35" name="Google Shape;1535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36" name="Google Shape;1536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37" name="Google Shape;1537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38" name="Google Shape;1538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39" name="Google Shape;1539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40" name="Google Shape;1540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41" name="Google Shape;1541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42" name="Google Shape;1542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543" name="Google Shape;1543;p50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ctrTitle"/>
          </p:nvPr>
        </p:nvSpPr>
        <p:spPr>
          <a:xfrm>
            <a:off x="1619700" y="1583344"/>
            <a:ext cx="5904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5" name="Google Shape;75;p15"/>
          <p:cNvSpPr txBox="1"/>
          <p:nvPr>
            <p:ph idx="1" type="subTitle"/>
          </p:nvPr>
        </p:nvSpPr>
        <p:spPr>
          <a:xfrm>
            <a:off x="1619700" y="2840060"/>
            <a:ext cx="5904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1659150" y="2161800"/>
            <a:ext cx="5825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1251600" y="1272975"/>
            <a:ext cx="6640800" cy="30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▣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▣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▣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idx="4294967295" type="ctrTitle"/>
          </p:nvPr>
        </p:nvSpPr>
        <p:spPr>
          <a:xfrm>
            <a:off x="1620900" y="2326294"/>
            <a:ext cx="5902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000">
                <a:solidFill>
                  <a:srgbClr val="FFFFFF"/>
                </a:solidFill>
              </a:rPr>
              <a:t>big concept</a:t>
            </a:r>
            <a:endParaRPr i="1" sz="6000">
              <a:solidFill>
                <a:srgbClr val="FFFFFF"/>
              </a:solidFill>
            </a:endParaRPr>
          </a:p>
        </p:txBody>
      </p:sp>
      <p:sp>
        <p:nvSpPr>
          <p:cNvPr id="95" name="Google Shape;95;p18"/>
          <p:cNvSpPr txBox="1"/>
          <p:nvPr>
            <p:ph idx="4294967295" type="subTitle"/>
          </p:nvPr>
        </p:nvSpPr>
        <p:spPr>
          <a:xfrm>
            <a:off x="1620900" y="3411559"/>
            <a:ext cx="5902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3630900" y="617169"/>
            <a:ext cx="1882200" cy="1883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" name="Google Shape;97;p18"/>
          <p:cNvGrpSpPr/>
          <p:nvPr/>
        </p:nvGrpSpPr>
        <p:grpSpPr>
          <a:xfrm>
            <a:off x="4097357" y="1084062"/>
            <a:ext cx="949283" cy="950125"/>
            <a:chOff x="5941025" y="3634400"/>
            <a:chExt cx="467650" cy="467650"/>
          </a:xfrm>
        </p:grpSpPr>
        <p:sp>
          <p:nvSpPr>
            <p:cNvPr id="98" name="Google Shape;98;p1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905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905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905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905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905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905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970200" y="1731857"/>
            <a:ext cx="3496500" cy="19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White</a:t>
            </a:r>
            <a:endParaRPr b="1" i="1"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0" name="Google Shape;110;p19"/>
          <p:cNvSpPr txBox="1"/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11" name="Google Shape;111;p19"/>
          <p:cNvSpPr txBox="1"/>
          <p:nvPr>
            <p:ph idx="2" type="body"/>
          </p:nvPr>
        </p:nvSpPr>
        <p:spPr>
          <a:xfrm>
            <a:off x="4677289" y="1731857"/>
            <a:ext cx="3496500" cy="19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738600" y="1612575"/>
            <a:ext cx="2471100" cy="19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>
                <a:latin typeface="Playfair Display"/>
                <a:ea typeface="Playfair Display"/>
                <a:cs typeface="Playfair Display"/>
                <a:sym typeface="Playfair Display"/>
              </a:rPr>
              <a:t>Yellow</a:t>
            </a:r>
            <a:endParaRPr b="1" i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19" name="Google Shape;119;p20"/>
          <p:cNvSpPr txBox="1"/>
          <p:nvPr>
            <p:ph idx="2" type="body"/>
          </p:nvPr>
        </p:nvSpPr>
        <p:spPr>
          <a:xfrm>
            <a:off x="3336453" y="1612575"/>
            <a:ext cx="2471100" cy="19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>
                <a:latin typeface="Playfair Display"/>
                <a:ea typeface="Playfair Display"/>
                <a:cs typeface="Playfair Display"/>
                <a:sym typeface="Playfair Display"/>
              </a:rPr>
              <a:t>Blue</a:t>
            </a:r>
            <a:endParaRPr b="1" i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0" name="Google Shape;120;p20"/>
          <p:cNvSpPr txBox="1"/>
          <p:nvPr>
            <p:ph idx="3" type="body"/>
          </p:nvPr>
        </p:nvSpPr>
        <p:spPr>
          <a:xfrm>
            <a:off x="5934307" y="1612575"/>
            <a:ext cx="2471100" cy="19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>
                <a:latin typeface="Playfair Display"/>
                <a:ea typeface="Playfair Display"/>
                <a:cs typeface="Playfair Display"/>
                <a:sym typeface="Playfair Display"/>
              </a:rPr>
              <a:t>Red</a:t>
            </a:r>
            <a:endParaRPr b="1" i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rtia template">
  <a:themeElements>
    <a:clrScheme name="Custom 347">
      <a:dk1>
        <a:srgbClr val="000000"/>
      </a:dk1>
      <a:lt1>
        <a:srgbClr val="FFFFFF"/>
      </a:lt1>
      <a:dk2>
        <a:srgbClr val="000000"/>
      </a:dk2>
      <a:lt2>
        <a:srgbClr val="F3F3F3"/>
      </a:lt2>
      <a:accent1>
        <a:srgbClr val="434343"/>
      </a:accent1>
      <a:accent2>
        <a:srgbClr val="999999"/>
      </a:accent2>
      <a:accent3>
        <a:srgbClr val="CCCCCC"/>
      </a:accent3>
      <a:accent4>
        <a:srgbClr val="4D5F6D"/>
      </a:accent4>
      <a:accent5>
        <a:srgbClr val="7F98AC"/>
      </a:accent5>
      <a:accent6>
        <a:srgbClr val="BCCEDB"/>
      </a:accent6>
      <a:hlink>
        <a:srgbClr val="1D1D1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