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Playfair Display"/>
      <p:regular r:id="rId45"/>
      <p:bold r:id="rId46"/>
      <p:italic r:id="rId47"/>
      <p:boldItalic r:id="rId48"/>
    </p:embeddedFont>
    <p:embeddedFont>
      <p:font typeface="Montserrat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FE497AA-44E8-455A-928D-1E2571EE2AA5}">
  <a:tblStyle styleId="{DFE497AA-44E8-455A-928D-1E2571EE2AA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29ACCA66-42DE-43BE-BED4-3F24C8BE0B5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PlayfairDisplay-bold.fntdata"/><Relationship Id="rId45" Type="http://schemas.openxmlformats.org/officeDocument/2006/relationships/font" Target="fonts/PlayfairDisplay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PlayfairDisplay-boldItalic.fntdata"/><Relationship Id="rId47" Type="http://schemas.openxmlformats.org/officeDocument/2006/relationships/font" Target="fonts/PlayfairDisplay-italic.fntdata"/><Relationship Id="rId49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italic.fntdata"/><Relationship Id="rId50" Type="http://schemas.openxmlformats.org/officeDocument/2006/relationships/font" Target="fonts/Montserrat-bold.fntdata"/><Relationship Id="rId52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d975472e8c_0_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d975472e8c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d975472e8c_0_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d975472e8c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d975472e8c_0_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d975472e8c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d975472e8c_0_1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d975472e8c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d975472e8c_0_1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d975472e8c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d975472e8c_0_1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d975472e8c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d975472e8c_0_2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d975472e8c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d975472e8c_0_2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d975472e8c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d975472e8c_0_2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d975472e8c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d975472e8c_0_3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d975472e8c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3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g851f94cd7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5" name="Google Shape;1105;g851f94cd7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3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g14fc1ef26c_1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5" name="Google Shape;1555;g14fc1ef26c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0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g73d7a6f73b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2" name="Google Shape;1562;g73d7a6f73b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2391863"/>
            <a:ext cx="4126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b="1" sz="4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25" y="3912619"/>
            <a:ext cx="9144000" cy="123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lor">
  <p:cSld name="BLANK_1">
    <p:bg>
      <p:bgPr>
        <a:solidFill>
          <a:schemeClr val="accen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Google Shape;57;p11"/>
          <p:cNvCxnSpPr/>
          <p:nvPr/>
        </p:nvCxnSpPr>
        <p:spPr>
          <a:xfrm>
            <a:off x="734700" y="4732556"/>
            <a:ext cx="7674600" cy="0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" name="Google Shape;58;p11"/>
          <p:cNvCxnSpPr/>
          <p:nvPr/>
        </p:nvCxnSpPr>
        <p:spPr>
          <a:xfrm>
            <a:off x="734700" y="410944"/>
            <a:ext cx="7674600" cy="0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1D1D1B"/>
                </a:solidFill>
              </a:defRPr>
            </a:lvl1pPr>
            <a:lvl2pPr lvl="1">
              <a:buNone/>
              <a:defRPr>
                <a:solidFill>
                  <a:srgbClr val="1D1D1B"/>
                </a:solidFill>
              </a:defRPr>
            </a:lvl2pPr>
            <a:lvl3pPr lvl="2">
              <a:buNone/>
              <a:defRPr>
                <a:solidFill>
                  <a:srgbClr val="1D1D1B"/>
                </a:solidFill>
              </a:defRPr>
            </a:lvl3pPr>
            <a:lvl4pPr lvl="3">
              <a:buNone/>
              <a:defRPr>
                <a:solidFill>
                  <a:srgbClr val="1D1D1B"/>
                </a:solidFill>
              </a:defRPr>
            </a:lvl4pPr>
            <a:lvl5pPr lvl="4">
              <a:buNone/>
              <a:defRPr>
                <a:solidFill>
                  <a:srgbClr val="1D1D1B"/>
                </a:solidFill>
              </a:defRPr>
            </a:lvl5pPr>
            <a:lvl6pPr lvl="5">
              <a:buNone/>
              <a:defRPr>
                <a:solidFill>
                  <a:srgbClr val="1D1D1B"/>
                </a:solidFill>
              </a:defRPr>
            </a:lvl6pPr>
            <a:lvl7pPr lvl="6">
              <a:buNone/>
              <a:defRPr>
                <a:solidFill>
                  <a:srgbClr val="1D1D1B"/>
                </a:solidFill>
              </a:defRPr>
            </a:lvl7pPr>
            <a:lvl8pPr lvl="7">
              <a:buNone/>
              <a:defRPr>
                <a:solidFill>
                  <a:srgbClr val="1D1D1B"/>
                </a:solidFill>
              </a:defRPr>
            </a:lvl8pPr>
            <a:lvl9pPr lvl="8">
              <a:buNone/>
              <a:defRPr>
                <a:solidFill>
                  <a:srgbClr val="1D1D1B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ircle">
  <p:cSld name="BLANK_1_1">
    <p:bg>
      <p:bgPr>
        <a:solidFill>
          <a:schemeClr val="accen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rk_wood.jpg" id="61" name="Google Shape;61;p12"/>
          <p:cNvPicPr preferRelativeResize="0"/>
          <p:nvPr/>
        </p:nvPicPr>
        <p:blipFill rotWithShape="1">
          <a:blip r:embed="rId2">
            <a:alphaModFix/>
          </a:blip>
          <a:srcRect b="0" l="0" r="24998" t="0"/>
          <a:stretch/>
        </p:blipFill>
        <p:spPr>
          <a:xfrm>
            <a:off x="2285700" y="285413"/>
            <a:ext cx="4572600" cy="4572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4297650" y="4858089"/>
            <a:ext cx="548700" cy="28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1D1D1B"/>
                </a:solidFill>
              </a:defRPr>
            </a:lvl1pPr>
            <a:lvl2pPr lvl="1">
              <a:buNone/>
              <a:defRPr>
                <a:solidFill>
                  <a:srgbClr val="1D1D1B"/>
                </a:solidFill>
              </a:defRPr>
            </a:lvl2pPr>
            <a:lvl3pPr lvl="2">
              <a:buNone/>
              <a:defRPr>
                <a:solidFill>
                  <a:srgbClr val="1D1D1B"/>
                </a:solidFill>
              </a:defRPr>
            </a:lvl3pPr>
            <a:lvl4pPr lvl="3">
              <a:buNone/>
              <a:defRPr>
                <a:solidFill>
                  <a:srgbClr val="1D1D1B"/>
                </a:solidFill>
              </a:defRPr>
            </a:lvl4pPr>
            <a:lvl5pPr lvl="4">
              <a:buNone/>
              <a:defRPr>
                <a:solidFill>
                  <a:srgbClr val="1D1D1B"/>
                </a:solidFill>
              </a:defRPr>
            </a:lvl5pPr>
            <a:lvl6pPr lvl="5">
              <a:buNone/>
              <a:defRPr>
                <a:solidFill>
                  <a:srgbClr val="1D1D1B"/>
                </a:solidFill>
              </a:defRPr>
            </a:lvl6pPr>
            <a:lvl7pPr lvl="6">
              <a:buNone/>
              <a:defRPr>
                <a:solidFill>
                  <a:srgbClr val="1D1D1B"/>
                </a:solidFill>
              </a:defRPr>
            </a:lvl7pPr>
            <a:lvl8pPr lvl="7">
              <a:buNone/>
              <a:defRPr>
                <a:solidFill>
                  <a:srgbClr val="1D1D1B"/>
                </a:solidFill>
              </a:defRPr>
            </a:lvl8pPr>
            <a:lvl9pPr lvl="8">
              <a:buNone/>
              <a:defRPr>
                <a:solidFill>
                  <a:srgbClr val="1D1D1B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685800" y="3811625"/>
            <a:ext cx="4695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i="1" sz="1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i="1" sz="1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i="1" sz="1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i="1" sz="1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i="1" sz="1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i="1" sz="1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i="1" sz="1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i="1" sz="1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i="1" sz="1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type="ctrTitle"/>
          </p:nvPr>
        </p:nvSpPr>
        <p:spPr>
          <a:xfrm>
            <a:off x="685800" y="2334725"/>
            <a:ext cx="4695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4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cxnSp>
        <p:nvCxnSpPr>
          <p:cNvPr id="15" name="Google Shape;15;p3"/>
          <p:cNvCxnSpPr/>
          <p:nvPr/>
        </p:nvCxnSpPr>
        <p:spPr>
          <a:xfrm>
            <a:off x="806100" y="3623569"/>
            <a:ext cx="75318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261500" y="2161800"/>
            <a:ext cx="66210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Font typeface="Playfair Display"/>
              <a:buChar char="◈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○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■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●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○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■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●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○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■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9" name="Google Shape;19;p4"/>
          <p:cNvSpPr txBox="1"/>
          <p:nvPr/>
        </p:nvSpPr>
        <p:spPr>
          <a:xfrm>
            <a:off x="3593400" y="759351"/>
            <a:ext cx="1957200" cy="6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</a:t>
            </a:r>
            <a:endParaRPr sz="96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20" name="Google Shape;20;p4"/>
          <p:cNvCxnSpPr/>
          <p:nvPr/>
        </p:nvCxnSpPr>
        <p:spPr>
          <a:xfrm>
            <a:off x="3028650" y="4155549"/>
            <a:ext cx="30867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25" y="4977000"/>
            <a:ext cx="9144000" cy="16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5"/>
          <p:cNvSpPr txBox="1"/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b="0" sz="2400">
                <a:solidFill>
                  <a:srgbClr val="F3F3F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b="0" sz="2400">
                <a:solidFill>
                  <a:srgbClr val="99999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b="0" sz="2400">
                <a:solidFill>
                  <a:srgbClr val="99999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b="0" sz="2400">
                <a:solidFill>
                  <a:srgbClr val="99999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b="0" sz="2400">
                <a:solidFill>
                  <a:srgbClr val="99999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b="0" sz="2400">
                <a:solidFill>
                  <a:srgbClr val="99999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b="0" sz="2400">
                <a:solidFill>
                  <a:srgbClr val="99999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b="0" sz="2400">
                <a:solidFill>
                  <a:srgbClr val="99999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b="0" sz="2400">
                <a:solidFill>
                  <a:srgbClr val="999999"/>
                </a:solidFill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1005600" y="1200150"/>
            <a:ext cx="7132800" cy="362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◈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cxnSp>
        <p:nvCxnSpPr>
          <p:cNvPr id="26" name="Google Shape;26;p5"/>
          <p:cNvCxnSpPr/>
          <p:nvPr/>
        </p:nvCxnSpPr>
        <p:spPr>
          <a:xfrm>
            <a:off x="3028650" y="971556"/>
            <a:ext cx="30867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880026" y="1200150"/>
            <a:ext cx="3584100" cy="3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◈"/>
              <a:defRPr sz="24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1" name="Google Shape;31;p6"/>
          <p:cNvSpPr txBox="1"/>
          <p:nvPr>
            <p:ph idx="2" type="body"/>
          </p:nvPr>
        </p:nvSpPr>
        <p:spPr>
          <a:xfrm>
            <a:off x="4679875" y="1200150"/>
            <a:ext cx="3584100" cy="3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◈"/>
              <a:defRPr sz="24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cxnSp>
        <p:nvCxnSpPr>
          <p:cNvPr id="32" name="Google Shape;32;p6"/>
          <p:cNvCxnSpPr/>
          <p:nvPr/>
        </p:nvCxnSpPr>
        <p:spPr>
          <a:xfrm>
            <a:off x="3028650" y="971556"/>
            <a:ext cx="30867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" name="Google Shape;33;p6"/>
          <p:cNvSpPr/>
          <p:nvPr/>
        </p:nvSpPr>
        <p:spPr>
          <a:xfrm>
            <a:off x="25" y="4977000"/>
            <a:ext cx="9144000" cy="16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457200" y="1200150"/>
            <a:ext cx="2631900" cy="33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◈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2" type="body"/>
          </p:nvPr>
        </p:nvSpPr>
        <p:spPr>
          <a:xfrm>
            <a:off x="3223964" y="1200150"/>
            <a:ext cx="2631900" cy="33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◈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3" type="body"/>
          </p:nvPr>
        </p:nvSpPr>
        <p:spPr>
          <a:xfrm>
            <a:off x="5990727" y="1200150"/>
            <a:ext cx="2631900" cy="33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◈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cxnSp>
        <p:nvCxnSpPr>
          <p:cNvPr id="40" name="Google Shape;40;p7"/>
          <p:cNvCxnSpPr/>
          <p:nvPr/>
        </p:nvCxnSpPr>
        <p:spPr>
          <a:xfrm>
            <a:off x="3028650" y="971556"/>
            <a:ext cx="30867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Google Shape;41;p7"/>
          <p:cNvSpPr/>
          <p:nvPr/>
        </p:nvSpPr>
        <p:spPr>
          <a:xfrm>
            <a:off x="25" y="4977000"/>
            <a:ext cx="9144000" cy="16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cxnSp>
        <p:nvCxnSpPr>
          <p:cNvPr id="45" name="Google Shape;45;p8"/>
          <p:cNvCxnSpPr/>
          <p:nvPr/>
        </p:nvCxnSpPr>
        <p:spPr>
          <a:xfrm>
            <a:off x="3028650" y="971556"/>
            <a:ext cx="30867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" name="Google Shape;46;p8"/>
          <p:cNvSpPr/>
          <p:nvPr/>
        </p:nvSpPr>
        <p:spPr>
          <a:xfrm>
            <a:off x="25" y="4977000"/>
            <a:ext cx="9144000" cy="16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idx="1" type="body"/>
          </p:nvPr>
        </p:nvSpPr>
        <p:spPr>
          <a:xfrm>
            <a:off x="457200" y="4406301"/>
            <a:ext cx="8229600" cy="57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600"/>
              <a:buFont typeface="Playfair Display"/>
              <a:buNone/>
              <a:defRPr i="1" sz="1600">
                <a:latin typeface="Playfair Display"/>
                <a:ea typeface="Playfair Display"/>
                <a:cs typeface="Playfair Display"/>
                <a:sym typeface="Playfair Display"/>
              </a:defRPr>
            </a:lvl1pPr>
          </a:lstStyle>
          <a:p/>
        </p:txBody>
      </p:sp>
      <p:cxnSp>
        <p:nvCxnSpPr>
          <p:cNvPr id="50" name="Google Shape;50;p9"/>
          <p:cNvCxnSpPr/>
          <p:nvPr/>
        </p:nvCxnSpPr>
        <p:spPr>
          <a:xfrm>
            <a:off x="3028650" y="4406312"/>
            <a:ext cx="30867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4297650" y="4866152"/>
            <a:ext cx="548700" cy="2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Google Shape;53;p10"/>
          <p:cNvCxnSpPr/>
          <p:nvPr/>
        </p:nvCxnSpPr>
        <p:spPr>
          <a:xfrm>
            <a:off x="734700" y="4732556"/>
            <a:ext cx="76746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" name="Google Shape;54;p10"/>
          <p:cNvCxnSpPr/>
          <p:nvPr/>
        </p:nvCxnSpPr>
        <p:spPr>
          <a:xfrm>
            <a:off x="734700" y="410944"/>
            <a:ext cx="76746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b="1" sz="3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b="1" sz="3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b="1" sz="3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b="1" sz="3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b="1" sz="3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b="1" sz="3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b="1" sz="3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b="1" sz="3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◈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○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■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●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○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■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●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○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■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Relationship Id="rId5" Type="http://schemas.openxmlformats.org/officeDocument/2006/relationships/hyperlink" Target="http://subtlepatterns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playfair-display" TargetMode="External"/><Relationship Id="rId4" Type="http://schemas.openxmlformats.org/officeDocument/2006/relationships/hyperlink" Target="https://www.fontsquirrel.com/fonts/droid-sans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jpg"/><Relationship Id="rId4" Type="http://schemas.openxmlformats.org/officeDocument/2006/relationships/image" Target="../media/image9.jpg"/><Relationship Id="rId5" Type="http://schemas.openxmlformats.org/officeDocument/2006/relationships/image" Target="../media/image12.jpg"/><Relationship Id="rId6" Type="http://schemas.openxmlformats.org/officeDocument/2006/relationships/image" Target="../media/image1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685800" y="2391863"/>
            <a:ext cx="4126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43" name="Google Shape;143;p22"/>
          <p:cNvSpPr txBox="1"/>
          <p:nvPr>
            <p:ph idx="1" type="body"/>
          </p:nvPr>
        </p:nvSpPr>
        <p:spPr>
          <a:xfrm>
            <a:off x="1173300" y="3452663"/>
            <a:ext cx="6797400" cy="15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 complex idea can be conveyed with just a single still image, namely making it possible to absorb large amounts of data quickly.</a:t>
            </a:r>
            <a:endParaRPr sz="2400"/>
          </a:p>
        </p:txBody>
      </p:sp>
      <p:pic>
        <p:nvPicPr>
          <p:cNvPr id="144" name="Google Shape;144;p22"/>
          <p:cNvPicPr preferRelativeResize="0"/>
          <p:nvPr/>
        </p:nvPicPr>
        <p:blipFill rotWithShape="1">
          <a:blip r:embed="rId3">
            <a:alphaModFix/>
          </a:blip>
          <a:srcRect b="3780" l="0" r="0" t="21218"/>
          <a:stretch/>
        </p:blipFill>
        <p:spPr>
          <a:xfrm>
            <a:off x="3210000" y="812625"/>
            <a:ext cx="2724000" cy="2724000"/>
          </a:xfrm>
          <a:prstGeom prst="diamond">
            <a:avLst/>
          </a:prstGeom>
          <a:noFill/>
          <a:ln>
            <a:noFill/>
          </a:ln>
        </p:spPr>
      </p:pic>
      <p:sp>
        <p:nvSpPr>
          <p:cNvPr id="145" name="Google Shape;145;p22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/>
          <p:nvPr/>
        </p:nvSpPr>
        <p:spPr>
          <a:xfrm>
            <a:off x="3092150" y="0"/>
            <a:ext cx="2959700" cy="1688600"/>
          </a:xfrm>
          <a:prstGeom prst="flowChartMerg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Want big impact?</a:t>
            </a:r>
            <a:endParaRPr>
              <a:solidFill>
                <a:srgbClr val="FFD9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Use big image</a:t>
            </a:r>
            <a:endParaRPr/>
          </a:p>
        </p:txBody>
      </p:sp>
      <p:sp>
        <p:nvSpPr>
          <p:cNvPr id="151" name="Google Shape;151;p23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1D1D1B"/>
                </a:solidFill>
              </a:rPr>
              <a:t>‹#›</a:t>
            </a:fld>
            <a:endParaRPr>
              <a:solidFill>
                <a:srgbClr val="1D1D1B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57" name="Google Shape;157;p24"/>
          <p:cNvSpPr/>
          <p:nvPr/>
        </p:nvSpPr>
        <p:spPr>
          <a:xfrm>
            <a:off x="3306760" y="1618775"/>
            <a:ext cx="2495700" cy="2349000"/>
          </a:xfrm>
          <a:prstGeom prst="ellipse">
            <a:avLst/>
          </a:prstGeom>
          <a:noFill/>
          <a:ln cap="flat" cmpd="sng" w="9525">
            <a:solidFill>
              <a:srgbClr val="FFD9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Gray</a:t>
            </a:r>
            <a:endParaRPr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58" name="Google Shape;158;p24"/>
          <p:cNvSpPr/>
          <p:nvPr/>
        </p:nvSpPr>
        <p:spPr>
          <a:xfrm>
            <a:off x="1055635" y="1618775"/>
            <a:ext cx="2495700" cy="2349000"/>
          </a:xfrm>
          <a:prstGeom prst="ellipse">
            <a:avLst/>
          </a:prstGeom>
          <a:noFill/>
          <a:ln cap="flat" cmpd="sng" w="9525">
            <a:solidFill>
              <a:srgbClr val="FFD9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White</a:t>
            </a:r>
            <a:endParaRPr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59" name="Google Shape;159;p24"/>
          <p:cNvSpPr/>
          <p:nvPr/>
        </p:nvSpPr>
        <p:spPr>
          <a:xfrm>
            <a:off x="5592785" y="1618775"/>
            <a:ext cx="2495700" cy="2349000"/>
          </a:xfrm>
          <a:prstGeom prst="ellipse">
            <a:avLst/>
          </a:prstGeom>
          <a:noFill/>
          <a:ln cap="flat" cmpd="sng" w="9525">
            <a:solidFill>
              <a:srgbClr val="FFD9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Black</a:t>
            </a:r>
            <a:endParaRPr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60" name="Google Shape;160;p24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/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66" name="Google Shape;166;p25"/>
          <p:cNvGraphicFramePr/>
          <p:nvPr/>
        </p:nvGraphicFramePr>
        <p:xfrm>
          <a:off x="167395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{DFE497AA-44E8-455A-928D-1E2571EE2AA5}</a:tableStyleId>
              </a:tblPr>
              <a:tblGrid>
                <a:gridCol w="1449025"/>
                <a:gridCol w="1449025"/>
                <a:gridCol w="1449025"/>
                <a:gridCol w="1449025"/>
              </a:tblGrid>
              <a:tr h="501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FFFFFF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FFFFFF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A</a:t>
                      </a:r>
                      <a:endParaRPr sz="1400">
                        <a:solidFill>
                          <a:srgbClr val="FFFFFF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FFFFFF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B</a:t>
                      </a:r>
                      <a:endParaRPr sz="1400">
                        <a:solidFill>
                          <a:srgbClr val="FFFFFF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FFFFFF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C</a:t>
                      </a:r>
                      <a:endParaRPr sz="1400">
                        <a:solidFill>
                          <a:srgbClr val="FFFFFF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Yellow</a:t>
                      </a:r>
                      <a:endParaRPr sz="1100">
                        <a:solidFill>
                          <a:srgbClr val="FFFFFF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FFD900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10</a:t>
                      </a:r>
                      <a:endParaRPr sz="1400">
                        <a:solidFill>
                          <a:srgbClr val="FFD900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FFD900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20</a:t>
                      </a:r>
                      <a:endParaRPr sz="1400">
                        <a:solidFill>
                          <a:srgbClr val="FFD900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FFD900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7</a:t>
                      </a:r>
                      <a:endParaRPr sz="1400">
                        <a:solidFill>
                          <a:srgbClr val="FFD900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Blue</a:t>
                      </a:r>
                      <a:endParaRPr sz="1100">
                        <a:solidFill>
                          <a:srgbClr val="FFFFFF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FFD900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30</a:t>
                      </a:r>
                      <a:endParaRPr sz="1400">
                        <a:solidFill>
                          <a:srgbClr val="FFD900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FFD900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15</a:t>
                      </a:r>
                      <a:endParaRPr sz="1400">
                        <a:solidFill>
                          <a:srgbClr val="FFD900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FFD900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10</a:t>
                      </a:r>
                      <a:endParaRPr sz="1400">
                        <a:solidFill>
                          <a:srgbClr val="FFD900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Orange</a:t>
                      </a:r>
                      <a:endParaRPr sz="1100">
                        <a:solidFill>
                          <a:srgbClr val="FFFFFF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FFD900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5</a:t>
                      </a:r>
                      <a:endParaRPr sz="1400">
                        <a:solidFill>
                          <a:srgbClr val="FFD900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FFD900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24</a:t>
                      </a:r>
                      <a:endParaRPr sz="1400">
                        <a:solidFill>
                          <a:srgbClr val="FFD900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FFD900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16</a:t>
                      </a:r>
                      <a:endParaRPr sz="1400">
                        <a:solidFill>
                          <a:srgbClr val="FFD900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7" name="Google Shape;167;p25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/>
          <p:nvPr/>
        </p:nvSpPr>
        <p:spPr>
          <a:xfrm>
            <a:off x="952451" y="1151100"/>
            <a:ext cx="7296626" cy="3475952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D900">
              <a:alpha val="229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6"/>
          <p:cNvSpPr txBox="1"/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74" name="Google Shape;174;p26"/>
          <p:cNvSpPr/>
          <p:nvPr/>
        </p:nvSpPr>
        <p:spPr>
          <a:xfrm>
            <a:off x="2240500" y="1939856"/>
            <a:ext cx="7020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accen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Playfair Display"/>
                <a:ea typeface="Playfair Display"/>
                <a:cs typeface="Playfair Display"/>
                <a:sym typeface="Playfair Display"/>
              </a:rPr>
              <a:t>our office</a:t>
            </a:r>
            <a:endParaRPr b="1" sz="9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75" name="Google Shape;175;p26"/>
          <p:cNvSpPr/>
          <p:nvPr/>
        </p:nvSpPr>
        <p:spPr>
          <a:xfrm rot="8227266">
            <a:off x="3981828" y="1983786"/>
            <a:ext cx="114630" cy="114630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6"/>
          <p:cNvSpPr/>
          <p:nvPr/>
        </p:nvSpPr>
        <p:spPr>
          <a:xfrm rot="8227266">
            <a:off x="1565377" y="2227561"/>
            <a:ext cx="114630" cy="114630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6"/>
          <p:cNvSpPr/>
          <p:nvPr/>
        </p:nvSpPr>
        <p:spPr>
          <a:xfrm rot="8227266">
            <a:off x="3016802" y="3689459"/>
            <a:ext cx="114630" cy="114630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6"/>
          <p:cNvSpPr/>
          <p:nvPr/>
        </p:nvSpPr>
        <p:spPr>
          <a:xfrm rot="8227266">
            <a:off x="4543449" y="3947087"/>
            <a:ext cx="114630" cy="114630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6"/>
          <p:cNvSpPr/>
          <p:nvPr/>
        </p:nvSpPr>
        <p:spPr>
          <a:xfrm rot="8227266">
            <a:off x="6545385" y="2475283"/>
            <a:ext cx="114630" cy="114630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6"/>
          <p:cNvSpPr/>
          <p:nvPr/>
        </p:nvSpPr>
        <p:spPr>
          <a:xfrm rot="8227266">
            <a:off x="7114009" y="4005858"/>
            <a:ext cx="114630" cy="114630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6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/>
          <p:nvPr>
            <p:ph idx="4294967295" type="ctrTitle"/>
          </p:nvPr>
        </p:nvSpPr>
        <p:spPr>
          <a:xfrm>
            <a:off x="685800" y="16214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800"/>
              <a:t>89,526,124</a:t>
            </a:r>
            <a:endParaRPr b="1" sz="6800"/>
          </a:p>
        </p:txBody>
      </p:sp>
      <p:sp>
        <p:nvSpPr>
          <p:cNvPr id="187" name="Google Shape;187;p27"/>
          <p:cNvSpPr txBox="1"/>
          <p:nvPr>
            <p:ph idx="4294967295" type="subTitle"/>
          </p:nvPr>
        </p:nvSpPr>
        <p:spPr>
          <a:xfrm>
            <a:off x="2711750" y="2725775"/>
            <a:ext cx="3720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Whoa! That’s a big number, aren’t you proud?</a:t>
            </a:r>
            <a:endParaRPr i="1">
              <a:solidFill>
                <a:srgbClr val="FFD9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8" name="Google Shape;188;p27"/>
          <p:cNvSpPr txBox="1"/>
          <p:nvPr>
            <p:ph idx="12" type="sldNum"/>
          </p:nvPr>
        </p:nvSpPr>
        <p:spPr>
          <a:xfrm>
            <a:off x="4297650" y="4858089"/>
            <a:ext cx="548700" cy="28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/>
          <p:nvPr>
            <p:ph idx="4294967295" type="ctrTitle"/>
          </p:nvPr>
        </p:nvSpPr>
        <p:spPr>
          <a:xfrm>
            <a:off x="739650" y="648000"/>
            <a:ext cx="76626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89,526,124$</a:t>
            </a:r>
            <a:endParaRPr sz="4800">
              <a:solidFill>
                <a:srgbClr val="000000"/>
              </a:solidFill>
            </a:endParaRPr>
          </a:p>
        </p:txBody>
      </p:sp>
      <p:sp>
        <p:nvSpPr>
          <p:cNvPr id="194" name="Google Shape;194;p28"/>
          <p:cNvSpPr txBox="1"/>
          <p:nvPr>
            <p:ph idx="4294967295" type="subTitle"/>
          </p:nvPr>
        </p:nvSpPr>
        <p:spPr>
          <a:xfrm>
            <a:off x="739650" y="1258910"/>
            <a:ext cx="76626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That’s a lot of money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195" name="Google Shape;195;p28"/>
          <p:cNvSpPr txBox="1"/>
          <p:nvPr>
            <p:ph idx="4294967295" type="ctrTitle"/>
          </p:nvPr>
        </p:nvSpPr>
        <p:spPr>
          <a:xfrm>
            <a:off x="739650" y="3276903"/>
            <a:ext cx="76626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100%</a:t>
            </a:r>
            <a:endParaRPr sz="4800">
              <a:solidFill>
                <a:srgbClr val="000000"/>
              </a:solidFill>
            </a:endParaRPr>
          </a:p>
        </p:txBody>
      </p:sp>
      <p:sp>
        <p:nvSpPr>
          <p:cNvPr id="196" name="Google Shape;196;p28"/>
          <p:cNvSpPr txBox="1"/>
          <p:nvPr>
            <p:ph idx="4294967295" type="subTitle"/>
          </p:nvPr>
        </p:nvSpPr>
        <p:spPr>
          <a:xfrm>
            <a:off x="739650" y="3887813"/>
            <a:ext cx="76626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Total success!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197" name="Google Shape;197;p28"/>
          <p:cNvSpPr txBox="1"/>
          <p:nvPr>
            <p:ph idx="4294967295" type="ctrTitle"/>
          </p:nvPr>
        </p:nvSpPr>
        <p:spPr>
          <a:xfrm>
            <a:off x="739650" y="1962451"/>
            <a:ext cx="76626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185,244 users</a:t>
            </a:r>
            <a:endParaRPr sz="4800">
              <a:solidFill>
                <a:srgbClr val="000000"/>
              </a:solidFill>
            </a:endParaRPr>
          </a:p>
        </p:txBody>
      </p:sp>
      <p:sp>
        <p:nvSpPr>
          <p:cNvPr id="198" name="Google Shape;198;p28"/>
          <p:cNvSpPr txBox="1"/>
          <p:nvPr>
            <p:ph idx="4294967295" type="subTitle"/>
          </p:nvPr>
        </p:nvSpPr>
        <p:spPr>
          <a:xfrm>
            <a:off x="739650" y="2573361"/>
            <a:ext cx="76626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And a lot of users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199" name="Google Shape;199;p28"/>
          <p:cNvSpPr/>
          <p:nvPr/>
        </p:nvSpPr>
        <p:spPr>
          <a:xfrm rot="5400000">
            <a:off x="-61350" y="941663"/>
            <a:ext cx="430500" cy="307800"/>
          </a:xfrm>
          <a:prstGeom prst="triangle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8"/>
          <p:cNvSpPr/>
          <p:nvPr/>
        </p:nvSpPr>
        <p:spPr>
          <a:xfrm rot="5400000">
            <a:off x="-61350" y="2288644"/>
            <a:ext cx="430500" cy="307800"/>
          </a:xfrm>
          <a:prstGeom prst="triangle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8"/>
          <p:cNvSpPr/>
          <p:nvPr/>
        </p:nvSpPr>
        <p:spPr>
          <a:xfrm rot="5400000">
            <a:off x="-61350" y="3635625"/>
            <a:ext cx="430500" cy="307800"/>
          </a:xfrm>
          <a:prstGeom prst="triangle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8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 txBox="1"/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08" name="Google Shape;208;p29"/>
          <p:cNvSpPr/>
          <p:nvPr/>
        </p:nvSpPr>
        <p:spPr>
          <a:xfrm>
            <a:off x="654775" y="1909238"/>
            <a:ext cx="2808000" cy="1325100"/>
          </a:xfrm>
          <a:prstGeom prst="homePlate">
            <a:avLst>
              <a:gd fmla="val 30129" name="adj"/>
            </a:avLst>
          </a:prstGeom>
          <a:noFill/>
          <a:ln cap="flat" cmpd="sng" w="9525">
            <a:solidFill>
              <a:srgbClr val="FFD9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D900"/>
                </a:solidFill>
                <a:latin typeface="Droid Sans"/>
                <a:ea typeface="Droid Sans"/>
                <a:cs typeface="Droid Sans"/>
                <a:sym typeface="Droid Sans"/>
              </a:rPr>
              <a:t>first</a:t>
            </a:r>
            <a:endParaRPr sz="2400">
              <a:solidFill>
                <a:srgbClr val="FFD900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209" name="Google Shape;209;p29"/>
          <p:cNvSpPr/>
          <p:nvPr/>
        </p:nvSpPr>
        <p:spPr>
          <a:xfrm>
            <a:off x="3089925" y="1909238"/>
            <a:ext cx="2862000" cy="1325100"/>
          </a:xfrm>
          <a:prstGeom prst="chevron">
            <a:avLst>
              <a:gd fmla="val 29853" name="adj"/>
            </a:avLst>
          </a:prstGeom>
          <a:noFill/>
          <a:ln cap="flat" cmpd="sng" w="9525">
            <a:solidFill>
              <a:srgbClr val="FFD9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D900"/>
                </a:solidFill>
                <a:latin typeface="Droid Sans"/>
                <a:ea typeface="Droid Sans"/>
                <a:cs typeface="Droid Sans"/>
                <a:sym typeface="Droid Sans"/>
              </a:rPr>
              <a:t>second</a:t>
            </a:r>
            <a:endParaRPr sz="2400">
              <a:solidFill>
                <a:srgbClr val="FFD900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210" name="Google Shape;210;p29"/>
          <p:cNvSpPr/>
          <p:nvPr/>
        </p:nvSpPr>
        <p:spPr>
          <a:xfrm>
            <a:off x="5579075" y="1909238"/>
            <a:ext cx="2862000" cy="1325100"/>
          </a:xfrm>
          <a:prstGeom prst="chevron">
            <a:avLst>
              <a:gd fmla="val 29853" name="adj"/>
            </a:avLst>
          </a:prstGeom>
          <a:noFill/>
          <a:ln cap="flat" cmpd="sng" w="9525">
            <a:solidFill>
              <a:srgbClr val="FFD9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D900"/>
                </a:solidFill>
                <a:latin typeface="Droid Sans"/>
                <a:ea typeface="Droid Sans"/>
                <a:cs typeface="Droid Sans"/>
                <a:sym typeface="Droid Sans"/>
              </a:rPr>
              <a:t>last</a:t>
            </a:r>
            <a:endParaRPr sz="2400">
              <a:solidFill>
                <a:srgbClr val="FFD900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211" name="Google Shape;211;p29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 txBox="1"/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17" name="Google Shape;217;p30"/>
          <p:cNvSpPr txBox="1"/>
          <p:nvPr>
            <p:ph idx="1" type="body"/>
          </p:nvPr>
        </p:nvSpPr>
        <p:spPr>
          <a:xfrm>
            <a:off x="457200" y="146685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Yellow</a:t>
            </a:r>
            <a:endParaRPr b="1">
              <a:solidFill>
                <a:srgbClr val="FFD9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18" name="Google Shape;218;p30"/>
          <p:cNvSpPr txBox="1"/>
          <p:nvPr>
            <p:ph idx="2" type="body"/>
          </p:nvPr>
        </p:nvSpPr>
        <p:spPr>
          <a:xfrm>
            <a:off x="3223964" y="146685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Blue</a:t>
            </a:r>
            <a:endParaRPr b="1">
              <a:solidFill>
                <a:srgbClr val="FFD9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19" name="Google Shape;219;p30"/>
          <p:cNvSpPr txBox="1"/>
          <p:nvPr>
            <p:ph idx="3" type="body"/>
          </p:nvPr>
        </p:nvSpPr>
        <p:spPr>
          <a:xfrm>
            <a:off x="5990727" y="146685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Red</a:t>
            </a:r>
            <a:endParaRPr b="1">
              <a:solidFill>
                <a:srgbClr val="FFD9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20" name="Google Shape;220;p30"/>
          <p:cNvSpPr txBox="1"/>
          <p:nvPr>
            <p:ph idx="1" type="body"/>
          </p:nvPr>
        </p:nvSpPr>
        <p:spPr>
          <a:xfrm>
            <a:off x="457200" y="300990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Yellow</a:t>
            </a:r>
            <a:endParaRPr b="1">
              <a:solidFill>
                <a:srgbClr val="FFD9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21" name="Google Shape;221;p30"/>
          <p:cNvSpPr txBox="1"/>
          <p:nvPr>
            <p:ph idx="2" type="body"/>
          </p:nvPr>
        </p:nvSpPr>
        <p:spPr>
          <a:xfrm>
            <a:off x="3223964" y="300990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Blue</a:t>
            </a:r>
            <a:endParaRPr b="1">
              <a:solidFill>
                <a:srgbClr val="FFD9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22" name="Google Shape;222;p30"/>
          <p:cNvSpPr txBox="1"/>
          <p:nvPr>
            <p:ph idx="3" type="body"/>
          </p:nvPr>
        </p:nvSpPr>
        <p:spPr>
          <a:xfrm>
            <a:off x="5990727" y="300990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Red</a:t>
            </a:r>
            <a:endParaRPr b="1">
              <a:solidFill>
                <a:srgbClr val="FFD9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grpSp>
        <p:nvGrpSpPr>
          <p:cNvPr id="223" name="Google Shape;223;p30"/>
          <p:cNvGrpSpPr/>
          <p:nvPr/>
        </p:nvGrpSpPr>
        <p:grpSpPr>
          <a:xfrm>
            <a:off x="3344874" y="1343509"/>
            <a:ext cx="331266" cy="238710"/>
            <a:chOff x="1923075" y="3694075"/>
            <a:chExt cx="437200" cy="341600"/>
          </a:xfrm>
        </p:grpSpPr>
        <p:sp>
          <p:nvSpPr>
            <p:cNvPr id="224" name="Google Shape;224;p30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FFD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30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FFD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30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rgbClr val="FFD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30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rgbClr val="FFD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30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rgbClr val="FFD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30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rgbClr val="FFD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30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D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30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D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30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D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3" name="Google Shape;233;p30"/>
          <p:cNvGrpSpPr/>
          <p:nvPr/>
        </p:nvGrpSpPr>
        <p:grpSpPr>
          <a:xfrm>
            <a:off x="545855" y="1308427"/>
            <a:ext cx="334960" cy="308905"/>
            <a:chOff x="576250" y="4319400"/>
            <a:chExt cx="442075" cy="442050"/>
          </a:xfrm>
        </p:grpSpPr>
        <p:sp>
          <p:nvSpPr>
            <p:cNvPr id="234" name="Google Shape;234;p30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rgbClr val="FFD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0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rgbClr val="FFD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30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rgbClr val="FFD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0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rgbClr val="FFD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8" name="Google Shape;238;p30"/>
          <p:cNvGrpSpPr/>
          <p:nvPr/>
        </p:nvGrpSpPr>
        <p:grpSpPr>
          <a:xfrm>
            <a:off x="535585" y="2858479"/>
            <a:ext cx="355248" cy="270628"/>
            <a:chOff x="5268225" y="4341925"/>
            <a:chExt cx="468850" cy="387275"/>
          </a:xfrm>
        </p:grpSpPr>
        <p:sp>
          <p:nvSpPr>
            <p:cNvPr id="239" name="Google Shape;239;p30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FFD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0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FFD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0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rgbClr val="FFD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30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FFD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30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rgbClr val="FFD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30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rgbClr val="FFD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30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FFD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30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rgbClr val="FFD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7" name="Google Shape;247;p30"/>
          <p:cNvGrpSpPr/>
          <p:nvPr/>
        </p:nvGrpSpPr>
        <p:grpSpPr>
          <a:xfrm>
            <a:off x="6096821" y="2813403"/>
            <a:ext cx="407851" cy="360825"/>
            <a:chOff x="5233525" y="4954450"/>
            <a:chExt cx="538275" cy="516350"/>
          </a:xfrm>
        </p:grpSpPr>
        <p:sp>
          <p:nvSpPr>
            <p:cNvPr id="248" name="Google Shape;248;p30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rgbClr val="FFD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30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rgbClr val="FFD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0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rgbClr val="FFD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0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rgbClr val="FFD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0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rgbClr val="FFD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0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rgbClr val="FFD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30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rgbClr val="FFD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0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rgbClr val="FFD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0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D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0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FFD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0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rgbClr val="FFD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9" name="Google Shape;259;p30"/>
          <p:cNvGrpSpPr/>
          <p:nvPr/>
        </p:nvGrpSpPr>
        <p:grpSpPr>
          <a:xfrm>
            <a:off x="3307874" y="2819779"/>
            <a:ext cx="415239" cy="348072"/>
            <a:chOff x="4556450" y="4963575"/>
            <a:chExt cx="548025" cy="498100"/>
          </a:xfrm>
        </p:grpSpPr>
        <p:sp>
          <p:nvSpPr>
            <p:cNvPr id="260" name="Google Shape;260;p30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rgbClr val="FFD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0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rgbClr val="FFD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0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FFD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0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FFD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0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rgbClr val="FFD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5" name="Google Shape;265;p30"/>
          <p:cNvGrpSpPr/>
          <p:nvPr/>
        </p:nvGrpSpPr>
        <p:grpSpPr>
          <a:xfrm>
            <a:off x="6132912" y="1313119"/>
            <a:ext cx="335888" cy="299558"/>
            <a:chOff x="1247825" y="5001950"/>
            <a:chExt cx="443300" cy="428675"/>
          </a:xfrm>
        </p:grpSpPr>
        <p:sp>
          <p:nvSpPr>
            <p:cNvPr id="266" name="Google Shape;266;p30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rgbClr val="FFD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rgbClr val="FFD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0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rgbClr val="FFD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D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D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D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2" name="Google Shape;272;p30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1"/>
          <p:cNvSpPr txBox="1"/>
          <p:nvPr>
            <p:ph idx="1" type="body"/>
          </p:nvPr>
        </p:nvSpPr>
        <p:spPr>
          <a:xfrm>
            <a:off x="457200" y="4406301"/>
            <a:ext cx="8229600" cy="57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You can insert graphs from Excel or Google Sheets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78" name="Google Shape;278;p31"/>
          <p:cNvSpPr txBox="1"/>
          <p:nvPr>
            <p:ph idx="12" type="sldNum"/>
          </p:nvPr>
        </p:nvSpPr>
        <p:spPr>
          <a:xfrm>
            <a:off x="4297650" y="4866152"/>
            <a:ext cx="548700" cy="2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79" name="Google Shape;279;p31"/>
          <p:cNvCxnSpPr/>
          <p:nvPr/>
        </p:nvCxnSpPr>
        <p:spPr>
          <a:xfrm>
            <a:off x="952500" y="10747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0" name="Google Shape;280;p31"/>
          <p:cNvCxnSpPr/>
          <p:nvPr/>
        </p:nvCxnSpPr>
        <p:spPr>
          <a:xfrm>
            <a:off x="952500" y="17841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1" name="Google Shape;281;p31"/>
          <p:cNvCxnSpPr/>
          <p:nvPr/>
        </p:nvCxnSpPr>
        <p:spPr>
          <a:xfrm>
            <a:off x="952500" y="24936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2" name="Google Shape;282;p31"/>
          <p:cNvCxnSpPr/>
          <p:nvPr/>
        </p:nvCxnSpPr>
        <p:spPr>
          <a:xfrm>
            <a:off x="952500" y="32031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3" name="Google Shape;283;p31"/>
          <p:cNvCxnSpPr/>
          <p:nvPr/>
        </p:nvCxnSpPr>
        <p:spPr>
          <a:xfrm>
            <a:off x="952500" y="39345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4" name="Google Shape;284;p31"/>
          <p:cNvSpPr txBox="1"/>
          <p:nvPr/>
        </p:nvSpPr>
        <p:spPr>
          <a:xfrm>
            <a:off x="952500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5"/>
                </a:solidFill>
                <a:latin typeface="Droid Sans"/>
                <a:ea typeface="Droid Sans"/>
                <a:cs typeface="Droid Sans"/>
                <a:sym typeface="Droid Sans"/>
              </a:rPr>
              <a:t>4000</a:t>
            </a:r>
            <a:endParaRPr sz="1000">
              <a:solidFill>
                <a:schemeClr val="accent5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5"/>
                </a:solidFill>
                <a:latin typeface="Droid Sans"/>
                <a:ea typeface="Droid Sans"/>
                <a:cs typeface="Droid Sans"/>
                <a:sym typeface="Droid Sans"/>
              </a:rPr>
              <a:t>3000</a:t>
            </a:r>
            <a:endParaRPr sz="1000">
              <a:solidFill>
                <a:schemeClr val="accent5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5"/>
                </a:solidFill>
                <a:latin typeface="Droid Sans"/>
                <a:ea typeface="Droid Sans"/>
                <a:cs typeface="Droid Sans"/>
                <a:sym typeface="Droid Sans"/>
              </a:rPr>
              <a:t>2000</a:t>
            </a:r>
            <a:endParaRPr sz="1000">
              <a:solidFill>
                <a:schemeClr val="accent5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5"/>
                </a:solidFill>
                <a:latin typeface="Droid Sans"/>
                <a:ea typeface="Droid Sans"/>
                <a:cs typeface="Droid Sans"/>
                <a:sym typeface="Droid Sans"/>
              </a:rPr>
              <a:t>1000</a:t>
            </a:r>
            <a:endParaRPr sz="1000">
              <a:solidFill>
                <a:schemeClr val="accent5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accent5"/>
                </a:solidFill>
                <a:latin typeface="Droid Sans"/>
                <a:ea typeface="Droid Sans"/>
                <a:cs typeface="Droid Sans"/>
                <a:sym typeface="Droid Sans"/>
              </a:rPr>
              <a:t>0</a:t>
            </a:r>
            <a:endParaRPr sz="1000">
              <a:solidFill>
                <a:schemeClr val="accent5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285" name="Google Shape;285;p31"/>
          <p:cNvSpPr/>
          <p:nvPr/>
        </p:nvSpPr>
        <p:spPr>
          <a:xfrm>
            <a:off x="1572782" y="23809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1"/>
          <p:cNvSpPr/>
          <p:nvPr/>
        </p:nvSpPr>
        <p:spPr>
          <a:xfrm>
            <a:off x="1887026" y="1986874"/>
            <a:ext cx="233700" cy="1947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1"/>
          <p:cNvSpPr/>
          <p:nvPr/>
        </p:nvSpPr>
        <p:spPr>
          <a:xfrm>
            <a:off x="2201270" y="2493664"/>
            <a:ext cx="233700" cy="144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1"/>
          <p:cNvSpPr/>
          <p:nvPr/>
        </p:nvSpPr>
        <p:spPr>
          <a:xfrm>
            <a:off x="3325786" y="26947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1"/>
          <p:cNvSpPr/>
          <p:nvPr/>
        </p:nvSpPr>
        <p:spPr>
          <a:xfrm>
            <a:off x="3640031" y="2096344"/>
            <a:ext cx="233700" cy="183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1"/>
          <p:cNvSpPr/>
          <p:nvPr/>
        </p:nvSpPr>
        <p:spPr>
          <a:xfrm>
            <a:off x="3954275" y="1229025"/>
            <a:ext cx="233700" cy="270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1"/>
          <p:cNvSpPr/>
          <p:nvPr/>
        </p:nvSpPr>
        <p:spPr>
          <a:xfrm>
            <a:off x="5078791" y="21401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1"/>
          <p:cNvSpPr/>
          <p:nvPr/>
        </p:nvSpPr>
        <p:spPr>
          <a:xfrm>
            <a:off x="5393035" y="1074577"/>
            <a:ext cx="233700" cy="286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1"/>
          <p:cNvSpPr/>
          <p:nvPr/>
        </p:nvSpPr>
        <p:spPr>
          <a:xfrm>
            <a:off x="5707280" y="2322562"/>
            <a:ext cx="233700" cy="1611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1"/>
          <p:cNvSpPr/>
          <p:nvPr/>
        </p:nvSpPr>
        <p:spPr>
          <a:xfrm>
            <a:off x="6831796" y="27531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1"/>
          <p:cNvSpPr/>
          <p:nvPr/>
        </p:nvSpPr>
        <p:spPr>
          <a:xfrm>
            <a:off x="7146040" y="1293620"/>
            <a:ext cx="233700" cy="26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1"/>
          <p:cNvSpPr/>
          <p:nvPr/>
        </p:nvSpPr>
        <p:spPr>
          <a:xfrm>
            <a:off x="7460284" y="1607410"/>
            <a:ext cx="233700" cy="2327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73" name="Google Shape;73;p14"/>
          <p:cNvSpPr txBox="1"/>
          <p:nvPr/>
        </p:nvSpPr>
        <p:spPr>
          <a:xfrm>
            <a:off x="914400" y="1221713"/>
            <a:ext cx="3357000" cy="16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D900"/>
                </a:solidFill>
                <a:latin typeface="Droid Sans"/>
                <a:ea typeface="Droid Sans"/>
                <a:cs typeface="Droid Sans"/>
                <a:sym typeface="Droid Sans"/>
              </a:rPr>
              <a:t>EDIT IN GOOGLE SLIDES</a:t>
            </a:r>
            <a:endParaRPr>
              <a:solidFill>
                <a:srgbClr val="FFD9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Click on the button under the presentation preview that says "Use as Google Slides Theme".</a:t>
            </a:r>
            <a:endParaRPr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You will get a copy of this document on your Google Drive and will be able to edit, add or delete slides.</a:t>
            </a:r>
            <a:endParaRPr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You have to be signed in to your Google account.</a:t>
            </a:r>
            <a:endParaRPr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4725755" y="1221713"/>
            <a:ext cx="3503700" cy="16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D900"/>
                </a:solidFill>
                <a:latin typeface="Droid Sans"/>
                <a:ea typeface="Droid Sans"/>
                <a:cs typeface="Droid Sans"/>
                <a:sym typeface="Droid Sans"/>
              </a:rPr>
              <a:t>EDIT IN POWERPOINT®</a:t>
            </a:r>
            <a:endParaRPr>
              <a:solidFill>
                <a:srgbClr val="FFD9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Click on the button under the presentation preview that says "Download as PowerPoint template". You will get a .pptx file that you can edit in PowerPoint.</a:t>
            </a:r>
            <a:endParaRPr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Remember to download and install the fonts used in this presentation (you’ll find the links to the font files needed in the </a:t>
            </a:r>
            <a:r>
              <a:rPr lang="en" u="sng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)</a:t>
            </a:r>
            <a:endParaRPr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914400" y="3786694"/>
            <a:ext cx="73152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More info on how to use this template at </a:t>
            </a:r>
            <a:r>
              <a:rPr b="1" lang="en" sz="1200" u="sng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2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This template is free to use under </a:t>
            </a:r>
            <a:r>
              <a:rPr lang="en" sz="1200" u="sng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. </a:t>
            </a:r>
            <a:r>
              <a:rPr lang="en" sz="12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You can keep the Credits slide or mention SlidesCarnival and other resources used in a slide footer</a:t>
            </a:r>
            <a:r>
              <a:rPr lang="en" sz="12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.</a:t>
            </a:r>
            <a:endParaRPr sz="12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76" name="Google Shape;76;p14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32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770150" y="1066125"/>
            <a:ext cx="1754400" cy="314565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2"/>
          <p:cNvSpPr txBox="1"/>
          <p:nvPr>
            <p:ph idx="4294967295" type="body"/>
          </p:nvPr>
        </p:nvSpPr>
        <p:spPr>
          <a:xfrm>
            <a:off x="721900" y="746400"/>
            <a:ext cx="3837300" cy="365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Mobile</a:t>
            </a:r>
            <a:r>
              <a:rPr lang="en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project</a:t>
            </a:r>
            <a:endParaRPr>
              <a:solidFill>
                <a:srgbClr val="FFD9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303" name="Google Shape;303;p32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4" name="Google Shape;304;p32"/>
          <p:cNvGrpSpPr/>
          <p:nvPr/>
        </p:nvGrpSpPr>
        <p:grpSpPr>
          <a:xfrm>
            <a:off x="5721057" y="713769"/>
            <a:ext cx="1852583" cy="3842623"/>
            <a:chOff x="2547150" y="238125"/>
            <a:chExt cx="2525675" cy="5238750"/>
          </a:xfrm>
        </p:grpSpPr>
        <p:sp>
          <p:nvSpPr>
            <p:cNvPr id="305" name="Google Shape;305;p32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2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1075" y="1082075"/>
            <a:ext cx="2234225" cy="2978949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3"/>
          <p:cNvSpPr txBox="1"/>
          <p:nvPr>
            <p:ph idx="4294967295" type="body"/>
          </p:nvPr>
        </p:nvSpPr>
        <p:spPr>
          <a:xfrm>
            <a:off x="721900" y="746400"/>
            <a:ext cx="3837300" cy="365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Tablet project</a:t>
            </a:r>
            <a:endParaRPr>
              <a:solidFill>
                <a:srgbClr val="FFD9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315" name="Google Shape;315;p33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6" name="Google Shape;316;p33"/>
          <p:cNvGrpSpPr/>
          <p:nvPr/>
        </p:nvGrpSpPr>
        <p:grpSpPr>
          <a:xfrm>
            <a:off x="5197051" y="751833"/>
            <a:ext cx="2366010" cy="3650885"/>
            <a:chOff x="2112475" y="238125"/>
            <a:chExt cx="3395050" cy="5238750"/>
          </a:xfrm>
        </p:grpSpPr>
        <p:sp>
          <p:nvSpPr>
            <p:cNvPr id="317" name="Google Shape;317;p33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3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3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3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4"/>
          <p:cNvSpPr txBox="1"/>
          <p:nvPr>
            <p:ph idx="4294967295" type="body"/>
          </p:nvPr>
        </p:nvSpPr>
        <p:spPr>
          <a:xfrm>
            <a:off x="721900" y="3639450"/>
            <a:ext cx="7696500" cy="86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Desktop project</a:t>
            </a:r>
            <a:endParaRPr>
              <a:solidFill>
                <a:srgbClr val="FFD9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sp>
        <p:nvSpPr>
          <p:cNvPr id="326" name="Google Shape;326;p34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7" name="Google Shape;327;p34"/>
          <p:cNvGrpSpPr/>
          <p:nvPr/>
        </p:nvGrpSpPr>
        <p:grpSpPr>
          <a:xfrm>
            <a:off x="2300899" y="804429"/>
            <a:ext cx="4542205" cy="2668151"/>
            <a:chOff x="1177450" y="241631"/>
            <a:chExt cx="6173152" cy="3626190"/>
          </a:xfrm>
        </p:grpSpPr>
        <p:sp>
          <p:nvSpPr>
            <p:cNvPr id="328" name="Google Shape;328;p34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34"/>
            <p:cNvSpPr/>
            <p:nvPr/>
          </p:nvSpPr>
          <p:spPr>
            <a:xfrm>
              <a:off x="1177450" y="3772644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34"/>
            <p:cNvSpPr/>
            <p:nvPr/>
          </p:nvSpPr>
          <p:spPr>
            <a:xfrm>
              <a:off x="1177450" y="3696501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34"/>
            <p:cNvSpPr/>
            <p:nvPr/>
          </p:nvSpPr>
          <p:spPr>
            <a:xfrm>
              <a:off x="3806350" y="3696501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32" name="Google Shape;332;p34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2808075" y="951150"/>
            <a:ext cx="3530550" cy="22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5"/>
          <p:cNvSpPr txBox="1"/>
          <p:nvPr>
            <p:ph idx="4294967295" type="ctrTitle"/>
          </p:nvPr>
        </p:nvSpPr>
        <p:spPr>
          <a:xfrm>
            <a:off x="729575" y="1319475"/>
            <a:ext cx="7684800" cy="67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000"/>
              <a:t>Thanks!</a:t>
            </a:r>
            <a:endParaRPr i="1" sz="3000"/>
          </a:p>
        </p:txBody>
      </p:sp>
      <p:sp>
        <p:nvSpPr>
          <p:cNvPr id="338" name="Google Shape;338;p35"/>
          <p:cNvSpPr txBox="1"/>
          <p:nvPr>
            <p:ph idx="4294967295" type="subTitle"/>
          </p:nvPr>
        </p:nvSpPr>
        <p:spPr>
          <a:xfrm>
            <a:off x="729575" y="1868513"/>
            <a:ext cx="7684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Any questions?</a:t>
            </a:r>
            <a:endParaRPr b="1" sz="48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39" name="Google Shape;339;p35"/>
          <p:cNvSpPr txBox="1"/>
          <p:nvPr>
            <p:ph idx="4294967295" type="body"/>
          </p:nvPr>
        </p:nvSpPr>
        <p:spPr>
          <a:xfrm>
            <a:off x="729575" y="2885475"/>
            <a:ext cx="7684800" cy="10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You can find me at:</a:t>
            </a:r>
            <a:endParaRPr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@username</a:t>
            </a:r>
            <a:endParaRPr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user@mail.me</a:t>
            </a:r>
            <a:endParaRPr sz="1800"/>
          </a:p>
        </p:txBody>
      </p:sp>
      <p:sp>
        <p:nvSpPr>
          <p:cNvPr id="340" name="Google Shape;340;p35"/>
          <p:cNvSpPr/>
          <p:nvPr/>
        </p:nvSpPr>
        <p:spPr>
          <a:xfrm>
            <a:off x="3753213" y="412725"/>
            <a:ext cx="1637575" cy="885338"/>
          </a:xfrm>
          <a:prstGeom prst="flowChartMerg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5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6"/>
          <p:cNvSpPr txBox="1"/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47" name="Google Shape;347;p36"/>
          <p:cNvSpPr txBox="1"/>
          <p:nvPr>
            <p:ph idx="1" type="body"/>
          </p:nvPr>
        </p:nvSpPr>
        <p:spPr>
          <a:xfrm>
            <a:off x="1005600" y="1200150"/>
            <a:ext cx="7132800" cy="362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Special thanks to all the people who made and released these awesome resources for free: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◈"/>
            </a:pPr>
            <a:r>
              <a:rPr lang="en" sz="2400">
                <a:solidFill>
                  <a:srgbClr val="FFFFFF"/>
                </a:solidFill>
              </a:rPr>
              <a:t>Presentation template by </a:t>
            </a:r>
            <a:r>
              <a:rPr lang="en" sz="2400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◈"/>
            </a:pPr>
            <a:r>
              <a:rPr lang="en" sz="2400">
                <a:solidFill>
                  <a:srgbClr val="FFFFFF"/>
                </a:solidFill>
              </a:rPr>
              <a:t>Photographs by </a:t>
            </a:r>
            <a:r>
              <a:rPr lang="en" sz="24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◈"/>
            </a:pPr>
            <a:r>
              <a:rPr lang="en" sz="2400">
                <a:solidFill>
                  <a:srgbClr val="FFFFFF"/>
                </a:solidFill>
              </a:rPr>
              <a:t>Backgrounds by </a:t>
            </a:r>
            <a:r>
              <a:rPr lang="en" sz="2400" u="sng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SubtlePatterns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48" name="Google Shape;348;p36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7"/>
          <p:cNvSpPr txBox="1"/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54" name="Google Shape;354;p37"/>
          <p:cNvSpPr txBox="1"/>
          <p:nvPr>
            <p:ph idx="1" type="body"/>
          </p:nvPr>
        </p:nvSpPr>
        <p:spPr>
          <a:xfrm>
            <a:off x="457200" y="1200150"/>
            <a:ext cx="8229600" cy="29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This presentations uses the following typographies: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◈"/>
            </a:pPr>
            <a:r>
              <a:rPr lang="en" sz="1400">
                <a:solidFill>
                  <a:srgbClr val="FFFFFF"/>
                </a:solidFill>
              </a:rPr>
              <a:t>Titles: </a:t>
            </a:r>
            <a:r>
              <a:rPr b="1" lang="en" sz="1400">
                <a:solidFill>
                  <a:srgbClr val="FFFFFF"/>
                </a:solidFill>
              </a:rPr>
              <a:t>Playfair Display</a:t>
            </a:r>
            <a:endParaRPr b="1" sz="1400">
              <a:solidFill>
                <a:srgbClr val="FFFFFF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◈"/>
            </a:pPr>
            <a:r>
              <a:rPr lang="en" sz="1400">
                <a:solidFill>
                  <a:srgbClr val="FFFFFF"/>
                </a:solidFill>
              </a:rPr>
              <a:t>Body copy: </a:t>
            </a:r>
            <a:r>
              <a:rPr b="1" lang="en" sz="1400">
                <a:solidFill>
                  <a:srgbClr val="FFFFFF"/>
                </a:solidFill>
              </a:rPr>
              <a:t>Droid Sans</a:t>
            </a:r>
            <a:endParaRPr b="1"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Download for free at: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FFD9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https://www.fontsquirrel.com/fonts/playfair-display</a:t>
            </a:r>
            <a:endParaRPr sz="1400">
              <a:solidFill>
                <a:srgbClr val="FFD9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FFD9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https://www.fontsquirrel.com/fonts/droid-sans</a:t>
            </a:r>
            <a:endParaRPr b="1" sz="1400">
              <a:solidFill>
                <a:srgbClr val="000000"/>
              </a:solidFill>
              <a:highlight>
                <a:srgbClr val="EFEFEF"/>
              </a:highlight>
            </a:endParaRPr>
          </a:p>
        </p:txBody>
      </p:sp>
      <p:sp>
        <p:nvSpPr>
          <p:cNvPr id="355" name="Google Shape;355;p37"/>
          <p:cNvSpPr txBox="1"/>
          <p:nvPr/>
        </p:nvSpPr>
        <p:spPr>
          <a:xfrm>
            <a:off x="316275" y="4114500"/>
            <a:ext cx="85242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accent1"/>
                </a:solidFill>
                <a:latin typeface="Droid Sans"/>
                <a:ea typeface="Droid Sans"/>
                <a:cs typeface="Droid Sans"/>
                <a:sym typeface="Droid Sans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200">
              <a:solidFill>
                <a:schemeClr val="accen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accen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accen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356" name="Google Shape;356;p37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8"/>
          <p:cNvSpPr txBox="1"/>
          <p:nvPr>
            <p:ph idx="1" type="subTitle"/>
          </p:nvPr>
        </p:nvSpPr>
        <p:spPr>
          <a:xfrm>
            <a:off x="685800" y="3811625"/>
            <a:ext cx="4695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362" name="Google Shape;362;p38"/>
          <p:cNvSpPr txBox="1"/>
          <p:nvPr>
            <p:ph type="ctrTitle"/>
          </p:nvPr>
        </p:nvSpPr>
        <p:spPr>
          <a:xfrm>
            <a:off x="685800" y="2334725"/>
            <a:ext cx="4695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363" name="Google Shape;363;p38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9"/>
          <p:cNvSpPr txBox="1"/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69" name="Google Shape;369;p39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0" name="Google Shape;370;p39"/>
          <p:cNvSpPr/>
          <p:nvPr/>
        </p:nvSpPr>
        <p:spPr>
          <a:xfrm>
            <a:off x="7735208" y="2603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DEC</a:t>
            </a:r>
            <a:endParaRPr sz="10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371" name="Google Shape;371;p39"/>
          <p:cNvSpPr/>
          <p:nvPr/>
        </p:nvSpPr>
        <p:spPr>
          <a:xfrm>
            <a:off x="7075124" y="2603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NOV</a:t>
            </a:r>
            <a:endParaRPr sz="10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372" name="Google Shape;372;p39"/>
          <p:cNvSpPr/>
          <p:nvPr/>
        </p:nvSpPr>
        <p:spPr>
          <a:xfrm>
            <a:off x="6415040" y="2603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OCT</a:t>
            </a:r>
            <a:endParaRPr sz="10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373" name="Google Shape;373;p39"/>
          <p:cNvSpPr/>
          <p:nvPr/>
        </p:nvSpPr>
        <p:spPr>
          <a:xfrm>
            <a:off x="5754956" y="2603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SEP</a:t>
            </a:r>
            <a:endParaRPr sz="10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374" name="Google Shape;374;p39"/>
          <p:cNvSpPr/>
          <p:nvPr/>
        </p:nvSpPr>
        <p:spPr>
          <a:xfrm>
            <a:off x="5094872" y="2603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AUG</a:t>
            </a:r>
            <a:endParaRPr sz="10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375" name="Google Shape;375;p39"/>
          <p:cNvSpPr/>
          <p:nvPr/>
        </p:nvSpPr>
        <p:spPr>
          <a:xfrm>
            <a:off x="4434788" y="2603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JUL</a:t>
            </a:r>
            <a:endParaRPr sz="10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376" name="Google Shape;376;p39"/>
          <p:cNvSpPr/>
          <p:nvPr/>
        </p:nvSpPr>
        <p:spPr>
          <a:xfrm>
            <a:off x="3774704" y="2603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JUN</a:t>
            </a:r>
            <a:endParaRPr sz="10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377" name="Google Shape;377;p39"/>
          <p:cNvSpPr/>
          <p:nvPr/>
        </p:nvSpPr>
        <p:spPr>
          <a:xfrm>
            <a:off x="3114619" y="2603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MAY</a:t>
            </a:r>
            <a:endParaRPr sz="10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378" name="Google Shape;378;p39"/>
          <p:cNvSpPr/>
          <p:nvPr/>
        </p:nvSpPr>
        <p:spPr>
          <a:xfrm>
            <a:off x="2454535" y="2603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APR</a:t>
            </a:r>
            <a:endParaRPr sz="10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379" name="Google Shape;379;p39"/>
          <p:cNvSpPr/>
          <p:nvPr/>
        </p:nvSpPr>
        <p:spPr>
          <a:xfrm>
            <a:off x="1794451" y="2603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MAR</a:t>
            </a:r>
            <a:endParaRPr sz="10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380" name="Google Shape;380;p39"/>
          <p:cNvSpPr/>
          <p:nvPr/>
        </p:nvSpPr>
        <p:spPr>
          <a:xfrm>
            <a:off x="1134367" y="2603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FEB</a:t>
            </a:r>
            <a:endParaRPr sz="10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381" name="Google Shape;381;p39"/>
          <p:cNvSpPr/>
          <p:nvPr/>
        </p:nvSpPr>
        <p:spPr>
          <a:xfrm>
            <a:off x="474283" y="2603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JAN</a:t>
            </a:r>
            <a:endParaRPr sz="10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382" name="Google Shape;382;p39"/>
          <p:cNvSpPr/>
          <p:nvPr/>
        </p:nvSpPr>
        <p:spPr>
          <a:xfrm>
            <a:off x="0" y="26035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83" name="Google Shape;383;p39"/>
          <p:cNvCxnSpPr/>
          <p:nvPr/>
        </p:nvCxnSpPr>
        <p:spPr>
          <a:xfrm rot="10800000">
            <a:off x="768923" y="2129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4" name="Google Shape;384;p39"/>
          <p:cNvSpPr txBox="1"/>
          <p:nvPr/>
        </p:nvSpPr>
        <p:spPr>
          <a:xfrm>
            <a:off x="727900" y="15748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cxnSp>
        <p:nvCxnSpPr>
          <p:cNvPr id="385" name="Google Shape;385;p39"/>
          <p:cNvCxnSpPr/>
          <p:nvPr/>
        </p:nvCxnSpPr>
        <p:spPr>
          <a:xfrm rot="10800000">
            <a:off x="2090158" y="2129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6" name="Google Shape;386;p39"/>
          <p:cNvSpPr txBox="1"/>
          <p:nvPr/>
        </p:nvSpPr>
        <p:spPr>
          <a:xfrm>
            <a:off x="2050642" y="15748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Red is the colour of danger and courage</a:t>
            </a:r>
            <a:endParaRPr sz="9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cxnSp>
        <p:nvCxnSpPr>
          <p:cNvPr id="387" name="Google Shape;387;p39"/>
          <p:cNvCxnSpPr/>
          <p:nvPr/>
        </p:nvCxnSpPr>
        <p:spPr>
          <a:xfrm rot="10800000">
            <a:off x="3411393" y="2129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8" name="Google Shape;388;p39"/>
          <p:cNvSpPr txBox="1"/>
          <p:nvPr/>
        </p:nvSpPr>
        <p:spPr>
          <a:xfrm>
            <a:off x="3373384" y="15748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cxnSp>
        <p:nvCxnSpPr>
          <p:cNvPr id="389" name="Google Shape;389;p39"/>
          <p:cNvCxnSpPr/>
          <p:nvPr/>
        </p:nvCxnSpPr>
        <p:spPr>
          <a:xfrm rot="10800000">
            <a:off x="4732628" y="2129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0" name="Google Shape;390;p39"/>
          <p:cNvSpPr txBox="1"/>
          <p:nvPr/>
        </p:nvSpPr>
        <p:spPr>
          <a:xfrm>
            <a:off x="4696126" y="15748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cxnSp>
        <p:nvCxnSpPr>
          <p:cNvPr id="391" name="Google Shape;391;p39"/>
          <p:cNvCxnSpPr/>
          <p:nvPr/>
        </p:nvCxnSpPr>
        <p:spPr>
          <a:xfrm rot="10800000">
            <a:off x="6053863" y="2129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2" name="Google Shape;392;p39"/>
          <p:cNvSpPr txBox="1"/>
          <p:nvPr/>
        </p:nvSpPr>
        <p:spPr>
          <a:xfrm>
            <a:off x="6018868" y="15748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cxnSp>
        <p:nvCxnSpPr>
          <p:cNvPr id="393" name="Google Shape;393;p39"/>
          <p:cNvCxnSpPr/>
          <p:nvPr/>
        </p:nvCxnSpPr>
        <p:spPr>
          <a:xfrm rot="10800000">
            <a:off x="7375098" y="2129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4" name="Google Shape;394;p39"/>
          <p:cNvSpPr txBox="1"/>
          <p:nvPr/>
        </p:nvSpPr>
        <p:spPr>
          <a:xfrm>
            <a:off x="7341610" y="15748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cxnSp>
        <p:nvCxnSpPr>
          <p:cNvPr id="395" name="Google Shape;395;p39"/>
          <p:cNvCxnSpPr/>
          <p:nvPr/>
        </p:nvCxnSpPr>
        <p:spPr>
          <a:xfrm rot="10800000">
            <a:off x="1439687" y="2972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6" name="Google Shape;396;p39"/>
          <p:cNvSpPr txBox="1"/>
          <p:nvPr/>
        </p:nvSpPr>
        <p:spPr>
          <a:xfrm>
            <a:off x="1369548" y="34957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cxnSp>
        <p:nvCxnSpPr>
          <p:cNvPr id="397" name="Google Shape;397;p39"/>
          <p:cNvCxnSpPr/>
          <p:nvPr/>
        </p:nvCxnSpPr>
        <p:spPr>
          <a:xfrm rot="10800000">
            <a:off x="2760922" y="2972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8" name="Google Shape;398;p39"/>
          <p:cNvSpPr txBox="1"/>
          <p:nvPr/>
        </p:nvSpPr>
        <p:spPr>
          <a:xfrm>
            <a:off x="2699944" y="34957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cxnSp>
        <p:nvCxnSpPr>
          <p:cNvPr id="399" name="Google Shape;399;p39"/>
          <p:cNvCxnSpPr/>
          <p:nvPr/>
        </p:nvCxnSpPr>
        <p:spPr>
          <a:xfrm rot="10800000">
            <a:off x="4082157" y="2972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0" name="Google Shape;400;p39"/>
          <p:cNvSpPr txBox="1"/>
          <p:nvPr/>
        </p:nvSpPr>
        <p:spPr>
          <a:xfrm>
            <a:off x="4030339" y="34957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cxnSp>
        <p:nvCxnSpPr>
          <p:cNvPr id="401" name="Google Shape;401;p39"/>
          <p:cNvCxnSpPr/>
          <p:nvPr/>
        </p:nvCxnSpPr>
        <p:spPr>
          <a:xfrm rot="10800000">
            <a:off x="5403392" y="2972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2" name="Google Shape;402;p39"/>
          <p:cNvSpPr txBox="1"/>
          <p:nvPr/>
        </p:nvSpPr>
        <p:spPr>
          <a:xfrm>
            <a:off x="5360735" y="34957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Red is the colour of danger and courage</a:t>
            </a:r>
            <a:endParaRPr sz="9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cxnSp>
        <p:nvCxnSpPr>
          <p:cNvPr id="403" name="Google Shape;403;p39"/>
          <p:cNvCxnSpPr/>
          <p:nvPr/>
        </p:nvCxnSpPr>
        <p:spPr>
          <a:xfrm rot="10800000">
            <a:off x="6724627" y="2972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4" name="Google Shape;404;p39"/>
          <p:cNvSpPr txBox="1"/>
          <p:nvPr/>
        </p:nvSpPr>
        <p:spPr>
          <a:xfrm>
            <a:off x="6691131" y="34957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cxnSp>
        <p:nvCxnSpPr>
          <p:cNvPr id="405" name="Google Shape;405;p39"/>
          <p:cNvCxnSpPr/>
          <p:nvPr/>
        </p:nvCxnSpPr>
        <p:spPr>
          <a:xfrm rot="10800000">
            <a:off x="8045862" y="2972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6" name="Google Shape;406;p39"/>
          <p:cNvSpPr txBox="1"/>
          <p:nvPr/>
        </p:nvSpPr>
        <p:spPr>
          <a:xfrm>
            <a:off x="8008073" y="34957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0"/>
          <p:cNvSpPr txBox="1"/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12" name="Google Shape;412;p40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3" name="Google Shape;413;p40"/>
          <p:cNvSpPr/>
          <p:nvPr/>
        </p:nvSpPr>
        <p:spPr>
          <a:xfrm>
            <a:off x="0" y="22948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accent4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40"/>
          <p:cNvSpPr/>
          <p:nvPr/>
        </p:nvSpPr>
        <p:spPr>
          <a:xfrm>
            <a:off x="0" y="22948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5" name="Google Shape;415;p40"/>
          <p:cNvGrpSpPr/>
          <p:nvPr/>
        </p:nvGrpSpPr>
        <p:grpSpPr>
          <a:xfrm>
            <a:off x="1786339" y="1627201"/>
            <a:ext cx="473400" cy="473400"/>
            <a:chOff x="1786339" y="1703401"/>
            <a:chExt cx="473400" cy="473400"/>
          </a:xfrm>
        </p:grpSpPr>
        <p:sp>
          <p:nvSpPr>
            <p:cNvPr id="416" name="Google Shape;416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Droid Sans"/>
                <a:ea typeface="Droid Sans"/>
                <a:cs typeface="Droid Sans"/>
                <a:sym typeface="Droid Sans"/>
              </a:endParaRPr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Droid Sans"/>
                  <a:ea typeface="Droid Sans"/>
                  <a:cs typeface="Droid Sans"/>
                  <a:sym typeface="Droid Sans"/>
                </a:rPr>
                <a:t>1</a:t>
              </a:r>
              <a:endParaRPr sz="600">
                <a:solidFill>
                  <a:schemeClr val="dk2"/>
                </a:solidFill>
                <a:latin typeface="Droid Sans"/>
                <a:ea typeface="Droid Sans"/>
                <a:cs typeface="Droid Sans"/>
                <a:sym typeface="Droid Sans"/>
              </a:endParaRPr>
            </a:p>
          </p:txBody>
        </p:sp>
      </p:grpSp>
      <p:grpSp>
        <p:nvGrpSpPr>
          <p:cNvPr id="418" name="Google Shape;418;p40"/>
          <p:cNvGrpSpPr/>
          <p:nvPr/>
        </p:nvGrpSpPr>
        <p:grpSpPr>
          <a:xfrm>
            <a:off x="3814414" y="1627201"/>
            <a:ext cx="473400" cy="473400"/>
            <a:chOff x="3814414" y="1703401"/>
            <a:chExt cx="473400" cy="473400"/>
          </a:xfrm>
        </p:grpSpPr>
        <p:sp>
          <p:nvSpPr>
            <p:cNvPr id="419" name="Google Shape;419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Droid Sans"/>
                <a:ea typeface="Droid Sans"/>
                <a:cs typeface="Droid Sans"/>
                <a:sym typeface="Droid Sans"/>
              </a:endParaRPr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Droid Sans"/>
                  <a:ea typeface="Droid Sans"/>
                  <a:cs typeface="Droid Sans"/>
                  <a:sym typeface="Droid Sans"/>
                </a:rPr>
                <a:t>3</a:t>
              </a:r>
              <a:endParaRPr sz="600">
                <a:solidFill>
                  <a:schemeClr val="dk2"/>
                </a:solidFill>
                <a:latin typeface="Droid Sans"/>
                <a:ea typeface="Droid Sans"/>
                <a:cs typeface="Droid Sans"/>
                <a:sym typeface="Droid Sans"/>
              </a:endParaRPr>
            </a:p>
          </p:txBody>
        </p:sp>
      </p:grpSp>
      <p:grpSp>
        <p:nvGrpSpPr>
          <p:cNvPr id="421" name="Google Shape;421;p40"/>
          <p:cNvGrpSpPr/>
          <p:nvPr/>
        </p:nvGrpSpPr>
        <p:grpSpPr>
          <a:xfrm>
            <a:off x="5842489" y="1627201"/>
            <a:ext cx="473400" cy="473400"/>
            <a:chOff x="5842489" y="1703401"/>
            <a:chExt cx="473400" cy="473400"/>
          </a:xfrm>
        </p:grpSpPr>
        <p:sp>
          <p:nvSpPr>
            <p:cNvPr id="422" name="Google Shape;422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Droid Sans"/>
                <a:ea typeface="Droid Sans"/>
                <a:cs typeface="Droid Sans"/>
                <a:sym typeface="Droid Sans"/>
              </a:endParaRPr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Droid Sans"/>
                  <a:ea typeface="Droid Sans"/>
                  <a:cs typeface="Droid Sans"/>
                  <a:sym typeface="Droid Sans"/>
                </a:rPr>
                <a:t>5</a:t>
              </a:r>
              <a:endParaRPr sz="600">
                <a:solidFill>
                  <a:schemeClr val="dk2"/>
                </a:solidFill>
                <a:latin typeface="Droid Sans"/>
                <a:ea typeface="Droid Sans"/>
                <a:cs typeface="Droid Sans"/>
                <a:sym typeface="Droid Sans"/>
              </a:endParaRPr>
            </a:p>
          </p:txBody>
        </p:sp>
      </p:grpSp>
      <p:grpSp>
        <p:nvGrpSpPr>
          <p:cNvPr id="424" name="Google Shape;424;p40"/>
          <p:cNvGrpSpPr/>
          <p:nvPr/>
        </p:nvGrpSpPr>
        <p:grpSpPr>
          <a:xfrm>
            <a:off x="6880814" y="3500100"/>
            <a:ext cx="473400" cy="473400"/>
            <a:chOff x="6880814" y="3576300"/>
            <a:chExt cx="473400" cy="473400"/>
          </a:xfrm>
        </p:grpSpPr>
        <p:sp>
          <p:nvSpPr>
            <p:cNvPr id="425" name="Google Shape;425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Droid Sans"/>
                <a:ea typeface="Droid Sans"/>
                <a:cs typeface="Droid Sans"/>
                <a:sym typeface="Droid Sans"/>
              </a:endParaRPr>
            </a:p>
          </p:txBody>
        </p:sp>
        <p:sp>
          <p:nvSpPr>
            <p:cNvPr id="426" name="Google Shape;426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Droid Sans"/>
                  <a:ea typeface="Droid Sans"/>
                  <a:cs typeface="Droid Sans"/>
                  <a:sym typeface="Droid Sans"/>
                </a:rPr>
                <a:t>6</a:t>
              </a:r>
              <a:endParaRPr sz="600">
                <a:solidFill>
                  <a:schemeClr val="dk2"/>
                </a:solidFill>
                <a:latin typeface="Droid Sans"/>
                <a:ea typeface="Droid Sans"/>
                <a:cs typeface="Droid Sans"/>
                <a:sym typeface="Droid Sans"/>
              </a:endParaRPr>
            </a:p>
          </p:txBody>
        </p:sp>
      </p:grpSp>
      <p:grpSp>
        <p:nvGrpSpPr>
          <p:cNvPr id="427" name="Google Shape;427;p40"/>
          <p:cNvGrpSpPr/>
          <p:nvPr/>
        </p:nvGrpSpPr>
        <p:grpSpPr>
          <a:xfrm>
            <a:off x="4852739" y="3500100"/>
            <a:ext cx="473400" cy="473400"/>
            <a:chOff x="4852739" y="3576300"/>
            <a:chExt cx="473400" cy="473400"/>
          </a:xfrm>
        </p:grpSpPr>
        <p:sp>
          <p:nvSpPr>
            <p:cNvPr id="428" name="Google Shape;428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Droid Sans"/>
                <a:ea typeface="Droid Sans"/>
                <a:cs typeface="Droid Sans"/>
                <a:sym typeface="Droid Sans"/>
              </a:endParaRPr>
            </a:p>
          </p:txBody>
        </p:sp>
        <p:sp>
          <p:nvSpPr>
            <p:cNvPr id="429" name="Google Shape;429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Droid Sans"/>
                  <a:ea typeface="Droid Sans"/>
                  <a:cs typeface="Droid Sans"/>
                  <a:sym typeface="Droid Sans"/>
                </a:rPr>
                <a:t>4</a:t>
              </a:r>
              <a:endParaRPr sz="600">
                <a:solidFill>
                  <a:schemeClr val="dk2"/>
                </a:solidFill>
                <a:latin typeface="Droid Sans"/>
                <a:ea typeface="Droid Sans"/>
                <a:cs typeface="Droid Sans"/>
                <a:sym typeface="Droid Sans"/>
              </a:endParaRPr>
            </a:p>
          </p:txBody>
        </p:sp>
      </p:grpSp>
      <p:grpSp>
        <p:nvGrpSpPr>
          <p:cNvPr id="430" name="Google Shape;430;p40"/>
          <p:cNvGrpSpPr/>
          <p:nvPr/>
        </p:nvGrpSpPr>
        <p:grpSpPr>
          <a:xfrm>
            <a:off x="2824664" y="3500100"/>
            <a:ext cx="473400" cy="473400"/>
            <a:chOff x="2824664" y="3576300"/>
            <a:chExt cx="473400" cy="473400"/>
          </a:xfrm>
        </p:grpSpPr>
        <p:sp>
          <p:nvSpPr>
            <p:cNvPr id="431" name="Google Shape;431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Droid Sans"/>
                <a:ea typeface="Droid Sans"/>
                <a:cs typeface="Droid Sans"/>
                <a:sym typeface="Droid Sans"/>
              </a:endParaRPr>
            </a:p>
          </p:txBody>
        </p:sp>
        <p:sp>
          <p:nvSpPr>
            <p:cNvPr id="432" name="Google Shape;432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Droid Sans"/>
                  <a:ea typeface="Droid Sans"/>
                  <a:cs typeface="Droid Sans"/>
                  <a:sym typeface="Droid Sans"/>
                </a:rPr>
                <a:t>2</a:t>
              </a:r>
              <a:endParaRPr sz="600">
                <a:solidFill>
                  <a:schemeClr val="dk2"/>
                </a:solidFill>
                <a:latin typeface="Droid Sans"/>
                <a:ea typeface="Droid Sans"/>
                <a:cs typeface="Droid Sans"/>
                <a:sym typeface="Droid Sans"/>
              </a:endParaRPr>
            </a:p>
          </p:txBody>
        </p:sp>
      </p:grpSp>
      <p:sp>
        <p:nvSpPr>
          <p:cNvPr id="433" name="Google Shape;433;p40"/>
          <p:cNvSpPr txBox="1"/>
          <p:nvPr/>
        </p:nvSpPr>
        <p:spPr>
          <a:xfrm>
            <a:off x="1379850" y="1079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434" name="Google Shape;434;p40"/>
          <p:cNvSpPr txBox="1"/>
          <p:nvPr/>
        </p:nvSpPr>
        <p:spPr>
          <a:xfrm>
            <a:off x="3377205" y="1079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Red is the colour of danger and courage</a:t>
            </a:r>
            <a:endParaRPr sz="9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435" name="Google Shape;435;p40"/>
          <p:cNvSpPr txBox="1"/>
          <p:nvPr/>
        </p:nvSpPr>
        <p:spPr>
          <a:xfrm>
            <a:off x="5436010" y="1079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436" name="Google Shape;436;p40"/>
          <p:cNvSpPr txBox="1"/>
          <p:nvPr/>
        </p:nvSpPr>
        <p:spPr>
          <a:xfrm>
            <a:off x="2418175" y="3987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437" name="Google Shape;437;p40"/>
          <p:cNvSpPr txBox="1"/>
          <p:nvPr/>
        </p:nvSpPr>
        <p:spPr>
          <a:xfrm>
            <a:off x="4446255" y="3987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438" name="Google Shape;438;p40"/>
          <p:cNvSpPr txBox="1"/>
          <p:nvPr/>
        </p:nvSpPr>
        <p:spPr>
          <a:xfrm>
            <a:off x="6474335" y="3987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1"/>
          <p:cNvSpPr txBox="1"/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44" name="Google Shape;444;p41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45" name="Google Shape;445;p41"/>
          <p:cNvGraphicFramePr/>
          <p:nvPr/>
        </p:nvGraphicFramePr>
        <p:xfrm>
          <a:off x="392525" y="13358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{DFE497AA-44E8-455A-928D-1E2571EE2AA5}</a:tableStyleId>
              </a:tblPr>
              <a:tblGrid>
                <a:gridCol w="144350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Week 1</a:t>
                      </a:r>
                      <a:endParaRPr b="1"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Week 2</a:t>
                      </a:r>
                      <a:endParaRPr b="1"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1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2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3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4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5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6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7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8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9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10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11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12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13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14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Task 1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Task 2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Task 3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Task 4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Task 5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Task 6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Task 7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Task 8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idx="4294967295" type="ctrTitle"/>
          </p:nvPr>
        </p:nvSpPr>
        <p:spPr>
          <a:xfrm>
            <a:off x="729575" y="1319475"/>
            <a:ext cx="7684800" cy="67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000"/>
              <a:t>Hello!</a:t>
            </a:r>
            <a:endParaRPr i="1" sz="3000"/>
          </a:p>
        </p:txBody>
      </p:sp>
      <p:sp>
        <p:nvSpPr>
          <p:cNvPr id="82" name="Google Shape;82;p15"/>
          <p:cNvSpPr txBox="1"/>
          <p:nvPr>
            <p:ph idx="4294967295" type="subTitle"/>
          </p:nvPr>
        </p:nvSpPr>
        <p:spPr>
          <a:xfrm>
            <a:off x="729575" y="1868513"/>
            <a:ext cx="7684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 am Jayden Smith</a:t>
            </a:r>
            <a:endParaRPr b="1" sz="4800">
              <a:solidFill>
                <a:srgbClr val="FFD9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3" name="Google Shape;83;p15"/>
          <p:cNvSpPr txBox="1"/>
          <p:nvPr>
            <p:ph idx="4294967295" type="body"/>
          </p:nvPr>
        </p:nvSpPr>
        <p:spPr>
          <a:xfrm>
            <a:off x="729575" y="2885475"/>
            <a:ext cx="7684800" cy="10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I am here because I love to give presentations. </a:t>
            </a:r>
            <a:endParaRPr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You can find me at:</a:t>
            </a:r>
            <a:endParaRPr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@username</a:t>
            </a:r>
            <a:endParaRPr sz="1800"/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3">
            <a:alphaModFix/>
          </a:blip>
          <a:srcRect b="9219" l="18800" r="18800" t="30800"/>
          <a:stretch/>
        </p:blipFill>
        <p:spPr>
          <a:xfrm>
            <a:off x="3580475" y="0"/>
            <a:ext cx="1983050" cy="1270825"/>
          </a:xfrm>
          <a:prstGeom prst="flowChartMerge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2"/>
          <p:cNvSpPr txBox="1"/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51" name="Google Shape;451;p42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2" name="Google Shape;452;p42"/>
          <p:cNvSpPr/>
          <p:nvPr/>
        </p:nvSpPr>
        <p:spPr>
          <a:xfrm>
            <a:off x="875125" y="1440075"/>
            <a:ext cx="3630000" cy="13674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STRENGTHS</a:t>
            </a:r>
            <a:endParaRPr b="1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453" name="Google Shape;453;p42"/>
          <p:cNvSpPr/>
          <p:nvPr/>
        </p:nvSpPr>
        <p:spPr>
          <a:xfrm>
            <a:off x="4655153" y="1440075"/>
            <a:ext cx="3630000" cy="13674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WEAKNESSES</a:t>
            </a:r>
            <a:endParaRPr b="1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Yellow is the color of gold, butter and ripe lemons</a:t>
            </a:r>
            <a:endParaRPr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454" name="Google Shape;454;p42"/>
          <p:cNvSpPr/>
          <p:nvPr/>
        </p:nvSpPr>
        <p:spPr>
          <a:xfrm>
            <a:off x="875125" y="2957584"/>
            <a:ext cx="3630000" cy="13674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Black is the color of ebony and of outer space</a:t>
            </a:r>
            <a:endParaRPr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OPPORTUNITIES</a:t>
            </a:r>
            <a:endParaRPr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455" name="Google Shape;455;p42"/>
          <p:cNvSpPr/>
          <p:nvPr/>
        </p:nvSpPr>
        <p:spPr>
          <a:xfrm>
            <a:off x="4655153" y="2957584"/>
            <a:ext cx="3630000" cy="13674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White is the color of milk and fresh snow</a:t>
            </a:r>
            <a:endParaRPr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THREATS</a:t>
            </a:r>
            <a:endParaRPr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456" name="Google Shape;456;p42"/>
          <p:cNvSpPr/>
          <p:nvPr/>
        </p:nvSpPr>
        <p:spPr>
          <a:xfrm>
            <a:off x="3463015" y="1763674"/>
            <a:ext cx="2085900" cy="20859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42"/>
          <p:cNvSpPr/>
          <p:nvPr/>
        </p:nvSpPr>
        <p:spPr>
          <a:xfrm rot="5400000">
            <a:off x="3613352" y="1763674"/>
            <a:ext cx="2085900" cy="20859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42"/>
          <p:cNvSpPr/>
          <p:nvPr/>
        </p:nvSpPr>
        <p:spPr>
          <a:xfrm rot="10800000">
            <a:off x="3613352" y="1915176"/>
            <a:ext cx="2085900" cy="20859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42"/>
          <p:cNvSpPr/>
          <p:nvPr/>
        </p:nvSpPr>
        <p:spPr>
          <a:xfrm rot="-5400000">
            <a:off x="3463015" y="1915176"/>
            <a:ext cx="2085900" cy="20859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42"/>
          <p:cNvSpPr/>
          <p:nvPr/>
        </p:nvSpPr>
        <p:spPr>
          <a:xfrm>
            <a:off x="3943231" y="2198767"/>
            <a:ext cx="260092" cy="39172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Playfair Display"/>
              </a:rPr>
              <a:t>S</a:t>
            </a:r>
          </a:p>
        </p:txBody>
      </p:sp>
      <p:sp>
        <p:nvSpPr>
          <p:cNvPr id="461" name="Google Shape;461;p42"/>
          <p:cNvSpPr/>
          <p:nvPr/>
        </p:nvSpPr>
        <p:spPr>
          <a:xfrm>
            <a:off x="4819672" y="2205428"/>
            <a:ext cx="525513" cy="37840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Playfair Display"/>
              </a:rPr>
              <a:t>W</a:t>
            </a:r>
          </a:p>
        </p:txBody>
      </p:sp>
      <p:sp>
        <p:nvSpPr>
          <p:cNvPr id="462" name="Google Shape;462;p42"/>
          <p:cNvSpPr/>
          <p:nvPr/>
        </p:nvSpPr>
        <p:spPr>
          <a:xfrm>
            <a:off x="3913385" y="3153520"/>
            <a:ext cx="376813" cy="39226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Playfair Display"/>
              </a:rPr>
              <a:t>O</a:t>
            </a:r>
          </a:p>
        </p:txBody>
      </p:sp>
      <p:sp>
        <p:nvSpPr>
          <p:cNvPr id="463" name="Google Shape;463;p42"/>
          <p:cNvSpPr/>
          <p:nvPr/>
        </p:nvSpPr>
        <p:spPr>
          <a:xfrm>
            <a:off x="4918273" y="3160182"/>
            <a:ext cx="328846" cy="37733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Playfair Display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3"/>
          <p:cNvSpPr txBox="1"/>
          <p:nvPr>
            <p:ph idx="4294967295" type="title"/>
          </p:nvPr>
        </p:nvSpPr>
        <p:spPr>
          <a:xfrm>
            <a:off x="262200" y="0"/>
            <a:ext cx="8619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Business Model Canvas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469" name="Google Shape;469;p43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1D1D1B"/>
                </a:solidFill>
              </a:rPr>
              <a:t>‹#›</a:t>
            </a:fld>
            <a:endParaRPr>
              <a:solidFill>
                <a:srgbClr val="1D1D1B"/>
              </a:solidFill>
            </a:endParaRPr>
          </a:p>
        </p:txBody>
      </p:sp>
      <p:sp>
        <p:nvSpPr>
          <p:cNvPr id="470" name="Google Shape;470;p43"/>
          <p:cNvSpPr txBox="1"/>
          <p:nvPr/>
        </p:nvSpPr>
        <p:spPr>
          <a:xfrm>
            <a:off x="2269425" y="422575"/>
            <a:ext cx="1534800" cy="1547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Key Activities</a:t>
            </a:r>
            <a:endParaRPr b="1" sz="9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Droid Sans"/>
                <a:ea typeface="Droid Sans"/>
                <a:cs typeface="Droid Sans"/>
                <a:sym typeface="Droid Sans"/>
              </a:rPr>
              <a:t>Insert your content</a:t>
            </a:r>
            <a:endParaRPr b="1" sz="800">
              <a:solidFill>
                <a:schemeClr val="dk2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471" name="Google Shape;471;p43"/>
          <p:cNvSpPr txBox="1"/>
          <p:nvPr/>
        </p:nvSpPr>
        <p:spPr>
          <a:xfrm>
            <a:off x="2269425" y="1970594"/>
            <a:ext cx="1534800" cy="1547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Key Resources</a:t>
            </a:r>
            <a:endParaRPr b="1" sz="9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Droid Sans"/>
                <a:ea typeface="Droid Sans"/>
                <a:cs typeface="Droid Sans"/>
                <a:sym typeface="Droid Sans"/>
              </a:rPr>
              <a:t>Insert your content</a:t>
            </a:r>
            <a:endParaRPr b="1" sz="9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472" name="Google Shape;472;p43"/>
          <p:cNvSpPr txBox="1"/>
          <p:nvPr/>
        </p:nvSpPr>
        <p:spPr>
          <a:xfrm>
            <a:off x="3804475" y="422575"/>
            <a:ext cx="1534800" cy="3096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Value Propositions</a:t>
            </a:r>
            <a:endParaRPr b="1" sz="9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Droid Sans"/>
                <a:ea typeface="Droid Sans"/>
                <a:cs typeface="Droid Sans"/>
                <a:sym typeface="Droid Sans"/>
              </a:rPr>
              <a:t>Insert your content</a:t>
            </a:r>
            <a:endParaRPr b="1" sz="9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473" name="Google Shape;473;p43"/>
          <p:cNvSpPr txBox="1"/>
          <p:nvPr/>
        </p:nvSpPr>
        <p:spPr>
          <a:xfrm>
            <a:off x="5339525" y="422575"/>
            <a:ext cx="1534800" cy="1547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Customer Relationships</a:t>
            </a:r>
            <a:endParaRPr b="1" sz="9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Droid Sans"/>
                <a:ea typeface="Droid Sans"/>
                <a:cs typeface="Droid Sans"/>
                <a:sym typeface="Droid Sans"/>
              </a:rPr>
              <a:t>Insert your content</a:t>
            </a:r>
            <a:endParaRPr b="1" sz="9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474" name="Google Shape;474;p43"/>
          <p:cNvSpPr txBox="1"/>
          <p:nvPr/>
        </p:nvSpPr>
        <p:spPr>
          <a:xfrm>
            <a:off x="5339525" y="1970594"/>
            <a:ext cx="1534800" cy="1547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Channels</a:t>
            </a:r>
            <a:endParaRPr b="1" sz="9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Droid Sans"/>
                <a:ea typeface="Droid Sans"/>
                <a:cs typeface="Droid Sans"/>
                <a:sym typeface="Droid Sans"/>
              </a:rPr>
              <a:t>Insert your content</a:t>
            </a:r>
            <a:endParaRPr b="1" sz="9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475" name="Google Shape;475;p43"/>
          <p:cNvSpPr txBox="1"/>
          <p:nvPr/>
        </p:nvSpPr>
        <p:spPr>
          <a:xfrm>
            <a:off x="6874574" y="422575"/>
            <a:ext cx="1534800" cy="3096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Customer Segments</a:t>
            </a:r>
            <a:endParaRPr b="1" sz="9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Droid Sans"/>
                <a:ea typeface="Droid Sans"/>
                <a:cs typeface="Droid Sans"/>
                <a:sym typeface="Droid Sans"/>
              </a:rPr>
              <a:t>Insert your content</a:t>
            </a:r>
            <a:endParaRPr b="1" sz="9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476" name="Google Shape;476;p43"/>
          <p:cNvSpPr txBox="1"/>
          <p:nvPr/>
        </p:nvSpPr>
        <p:spPr>
          <a:xfrm>
            <a:off x="734375" y="422575"/>
            <a:ext cx="1534800" cy="3096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Key Partners</a:t>
            </a:r>
            <a:endParaRPr b="1" sz="9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Droid Sans"/>
                <a:ea typeface="Droid Sans"/>
                <a:cs typeface="Droid Sans"/>
                <a:sym typeface="Droid Sans"/>
              </a:rPr>
              <a:t>Insert your content</a:t>
            </a:r>
            <a:endParaRPr b="1" sz="800">
              <a:solidFill>
                <a:schemeClr val="dk2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477" name="Google Shape;477;p43"/>
          <p:cNvSpPr txBox="1"/>
          <p:nvPr/>
        </p:nvSpPr>
        <p:spPr>
          <a:xfrm>
            <a:off x="734375" y="3518613"/>
            <a:ext cx="3837600" cy="1198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Cost Structure</a:t>
            </a:r>
            <a:endParaRPr b="1" sz="9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Droid Sans"/>
                <a:ea typeface="Droid Sans"/>
                <a:cs typeface="Droid Sans"/>
                <a:sym typeface="Droid Sans"/>
              </a:rPr>
              <a:t>Insert your content</a:t>
            </a:r>
            <a:endParaRPr b="1" sz="9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478" name="Google Shape;478;p43"/>
          <p:cNvSpPr txBox="1"/>
          <p:nvPr/>
        </p:nvSpPr>
        <p:spPr>
          <a:xfrm>
            <a:off x="4572000" y="3518613"/>
            <a:ext cx="3837600" cy="1198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Revenue Streams</a:t>
            </a:r>
            <a:endParaRPr b="1" sz="9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Droid Sans"/>
                <a:ea typeface="Droid Sans"/>
                <a:cs typeface="Droid Sans"/>
                <a:sym typeface="Droid Sans"/>
              </a:rPr>
              <a:t>Insert your content</a:t>
            </a:r>
            <a:endParaRPr b="1" sz="9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479" name="Google Shape;479;p43"/>
          <p:cNvSpPr/>
          <p:nvPr/>
        </p:nvSpPr>
        <p:spPr>
          <a:xfrm>
            <a:off x="4311450" y="3592427"/>
            <a:ext cx="192727" cy="208842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43"/>
          <p:cNvSpPr/>
          <p:nvPr/>
        </p:nvSpPr>
        <p:spPr>
          <a:xfrm>
            <a:off x="6614575" y="496620"/>
            <a:ext cx="192173" cy="18802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43"/>
          <p:cNvSpPr/>
          <p:nvPr/>
        </p:nvSpPr>
        <p:spPr>
          <a:xfrm>
            <a:off x="2016640" y="496615"/>
            <a:ext cx="184871" cy="201499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43"/>
          <p:cNvSpPr/>
          <p:nvPr/>
        </p:nvSpPr>
        <p:spPr>
          <a:xfrm>
            <a:off x="8165930" y="496544"/>
            <a:ext cx="175874" cy="202103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3" name="Google Shape;483;p43"/>
          <p:cNvGrpSpPr/>
          <p:nvPr/>
        </p:nvGrpSpPr>
        <p:grpSpPr>
          <a:xfrm>
            <a:off x="8139255" y="3592269"/>
            <a:ext cx="202843" cy="160463"/>
            <a:chOff x="4604550" y="3714775"/>
            <a:chExt cx="439625" cy="319075"/>
          </a:xfrm>
        </p:grpSpPr>
        <p:sp>
          <p:nvSpPr>
            <p:cNvPr id="484" name="Google Shape;484;p43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43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6" name="Google Shape;486;p43"/>
          <p:cNvGrpSpPr/>
          <p:nvPr/>
        </p:nvGrpSpPr>
        <p:grpSpPr>
          <a:xfrm>
            <a:off x="5103799" y="496322"/>
            <a:ext cx="168019" cy="233346"/>
            <a:chOff x="1959600" y="4980625"/>
            <a:chExt cx="364150" cy="464000"/>
          </a:xfrm>
        </p:grpSpPr>
        <p:sp>
          <p:nvSpPr>
            <p:cNvPr id="487" name="Google Shape;487;p43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43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43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43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43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43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43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4" name="Google Shape;494;p43"/>
          <p:cNvGrpSpPr/>
          <p:nvPr/>
        </p:nvGrpSpPr>
        <p:grpSpPr>
          <a:xfrm>
            <a:off x="6558602" y="2044191"/>
            <a:ext cx="248360" cy="259672"/>
            <a:chOff x="5233525" y="4954450"/>
            <a:chExt cx="538275" cy="516350"/>
          </a:xfrm>
        </p:grpSpPr>
        <p:sp>
          <p:nvSpPr>
            <p:cNvPr id="495" name="Google Shape;495;p43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43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43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43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43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43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43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43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43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43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43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6" name="Google Shape;506;p43"/>
          <p:cNvGrpSpPr/>
          <p:nvPr/>
        </p:nvGrpSpPr>
        <p:grpSpPr>
          <a:xfrm>
            <a:off x="3491374" y="2044193"/>
            <a:ext cx="252859" cy="250494"/>
            <a:chOff x="4556450" y="4963575"/>
            <a:chExt cx="548025" cy="498100"/>
          </a:xfrm>
        </p:grpSpPr>
        <p:sp>
          <p:nvSpPr>
            <p:cNvPr id="507" name="Google Shape;507;p43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43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43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43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43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2" name="Google Shape;512;p43"/>
          <p:cNvSpPr/>
          <p:nvPr/>
        </p:nvSpPr>
        <p:spPr>
          <a:xfrm>
            <a:off x="3533837" y="496619"/>
            <a:ext cx="202763" cy="221146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4"/>
          <p:cNvSpPr txBox="1"/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18" name="Google Shape;518;p44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19" name="Google Shape;519;p44"/>
          <p:cNvGrpSpPr/>
          <p:nvPr/>
        </p:nvGrpSpPr>
        <p:grpSpPr>
          <a:xfrm>
            <a:off x="1517208" y="1432291"/>
            <a:ext cx="3026257" cy="2720663"/>
            <a:chOff x="3778727" y="4460423"/>
            <a:chExt cx="720160" cy="647438"/>
          </a:xfrm>
        </p:grpSpPr>
        <p:sp>
          <p:nvSpPr>
            <p:cNvPr id="520" name="Google Shape;520;p44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Droid Sans"/>
                  <a:ea typeface="Droid Sans"/>
                  <a:cs typeface="Droid Sans"/>
                  <a:sym typeface="Droid Sans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endParaRPr>
            </a:p>
          </p:txBody>
        </p:sp>
        <p:sp>
          <p:nvSpPr>
            <p:cNvPr id="521" name="Google Shape;521;p44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Droid Sans"/>
                  <a:ea typeface="Droid Sans"/>
                  <a:cs typeface="Droid Sans"/>
                  <a:sym typeface="Droid Sans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endParaRPr>
            </a:p>
          </p:txBody>
        </p:sp>
        <p:sp>
          <p:nvSpPr>
            <p:cNvPr id="522" name="Google Shape;522;p44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Droid Sans"/>
                  <a:ea typeface="Droid Sans"/>
                  <a:cs typeface="Droid Sans"/>
                  <a:sym typeface="Droid Sans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endParaRPr>
            </a:p>
          </p:txBody>
        </p:sp>
        <p:sp>
          <p:nvSpPr>
            <p:cNvPr id="523" name="Google Shape;523;p44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Droid Sans"/>
                  <a:ea typeface="Droid Sans"/>
                  <a:cs typeface="Droid Sans"/>
                  <a:sym typeface="Droid Sans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endParaRPr>
            </a:p>
          </p:txBody>
        </p:sp>
        <p:sp>
          <p:nvSpPr>
            <p:cNvPr id="524" name="Google Shape;524;p44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Droid Sans"/>
                  <a:ea typeface="Droid Sans"/>
                  <a:cs typeface="Droid Sans"/>
                  <a:sym typeface="Droid Sans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endParaRPr>
            </a:p>
          </p:txBody>
        </p:sp>
        <p:sp>
          <p:nvSpPr>
            <p:cNvPr id="525" name="Google Shape;525;p44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Droid Sans"/>
                  <a:ea typeface="Droid Sans"/>
                  <a:cs typeface="Droid Sans"/>
                  <a:sym typeface="Droid Sans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endParaRPr>
            </a:p>
          </p:txBody>
        </p:sp>
        <p:sp>
          <p:nvSpPr>
            <p:cNvPr id="526" name="Google Shape;526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endParaRPr>
            </a:p>
          </p:txBody>
        </p:sp>
      </p:grpSp>
      <p:cxnSp>
        <p:nvCxnSpPr>
          <p:cNvPr id="527" name="Google Shape;527;p44"/>
          <p:cNvCxnSpPr/>
          <p:nvPr/>
        </p:nvCxnSpPr>
        <p:spPr>
          <a:xfrm>
            <a:off x="4476302" y="1882613"/>
            <a:ext cx="886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8" name="Google Shape;528;p44"/>
          <p:cNvSpPr txBox="1"/>
          <p:nvPr/>
        </p:nvSpPr>
        <p:spPr>
          <a:xfrm>
            <a:off x="5414397" y="1738313"/>
            <a:ext cx="23373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Insert your content</a:t>
            </a:r>
            <a:endParaRPr sz="10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cxnSp>
        <p:nvCxnSpPr>
          <p:cNvPr id="529" name="Google Shape;529;p44"/>
          <p:cNvCxnSpPr/>
          <p:nvPr/>
        </p:nvCxnSpPr>
        <p:spPr>
          <a:xfrm>
            <a:off x="4345737" y="2286556"/>
            <a:ext cx="1017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0" name="Google Shape;530;p44"/>
          <p:cNvSpPr txBox="1"/>
          <p:nvPr/>
        </p:nvSpPr>
        <p:spPr>
          <a:xfrm>
            <a:off x="5414397" y="2142247"/>
            <a:ext cx="23373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Insert your content</a:t>
            </a:r>
            <a:endParaRPr sz="10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cxnSp>
        <p:nvCxnSpPr>
          <p:cNvPr id="531" name="Google Shape;531;p44"/>
          <p:cNvCxnSpPr/>
          <p:nvPr/>
        </p:nvCxnSpPr>
        <p:spPr>
          <a:xfrm>
            <a:off x="4160193" y="2690498"/>
            <a:ext cx="12024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2" name="Google Shape;532;p44"/>
          <p:cNvSpPr txBox="1"/>
          <p:nvPr/>
        </p:nvSpPr>
        <p:spPr>
          <a:xfrm>
            <a:off x="5414397" y="2546182"/>
            <a:ext cx="23373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Insert your content</a:t>
            </a:r>
            <a:endParaRPr sz="10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cxnSp>
        <p:nvCxnSpPr>
          <p:cNvPr id="533" name="Google Shape;533;p44"/>
          <p:cNvCxnSpPr/>
          <p:nvPr/>
        </p:nvCxnSpPr>
        <p:spPr>
          <a:xfrm>
            <a:off x="4002139" y="3094420"/>
            <a:ext cx="13605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4" name="Google Shape;534;p44"/>
          <p:cNvSpPr txBox="1"/>
          <p:nvPr/>
        </p:nvSpPr>
        <p:spPr>
          <a:xfrm>
            <a:off x="5414397" y="2950116"/>
            <a:ext cx="23373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Insert your content</a:t>
            </a:r>
            <a:endParaRPr sz="10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cxnSp>
        <p:nvCxnSpPr>
          <p:cNvPr id="535" name="Google Shape;535;p44"/>
          <p:cNvCxnSpPr/>
          <p:nvPr/>
        </p:nvCxnSpPr>
        <p:spPr>
          <a:xfrm>
            <a:off x="3830330" y="3498363"/>
            <a:ext cx="15324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6" name="Google Shape;536;p44"/>
          <p:cNvSpPr txBox="1"/>
          <p:nvPr/>
        </p:nvSpPr>
        <p:spPr>
          <a:xfrm>
            <a:off x="5414397" y="3354051"/>
            <a:ext cx="23373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Insert your content</a:t>
            </a:r>
            <a:endParaRPr sz="10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cxnSp>
        <p:nvCxnSpPr>
          <p:cNvPr id="537" name="Google Shape;537;p44"/>
          <p:cNvCxnSpPr/>
          <p:nvPr/>
        </p:nvCxnSpPr>
        <p:spPr>
          <a:xfrm>
            <a:off x="3651664" y="3902285"/>
            <a:ext cx="17040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8" name="Google Shape;538;p44"/>
          <p:cNvSpPr txBox="1"/>
          <p:nvPr/>
        </p:nvSpPr>
        <p:spPr>
          <a:xfrm>
            <a:off x="5414397" y="3757985"/>
            <a:ext cx="23373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Insert your content</a:t>
            </a:r>
            <a:endParaRPr sz="10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45"/>
          <p:cNvSpPr txBox="1"/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44" name="Google Shape;544;p45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5" name="Google Shape;545;p45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6075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46" name="Google Shape;546;p45"/>
          <p:cNvSpPr txBox="1"/>
          <p:nvPr/>
        </p:nvSpPr>
        <p:spPr>
          <a:xfrm>
            <a:off x="860325" y="32266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Imani Jackson</a:t>
            </a:r>
            <a:br>
              <a:rPr lang="en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</a:br>
            <a:r>
              <a:rPr lang="en" sz="8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JOB TITLE</a:t>
            </a:r>
            <a:endParaRPr sz="8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pic>
        <p:nvPicPr>
          <p:cNvPr id="547" name="Google Shape;547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6075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48" name="Google Shape;548;p45"/>
          <p:cNvSpPr txBox="1"/>
          <p:nvPr/>
        </p:nvSpPr>
        <p:spPr>
          <a:xfrm>
            <a:off x="2840050" y="32266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Marcos Galán</a:t>
            </a:r>
            <a:br>
              <a:rPr lang="en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</a:br>
            <a:r>
              <a:rPr lang="en" sz="8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JOB TITLE</a:t>
            </a:r>
            <a:endParaRPr sz="8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pic>
        <p:nvPicPr>
          <p:cNvPr id="549" name="Google Shape;549;p45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6075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50" name="Google Shape;550;p45"/>
          <p:cNvSpPr txBox="1"/>
          <p:nvPr/>
        </p:nvSpPr>
        <p:spPr>
          <a:xfrm>
            <a:off x="4819775" y="32266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Ixchel Valdía</a:t>
            </a:r>
            <a:br>
              <a:rPr lang="en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</a:br>
            <a:r>
              <a:rPr lang="en" sz="8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JOB TITLE</a:t>
            </a:r>
            <a:endParaRPr sz="8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pic>
        <p:nvPicPr>
          <p:cNvPr id="551" name="Google Shape;551;p45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6075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52" name="Google Shape;552;p45"/>
          <p:cNvSpPr txBox="1"/>
          <p:nvPr/>
        </p:nvSpPr>
        <p:spPr>
          <a:xfrm>
            <a:off x="6799500" y="32266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Nils Årud</a:t>
            </a:r>
            <a:br>
              <a:rPr lang="en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</a:br>
            <a:r>
              <a:rPr lang="en" sz="8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JOB TITLE</a:t>
            </a:r>
            <a:endParaRPr sz="8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46"/>
          <p:cNvSpPr txBox="1"/>
          <p:nvPr>
            <p:ph idx="4294967295" type="title"/>
          </p:nvPr>
        </p:nvSpPr>
        <p:spPr>
          <a:xfrm>
            <a:off x="467100" y="0"/>
            <a:ext cx="8209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58" name="Google Shape;558;p46"/>
          <p:cNvSpPr/>
          <p:nvPr/>
        </p:nvSpPr>
        <p:spPr>
          <a:xfrm>
            <a:off x="626049" y="548589"/>
            <a:ext cx="7891800" cy="40461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9" name="Google Shape;559;p46"/>
          <p:cNvGrpSpPr/>
          <p:nvPr/>
        </p:nvGrpSpPr>
        <p:grpSpPr>
          <a:xfrm>
            <a:off x="790490" y="548581"/>
            <a:ext cx="7563268" cy="4045952"/>
            <a:chOff x="638138" y="467100"/>
            <a:chExt cx="7867750" cy="4194000"/>
          </a:xfrm>
        </p:grpSpPr>
        <p:cxnSp>
          <p:nvCxnSpPr>
            <p:cNvPr id="560" name="Google Shape;560;p46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6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6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6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6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6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6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6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6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6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6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6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6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6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6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6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6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6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6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6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6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6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6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6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6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6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6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6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6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6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6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6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6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6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6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6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6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6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6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6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6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6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6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6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6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6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06" name="Google Shape;606;p46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07" name="Google Shape;607;p46"/>
          <p:cNvGrpSpPr/>
          <p:nvPr/>
        </p:nvGrpSpPr>
        <p:grpSpPr>
          <a:xfrm>
            <a:off x="626055" y="717185"/>
            <a:ext cx="7891850" cy="3708925"/>
            <a:chOff x="467088" y="642474"/>
            <a:chExt cx="4194000" cy="3858239"/>
          </a:xfrm>
        </p:grpSpPr>
        <p:cxnSp>
          <p:nvCxnSpPr>
            <p:cNvPr id="608" name="Google Shape;608;p46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6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46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6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6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46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46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46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Google Shape;616;p46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46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46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p46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0" name="Google Shape;620;p46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1" name="Google Shape;621;p46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2" name="Google Shape;622;p46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3" name="Google Shape;623;p46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4" name="Google Shape;624;p46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5" name="Google Shape;625;p46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6" name="Google Shape;626;p46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7" name="Google Shape;627;p46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8" name="Google Shape;628;p46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9" name="Google Shape;629;p46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30" name="Google Shape;630;p46"/>
          <p:cNvCxnSpPr/>
          <p:nvPr/>
        </p:nvCxnSpPr>
        <p:spPr>
          <a:xfrm>
            <a:off x="4572001" y="548589"/>
            <a:ext cx="0" cy="40461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31" name="Google Shape;631;p46"/>
          <p:cNvCxnSpPr/>
          <p:nvPr/>
        </p:nvCxnSpPr>
        <p:spPr>
          <a:xfrm>
            <a:off x="626049" y="2571599"/>
            <a:ext cx="7891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32" name="Google Shape;632;p46"/>
          <p:cNvSpPr txBox="1"/>
          <p:nvPr/>
        </p:nvSpPr>
        <p:spPr>
          <a:xfrm rot="-5400000">
            <a:off x="-71650" y="2492081"/>
            <a:ext cx="1236600" cy="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LOW VALUE 1</a:t>
            </a:r>
            <a:endParaRPr sz="8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633" name="Google Shape;633;p46"/>
          <p:cNvSpPr txBox="1"/>
          <p:nvPr/>
        </p:nvSpPr>
        <p:spPr>
          <a:xfrm rot="5400000">
            <a:off x="7979100" y="2492081"/>
            <a:ext cx="1236600" cy="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HIGH VALUE 1</a:t>
            </a:r>
            <a:endParaRPr sz="8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634" name="Google Shape;634;p46"/>
          <p:cNvSpPr txBox="1"/>
          <p:nvPr/>
        </p:nvSpPr>
        <p:spPr>
          <a:xfrm>
            <a:off x="3953731" y="4594573"/>
            <a:ext cx="1236600" cy="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LOW VALUE 2</a:t>
            </a:r>
            <a:endParaRPr sz="8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635" name="Google Shape;635;p46"/>
          <p:cNvSpPr txBox="1"/>
          <p:nvPr/>
        </p:nvSpPr>
        <p:spPr>
          <a:xfrm>
            <a:off x="3953683" y="389677"/>
            <a:ext cx="1236600" cy="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HIGH VALUE 2</a:t>
            </a:r>
            <a:endParaRPr sz="8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636" name="Google Shape;636;p46"/>
          <p:cNvSpPr/>
          <p:nvPr/>
        </p:nvSpPr>
        <p:spPr>
          <a:xfrm>
            <a:off x="6918289" y="893832"/>
            <a:ext cx="961500" cy="961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Our company</a:t>
            </a:r>
            <a:endParaRPr sz="8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637" name="Google Shape;637;p46"/>
          <p:cNvSpPr/>
          <p:nvPr/>
        </p:nvSpPr>
        <p:spPr>
          <a:xfrm>
            <a:off x="3186246" y="1344551"/>
            <a:ext cx="842100" cy="842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Competitor</a:t>
            </a:r>
            <a:endParaRPr sz="7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638" name="Google Shape;638;p46"/>
          <p:cNvSpPr/>
          <p:nvPr/>
        </p:nvSpPr>
        <p:spPr>
          <a:xfrm>
            <a:off x="1506364" y="3436750"/>
            <a:ext cx="702300" cy="702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Competitor</a:t>
            </a:r>
            <a:endParaRPr sz="7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639" name="Google Shape;639;p46"/>
          <p:cNvSpPr/>
          <p:nvPr/>
        </p:nvSpPr>
        <p:spPr>
          <a:xfrm>
            <a:off x="5586078" y="2933424"/>
            <a:ext cx="702300" cy="702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Competitor</a:t>
            </a:r>
            <a:endParaRPr sz="7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640" name="Google Shape;640;p46"/>
          <p:cNvSpPr/>
          <p:nvPr/>
        </p:nvSpPr>
        <p:spPr>
          <a:xfrm>
            <a:off x="6451973" y="3366817"/>
            <a:ext cx="842100" cy="842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Competitor</a:t>
            </a:r>
            <a:endParaRPr sz="7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641" name="Google Shape;641;p46"/>
          <p:cNvSpPr/>
          <p:nvPr/>
        </p:nvSpPr>
        <p:spPr>
          <a:xfrm>
            <a:off x="4761229" y="642337"/>
            <a:ext cx="702300" cy="702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Competitor</a:t>
            </a:r>
            <a:endParaRPr sz="7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642" name="Google Shape;642;p46"/>
          <p:cNvSpPr/>
          <p:nvPr/>
        </p:nvSpPr>
        <p:spPr>
          <a:xfrm>
            <a:off x="1248117" y="1010363"/>
            <a:ext cx="449100" cy="449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Competitor</a:t>
            </a:r>
            <a:endParaRPr sz="7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47"/>
          <p:cNvSpPr txBox="1"/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48" name="Google Shape;648;p47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49" name="Google Shape;649;p47"/>
          <p:cNvGraphicFramePr/>
          <p:nvPr/>
        </p:nvGraphicFramePr>
        <p:xfrm>
          <a:off x="855300" y="1398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{29ACCA66-42DE-43BE-BED4-3F24C8BE0B5E}</a:tableStyleId>
              </a:tblPr>
              <a:tblGrid>
                <a:gridCol w="834575"/>
                <a:gridCol w="956575"/>
                <a:gridCol w="956575"/>
                <a:gridCol w="956575"/>
                <a:gridCol w="956575"/>
                <a:gridCol w="956575"/>
                <a:gridCol w="956575"/>
                <a:gridCol w="956575"/>
              </a:tblGrid>
              <a:tr h="235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SUNDAY</a:t>
                      </a:r>
                      <a:endParaRPr sz="700">
                        <a:solidFill>
                          <a:schemeClr val="dk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MONDAY</a:t>
                      </a:r>
                      <a:endParaRPr sz="700">
                        <a:solidFill>
                          <a:schemeClr val="dk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TUESDAY</a:t>
                      </a:r>
                      <a:endParaRPr sz="700">
                        <a:solidFill>
                          <a:schemeClr val="dk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WEDNESDAY</a:t>
                      </a:r>
                      <a:endParaRPr sz="700">
                        <a:solidFill>
                          <a:schemeClr val="dk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THURSDAY</a:t>
                      </a:r>
                      <a:endParaRPr sz="700">
                        <a:solidFill>
                          <a:schemeClr val="dk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FRIDAY</a:t>
                      </a:r>
                      <a:endParaRPr sz="700">
                        <a:solidFill>
                          <a:schemeClr val="dk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SATURDAY</a:t>
                      </a:r>
                      <a:endParaRPr sz="700">
                        <a:solidFill>
                          <a:schemeClr val="dk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9:00 - 9:45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10:00 - 10:45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11:00 - 11:45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12:00 - 13:15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13:30 - 14:15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14:30 - 15:15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15:30 - 16:15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00"/>
        </a:solidFill>
      </p:bgPr>
    </p:bg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48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5" name="Google Shape;655;p48"/>
          <p:cNvSpPr txBox="1"/>
          <p:nvPr/>
        </p:nvSpPr>
        <p:spPr>
          <a:xfrm>
            <a:off x="6248575" y="383850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1D1D1B"/>
                </a:solidFill>
                <a:latin typeface="Droid Sans"/>
                <a:ea typeface="Droid Sans"/>
                <a:cs typeface="Droid Sans"/>
                <a:sym typeface="Droid Sans"/>
              </a:rPr>
              <a:t>SlidesCarnival icons are editable shapes</a:t>
            </a:r>
            <a:r>
              <a:rPr lang="en" sz="900">
                <a:solidFill>
                  <a:srgbClr val="1D1D1B"/>
                </a:solidFill>
                <a:latin typeface="Droid Sans"/>
                <a:ea typeface="Droid Sans"/>
                <a:cs typeface="Droid Sans"/>
                <a:sym typeface="Droid Sans"/>
              </a:rPr>
              <a:t>. </a:t>
            </a:r>
            <a:endParaRPr sz="900">
              <a:solidFill>
                <a:srgbClr val="1D1D1B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1D1D1B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1D1D1B"/>
                </a:solidFill>
                <a:latin typeface="Droid Sans"/>
                <a:ea typeface="Droid Sans"/>
                <a:cs typeface="Droid Sans"/>
                <a:sym typeface="Droid Sans"/>
              </a:rPr>
              <a:t>This means that you can:</a:t>
            </a:r>
            <a:endParaRPr sz="900">
              <a:solidFill>
                <a:srgbClr val="1D1D1B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900"/>
              <a:buFont typeface="Droid Sans"/>
              <a:buChar char="●"/>
            </a:pPr>
            <a:r>
              <a:rPr lang="en" sz="900">
                <a:solidFill>
                  <a:srgbClr val="1D1D1B"/>
                </a:solidFill>
                <a:latin typeface="Droid Sans"/>
                <a:ea typeface="Droid Sans"/>
                <a:cs typeface="Droid Sans"/>
                <a:sym typeface="Droid Sans"/>
              </a:rPr>
              <a:t>Resize them without losing quality.</a:t>
            </a:r>
            <a:endParaRPr sz="900">
              <a:solidFill>
                <a:srgbClr val="1D1D1B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900"/>
              <a:buFont typeface="Droid Sans"/>
              <a:buChar char="●"/>
            </a:pPr>
            <a:r>
              <a:rPr lang="en" sz="900">
                <a:solidFill>
                  <a:srgbClr val="1D1D1B"/>
                </a:solidFill>
                <a:latin typeface="Droid Sans"/>
                <a:ea typeface="Droid Sans"/>
                <a:cs typeface="Droid Sans"/>
                <a:sym typeface="Droid Sans"/>
              </a:rPr>
              <a:t>Change line color, width and style.</a:t>
            </a:r>
            <a:endParaRPr sz="900">
              <a:solidFill>
                <a:srgbClr val="1D1D1B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D1D1B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D1D1B"/>
                </a:solidFill>
                <a:latin typeface="Droid Sans"/>
                <a:ea typeface="Droid Sans"/>
                <a:cs typeface="Droid Sans"/>
                <a:sym typeface="Droid Sans"/>
              </a:rPr>
              <a:t>Isn’t that nice? :)</a:t>
            </a:r>
            <a:endParaRPr sz="900">
              <a:solidFill>
                <a:srgbClr val="1D1D1B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D1D1B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D1D1B"/>
                </a:solidFill>
                <a:latin typeface="Droid Sans"/>
                <a:ea typeface="Droid Sans"/>
                <a:cs typeface="Droid Sans"/>
                <a:sym typeface="Droid Sans"/>
              </a:rPr>
              <a:t>Examples:</a:t>
            </a:r>
            <a:endParaRPr sz="900">
              <a:solidFill>
                <a:srgbClr val="1D1D1B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1D1D1B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D1D1B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grpSp>
        <p:nvGrpSpPr>
          <p:cNvPr id="656" name="Google Shape;656;p48"/>
          <p:cNvGrpSpPr/>
          <p:nvPr/>
        </p:nvGrpSpPr>
        <p:grpSpPr>
          <a:xfrm>
            <a:off x="348747" y="404794"/>
            <a:ext cx="342903" cy="447293"/>
            <a:chOff x="590250" y="244200"/>
            <a:chExt cx="407975" cy="532175"/>
          </a:xfrm>
        </p:grpSpPr>
        <p:sp>
          <p:nvSpPr>
            <p:cNvPr id="657" name="Google Shape;657;p48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8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8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8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8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8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8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8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8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8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8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8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8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8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1" name="Google Shape;671;p48"/>
          <p:cNvGrpSpPr/>
          <p:nvPr/>
        </p:nvGrpSpPr>
        <p:grpSpPr>
          <a:xfrm>
            <a:off x="901439" y="470816"/>
            <a:ext cx="372594" cy="310144"/>
            <a:chOff x="1247825" y="322750"/>
            <a:chExt cx="443300" cy="369000"/>
          </a:xfrm>
        </p:grpSpPr>
        <p:sp>
          <p:nvSpPr>
            <p:cNvPr id="672" name="Google Shape;672;p48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48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8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8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8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7" name="Google Shape;677;p48"/>
          <p:cNvGrpSpPr/>
          <p:nvPr/>
        </p:nvGrpSpPr>
        <p:grpSpPr>
          <a:xfrm>
            <a:off x="1474618" y="469282"/>
            <a:ext cx="356204" cy="313212"/>
            <a:chOff x="1929775" y="320925"/>
            <a:chExt cx="423800" cy="372650"/>
          </a:xfrm>
        </p:grpSpPr>
        <p:sp>
          <p:nvSpPr>
            <p:cNvPr id="678" name="Google Shape;678;p48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48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48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8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8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3" name="Google Shape;683;p48"/>
          <p:cNvSpPr/>
          <p:nvPr/>
        </p:nvSpPr>
        <p:spPr>
          <a:xfrm>
            <a:off x="2071920" y="458029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48"/>
          <p:cNvSpPr/>
          <p:nvPr/>
        </p:nvSpPr>
        <p:spPr>
          <a:xfrm>
            <a:off x="2656888" y="459058"/>
            <a:ext cx="251793" cy="333679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5" name="Google Shape;685;p48"/>
          <p:cNvGrpSpPr/>
          <p:nvPr/>
        </p:nvGrpSpPr>
        <p:grpSpPr>
          <a:xfrm>
            <a:off x="3744262" y="433960"/>
            <a:ext cx="336767" cy="383835"/>
            <a:chOff x="4630125" y="278900"/>
            <a:chExt cx="400675" cy="456675"/>
          </a:xfrm>
        </p:grpSpPr>
        <p:sp>
          <p:nvSpPr>
            <p:cNvPr id="686" name="Google Shape;686;p48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48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48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8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0" name="Google Shape;690;p48"/>
          <p:cNvSpPr/>
          <p:nvPr/>
        </p:nvSpPr>
        <p:spPr>
          <a:xfrm>
            <a:off x="4284851" y="457525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1" name="Google Shape;691;p48"/>
          <p:cNvGrpSpPr/>
          <p:nvPr/>
        </p:nvGrpSpPr>
        <p:grpSpPr>
          <a:xfrm>
            <a:off x="353874" y="980516"/>
            <a:ext cx="342882" cy="418128"/>
            <a:chOff x="596350" y="929175"/>
            <a:chExt cx="407950" cy="497475"/>
          </a:xfrm>
        </p:grpSpPr>
        <p:sp>
          <p:nvSpPr>
            <p:cNvPr id="692" name="Google Shape;692;p48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48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48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48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48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48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48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9" name="Google Shape;699;p48"/>
          <p:cNvGrpSpPr/>
          <p:nvPr/>
        </p:nvGrpSpPr>
        <p:grpSpPr>
          <a:xfrm>
            <a:off x="1478190" y="1041431"/>
            <a:ext cx="349060" cy="298882"/>
            <a:chOff x="1934025" y="1001650"/>
            <a:chExt cx="415300" cy="355600"/>
          </a:xfrm>
        </p:grpSpPr>
        <p:sp>
          <p:nvSpPr>
            <p:cNvPr id="700" name="Google Shape;700;p48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48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8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48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4" name="Google Shape;704;p48"/>
          <p:cNvSpPr/>
          <p:nvPr/>
        </p:nvSpPr>
        <p:spPr>
          <a:xfrm>
            <a:off x="2042249" y="1016373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48"/>
          <p:cNvSpPr/>
          <p:nvPr/>
        </p:nvSpPr>
        <p:spPr>
          <a:xfrm>
            <a:off x="2607759" y="1033772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48"/>
          <p:cNvSpPr/>
          <p:nvPr/>
        </p:nvSpPr>
        <p:spPr>
          <a:xfrm>
            <a:off x="3177871" y="1036336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48"/>
          <p:cNvSpPr/>
          <p:nvPr/>
        </p:nvSpPr>
        <p:spPr>
          <a:xfrm>
            <a:off x="3754139" y="1039404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8" name="Google Shape;708;p48"/>
          <p:cNvGrpSpPr/>
          <p:nvPr/>
        </p:nvGrpSpPr>
        <p:grpSpPr>
          <a:xfrm>
            <a:off x="4302585" y="1018906"/>
            <a:ext cx="350068" cy="350573"/>
            <a:chOff x="5294400" y="974850"/>
            <a:chExt cx="416500" cy="417100"/>
          </a:xfrm>
        </p:grpSpPr>
        <p:sp>
          <p:nvSpPr>
            <p:cNvPr id="709" name="Google Shape;709;p48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8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1" name="Google Shape;711;p48"/>
          <p:cNvGrpSpPr/>
          <p:nvPr/>
        </p:nvGrpSpPr>
        <p:grpSpPr>
          <a:xfrm>
            <a:off x="4825607" y="979507"/>
            <a:ext cx="433992" cy="422729"/>
            <a:chOff x="5916675" y="927975"/>
            <a:chExt cx="516350" cy="502950"/>
          </a:xfrm>
        </p:grpSpPr>
        <p:sp>
          <p:nvSpPr>
            <p:cNvPr id="712" name="Google Shape;712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4" name="Google Shape;714;p48"/>
          <p:cNvGrpSpPr/>
          <p:nvPr/>
        </p:nvGrpSpPr>
        <p:grpSpPr>
          <a:xfrm>
            <a:off x="327251" y="1628920"/>
            <a:ext cx="391001" cy="264085"/>
            <a:chOff x="564675" y="1700625"/>
            <a:chExt cx="465200" cy="314200"/>
          </a:xfrm>
        </p:grpSpPr>
        <p:sp>
          <p:nvSpPr>
            <p:cNvPr id="715" name="Google Shape;715;p48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48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8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8" name="Google Shape;718;p48"/>
          <p:cNvGrpSpPr/>
          <p:nvPr/>
        </p:nvGrpSpPr>
        <p:grpSpPr>
          <a:xfrm>
            <a:off x="892235" y="1564432"/>
            <a:ext cx="391001" cy="382827"/>
            <a:chOff x="1236875" y="1623900"/>
            <a:chExt cx="465200" cy="455475"/>
          </a:xfrm>
        </p:grpSpPr>
        <p:sp>
          <p:nvSpPr>
            <p:cNvPr id="719" name="Google Shape;719;p48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48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48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48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8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8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8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6" name="Google Shape;726;p48"/>
          <p:cNvGrpSpPr/>
          <p:nvPr/>
        </p:nvGrpSpPr>
        <p:grpSpPr>
          <a:xfrm>
            <a:off x="1469490" y="1572627"/>
            <a:ext cx="366458" cy="366437"/>
            <a:chOff x="1923675" y="1633650"/>
            <a:chExt cx="436000" cy="435975"/>
          </a:xfrm>
        </p:grpSpPr>
        <p:sp>
          <p:nvSpPr>
            <p:cNvPr id="727" name="Google Shape;727;p48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8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8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8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8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3" name="Google Shape;733;p48"/>
          <p:cNvGrpSpPr/>
          <p:nvPr/>
        </p:nvGrpSpPr>
        <p:grpSpPr>
          <a:xfrm>
            <a:off x="2032941" y="1571093"/>
            <a:ext cx="369505" cy="369505"/>
            <a:chOff x="2594050" y="1631825"/>
            <a:chExt cx="439625" cy="439625"/>
          </a:xfrm>
        </p:grpSpPr>
        <p:sp>
          <p:nvSpPr>
            <p:cNvPr id="734" name="Google Shape;734;p48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48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48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8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8" name="Google Shape;738;p48"/>
          <p:cNvSpPr/>
          <p:nvPr/>
        </p:nvSpPr>
        <p:spPr>
          <a:xfrm>
            <a:off x="2614399" y="158751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9" name="Google Shape;739;p48"/>
          <p:cNvGrpSpPr/>
          <p:nvPr/>
        </p:nvGrpSpPr>
        <p:grpSpPr>
          <a:xfrm>
            <a:off x="3197706" y="1543462"/>
            <a:ext cx="299911" cy="424768"/>
            <a:chOff x="3979850" y="1598950"/>
            <a:chExt cx="356825" cy="505375"/>
          </a:xfrm>
        </p:grpSpPr>
        <p:sp>
          <p:nvSpPr>
            <p:cNvPr id="740" name="Google Shape;740;p48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48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2" name="Google Shape;742;p48"/>
          <p:cNvGrpSpPr/>
          <p:nvPr/>
        </p:nvGrpSpPr>
        <p:grpSpPr>
          <a:xfrm>
            <a:off x="3715096" y="1634551"/>
            <a:ext cx="395098" cy="242589"/>
            <a:chOff x="4595425" y="1707325"/>
            <a:chExt cx="470075" cy="288625"/>
          </a:xfrm>
        </p:grpSpPr>
        <p:sp>
          <p:nvSpPr>
            <p:cNvPr id="743" name="Google Shape;743;p48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8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8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8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8" name="Google Shape;748;p48"/>
          <p:cNvGrpSpPr/>
          <p:nvPr/>
        </p:nvGrpSpPr>
        <p:grpSpPr>
          <a:xfrm>
            <a:off x="4299013" y="1575191"/>
            <a:ext cx="357234" cy="361310"/>
            <a:chOff x="5290150" y="1636700"/>
            <a:chExt cx="425025" cy="429875"/>
          </a:xfrm>
        </p:grpSpPr>
        <p:sp>
          <p:nvSpPr>
            <p:cNvPr id="749" name="Google Shape;749;p48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8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1" name="Google Shape;751;p48"/>
          <p:cNvGrpSpPr/>
          <p:nvPr/>
        </p:nvGrpSpPr>
        <p:grpSpPr>
          <a:xfrm>
            <a:off x="4862967" y="1564432"/>
            <a:ext cx="359272" cy="376691"/>
            <a:chOff x="5961125" y="1623900"/>
            <a:chExt cx="427450" cy="448175"/>
          </a:xfrm>
        </p:grpSpPr>
        <p:sp>
          <p:nvSpPr>
            <p:cNvPr id="752" name="Google Shape;752;p48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8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8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8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8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8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9" name="Google Shape;759;p48"/>
          <p:cNvGrpSpPr/>
          <p:nvPr/>
        </p:nvGrpSpPr>
        <p:grpSpPr>
          <a:xfrm>
            <a:off x="5415659" y="1574161"/>
            <a:ext cx="383835" cy="363369"/>
            <a:chOff x="6618700" y="1635475"/>
            <a:chExt cx="456675" cy="432325"/>
          </a:xfrm>
        </p:grpSpPr>
        <p:sp>
          <p:nvSpPr>
            <p:cNvPr id="760" name="Google Shape;760;p48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48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8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8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5" name="Google Shape;765;p48"/>
          <p:cNvGrpSpPr/>
          <p:nvPr/>
        </p:nvGrpSpPr>
        <p:grpSpPr>
          <a:xfrm>
            <a:off x="370747" y="2157573"/>
            <a:ext cx="304009" cy="326513"/>
            <a:chOff x="616425" y="2329600"/>
            <a:chExt cx="361700" cy="388475"/>
          </a:xfrm>
        </p:grpSpPr>
        <p:sp>
          <p:nvSpPr>
            <p:cNvPr id="766" name="Google Shape;766;p48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8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8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8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8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8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48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4" name="Google Shape;774;p48"/>
          <p:cNvGrpSpPr/>
          <p:nvPr/>
        </p:nvGrpSpPr>
        <p:grpSpPr>
          <a:xfrm>
            <a:off x="927557" y="2160641"/>
            <a:ext cx="320378" cy="320378"/>
            <a:chOff x="1278900" y="2333250"/>
            <a:chExt cx="381175" cy="381175"/>
          </a:xfrm>
        </p:grpSpPr>
        <p:sp>
          <p:nvSpPr>
            <p:cNvPr id="775" name="Google Shape;775;p48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8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8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8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9" name="Google Shape;779;p48"/>
          <p:cNvGrpSpPr/>
          <p:nvPr/>
        </p:nvGrpSpPr>
        <p:grpSpPr>
          <a:xfrm>
            <a:off x="1492520" y="2160641"/>
            <a:ext cx="320399" cy="320378"/>
            <a:chOff x="1951075" y="2333250"/>
            <a:chExt cx="381200" cy="381175"/>
          </a:xfrm>
        </p:grpSpPr>
        <p:sp>
          <p:nvSpPr>
            <p:cNvPr id="780" name="Google Shape;780;p48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48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8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8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4" name="Google Shape;784;p48"/>
          <p:cNvGrpSpPr/>
          <p:nvPr/>
        </p:nvGrpSpPr>
        <p:grpSpPr>
          <a:xfrm>
            <a:off x="2057504" y="2160641"/>
            <a:ext cx="320378" cy="320378"/>
            <a:chOff x="2623275" y="2333250"/>
            <a:chExt cx="381175" cy="381175"/>
          </a:xfrm>
        </p:grpSpPr>
        <p:sp>
          <p:nvSpPr>
            <p:cNvPr id="785" name="Google Shape;785;p48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8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8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48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9" name="Google Shape;789;p48"/>
          <p:cNvGrpSpPr/>
          <p:nvPr/>
        </p:nvGrpSpPr>
        <p:grpSpPr>
          <a:xfrm>
            <a:off x="2697209" y="2105378"/>
            <a:ext cx="170937" cy="426827"/>
            <a:chOff x="3384375" y="2267500"/>
            <a:chExt cx="203375" cy="507825"/>
          </a:xfrm>
        </p:grpSpPr>
        <p:sp>
          <p:nvSpPr>
            <p:cNvPr id="790" name="Google Shape;790;p48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48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2" name="Google Shape;792;p48"/>
          <p:cNvGrpSpPr/>
          <p:nvPr/>
        </p:nvGrpSpPr>
        <p:grpSpPr>
          <a:xfrm>
            <a:off x="3842516" y="2159611"/>
            <a:ext cx="140237" cy="318339"/>
            <a:chOff x="4747025" y="2332025"/>
            <a:chExt cx="166850" cy="378750"/>
          </a:xfrm>
        </p:grpSpPr>
        <p:sp>
          <p:nvSpPr>
            <p:cNvPr id="793" name="Google Shape;793;p48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8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5" name="Google Shape;795;p48"/>
          <p:cNvGrpSpPr/>
          <p:nvPr/>
        </p:nvGrpSpPr>
        <p:grpSpPr>
          <a:xfrm>
            <a:off x="3274990" y="2107416"/>
            <a:ext cx="145343" cy="422729"/>
            <a:chOff x="4071800" y="2269925"/>
            <a:chExt cx="172925" cy="502950"/>
          </a:xfrm>
        </p:grpSpPr>
        <p:sp>
          <p:nvSpPr>
            <p:cNvPr id="796" name="Google Shape;796;p48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8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8" name="Google Shape;798;p48"/>
          <p:cNvSpPr/>
          <p:nvPr/>
        </p:nvSpPr>
        <p:spPr>
          <a:xfrm>
            <a:off x="4317611" y="2152016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9" name="Google Shape;799;p48"/>
          <p:cNvGrpSpPr/>
          <p:nvPr/>
        </p:nvGrpSpPr>
        <p:grpSpPr>
          <a:xfrm>
            <a:off x="4872696" y="2158077"/>
            <a:ext cx="345971" cy="325505"/>
            <a:chOff x="5972700" y="2330200"/>
            <a:chExt cx="411625" cy="387275"/>
          </a:xfrm>
        </p:grpSpPr>
        <p:sp>
          <p:nvSpPr>
            <p:cNvPr id="800" name="Google Shape;800;p48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8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2" name="Google Shape;802;p48"/>
          <p:cNvGrpSpPr/>
          <p:nvPr/>
        </p:nvGrpSpPr>
        <p:grpSpPr>
          <a:xfrm>
            <a:off x="467993" y="2686206"/>
            <a:ext cx="109538" cy="399195"/>
            <a:chOff x="732125" y="2958550"/>
            <a:chExt cx="130325" cy="474950"/>
          </a:xfrm>
        </p:grpSpPr>
        <p:sp>
          <p:nvSpPr>
            <p:cNvPr id="803" name="Google Shape;803;p48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8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8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8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8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8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8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8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1" name="Google Shape;811;p48"/>
          <p:cNvSpPr/>
          <p:nvPr/>
        </p:nvSpPr>
        <p:spPr>
          <a:xfrm>
            <a:off x="1484913" y="2670435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2" name="Google Shape;812;p48"/>
          <p:cNvSpPr/>
          <p:nvPr/>
        </p:nvSpPr>
        <p:spPr>
          <a:xfrm>
            <a:off x="963405" y="2670435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3" name="Google Shape;813;p48"/>
          <p:cNvGrpSpPr/>
          <p:nvPr/>
        </p:nvGrpSpPr>
        <p:grpSpPr>
          <a:xfrm>
            <a:off x="2023737" y="2699002"/>
            <a:ext cx="387933" cy="367467"/>
            <a:chOff x="2583100" y="2973775"/>
            <a:chExt cx="461550" cy="437200"/>
          </a:xfrm>
        </p:grpSpPr>
        <p:sp>
          <p:nvSpPr>
            <p:cNvPr id="814" name="Google Shape;814;p48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8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6" name="Google Shape;816;p48"/>
          <p:cNvSpPr/>
          <p:nvPr/>
        </p:nvSpPr>
        <p:spPr>
          <a:xfrm>
            <a:off x="3734681" y="2707797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7" name="Google Shape;817;p48"/>
          <p:cNvGrpSpPr/>
          <p:nvPr/>
        </p:nvGrpSpPr>
        <p:grpSpPr>
          <a:xfrm>
            <a:off x="4263186" y="2727159"/>
            <a:ext cx="435022" cy="323445"/>
            <a:chOff x="5247525" y="3007275"/>
            <a:chExt cx="517575" cy="384825"/>
          </a:xfrm>
        </p:grpSpPr>
        <p:sp>
          <p:nvSpPr>
            <p:cNvPr id="818" name="Google Shape;818;p48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0" name="Google Shape;820;p48"/>
          <p:cNvGrpSpPr/>
          <p:nvPr/>
        </p:nvGrpSpPr>
        <p:grpSpPr>
          <a:xfrm>
            <a:off x="3174172" y="2708731"/>
            <a:ext cx="342882" cy="350068"/>
            <a:chOff x="3951850" y="2985350"/>
            <a:chExt cx="407950" cy="416500"/>
          </a:xfrm>
        </p:grpSpPr>
        <p:sp>
          <p:nvSpPr>
            <p:cNvPr id="821" name="Google Shape;821;p48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8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8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8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5" name="Google Shape;825;p48"/>
          <p:cNvGrpSpPr/>
          <p:nvPr/>
        </p:nvGrpSpPr>
        <p:grpSpPr>
          <a:xfrm>
            <a:off x="330844" y="3298279"/>
            <a:ext cx="397136" cy="305017"/>
            <a:chOff x="568950" y="3686775"/>
            <a:chExt cx="472500" cy="362900"/>
          </a:xfrm>
        </p:grpSpPr>
        <p:sp>
          <p:nvSpPr>
            <p:cNvPr id="826" name="Google Shape;826;p48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8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9" name="Google Shape;829;p48"/>
          <p:cNvSpPr/>
          <p:nvPr/>
        </p:nvSpPr>
        <p:spPr>
          <a:xfrm>
            <a:off x="4907686" y="2691427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0" name="Google Shape;830;p48"/>
          <p:cNvGrpSpPr/>
          <p:nvPr/>
        </p:nvGrpSpPr>
        <p:grpSpPr>
          <a:xfrm>
            <a:off x="898896" y="3323872"/>
            <a:ext cx="377700" cy="253852"/>
            <a:chOff x="1244800" y="3717225"/>
            <a:chExt cx="449375" cy="302025"/>
          </a:xfrm>
        </p:grpSpPr>
        <p:sp>
          <p:nvSpPr>
            <p:cNvPr id="831" name="Google Shape;831;p48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7" name="Google Shape;837;p48"/>
          <p:cNvGrpSpPr/>
          <p:nvPr/>
        </p:nvGrpSpPr>
        <p:grpSpPr>
          <a:xfrm>
            <a:off x="1468986" y="3304414"/>
            <a:ext cx="367467" cy="287115"/>
            <a:chOff x="1923075" y="3694075"/>
            <a:chExt cx="437200" cy="341600"/>
          </a:xfrm>
        </p:grpSpPr>
        <p:sp>
          <p:nvSpPr>
            <p:cNvPr id="838" name="Google Shape;838;p48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8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8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8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8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8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8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7" name="Google Shape;847;p48"/>
          <p:cNvGrpSpPr/>
          <p:nvPr/>
        </p:nvGrpSpPr>
        <p:grpSpPr>
          <a:xfrm>
            <a:off x="2037542" y="3299813"/>
            <a:ext cx="360301" cy="295814"/>
            <a:chOff x="2599525" y="3688600"/>
            <a:chExt cx="428675" cy="351950"/>
          </a:xfrm>
        </p:grpSpPr>
        <p:sp>
          <p:nvSpPr>
            <p:cNvPr id="848" name="Google Shape;848;p48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8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8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1" name="Google Shape;851;p48"/>
          <p:cNvGrpSpPr/>
          <p:nvPr/>
        </p:nvGrpSpPr>
        <p:grpSpPr>
          <a:xfrm>
            <a:off x="2619925" y="3279346"/>
            <a:ext cx="333700" cy="329077"/>
            <a:chOff x="3292425" y="3664250"/>
            <a:chExt cx="397025" cy="391525"/>
          </a:xfrm>
        </p:grpSpPr>
        <p:sp>
          <p:nvSpPr>
            <p:cNvPr id="852" name="Google Shape;852;p48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48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8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5" name="Google Shape;855;p48"/>
          <p:cNvGrpSpPr/>
          <p:nvPr/>
        </p:nvGrpSpPr>
        <p:grpSpPr>
          <a:xfrm>
            <a:off x="3157782" y="3321813"/>
            <a:ext cx="369526" cy="268183"/>
            <a:chOff x="3932350" y="3714775"/>
            <a:chExt cx="439650" cy="319075"/>
          </a:xfrm>
        </p:grpSpPr>
        <p:sp>
          <p:nvSpPr>
            <p:cNvPr id="856" name="Google Shape;856;p48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48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8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8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48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1" name="Google Shape;861;p48"/>
          <p:cNvGrpSpPr/>
          <p:nvPr/>
        </p:nvGrpSpPr>
        <p:grpSpPr>
          <a:xfrm>
            <a:off x="3722766" y="3321813"/>
            <a:ext cx="369505" cy="268183"/>
            <a:chOff x="4604550" y="3714775"/>
            <a:chExt cx="439625" cy="319075"/>
          </a:xfrm>
        </p:grpSpPr>
        <p:sp>
          <p:nvSpPr>
            <p:cNvPr id="862" name="Google Shape;862;p48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48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4" name="Google Shape;864;p48"/>
          <p:cNvGrpSpPr/>
          <p:nvPr/>
        </p:nvGrpSpPr>
        <p:grpSpPr>
          <a:xfrm>
            <a:off x="4301051" y="3294181"/>
            <a:ext cx="353136" cy="313738"/>
            <a:chOff x="5292575" y="3681900"/>
            <a:chExt cx="420150" cy="373275"/>
          </a:xfrm>
        </p:grpSpPr>
        <p:sp>
          <p:nvSpPr>
            <p:cNvPr id="865" name="Google Shape;865;p48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48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8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8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48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8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8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2" name="Google Shape;872;p48"/>
          <p:cNvGrpSpPr/>
          <p:nvPr/>
        </p:nvGrpSpPr>
        <p:grpSpPr>
          <a:xfrm>
            <a:off x="4846073" y="3254258"/>
            <a:ext cx="393060" cy="393060"/>
            <a:chOff x="5941025" y="3634400"/>
            <a:chExt cx="467650" cy="467650"/>
          </a:xfrm>
        </p:grpSpPr>
        <p:sp>
          <p:nvSpPr>
            <p:cNvPr id="873" name="Google Shape;873;p48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8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8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8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8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8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9" name="Google Shape;879;p48"/>
          <p:cNvGrpSpPr/>
          <p:nvPr/>
        </p:nvGrpSpPr>
        <p:grpSpPr>
          <a:xfrm>
            <a:off x="5436146" y="3279346"/>
            <a:ext cx="342882" cy="342903"/>
            <a:chOff x="6643075" y="3664250"/>
            <a:chExt cx="407950" cy="407975"/>
          </a:xfrm>
        </p:grpSpPr>
        <p:sp>
          <p:nvSpPr>
            <p:cNvPr id="880" name="Google Shape;880;p48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8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2" name="Google Shape;882;p48"/>
          <p:cNvGrpSpPr/>
          <p:nvPr/>
        </p:nvGrpSpPr>
        <p:grpSpPr>
          <a:xfrm>
            <a:off x="336980" y="3830000"/>
            <a:ext cx="371564" cy="371543"/>
            <a:chOff x="576250" y="4319400"/>
            <a:chExt cx="442075" cy="442050"/>
          </a:xfrm>
        </p:grpSpPr>
        <p:sp>
          <p:nvSpPr>
            <p:cNvPr id="883" name="Google Shape;883;p48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48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8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8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7" name="Google Shape;887;p48"/>
          <p:cNvSpPr/>
          <p:nvPr/>
        </p:nvSpPr>
        <p:spPr>
          <a:xfrm>
            <a:off x="886643" y="390229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8" name="Google Shape;888;p48"/>
          <p:cNvSpPr/>
          <p:nvPr/>
        </p:nvSpPr>
        <p:spPr>
          <a:xfrm>
            <a:off x="3177366" y="3845478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p48"/>
          <p:cNvSpPr/>
          <p:nvPr/>
        </p:nvSpPr>
        <p:spPr>
          <a:xfrm>
            <a:off x="2612361" y="3866974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0" name="Google Shape;890;p48"/>
          <p:cNvSpPr/>
          <p:nvPr/>
        </p:nvSpPr>
        <p:spPr>
          <a:xfrm>
            <a:off x="3740838" y="3843944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1" name="Google Shape;891;p48"/>
          <p:cNvGrpSpPr/>
          <p:nvPr/>
        </p:nvGrpSpPr>
        <p:grpSpPr>
          <a:xfrm>
            <a:off x="4280585" y="3848932"/>
            <a:ext cx="394068" cy="325505"/>
            <a:chOff x="5268225" y="4341925"/>
            <a:chExt cx="468850" cy="387275"/>
          </a:xfrm>
        </p:grpSpPr>
        <p:sp>
          <p:nvSpPr>
            <p:cNvPr id="892" name="Google Shape;892;p48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8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8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8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8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8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8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8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0" name="Google Shape;900;p48"/>
          <p:cNvGrpSpPr/>
          <p:nvPr/>
        </p:nvGrpSpPr>
        <p:grpSpPr>
          <a:xfrm>
            <a:off x="4865531" y="3838699"/>
            <a:ext cx="354145" cy="354145"/>
            <a:chOff x="5964175" y="4329750"/>
            <a:chExt cx="421350" cy="421350"/>
          </a:xfrm>
        </p:grpSpPr>
        <p:sp>
          <p:nvSpPr>
            <p:cNvPr id="901" name="Google Shape;901;p48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8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3" name="Google Shape;903;p48"/>
          <p:cNvGrpSpPr/>
          <p:nvPr/>
        </p:nvGrpSpPr>
        <p:grpSpPr>
          <a:xfrm>
            <a:off x="901439" y="4403683"/>
            <a:ext cx="372594" cy="360301"/>
            <a:chOff x="1247825" y="5001950"/>
            <a:chExt cx="443300" cy="428675"/>
          </a:xfrm>
        </p:grpSpPr>
        <p:sp>
          <p:nvSpPr>
            <p:cNvPr id="904" name="Google Shape;904;p48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8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8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8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8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8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0" name="Google Shape;910;p48"/>
          <p:cNvGrpSpPr/>
          <p:nvPr/>
        </p:nvGrpSpPr>
        <p:grpSpPr>
          <a:xfrm>
            <a:off x="1499685" y="4385760"/>
            <a:ext cx="306068" cy="389992"/>
            <a:chOff x="1959600" y="4980625"/>
            <a:chExt cx="364150" cy="464000"/>
          </a:xfrm>
        </p:grpSpPr>
        <p:sp>
          <p:nvSpPr>
            <p:cNvPr id="911" name="Google Shape;911;p48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8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8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8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8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8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8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8" name="Google Shape;918;p48"/>
          <p:cNvGrpSpPr/>
          <p:nvPr/>
        </p:nvGrpSpPr>
        <p:grpSpPr>
          <a:xfrm>
            <a:off x="2042165" y="4400615"/>
            <a:ext cx="351077" cy="360806"/>
            <a:chOff x="2605025" y="4998300"/>
            <a:chExt cx="417700" cy="429275"/>
          </a:xfrm>
        </p:grpSpPr>
        <p:sp>
          <p:nvSpPr>
            <p:cNvPr id="919" name="Google Shape;919;p48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8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8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2" name="Google Shape;922;p48"/>
          <p:cNvGrpSpPr/>
          <p:nvPr/>
        </p:nvGrpSpPr>
        <p:grpSpPr>
          <a:xfrm>
            <a:off x="2572857" y="4403683"/>
            <a:ext cx="419662" cy="349543"/>
            <a:chOff x="3236425" y="5001950"/>
            <a:chExt cx="499300" cy="415875"/>
          </a:xfrm>
        </p:grpSpPr>
        <p:sp>
          <p:nvSpPr>
            <p:cNvPr id="923" name="Google Shape;923;p48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8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48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48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8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8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9" name="Google Shape;929;p48"/>
          <p:cNvGrpSpPr/>
          <p:nvPr/>
        </p:nvGrpSpPr>
        <p:grpSpPr>
          <a:xfrm>
            <a:off x="3187977" y="4385760"/>
            <a:ext cx="319369" cy="380263"/>
            <a:chOff x="3968275" y="4980625"/>
            <a:chExt cx="379975" cy="452425"/>
          </a:xfrm>
        </p:grpSpPr>
        <p:sp>
          <p:nvSpPr>
            <p:cNvPr id="930" name="Google Shape;930;p48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8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8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3" name="Google Shape;933;p48"/>
          <p:cNvGrpSpPr/>
          <p:nvPr/>
        </p:nvGrpSpPr>
        <p:grpSpPr>
          <a:xfrm>
            <a:off x="4843510" y="4470713"/>
            <a:ext cx="404323" cy="220085"/>
            <a:chOff x="5937975" y="5081700"/>
            <a:chExt cx="481050" cy="261850"/>
          </a:xfrm>
        </p:grpSpPr>
        <p:sp>
          <p:nvSpPr>
            <p:cNvPr id="934" name="Google Shape;934;p48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48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48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7" name="Google Shape;937;p48"/>
          <p:cNvGrpSpPr/>
          <p:nvPr/>
        </p:nvGrpSpPr>
        <p:grpSpPr>
          <a:xfrm>
            <a:off x="5461718" y="4428247"/>
            <a:ext cx="290183" cy="333679"/>
            <a:chOff x="6673500" y="5031175"/>
            <a:chExt cx="345250" cy="397000"/>
          </a:xfrm>
        </p:grpSpPr>
        <p:sp>
          <p:nvSpPr>
            <p:cNvPr id="938" name="Google Shape;938;p48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8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8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8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8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3" name="Google Shape;943;p48"/>
          <p:cNvGrpSpPr/>
          <p:nvPr/>
        </p:nvGrpSpPr>
        <p:grpSpPr>
          <a:xfrm>
            <a:off x="3153705" y="452892"/>
            <a:ext cx="387933" cy="345971"/>
            <a:chOff x="3927500" y="301425"/>
            <a:chExt cx="461550" cy="411625"/>
          </a:xfrm>
        </p:grpSpPr>
        <p:sp>
          <p:nvSpPr>
            <p:cNvPr id="944" name="Google Shape;944;p48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48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8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8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8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48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8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48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48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48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8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8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8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8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48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48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48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8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8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8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8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48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48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8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8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8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8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1" name="Google Shape;971;p48"/>
          <p:cNvGrpSpPr/>
          <p:nvPr/>
        </p:nvGrpSpPr>
        <p:grpSpPr>
          <a:xfrm>
            <a:off x="5441252" y="459553"/>
            <a:ext cx="332670" cy="332670"/>
            <a:chOff x="6649150" y="309350"/>
            <a:chExt cx="395800" cy="395800"/>
          </a:xfrm>
        </p:grpSpPr>
        <p:sp>
          <p:nvSpPr>
            <p:cNvPr id="972" name="Google Shape;972;p48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8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8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48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8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8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8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8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8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8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48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8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8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48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48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48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8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48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8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48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48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48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48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5" name="Google Shape;995;p48"/>
          <p:cNvGrpSpPr/>
          <p:nvPr/>
        </p:nvGrpSpPr>
        <p:grpSpPr>
          <a:xfrm>
            <a:off x="4873705" y="467223"/>
            <a:ext cx="337797" cy="319873"/>
            <a:chOff x="5973900" y="318475"/>
            <a:chExt cx="401900" cy="380575"/>
          </a:xfrm>
        </p:grpSpPr>
        <p:sp>
          <p:nvSpPr>
            <p:cNvPr id="996" name="Google Shape;996;p48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48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48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48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48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48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48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48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48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48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48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48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48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48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0" name="Google Shape;1010;p48"/>
          <p:cNvGrpSpPr/>
          <p:nvPr/>
        </p:nvGrpSpPr>
        <p:grpSpPr>
          <a:xfrm>
            <a:off x="918858" y="980516"/>
            <a:ext cx="342882" cy="418128"/>
            <a:chOff x="1268550" y="929175"/>
            <a:chExt cx="407950" cy="497475"/>
          </a:xfrm>
        </p:grpSpPr>
        <p:sp>
          <p:nvSpPr>
            <p:cNvPr id="1011" name="Google Shape;1011;p48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48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48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4" name="Google Shape;1014;p48"/>
          <p:cNvGrpSpPr/>
          <p:nvPr/>
        </p:nvGrpSpPr>
        <p:grpSpPr>
          <a:xfrm>
            <a:off x="5404922" y="996380"/>
            <a:ext cx="405331" cy="388962"/>
            <a:chOff x="6605925" y="948050"/>
            <a:chExt cx="482250" cy="462775"/>
          </a:xfrm>
        </p:grpSpPr>
        <p:sp>
          <p:nvSpPr>
            <p:cNvPr id="1015" name="Google Shape;1015;p48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48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48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48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48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48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1" name="Google Shape;1021;p48"/>
          <p:cNvGrpSpPr/>
          <p:nvPr/>
        </p:nvGrpSpPr>
        <p:grpSpPr>
          <a:xfrm>
            <a:off x="5499604" y="2148349"/>
            <a:ext cx="215966" cy="342399"/>
            <a:chOff x="6718575" y="2318625"/>
            <a:chExt cx="256950" cy="407375"/>
          </a:xfrm>
        </p:grpSpPr>
        <p:sp>
          <p:nvSpPr>
            <p:cNvPr id="1022" name="Google Shape;1022;p48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48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48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48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48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48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48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48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0" name="Google Shape;1030;p48"/>
          <p:cNvGrpSpPr/>
          <p:nvPr/>
        </p:nvGrpSpPr>
        <p:grpSpPr>
          <a:xfrm>
            <a:off x="2600993" y="2775257"/>
            <a:ext cx="363369" cy="221115"/>
            <a:chOff x="3269900" y="3064500"/>
            <a:chExt cx="432325" cy="263075"/>
          </a:xfrm>
        </p:grpSpPr>
        <p:sp>
          <p:nvSpPr>
            <p:cNvPr id="1031" name="Google Shape;1031;p48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48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48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4" name="Google Shape;1034;p48"/>
          <p:cNvGrpSpPr/>
          <p:nvPr/>
        </p:nvGrpSpPr>
        <p:grpSpPr>
          <a:xfrm>
            <a:off x="5475019" y="2707701"/>
            <a:ext cx="265115" cy="372594"/>
            <a:chOff x="6689325" y="2984125"/>
            <a:chExt cx="315425" cy="443300"/>
          </a:xfrm>
        </p:grpSpPr>
        <p:sp>
          <p:nvSpPr>
            <p:cNvPr id="1035" name="Google Shape;1035;p48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48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48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48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48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0" name="Google Shape;1040;p48"/>
          <p:cNvGrpSpPr/>
          <p:nvPr/>
        </p:nvGrpSpPr>
        <p:grpSpPr>
          <a:xfrm>
            <a:off x="1523745" y="3802369"/>
            <a:ext cx="256416" cy="414535"/>
            <a:chOff x="1988225" y="4286525"/>
            <a:chExt cx="305075" cy="493200"/>
          </a:xfrm>
        </p:grpSpPr>
        <p:sp>
          <p:nvSpPr>
            <p:cNvPr id="1041" name="Google Shape;1041;p48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48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48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48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48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48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48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8" name="Google Shape;1048;p48"/>
          <p:cNvGrpSpPr/>
          <p:nvPr/>
        </p:nvGrpSpPr>
        <p:grpSpPr>
          <a:xfrm>
            <a:off x="2067737" y="3831534"/>
            <a:ext cx="309640" cy="392030"/>
            <a:chOff x="2635450" y="4321225"/>
            <a:chExt cx="368400" cy="466425"/>
          </a:xfrm>
        </p:grpSpPr>
        <p:sp>
          <p:nvSpPr>
            <p:cNvPr id="1049" name="Google Shape;1049;p48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48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48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48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48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48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5" name="Google Shape;1055;p48"/>
          <p:cNvGrpSpPr/>
          <p:nvPr/>
        </p:nvGrpSpPr>
        <p:grpSpPr>
          <a:xfrm>
            <a:off x="5436146" y="3821805"/>
            <a:ext cx="342882" cy="383835"/>
            <a:chOff x="6643075" y="4309650"/>
            <a:chExt cx="407950" cy="456675"/>
          </a:xfrm>
        </p:grpSpPr>
        <p:sp>
          <p:nvSpPr>
            <p:cNvPr id="1056" name="Google Shape;1056;p48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48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48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8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48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48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48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48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48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5" name="Google Shape;1065;p48"/>
          <p:cNvGrpSpPr/>
          <p:nvPr/>
        </p:nvGrpSpPr>
        <p:grpSpPr>
          <a:xfrm>
            <a:off x="4251419" y="4363760"/>
            <a:ext cx="452420" cy="433992"/>
            <a:chOff x="5233525" y="4954450"/>
            <a:chExt cx="538275" cy="516350"/>
          </a:xfrm>
        </p:grpSpPr>
        <p:sp>
          <p:nvSpPr>
            <p:cNvPr id="1066" name="Google Shape;1066;p48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48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8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8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48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48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48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48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48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48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48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7" name="Google Shape;1077;p48"/>
          <p:cNvGrpSpPr/>
          <p:nvPr/>
        </p:nvGrpSpPr>
        <p:grpSpPr>
          <a:xfrm>
            <a:off x="3682338" y="4371429"/>
            <a:ext cx="460615" cy="418653"/>
            <a:chOff x="4556450" y="4963575"/>
            <a:chExt cx="548025" cy="498100"/>
          </a:xfrm>
        </p:grpSpPr>
        <p:sp>
          <p:nvSpPr>
            <p:cNvPr id="1078" name="Google Shape;1078;p48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48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48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48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48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3" name="Google Shape;1083;p48"/>
          <p:cNvGrpSpPr/>
          <p:nvPr/>
        </p:nvGrpSpPr>
        <p:grpSpPr>
          <a:xfrm>
            <a:off x="299620" y="4462014"/>
            <a:ext cx="445255" cy="246182"/>
            <a:chOff x="531800" y="5071350"/>
            <a:chExt cx="529750" cy="292900"/>
          </a:xfrm>
        </p:grpSpPr>
        <p:sp>
          <p:nvSpPr>
            <p:cNvPr id="1084" name="Google Shape;1084;p48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48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48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48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48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48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48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1" name="Google Shape;1091;p48"/>
          <p:cNvGrpSpPr/>
          <p:nvPr/>
        </p:nvGrpSpPr>
        <p:grpSpPr>
          <a:xfrm>
            <a:off x="7243894" y="1875175"/>
            <a:ext cx="433992" cy="422729"/>
            <a:chOff x="5916675" y="927975"/>
            <a:chExt cx="516350" cy="502950"/>
          </a:xfrm>
        </p:grpSpPr>
        <p:sp>
          <p:nvSpPr>
            <p:cNvPr id="1092" name="Google Shape;1092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B45F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B45F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4" name="Google Shape;1094;p48"/>
          <p:cNvGrpSpPr/>
          <p:nvPr/>
        </p:nvGrpSpPr>
        <p:grpSpPr>
          <a:xfrm>
            <a:off x="6359914" y="2581077"/>
            <a:ext cx="1079481" cy="1051467"/>
            <a:chOff x="5916675" y="927975"/>
            <a:chExt cx="516350" cy="502950"/>
          </a:xfrm>
        </p:grpSpPr>
        <p:sp>
          <p:nvSpPr>
            <p:cNvPr id="1095" name="Google Shape;1095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B45F06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B45F06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7" name="Google Shape;1097;p48"/>
          <p:cNvGrpSpPr/>
          <p:nvPr/>
        </p:nvGrpSpPr>
        <p:grpSpPr>
          <a:xfrm>
            <a:off x="6360057" y="1875175"/>
            <a:ext cx="433992" cy="422729"/>
            <a:chOff x="5916675" y="927975"/>
            <a:chExt cx="516350" cy="502950"/>
          </a:xfrm>
        </p:grpSpPr>
        <p:sp>
          <p:nvSpPr>
            <p:cNvPr id="1098" name="Google Shape;1098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B45F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B45F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0" name="Google Shape;1100;p48"/>
          <p:cNvSpPr/>
          <p:nvPr/>
        </p:nvSpPr>
        <p:spPr>
          <a:xfrm>
            <a:off x="7436055" y="211155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1" name="Google Shape;1101;p48"/>
          <p:cNvSpPr/>
          <p:nvPr/>
        </p:nvSpPr>
        <p:spPr>
          <a:xfrm>
            <a:off x="6552218" y="211155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2" name="Google Shape;1102;p48"/>
          <p:cNvSpPr/>
          <p:nvPr/>
        </p:nvSpPr>
        <p:spPr>
          <a:xfrm>
            <a:off x="6837753" y="3169090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1D1D1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7" name="Google Shape;1107;p49"/>
          <p:cNvGrpSpPr/>
          <p:nvPr/>
        </p:nvGrpSpPr>
        <p:grpSpPr>
          <a:xfrm>
            <a:off x="3058888" y="1245327"/>
            <a:ext cx="445718" cy="445753"/>
            <a:chOff x="3706812" y="1035050"/>
            <a:chExt cx="4792662" cy="4787899"/>
          </a:xfrm>
        </p:grpSpPr>
        <p:sp>
          <p:nvSpPr>
            <p:cNvPr id="1108" name="Google Shape;1108;p49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9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49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9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9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9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4" name="Google Shape;1114;p49"/>
          <p:cNvGrpSpPr/>
          <p:nvPr/>
        </p:nvGrpSpPr>
        <p:grpSpPr>
          <a:xfrm>
            <a:off x="1779393" y="1245357"/>
            <a:ext cx="443331" cy="445437"/>
            <a:chOff x="1400175" y="1220787"/>
            <a:chExt cx="4473575" cy="4476750"/>
          </a:xfrm>
        </p:grpSpPr>
        <p:sp>
          <p:nvSpPr>
            <p:cNvPr id="1115" name="Google Shape;1115;p49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9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49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49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9" name="Google Shape;1119;p49"/>
          <p:cNvGrpSpPr/>
          <p:nvPr/>
        </p:nvGrpSpPr>
        <p:grpSpPr>
          <a:xfrm>
            <a:off x="1138046" y="1245371"/>
            <a:ext cx="446045" cy="445465"/>
            <a:chOff x="1649412" y="927100"/>
            <a:chExt cx="5011737" cy="5016500"/>
          </a:xfrm>
        </p:grpSpPr>
        <p:sp>
          <p:nvSpPr>
            <p:cNvPr id="1120" name="Google Shape;1120;p49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49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49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3" name="Google Shape;1123;p49"/>
          <p:cNvGrpSpPr/>
          <p:nvPr/>
        </p:nvGrpSpPr>
        <p:grpSpPr>
          <a:xfrm>
            <a:off x="2418397" y="1245624"/>
            <a:ext cx="444870" cy="445286"/>
            <a:chOff x="1301750" y="920750"/>
            <a:chExt cx="5095875" cy="5100637"/>
          </a:xfrm>
        </p:grpSpPr>
        <p:sp>
          <p:nvSpPr>
            <p:cNvPr id="1124" name="Google Shape;1124;p49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49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49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49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49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9" name="Google Shape;1129;p49"/>
          <p:cNvGrpSpPr/>
          <p:nvPr/>
        </p:nvGrpSpPr>
        <p:grpSpPr>
          <a:xfrm>
            <a:off x="4341570" y="1245533"/>
            <a:ext cx="445621" cy="445591"/>
            <a:chOff x="5732756" y="2682276"/>
            <a:chExt cx="719905" cy="719856"/>
          </a:xfrm>
        </p:grpSpPr>
        <p:sp>
          <p:nvSpPr>
            <p:cNvPr id="1130" name="Google Shape;1130;p49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49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49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3" name="Google Shape;1133;p49"/>
          <p:cNvGrpSpPr/>
          <p:nvPr/>
        </p:nvGrpSpPr>
        <p:grpSpPr>
          <a:xfrm>
            <a:off x="4982887" y="1245527"/>
            <a:ext cx="445627" cy="445604"/>
            <a:chOff x="6768809" y="2682265"/>
            <a:chExt cx="719915" cy="719877"/>
          </a:xfrm>
        </p:grpSpPr>
        <p:sp>
          <p:nvSpPr>
            <p:cNvPr id="1134" name="Google Shape;1134;p49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9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49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49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8" name="Google Shape;1138;p49"/>
          <p:cNvGrpSpPr/>
          <p:nvPr/>
        </p:nvGrpSpPr>
        <p:grpSpPr>
          <a:xfrm>
            <a:off x="5624209" y="1245556"/>
            <a:ext cx="445753" cy="445545"/>
            <a:chOff x="7804870" y="2682313"/>
            <a:chExt cx="720118" cy="719782"/>
          </a:xfrm>
        </p:grpSpPr>
        <p:sp>
          <p:nvSpPr>
            <p:cNvPr id="1139" name="Google Shape;1139;p49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49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49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49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49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4" name="Google Shape;1144;p49"/>
          <p:cNvGrpSpPr/>
          <p:nvPr/>
        </p:nvGrpSpPr>
        <p:grpSpPr>
          <a:xfrm>
            <a:off x="6265657" y="1245325"/>
            <a:ext cx="446293" cy="446006"/>
            <a:chOff x="8841135" y="2681940"/>
            <a:chExt cx="720990" cy="720527"/>
          </a:xfrm>
        </p:grpSpPr>
        <p:sp>
          <p:nvSpPr>
            <p:cNvPr id="1145" name="Google Shape;1145;p49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9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9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49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49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9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1" name="Google Shape;1151;p49"/>
          <p:cNvGrpSpPr/>
          <p:nvPr/>
        </p:nvGrpSpPr>
        <p:grpSpPr>
          <a:xfrm>
            <a:off x="3699655" y="1245257"/>
            <a:ext cx="445260" cy="445260"/>
            <a:chOff x="4103687" y="1439862"/>
            <a:chExt cx="3986212" cy="3986211"/>
          </a:xfrm>
        </p:grpSpPr>
        <p:sp>
          <p:nvSpPr>
            <p:cNvPr id="1152" name="Google Shape;1152;p49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49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4" name="Google Shape;1154;p49"/>
          <p:cNvGrpSpPr/>
          <p:nvPr/>
        </p:nvGrpSpPr>
        <p:grpSpPr>
          <a:xfrm>
            <a:off x="6907645" y="1245561"/>
            <a:ext cx="445803" cy="445535"/>
            <a:chOff x="9878272" y="2682320"/>
            <a:chExt cx="720199" cy="719767"/>
          </a:xfrm>
        </p:grpSpPr>
        <p:sp>
          <p:nvSpPr>
            <p:cNvPr id="1155" name="Google Shape;1155;p49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9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49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8" name="Google Shape;1158;p49"/>
          <p:cNvGrpSpPr/>
          <p:nvPr/>
        </p:nvGrpSpPr>
        <p:grpSpPr>
          <a:xfrm>
            <a:off x="7549143" y="1245478"/>
            <a:ext cx="445700" cy="445701"/>
            <a:chOff x="10914618" y="2682187"/>
            <a:chExt cx="720033" cy="720033"/>
          </a:xfrm>
        </p:grpSpPr>
        <p:sp>
          <p:nvSpPr>
            <p:cNvPr id="1159" name="Google Shape;1159;p49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9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9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9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49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49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5" name="Google Shape;1165;p49"/>
          <p:cNvGrpSpPr/>
          <p:nvPr/>
        </p:nvGrpSpPr>
        <p:grpSpPr>
          <a:xfrm>
            <a:off x="1772664" y="538257"/>
            <a:ext cx="361521" cy="445816"/>
            <a:chOff x="1582665" y="1011072"/>
            <a:chExt cx="584040" cy="720220"/>
          </a:xfrm>
        </p:grpSpPr>
        <p:sp>
          <p:nvSpPr>
            <p:cNvPr id="1166" name="Google Shape;1166;p49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9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9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9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49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1" name="Google Shape;1171;p49"/>
          <p:cNvGrpSpPr/>
          <p:nvPr/>
        </p:nvGrpSpPr>
        <p:grpSpPr>
          <a:xfrm>
            <a:off x="2374048" y="538278"/>
            <a:ext cx="379481" cy="445796"/>
            <a:chOff x="2554206" y="1011105"/>
            <a:chExt cx="613055" cy="720187"/>
          </a:xfrm>
        </p:grpSpPr>
        <p:sp>
          <p:nvSpPr>
            <p:cNvPr id="1172" name="Google Shape;1172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5" name="Google Shape;1175;p49"/>
          <p:cNvGrpSpPr/>
          <p:nvPr/>
        </p:nvGrpSpPr>
        <p:grpSpPr>
          <a:xfrm>
            <a:off x="6922223" y="492618"/>
            <a:ext cx="460705" cy="491455"/>
            <a:chOff x="9901824" y="937343"/>
            <a:chExt cx="744273" cy="793950"/>
          </a:xfrm>
        </p:grpSpPr>
        <p:grpSp>
          <p:nvGrpSpPr>
            <p:cNvPr id="1176" name="Google Shape;1176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177" name="Google Shape;1177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8" name="Google Shape;1178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9" name="Google Shape;1179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0" name="Google Shape;1180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1" name="Google Shape;1181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2" name="Google Shape;1182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3" name="Google Shape;1183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4" name="Google Shape;1184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5" name="Google Shape;1185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6" name="Google Shape;1186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87" name="Google Shape;1187;p49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9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9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9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9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9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3" name="Google Shape;1193;p49"/>
          <p:cNvGrpSpPr/>
          <p:nvPr/>
        </p:nvGrpSpPr>
        <p:grpSpPr>
          <a:xfrm>
            <a:off x="2993392" y="538444"/>
            <a:ext cx="369868" cy="445629"/>
            <a:chOff x="3554761" y="1011374"/>
            <a:chExt cx="597525" cy="719918"/>
          </a:xfrm>
        </p:grpSpPr>
        <p:sp>
          <p:nvSpPr>
            <p:cNvPr id="1194" name="Google Shape;1194;p49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49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9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9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8" name="Google Shape;1198;p49"/>
          <p:cNvGrpSpPr/>
          <p:nvPr/>
        </p:nvGrpSpPr>
        <p:grpSpPr>
          <a:xfrm>
            <a:off x="3603122" y="538232"/>
            <a:ext cx="370755" cy="445841"/>
            <a:chOff x="4539787" y="1011032"/>
            <a:chExt cx="598958" cy="720261"/>
          </a:xfrm>
        </p:grpSpPr>
        <p:sp>
          <p:nvSpPr>
            <p:cNvPr id="1199" name="Google Shape;1199;p49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49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49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9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49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4" name="Google Shape;1204;p49"/>
          <p:cNvGrpSpPr/>
          <p:nvPr/>
        </p:nvGrpSpPr>
        <p:grpSpPr>
          <a:xfrm>
            <a:off x="4213740" y="538340"/>
            <a:ext cx="366917" cy="445733"/>
            <a:chOff x="5526246" y="1011207"/>
            <a:chExt cx="592758" cy="720086"/>
          </a:xfrm>
        </p:grpSpPr>
        <p:sp>
          <p:nvSpPr>
            <p:cNvPr id="1205" name="Google Shape;1205;p49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9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9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9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9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49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1" name="Google Shape;1211;p49"/>
          <p:cNvGrpSpPr/>
          <p:nvPr/>
        </p:nvGrpSpPr>
        <p:grpSpPr>
          <a:xfrm>
            <a:off x="1168508" y="538334"/>
            <a:ext cx="364294" cy="445740"/>
            <a:chOff x="606645" y="1011196"/>
            <a:chExt cx="588520" cy="720096"/>
          </a:xfrm>
        </p:grpSpPr>
        <p:sp>
          <p:nvSpPr>
            <p:cNvPr id="1212" name="Google Shape;1212;p49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9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49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49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6" name="Google Shape;1216;p49"/>
          <p:cNvGrpSpPr/>
          <p:nvPr/>
        </p:nvGrpSpPr>
        <p:grpSpPr>
          <a:xfrm>
            <a:off x="7622791" y="538311"/>
            <a:ext cx="298405" cy="445762"/>
            <a:chOff x="11033597" y="1011159"/>
            <a:chExt cx="482075" cy="720133"/>
          </a:xfrm>
        </p:grpSpPr>
        <p:sp>
          <p:nvSpPr>
            <p:cNvPr id="1217" name="Google Shape;1217;p49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9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9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9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1" name="Google Shape;1221;p49"/>
          <p:cNvGrpSpPr/>
          <p:nvPr/>
        </p:nvGrpSpPr>
        <p:grpSpPr>
          <a:xfrm>
            <a:off x="6221656" y="492618"/>
            <a:ext cx="460705" cy="491455"/>
            <a:chOff x="8770051" y="937343"/>
            <a:chExt cx="744273" cy="793950"/>
          </a:xfrm>
        </p:grpSpPr>
        <p:sp>
          <p:nvSpPr>
            <p:cNvPr id="1222" name="Google Shape;1222;p4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4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27" name="Google Shape;1227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228" name="Google Shape;1228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9" name="Google Shape;1229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0" name="Google Shape;1230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1" name="Google Shape;1231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1232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4" name="Google Shape;1234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7" name="Google Shape;1237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38" name="Google Shape;1238;p49"/>
          <p:cNvGrpSpPr/>
          <p:nvPr/>
        </p:nvGrpSpPr>
        <p:grpSpPr>
          <a:xfrm>
            <a:off x="4820520" y="492618"/>
            <a:ext cx="460705" cy="491455"/>
            <a:chOff x="6506504" y="937343"/>
            <a:chExt cx="744273" cy="793950"/>
          </a:xfrm>
        </p:grpSpPr>
        <p:sp>
          <p:nvSpPr>
            <p:cNvPr id="1239" name="Google Shape;1239;p49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49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9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2" name="Google Shape;1242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243" name="Google Shape;1243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4" name="Google Shape;1244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5" name="Google Shape;1245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6" name="Google Shape;1246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7" name="Google Shape;1247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53" name="Google Shape;1253;p49"/>
          <p:cNvGrpSpPr/>
          <p:nvPr/>
        </p:nvGrpSpPr>
        <p:grpSpPr>
          <a:xfrm>
            <a:off x="5521088" y="492618"/>
            <a:ext cx="460705" cy="491455"/>
            <a:chOff x="7638277" y="937343"/>
            <a:chExt cx="744273" cy="793950"/>
          </a:xfrm>
        </p:grpSpPr>
        <p:sp>
          <p:nvSpPr>
            <p:cNvPr id="1254" name="Google Shape;1254;p49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9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49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49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58" name="Google Shape;1258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259" name="Google Shape;1259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1" name="Google Shape;1261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2" name="Google Shape;1262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263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6" name="Google Shape;1266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7" name="Google Shape;1267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268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69" name="Google Shape;1269;p49"/>
          <p:cNvGrpSpPr/>
          <p:nvPr/>
        </p:nvGrpSpPr>
        <p:grpSpPr>
          <a:xfrm>
            <a:off x="3061198" y="2682173"/>
            <a:ext cx="445779" cy="400764"/>
            <a:chOff x="3778727" y="4460423"/>
            <a:chExt cx="720160" cy="647438"/>
          </a:xfrm>
        </p:grpSpPr>
        <p:sp>
          <p:nvSpPr>
            <p:cNvPr id="1270" name="Google Shape;1270;p4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7" name="Google Shape;1277;p49"/>
          <p:cNvGrpSpPr/>
          <p:nvPr/>
        </p:nvGrpSpPr>
        <p:grpSpPr>
          <a:xfrm>
            <a:off x="1138083" y="2667248"/>
            <a:ext cx="445680" cy="430613"/>
            <a:chOff x="557494" y="4436312"/>
            <a:chExt cx="720000" cy="695660"/>
          </a:xfrm>
        </p:grpSpPr>
        <p:sp>
          <p:nvSpPr>
            <p:cNvPr id="1278" name="Google Shape;1278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9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9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9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2" name="Google Shape;1282;p49"/>
          <p:cNvGrpSpPr/>
          <p:nvPr/>
        </p:nvGrpSpPr>
        <p:grpSpPr>
          <a:xfrm>
            <a:off x="4343305" y="2659659"/>
            <a:ext cx="445833" cy="445792"/>
            <a:chOff x="5926265" y="4424051"/>
            <a:chExt cx="720246" cy="720181"/>
          </a:xfrm>
        </p:grpSpPr>
        <p:sp>
          <p:nvSpPr>
            <p:cNvPr id="1283" name="Google Shape;1283;p49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49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9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9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7" name="Google Shape;1287;p49"/>
          <p:cNvGrpSpPr/>
          <p:nvPr/>
        </p:nvGrpSpPr>
        <p:grpSpPr>
          <a:xfrm>
            <a:off x="1779066" y="2679213"/>
            <a:ext cx="445680" cy="406684"/>
            <a:chOff x="1631150" y="4455641"/>
            <a:chExt cx="720000" cy="657002"/>
          </a:xfrm>
        </p:grpSpPr>
        <p:sp>
          <p:nvSpPr>
            <p:cNvPr id="1288" name="Google Shape;1288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49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9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9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49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3" name="Google Shape;1293;p49"/>
          <p:cNvGrpSpPr/>
          <p:nvPr/>
        </p:nvGrpSpPr>
        <p:grpSpPr>
          <a:xfrm>
            <a:off x="2420095" y="2678629"/>
            <a:ext cx="445680" cy="407853"/>
            <a:chOff x="2704878" y="4454697"/>
            <a:chExt cx="720000" cy="658889"/>
          </a:xfrm>
        </p:grpSpPr>
        <p:sp>
          <p:nvSpPr>
            <p:cNvPr id="1294" name="Google Shape;1294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9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9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49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49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9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0" name="Google Shape;1300;p49"/>
          <p:cNvGrpSpPr/>
          <p:nvPr/>
        </p:nvGrpSpPr>
        <p:grpSpPr>
          <a:xfrm>
            <a:off x="3702366" y="2680587"/>
            <a:ext cx="445549" cy="403935"/>
            <a:chOff x="4852681" y="4457861"/>
            <a:chExt cx="719788" cy="652561"/>
          </a:xfrm>
        </p:grpSpPr>
        <p:sp>
          <p:nvSpPr>
            <p:cNvPr id="1301" name="Google Shape;1301;p49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49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9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4" name="Google Shape;1304;p49"/>
          <p:cNvGrpSpPr/>
          <p:nvPr/>
        </p:nvGrpSpPr>
        <p:grpSpPr>
          <a:xfrm>
            <a:off x="4984527" y="2671024"/>
            <a:ext cx="445818" cy="423063"/>
            <a:chOff x="7000306" y="4442411"/>
            <a:chExt cx="720224" cy="683463"/>
          </a:xfrm>
        </p:grpSpPr>
        <p:sp>
          <p:nvSpPr>
            <p:cNvPr id="1305" name="Google Shape;1305;p49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49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9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9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9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0" name="Google Shape;1310;p49"/>
          <p:cNvGrpSpPr/>
          <p:nvPr/>
        </p:nvGrpSpPr>
        <p:grpSpPr>
          <a:xfrm>
            <a:off x="5625735" y="2668821"/>
            <a:ext cx="445779" cy="427468"/>
            <a:chOff x="8074325" y="4438852"/>
            <a:chExt cx="720160" cy="690579"/>
          </a:xfrm>
        </p:grpSpPr>
        <p:sp>
          <p:nvSpPr>
            <p:cNvPr id="1311" name="Google Shape;1311;p49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9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9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9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49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49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7" name="Google Shape;1317;p49"/>
          <p:cNvGrpSpPr/>
          <p:nvPr/>
        </p:nvGrpSpPr>
        <p:grpSpPr>
          <a:xfrm>
            <a:off x="6908080" y="2682770"/>
            <a:ext cx="445629" cy="399565"/>
            <a:chOff x="9878975" y="4425243"/>
            <a:chExt cx="719918" cy="645502"/>
          </a:xfrm>
        </p:grpSpPr>
        <p:sp>
          <p:nvSpPr>
            <p:cNvPr id="1318" name="Google Shape;1318;p49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9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9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1" name="Google Shape;1321;p49"/>
          <p:cNvGrpSpPr/>
          <p:nvPr/>
        </p:nvGrpSpPr>
        <p:grpSpPr>
          <a:xfrm>
            <a:off x="7549097" y="2671571"/>
            <a:ext cx="445785" cy="421964"/>
            <a:chOff x="10914544" y="4407150"/>
            <a:chExt cx="720170" cy="681687"/>
          </a:xfrm>
        </p:grpSpPr>
        <p:sp>
          <p:nvSpPr>
            <p:cNvPr id="1322" name="Google Shape;1322;p49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49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49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9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6" name="Google Shape;1326;p49"/>
          <p:cNvGrpSpPr/>
          <p:nvPr/>
        </p:nvGrpSpPr>
        <p:grpSpPr>
          <a:xfrm>
            <a:off x="6266887" y="2679685"/>
            <a:ext cx="445805" cy="405735"/>
            <a:chOff x="8843122" y="4420259"/>
            <a:chExt cx="720202" cy="655469"/>
          </a:xfrm>
        </p:grpSpPr>
        <p:sp>
          <p:nvSpPr>
            <p:cNvPr id="1327" name="Google Shape;1327;p49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9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9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49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9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9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3" name="Google Shape;1333;p49"/>
          <p:cNvGrpSpPr/>
          <p:nvPr/>
        </p:nvGrpSpPr>
        <p:grpSpPr>
          <a:xfrm>
            <a:off x="3069757" y="1978247"/>
            <a:ext cx="445812" cy="394518"/>
            <a:chOff x="1510757" y="3225422"/>
            <a:chExt cx="720214" cy="637347"/>
          </a:xfrm>
        </p:grpSpPr>
        <p:sp>
          <p:nvSpPr>
            <p:cNvPr id="1334" name="Google Shape;1334;p49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9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9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9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9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9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9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1" name="Google Shape;1341;p49"/>
          <p:cNvGrpSpPr/>
          <p:nvPr/>
        </p:nvGrpSpPr>
        <p:grpSpPr>
          <a:xfrm>
            <a:off x="3761148" y="1995767"/>
            <a:ext cx="445767" cy="359478"/>
            <a:chOff x="2595501" y="3253725"/>
            <a:chExt cx="720141" cy="580739"/>
          </a:xfrm>
        </p:grpSpPr>
        <p:sp>
          <p:nvSpPr>
            <p:cNvPr id="1342" name="Google Shape;1342;p49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9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9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9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6" name="Google Shape;1346;p49"/>
          <p:cNvGrpSpPr/>
          <p:nvPr/>
        </p:nvGrpSpPr>
        <p:grpSpPr>
          <a:xfrm>
            <a:off x="5143819" y="1952735"/>
            <a:ext cx="443879" cy="445541"/>
            <a:chOff x="4764809" y="3184208"/>
            <a:chExt cx="717090" cy="719775"/>
          </a:xfrm>
        </p:grpSpPr>
        <p:sp>
          <p:nvSpPr>
            <p:cNvPr id="1347" name="Google Shape;1347;p49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9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9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0" name="Google Shape;1350;p49"/>
          <p:cNvGrpSpPr/>
          <p:nvPr/>
        </p:nvGrpSpPr>
        <p:grpSpPr>
          <a:xfrm>
            <a:off x="4452495" y="1981700"/>
            <a:ext cx="445746" cy="387612"/>
            <a:chOff x="3680173" y="3231000"/>
            <a:chExt cx="720106" cy="626190"/>
          </a:xfrm>
        </p:grpSpPr>
        <p:sp>
          <p:nvSpPr>
            <p:cNvPr id="1351" name="Google Shape;1351;p49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9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9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4" name="Google Shape;1354;p49"/>
          <p:cNvGrpSpPr/>
          <p:nvPr/>
        </p:nvGrpSpPr>
        <p:grpSpPr>
          <a:xfrm>
            <a:off x="6524582" y="1952696"/>
            <a:ext cx="443283" cy="445620"/>
            <a:chOff x="6931035" y="3184144"/>
            <a:chExt cx="716128" cy="719903"/>
          </a:xfrm>
        </p:grpSpPr>
        <p:sp>
          <p:nvSpPr>
            <p:cNvPr id="1355" name="Google Shape;1355;p49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9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9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9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9" name="Google Shape;1359;p49"/>
          <p:cNvGrpSpPr/>
          <p:nvPr/>
        </p:nvGrpSpPr>
        <p:grpSpPr>
          <a:xfrm>
            <a:off x="5833276" y="1952648"/>
            <a:ext cx="445727" cy="445714"/>
            <a:chOff x="5846429" y="3184067"/>
            <a:chExt cx="720076" cy="720055"/>
          </a:xfrm>
        </p:grpSpPr>
        <p:sp>
          <p:nvSpPr>
            <p:cNvPr id="1360" name="Google Shape;1360;p49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49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49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9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4" name="Google Shape;1364;p49"/>
          <p:cNvGrpSpPr/>
          <p:nvPr/>
        </p:nvGrpSpPr>
        <p:grpSpPr>
          <a:xfrm>
            <a:off x="2520481" y="1952593"/>
            <a:ext cx="303698" cy="445825"/>
            <a:chOff x="655600" y="3183978"/>
            <a:chExt cx="490627" cy="720234"/>
          </a:xfrm>
        </p:grpSpPr>
        <p:sp>
          <p:nvSpPr>
            <p:cNvPr id="1365" name="Google Shape;1365;p4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4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4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0" name="Google Shape;1370;p49"/>
          <p:cNvGrpSpPr/>
          <p:nvPr/>
        </p:nvGrpSpPr>
        <p:grpSpPr>
          <a:xfrm>
            <a:off x="7213443" y="1952709"/>
            <a:ext cx="189785" cy="445592"/>
            <a:chOff x="8011692" y="3184166"/>
            <a:chExt cx="306600" cy="719859"/>
          </a:xfrm>
        </p:grpSpPr>
        <p:sp>
          <p:nvSpPr>
            <p:cNvPr id="1371" name="Google Shape;1371;p49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9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7" name="Google Shape;1377;p49"/>
          <p:cNvGrpSpPr/>
          <p:nvPr/>
        </p:nvGrpSpPr>
        <p:grpSpPr>
          <a:xfrm>
            <a:off x="7648230" y="1952459"/>
            <a:ext cx="246199" cy="445516"/>
            <a:chOff x="4556125" y="630237"/>
            <a:chExt cx="3081338" cy="5568950"/>
          </a:xfrm>
        </p:grpSpPr>
        <p:sp>
          <p:nvSpPr>
            <p:cNvPr id="1378" name="Google Shape;1378;p49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49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49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49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49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49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49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5" name="Google Shape;1385;p49"/>
          <p:cNvGrpSpPr/>
          <p:nvPr/>
        </p:nvGrpSpPr>
        <p:grpSpPr>
          <a:xfrm>
            <a:off x="1829253" y="1952659"/>
            <a:ext cx="445768" cy="445697"/>
            <a:chOff x="1674084" y="3214987"/>
            <a:chExt cx="720142" cy="720027"/>
          </a:xfrm>
        </p:grpSpPr>
        <p:sp>
          <p:nvSpPr>
            <p:cNvPr id="1386" name="Google Shape;1386;p49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49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49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49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49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49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49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49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49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49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49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49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8" name="Google Shape;1398;p49"/>
          <p:cNvGrpSpPr/>
          <p:nvPr/>
        </p:nvGrpSpPr>
        <p:grpSpPr>
          <a:xfrm>
            <a:off x="1138094" y="1952621"/>
            <a:ext cx="445578" cy="445773"/>
            <a:chOff x="557511" y="3214925"/>
            <a:chExt cx="719836" cy="720150"/>
          </a:xfrm>
        </p:grpSpPr>
        <p:sp>
          <p:nvSpPr>
            <p:cNvPr id="1399" name="Google Shape;1399;p49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49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49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49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3" name="Google Shape;1403;p49"/>
          <p:cNvGrpSpPr/>
          <p:nvPr/>
        </p:nvGrpSpPr>
        <p:grpSpPr>
          <a:xfrm>
            <a:off x="1081977" y="3388956"/>
            <a:ext cx="445905" cy="400522"/>
            <a:chOff x="1147762" y="1131887"/>
            <a:chExt cx="5137150" cy="4619626"/>
          </a:xfrm>
        </p:grpSpPr>
        <p:sp>
          <p:nvSpPr>
            <p:cNvPr id="1404" name="Google Shape;1404;p49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49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49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7" name="Google Shape;1407;p49"/>
          <p:cNvGrpSpPr/>
          <p:nvPr/>
        </p:nvGrpSpPr>
        <p:grpSpPr>
          <a:xfrm>
            <a:off x="1879306" y="3382610"/>
            <a:ext cx="445901" cy="413282"/>
            <a:chOff x="1570037" y="1341437"/>
            <a:chExt cx="4943475" cy="4576762"/>
          </a:xfrm>
        </p:grpSpPr>
        <p:sp>
          <p:nvSpPr>
            <p:cNvPr id="1408" name="Google Shape;1408;p4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4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4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4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4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4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4" name="Google Shape;1414;p49"/>
          <p:cNvGrpSpPr/>
          <p:nvPr/>
        </p:nvGrpSpPr>
        <p:grpSpPr>
          <a:xfrm>
            <a:off x="4364629" y="3366711"/>
            <a:ext cx="441332" cy="445721"/>
            <a:chOff x="5770007" y="5489899"/>
            <a:chExt cx="712976" cy="720067"/>
          </a:xfrm>
        </p:grpSpPr>
        <p:sp>
          <p:nvSpPr>
            <p:cNvPr id="1415" name="Google Shape;1415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49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49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49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49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3" name="Google Shape;1423;p49"/>
          <p:cNvGrpSpPr/>
          <p:nvPr/>
        </p:nvGrpSpPr>
        <p:grpSpPr>
          <a:xfrm>
            <a:off x="5157420" y="3389181"/>
            <a:ext cx="445651" cy="400824"/>
            <a:chOff x="7050768" y="5526199"/>
            <a:chExt cx="719953" cy="647534"/>
          </a:xfrm>
        </p:grpSpPr>
        <p:sp>
          <p:nvSpPr>
            <p:cNvPr id="1424" name="Google Shape;1424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49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49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49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49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49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49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6" name="Google Shape;1436;p49"/>
          <p:cNvGrpSpPr/>
          <p:nvPr/>
        </p:nvGrpSpPr>
        <p:grpSpPr>
          <a:xfrm>
            <a:off x="6751936" y="3389251"/>
            <a:ext cx="445681" cy="400651"/>
            <a:chOff x="9626723" y="5526313"/>
            <a:chExt cx="720002" cy="647256"/>
          </a:xfrm>
        </p:grpSpPr>
        <p:sp>
          <p:nvSpPr>
            <p:cNvPr id="1437" name="Google Shape;1437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49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49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49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49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49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49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9" name="Google Shape;1449;p49"/>
          <p:cNvGrpSpPr/>
          <p:nvPr/>
        </p:nvGrpSpPr>
        <p:grpSpPr>
          <a:xfrm>
            <a:off x="7549176" y="3366688"/>
            <a:ext cx="445582" cy="445743"/>
            <a:chOff x="10914672" y="5489861"/>
            <a:chExt cx="719842" cy="720102"/>
          </a:xfrm>
        </p:grpSpPr>
        <p:sp>
          <p:nvSpPr>
            <p:cNvPr id="1450" name="Google Shape;1450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49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49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49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49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49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49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49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49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2" name="Google Shape;1462;p49"/>
          <p:cNvGrpSpPr/>
          <p:nvPr/>
        </p:nvGrpSpPr>
        <p:grpSpPr>
          <a:xfrm>
            <a:off x="5954636" y="3376952"/>
            <a:ext cx="445821" cy="425246"/>
            <a:chOff x="8338678" y="5506443"/>
            <a:chExt cx="720227" cy="686988"/>
          </a:xfrm>
        </p:grpSpPr>
        <p:sp>
          <p:nvSpPr>
            <p:cNvPr id="1463" name="Google Shape;1463;p49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49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49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49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49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49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9" name="Google Shape;1469;p49"/>
          <p:cNvGrpSpPr/>
          <p:nvPr/>
        </p:nvGrpSpPr>
        <p:grpSpPr>
          <a:xfrm>
            <a:off x="2676293" y="3431542"/>
            <a:ext cx="1336824" cy="316035"/>
            <a:chOff x="3042485" y="5594633"/>
            <a:chExt cx="2159652" cy="510557"/>
          </a:xfrm>
        </p:grpSpPr>
        <p:sp>
          <p:nvSpPr>
            <p:cNvPr id="1470" name="Google Shape;1470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49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49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49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49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49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49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49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5" name="Google Shape;1485;p49"/>
          <p:cNvGrpSpPr/>
          <p:nvPr/>
        </p:nvGrpSpPr>
        <p:grpSpPr>
          <a:xfrm>
            <a:off x="1879183" y="4075078"/>
            <a:ext cx="445738" cy="442950"/>
            <a:chOff x="1442627" y="5710929"/>
            <a:chExt cx="594318" cy="590600"/>
          </a:xfrm>
        </p:grpSpPr>
        <p:sp>
          <p:nvSpPr>
            <p:cNvPr id="1486" name="Google Shape;1486;p49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49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49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4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0" name="Google Shape;1490;p49"/>
          <p:cNvGrpSpPr/>
          <p:nvPr/>
        </p:nvGrpSpPr>
        <p:grpSpPr>
          <a:xfrm>
            <a:off x="6788033" y="4073658"/>
            <a:ext cx="373053" cy="445791"/>
            <a:chOff x="8095060" y="5664590"/>
            <a:chExt cx="497404" cy="594389"/>
          </a:xfrm>
        </p:grpSpPr>
        <p:grpSp>
          <p:nvGrpSpPr>
            <p:cNvPr id="1491" name="Google Shape;1491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492" name="Google Shape;1492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3" name="Google Shape;1493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4" name="Google Shape;1494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5" name="Google Shape;1495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496" name="Google Shape;1496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7" name="Google Shape;1497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8" name="Google Shape;1498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9" name="Google Shape;1499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500" name="Google Shape;1500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1" name="Google Shape;1501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2" name="Google Shape;1502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3" name="Google Shape;1503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504" name="Google Shape;1504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5" name="Google Shape;1505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6" name="Google Shape;1506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7" name="Google Shape;1507;p49"/>
          <p:cNvGrpSpPr/>
          <p:nvPr/>
        </p:nvGrpSpPr>
        <p:grpSpPr>
          <a:xfrm>
            <a:off x="2870825" y="4073686"/>
            <a:ext cx="557162" cy="445734"/>
            <a:chOff x="4607809" y="5664627"/>
            <a:chExt cx="742883" cy="594312"/>
          </a:xfrm>
        </p:grpSpPr>
        <p:sp>
          <p:nvSpPr>
            <p:cNvPr id="1508" name="Google Shape;1508;p49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49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49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49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49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49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49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49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6" name="Google Shape;1516;p49"/>
          <p:cNvGrpSpPr/>
          <p:nvPr/>
        </p:nvGrpSpPr>
        <p:grpSpPr>
          <a:xfrm>
            <a:off x="3973890" y="4073743"/>
            <a:ext cx="1079865" cy="445620"/>
            <a:chOff x="2571250" y="5664711"/>
            <a:chExt cx="1439820" cy="594160"/>
          </a:xfrm>
        </p:grpSpPr>
        <p:sp>
          <p:nvSpPr>
            <p:cNvPr id="1517" name="Google Shape;1517;p49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49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49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49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49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49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49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49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49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49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49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49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49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49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49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49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1" name="Google Shape;1541;p49"/>
          <p:cNvGrpSpPr/>
          <p:nvPr/>
        </p:nvGrpSpPr>
        <p:grpSpPr>
          <a:xfrm>
            <a:off x="5599659" y="4073535"/>
            <a:ext cx="642470" cy="446036"/>
            <a:chOff x="6332670" y="5663946"/>
            <a:chExt cx="856627" cy="594715"/>
          </a:xfrm>
        </p:grpSpPr>
        <p:grpSp>
          <p:nvGrpSpPr>
            <p:cNvPr id="1542" name="Google Shape;1542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543" name="Google Shape;1543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4" name="Google Shape;1544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5" name="Google Shape;1545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546" name="Google Shape;1546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7" name="Google Shape;1547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8" name="Google Shape;1548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549" name="Google Shape;1549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0" name="Google Shape;1550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51" name="Google Shape;1551;p49"/>
          <p:cNvSpPr txBox="1"/>
          <p:nvPr>
            <p:ph idx="4294967295" type="title"/>
          </p:nvPr>
        </p:nvSpPr>
        <p:spPr>
          <a:xfrm>
            <a:off x="855300" y="204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Diagrams and infographics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552" name="Google Shape;1552;p49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00"/>
        </a:solidFill>
      </p:bgPr>
    </p:bg>
    <p:spTree>
      <p:nvGrpSpPr>
        <p:cNvPr id="1556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p50"/>
          <p:cNvSpPr txBox="1"/>
          <p:nvPr/>
        </p:nvSpPr>
        <p:spPr>
          <a:xfrm>
            <a:off x="731900" y="876206"/>
            <a:ext cx="6676800" cy="10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1D1D1B"/>
                </a:solidFill>
                <a:latin typeface="Droid Sans"/>
                <a:ea typeface="Droid Sans"/>
                <a:cs typeface="Droid Sans"/>
                <a:sym typeface="Droid Sans"/>
              </a:rPr>
              <a:t>You can also use any emoji as an icon!</a:t>
            </a:r>
            <a:endParaRPr b="1">
              <a:solidFill>
                <a:srgbClr val="1D1D1B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D1D1B"/>
                </a:solidFill>
                <a:latin typeface="Droid Sans"/>
                <a:ea typeface="Droid Sans"/>
                <a:cs typeface="Droid Sans"/>
                <a:sym typeface="Droid Sans"/>
              </a:rPr>
              <a:t>And of course it resizes without losing quality.</a:t>
            </a:r>
            <a:endParaRPr>
              <a:solidFill>
                <a:srgbClr val="1D1D1B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D1D1B"/>
                </a:solidFill>
                <a:latin typeface="Droid Sans"/>
                <a:ea typeface="Droid Sans"/>
                <a:cs typeface="Droid Sans"/>
                <a:sym typeface="Droid Sans"/>
              </a:rPr>
              <a:t>How? Follow Google instructions https://twitter.com/googledocs/status/730087240156643328</a:t>
            </a:r>
            <a:endParaRPr>
              <a:solidFill>
                <a:srgbClr val="1D1D1B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558" name="Google Shape;1558;p50"/>
          <p:cNvSpPr txBox="1"/>
          <p:nvPr/>
        </p:nvSpPr>
        <p:spPr>
          <a:xfrm>
            <a:off x="731900" y="2352188"/>
            <a:ext cx="7327500" cy="19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D1D1B"/>
                </a:solidFill>
                <a:latin typeface="Droid Sans"/>
                <a:ea typeface="Droid Sans"/>
                <a:cs typeface="Droid Sans"/>
                <a:sym typeface="Droid Sans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D900"/>
                </a:solidFill>
                <a:highlight>
                  <a:srgbClr val="1D1D1B"/>
                </a:highlight>
                <a:latin typeface="Droid Sans"/>
                <a:ea typeface="Droid Sans"/>
                <a:cs typeface="Droid Sans"/>
                <a:sym typeface="Droid Sans"/>
              </a:rPr>
              <a:t> and many more...</a:t>
            </a:r>
            <a:endParaRPr sz="2400">
              <a:solidFill>
                <a:srgbClr val="FFD900"/>
              </a:solidFill>
              <a:highlight>
                <a:srgbClr val="1D1D1B"/>
              </a:highlight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559" name="Google Shape;1559;p50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63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4" name="Google Shape;1564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5" name="Google Shape;1565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66" name="Google Shape;1566;p5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567" name="Google Shape;1567;p5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568" name="Google Shape;1568;p5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69" name="Google Shape;1569;p5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70" name="Google Shape;1570;p5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571" name="Google Shape;1571;p5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72" name="Google Shape;1572;p5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73" name="Google Shape;1573;p5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574" name="Google Shape;1574;p5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75" name="Google Shape;1575;p5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76" name="Google Shape;1576;p5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577" name="Google Shape;1577;p5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78" name="Google Shape;1578;p5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idx="1" type="subTitle"/>
          </p:nvPr>
        </p:nvSpPr>
        <p:spPr>
          <a:xfrm>
            <a:off x="685800" y="3811625"/>
            <a:ext cx="4695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91" name="Google Shape;91;p16"/>
          <p:cNvSpPr txBox="1"/>
          <p:nvPr>
            <p:ph type="ctrTitle"/>
          </p:nvPr>
        </p:nvSpPr>
        <p:spPr>
          <a:xfrm>
            <a:off x="685800" y="2334725"/>
            <a:ext cx="4695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92" name="Google Shape;92;p16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1261500" y="2161800"/>
            <a:ext cx="66210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98" name="Google Shape;98;p17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1005600" y="1200150"/>
            <a:ext cx="7132800" cy="362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◈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◈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◈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/>
          <p:nvPr/>
        </p:nvSpPr>
        <p:spPr>
          <a:xfrm rot="10800000">
            <a:off x="3492725" y="413550"/>
            <a:ext cx="2158500" cy="14043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9"/>
          <p:cNvSpPr txBox="1"/>
          <p:nvPr>
            <p:ph idx="4294967295" type="ctrTitle"/>
          </p:nvPr>
        </p:nvSpPr>
        <p:spPr>
          <a:xfrm>
            <a:off x="774150" y="2109713"/>
            <a:ext cx="7595700" cy="92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7200"/>
              <a:t>big concept</a:t>
            </a:r>
            <a:endParaRPr i="1" sz="7200"/>
          </a:p>
        </p:txBody>
      </p:sp>
      <p:sp>
        <p:nvSpPr>
          <p:cNvPr id="112" name="Google Shape;112;p19"/>
          <p:cNvSpPr txBox="1"/>
          <p:nvPr>
            <p:ph idx="4294967295" type="subTitle"/>
          </p:nvPr>
        </p:nvSpPr>
        <p:spPr>
          <a:xfrm>
            <a:off x="774150" y="3732561"/>
            <a:ext cx="7595700" cy="7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Bring the attention of your audience over a key concept using icons or illustrations</a:t>
            </a:r>
            <a:endParaRPr sz="2400"/>
          </a:p>
        </p:txBody>
      </p:sp>
      <p:grpSp>
        <p:nvGrpSpPr>
          <p:cNvPr id="113" name="Google Shape;113;p19"/>
          <p:cNvGrpSpPr/>
          <p:nvPr/>
        </p:nvGrpSpPr>
        <p:grpSpPr>
          <a:xfrm>
            <a:off x="4167682" y="494402"/>
            <a:ext cx="808757" cy="739679"/>
            <a:chOff x="1247825" y="5001950"/>
            <a:chExt cx="443300" cy="428675"/>
          </a:xfrm>
        </p:grpSpPr>
        <p:sp>
          <p:nvSpPr>
            <p:cNvPr id="114" name="Google Shape;114;p19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285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9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285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9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285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9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285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9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285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9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285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0" name="Google Shape;120;p19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idx="1" type="body"/>
          </p:nvPr>
        </p:nvSpPr>
        <p:spPr>
          <a:xfrm>
            <a:off x="880025" y="1586831"/>
            <a:ext cx="3584100" cy="31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White</a:t>
            </a:r>
            <a:endParaRPr b="1">
              <a:solidFill>
                <a:srgbClr val="FFD9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26" name="Google Shape;126;p20"/>
          <p:cNvSpPr txBox="1"/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27" name="Google Shape;127;p20"/>
          <p:cNvSpPr txBox="1"/>
          <p:nvPr>
            <p:ph idx="2" type="body"/>
          </p:nvPr>
        </p:nvSpPr>
        <p:spPr>
          <a:xfrm>
            <a:off x="4679875" y="1586831"/>
            <a:ext cx="3584100" cy="31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Black</a:t>
            </a:r>
            <a:endParaRPr b="1">
              <a:solidFill>
                <a:srgbClr val="FFD9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28" name="Google Shape;128;p20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34" name="Google Shape;134;p21"/>
          <p:cNvSpPr txBox="1"/>
          <p:nvPr>
            <p:ph idx="1" type="body"/>
          </p:nvPr>
        </p:nvSpPr>
        <p:spPr>
          <a:xfrm>
            <a:off x="457200" y="1600200"/>
            <a:ext cx="2631900" cy="228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Yellow</a:t>
            </a:r>
            <a:endParaRPr b="1">
              <a:solidFill>
                <a:srgbClr val="FFD9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35" name="Google Shape;135;p21"/>
          <p:cNvSpPr txBox="1"/>
          <p:nvPr>
            <p:ph idx="2" type="body"/>
          </p:nvPr>
        </p:nvSpPr>
        <p:spPr>
          <a:xfrm>
            <a:off x="3223963" y="1600200"/>
            <a:ext cx="2631900" cy="228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Blue</a:t>
            </a:r>
            <a:endParaRPr b="1">
              <a:solidFill>
                <a:srgbClr val="FFD9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36" name="Google Shape;136;p21"/>
          <p:cNvSpPr txBox="1"/>
          <p:nvPr>
            <p:ph idx="3" type="body"/>
          </p:nvPr>
        </p:nvSpPr>
        <p:spPr>
          <a:xfrm>
            <a:off x="5990726" y="1600200"/>
            <a:ext cx="2631900" cy="228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Red</a:t>
            </a:r>
            <a:endParaRPr b="1">
              <a:solidFill>
                <a:srgbClr val="FFD9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1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ospero template">
  <a:themeElements>
    <a:clrScheme name="Custom 347">
      <a:dk1>
        <a:srgbClr val="000000"/>
      </a:dk1>
      <a:lt1>
        <a:srgbClr val="FFFFFF"/>
      </a:lt1>
      <a:dk2>
        <a:srgbClr val="1D1D1B"/>
      </a:dk2>
      <a:lt2>
        <a:srgbClr val="F3F3F3"/>
      </a:lt2>
      <a:accent1>
        <a:srgbClr val="FFD900"/>
      </a:accent1>
      <a:accent2>
        <a:srgbClr val="D89F39"/>
      </a:accent2>
      <a:accent3>
        <a:srgbClr val="434343"/>
      </a:accent3>
      <a:accent4>
        <a:srgbClr val="666666"/>
      </a:accent4>
      <a:accent5>
        <a:srgbClr val="999999"/>
      </a:accent5>
      <a:accent6>
        <a:srgbClr val="B7B7B7"/>
      </a:accent6>
      <a:hlink>
        <a:srgbClr val="FF99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