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Nixie One"/>
      <p:regular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Varela Round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font" Target="fonts/NixieO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VarelaRoun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c5cf338a0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c5cf338a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dc5cf338a0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dc5cf338a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dc5cf338a0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dc5cf338a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dc5cf338a0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dc5cf338a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dc5cf338a0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dc5cf338a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dc5cf338a0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dc5cf338a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dc5cf338a0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dc5cf338a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dc5cf338a0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dc5cf338a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c5cf338a0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c5cf338a0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dc5cf338a0_0_3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dc5cf338a0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77c9bb8524_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77c9bb8524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146c432066_613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146c432066_61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73d26f0f7c_1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73d26f0f7c_1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fmla="val 18608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fmla="val 1710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fmla="val 10084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fmla="val 3727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fmla="val 5022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fmla="val 43984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fmla="val 22275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fmla="val 31897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+ image">
  <p:cSld name="TITLE_AND_BODY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1" type="body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fmla="val 39527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fmla="val 29951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7"/>
          <p:cNvSpPr txBox="1"/>
          <p:nvPr>
            <p:ph idx="1" type="body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8" name="Google Shape;98;p7"/>
          <p:cNvSpPr txBox="1"/>
          <p:nvPr>
            <p:ph idx="2" type="body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fmla="val 36789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fmla="val 22275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fmla="val 18606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fmla="val 8064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8" name="Google Shape;118;p8"/>
          <p:cNvSpPr txBox="1"/>
          <p:nvPr>
            <p:ph idx="1" type="body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9" name="Google Shape;119;p8"/>
          <p:cNvSpPr txBox="1"/>
          <p:nvPr>
            <p:ph idx="2" type="body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0" name="Google Shape;120;p8"/>
          <p:cNvSpPr txBox="1"/>
          <p:nvPr>
            <p:ph idx="3" type="body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cap="flat" cmpd="sng" w="9525">
            <a:solidFill>
              <a:srgbClr val="00D1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fmla="val 43200" name="adj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fmla="val 9905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21094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fmla="val 43200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6129" name="adj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fmla="val 18608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fmla="val 18608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4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fontsquirrel.com/fonts/nixie-one" TargetMode="External"/><Relationship Id="rId4" Type="http://schemas.openxmlformats.org/officeDocument/2006/relationships/hyperlink" Target="https://www.fontsquirrel.com/fonts/varela-round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/>
          <p:nvPr>
            <p:ph type="title"/>
          </p:nvPr>
        </p:nvSpPr>
        <p:spPr>
          <a:xfrm>
            <a:off x="4572000" y="1366250"/>
            <a:ext cx="36396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73" name="Google Shape;273;p22"/>
          <p:cNvSpPr txBox="1"/>
          <p:nvPr>
            <p:ph idx="1" type="body"/>
          </p:nvPr>
        </p:nvSpPr>
        <p:spPr>
          <a:xfrm>
            <a:off x="4572000" y="1982951"/>
            <a:ext cx="3639600" cy="19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coffee.jpg" id="274" name="Google Shape;2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000" y="1033650"/>
            <a:ext cx="3076200" cy="307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>
            <p:ph idx="4294967295" type="title"/>
          </p:nvPr>
        </p:nvSpPr>
        <p:spPr>
          <a:xfrm>
            <a:off x="723900" y="247650"/>
            <a:ext cx="7696200" cy="7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7A86"/>
                </a:solidFill>
              </a:rPr>
              <a:t>Want big impact?</a:t>
            </a:r>
            <a:endParaRPr>
              <a:solidFill>
                <a:srgbClr val="617A8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7A86"/>
                </a:solidFill>
              </a:rPr>
              <a:t>Use big image.</a:t>
            </a:r>
            <a:endParaRPr>
              <a:solidFill>
                <a:srgbClr val="617A86"/>
              </a:solidFill>
            </a:endParaRPr>
          </a:p>
        </p:txBody>
      </p:sp>
      <p:sp>
        <p:nvSpPr>
          <p:cNvPr id="281" name="Google Shape;281;p2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/>
          <p:nvPr/>
        </p:nvSpPr>
        <p:spPr>
          <a:xfrm>
            <a:off x="1722113" y="1507650"/>
            <a:ext cx="2128200" cy="2128200"/>
          </a:xfrm>
          <a:prstGeom prst="ellipse">
            <a:avLst/>
          </a:prstGeom>
          <a:solidFill>
            <a:srgbClr val="F8BB00">
              <a:alpha val="86670"/>
            </a:srgbClr>
          </a:solidFill>
          <a:ln cap="flat" cmpd="sng" w="9525">
            <a:solidFill>
              <a:srgbClr val="617A8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White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93686" y="1507650"/>
            <a:ext cx="2128200" cy="2128200"/>
          </a:xfrm>
          <a:prstGeom prst="ellipse">
            <a:avLst/>
          </a:prstGeom>
          <a:solidFill>
            <a:srgbClr val="E8004C">
              <a:alpha val="86670"/>
            </a:srgbClr>
          </a:solidFill>
          <a:ln cap="flat" cmpd="sng" w="9525">
            <a:solidFill>
              <a:srgbClr val="617A8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Black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8" name="Google Shape;288;p24"/>
          <p:cNvSpPr txBox="1"/>
          <p:nvPr>
            <p:ph idx="4294967295" type="title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3507899" y="1507650"/>
            <a:ext cx="2128200" cy="2128200"/>
          </a:xfrm>
          <a:prstGeom prst="ellipse">
            <a:avLst/>
          </a:prstGeom>
          <a:solidFill>
            <a:srgbClr val="ED4A00">
              <a:alpha val="86670"/>
            </a:srgbClr>
          </a:solidFill>
          <a:ln cap="flat" cmpd="sng" w="9525">
            <a:solidFill>
              <a:srgbClr val="617A8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Gray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0" name="Google Shape;290;p2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96" name="Google Shape;296;p25"/>
          <p:cNvGraphicFramePr/>
          <p:nvPr/>
        </p:nvGraphicFramePr>
        <p:xfrm>
          <a:off x="3024200" y="1678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{242A20BD-2505-46DF-82F6-A791D1CCFF51}</a:tableStyleId>
              </a:tblPr>
              <a:tblGrid>
                <a:gridCol w="1291825"/>
                <a:gridCol w="1291825"/>
                <a:gridCol w="1291825"/>
                <a:gridCol w="1291825"/>
              </a:tblGrid>
              <a:tr h="68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endParaRPr b="1"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</a:t>
                      </a:r>
                      <a:endParaRPr b="1"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</a:t>
                      </a:r>
                      <a:endParaRPr b="1"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Yellow</a:t>
                      </a:r>
                      <a:endParaRPr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Blue</a:t>
                      </a:r>
                      <a:endParaRPr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Orange</a:t>
                      </a:r>
                      <a:endParaRPr sz="11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24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17A86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16</a:t>
                      </a:r>
                      <a:endParaRPr sz="1800">
                        <a:solidFill>
                          <a:srgbClr val="617A86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1BE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1BE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7" name="Google Shape;297;p25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linea_n-01.png" id="302" name="Google Shape;302;p2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4125" y="677150"/>
            <a:ext cx="8555749" cy="43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6"/>
          <p:cNvSpPr txBox="1"/>
          <p:nvPr>
            <p:ph idx="4294967295" type="title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04" name="Google Shape;304;p26"/>
          <p:cNvSpPr/>
          <p:nvPr/>
        </p:nvSpPr>
        <p:spPr>
          <a:xfrm>
            <a:off x="1666875" y="1118625"/>
            <a:ext cx="819300" cy="786300"/>
          </a:xfrm>
          <a:prstGeom prst="wedgeEllipseCallout">
            <a:avLst>
              <a:gd fmla="val 1153" name="adj1"/>
              <a:gd fmla="val 66969" name="adj2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OUR OFFICE</a:t>
            </a:r>
            <a:endParaRPr b="1" sz="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05" name="Google Shape;305;p26"/>
          <p:cNvSpPr/>
          <p:nvPr/>
        </p:nvSpPr>
        <p:spPr>
          <a:xfrm>
            <a:off x="1009650" y="2019450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2714625" y="3629175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3771900" y="1857525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6"/>
          <p:cNvSpPr/>
          <p:nvPr/>
        </p:nvSpPr>
        <p:spPr>
          <a:xfrm>
            <a:off x="4448250" y="3924450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"/>
          <p:cNvSpPr/>
          <p:nvPr/>
        </p:nvSpPr>
        <p:spPr>
          <a:xfrm>
            <a:off x="6629400" y="2343300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7581900" y="4086375"/>
            <a:ext cx="247500" cy="247500"/>
          </a:xfrm>
          <a:prstGeom prst="donut">
            <a:avLst>
              <a:gd fmla="val 3798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 txBox="1"/>
          <p:nvPr>
            <p:ph idx="4294967295" type="ctrTitle"/>
          </p:nvPr>
        </p:nvSpPr>
        <p:spPr>
          <a:xfrm>
            <a:off x="685800" y="18881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89,526,124</a:t>
            </a:r>
            <a:endParaRPr b="1" sz="96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7" name="Google Shape;317;p27"/>
          <p:cNvSpPr txBox="1"/>
          <p:nvPr>
            <p:ph idx="4294967295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18" name="Google Shape;318;p2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 txBox="1"/>
          <p:nvPr>
            <p:ph idx="4294967295" type="ctrTitle"/>
          </p:nvPr>
        </p:nvSpPr>
        <p:spPr>
          <a:xfrm>
            <a:off x="685800" y="4956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89,526,124$</a:t>
            </a:r>
            <a:endParaRPr b="1" sz="6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4" name="Google Shape;324;p28"/>
          <p:cNvSpPr txBox="1"/>
          <p:nvPr>
            <p:ph idx="4294967295" type="subTitle"/>
          </p:nvPr>
        </p:nvSpPr>
        <p:spPr>
          <a:xfrm>
            <a:off x="685800" y="1106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25" name="Google Shape;325;p28"/>
          <p:cNvSpPr txBox="1"/>
          <p:nvPr>
            <p:ph idx="4294967295" type="ctrTitle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100%</a:t>
            </a:r>
            <a:endParaRPr b="1" sz="6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6" name="Google Shape;326;p28"/>
          <p:cNvSpPr txBox="1"/>
          <p:nvPr>
            <p:ph idx="4294967295" type="subTitle"/>
          </p:nvPr>
        </p:nvSpPr>
        <p:spPr>
          <a:xfrm>
            <a:off x="685800" y="4192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27" name="Google Shape;327;p28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185,244 users</a:t>
            </a:r>
            <a:endParaRPr b="1" sz="6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8" name="Google Shape;328;p28"/>
          <p:cNvSpPr txBox="1"/>
          <p:nvPr>
            <p:ph idx="4294967295" type="subTitle"/>
          </p:nvPr>
        </p:nvSpPr>
        <p:spPr>
          <a:xfrm>
            <a:off x="685800" y="2649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29" name="Google Shape;329;p2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p29"/>
          <p:cNvCxnSpPr/>
          <p:nvPr/>
        </p:nvCxnSpPr>
        <p:spPr>
          <a:xfrm>
            <a:off x="-4800" y="2571750"/>
            <a:ext cx="9153600" cy="0"/>
          </a:xfrm>
          <a:prstGeom prst="straightConnector1">
            <a:avLst/>
          </a:prstGeom>
          <a:noFill/>
          <a:ln cap="flat" cmpd="sng" w="9525">
            <a:solidFill>
              <a:srgbClr val="617A8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35" name="Google Shape;335;p29"/>
          <p:cNvSpPr txBox="1"/>
          <p:nvPr>
            <p:ph idx="4294967295" type="title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6" name="Google Shape;336;p29"/>
          <p:cNvSpPr/>
          <p:nvPr/>
        </p:nvSpPr>
        <p:spPr>
          <a:xfrm>
            <a:off x="1895325" y="2362050"/>
            <a:ext cx="419100" cy="419400"/>
          </a:xfrm>
          <a:prstGeom prst="donut">
            <a:avLst>
              <a:gd fmla="val 24108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7" name="Google Shape;337;p29"/>
          <p:cNvCxnSpPr/>
          <p:nvPr/>
        </p:nvCxnSpPr>
        <p:spPr>
          <a:xfrm rot="10800000">
            <a:off x="2105025" y="1733550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617A8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8" name="Google Shape;338;p29"/>
          <p:cNvSpPr/>
          <p:nvPr/>
        </p:nvSpPr>
        <p:spPr>
          <a:xfrm>
            <a:off x="4362450" y="2362050"/>
            <a:ext cx="419100" cy="419400"/>
          </a:xfrm>
          <a:prstGeom prst="donut">
            <a:avLst>
              <a:gd fmla="val 24108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9"/>
          <p:cNvSpPr/>
          <p:nvPr/>
        </p:nvSpPr>
        <p:spPr>
          <a:xfrm>
            <a:off x="6829275" y="2362050"/>
            <a:ext cx="419100" cy="419400"/>
          </a:xfrm>
          <a:prstGeom prst="donut">
            <a:avLst>
              <a:gd fmla="val 2410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0" name="Google Shape;340;p29"/>
          <p:cNvCxnSpPr/>
          <p:nvPr/>
        </p:nvCxnSpPr>
        <p:spPr>
          <a:xfrm>
            <a:off x="4572000" y="2524125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617A8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41" name="Google Shape;341;p29"/>
          <p:cNvCxnSpPr/>
          <p:nvPr/>
        </p:nvCxnSpPr>
        <p:spPr>
          <a:xfrm rot="10800000">
            <a:off x="7038975" y="1733550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617A8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2" name="Google Shape;342;p29"/>
          <p:cNvSpPr txBox="1"/>
          <p:nvPr/>
        </p:nvSpPr>
        <p:spPr>
          <a:xfrm>
            <a:off x="1481175" y="13366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first</a:t>
            </a:r>
            <a:endParaRPr b="1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3" name="Google Shape;343;p29"/>
          <p:cNvSpPr txBox="1"/>
          <p:nvPr/>
        </p:nvSpPr>
        <p:spPr>
          <a:xfrm>
            <a:off x="3948150" y="3346450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second</a:t>
            </a:r>
            <a:endParaRPr b="1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6415125" y="13366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last</a:t>
            </a:r>
            <a:endParaRPr b="1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5" name="Google Shape;345;p2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51" name="Google Shape;351;p30"/>
          <p:cNvSpPr txBox="1"/>
          <p:nvPr>
            <p:ph idx="1" type="body"/>
          </p:nvPr>
        </p:nvSpPr>
        <p:spPr>
          <a:xfrm>
            <a:off x="2935875" y="1587856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52" name="Google Shape;352;p30"/>
          <p:cNvSpPr txBox="1"/>
          <p:nvPr>
            <p:ph idx="2" type="body"/>
          </p:nvPr>
        </p:nvSpPr>
        <p:spPr>
          <a:xfrm>
            <a:off x="4862768" y="1587856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53" name="Google Shape;353;p30"/>
          <p:cNvSpPr txBox="1"/>
          <p:nvPr>
            <p:ph idx="3" type="body"/>
          </p:nvPr>
        </p:nvSpPr>
        <p:spPr>
          <a:xfrm>
            <a:off x="6789661" y="1587856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4" name="Google Shape;354;p30"/>
          <p:cNvSpPr txBox="1"/>
          <p:nvPr>
            <p:ph idx="1" type="body"/>
          </p:nvPr>
        </p:nvSpPr>
        <p:spPr>
          <a:xfrm>
            <a:off x="2935875" y="3206110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55" name="Google Shape;355;p30"/>
          <p:cNvSpPr txBox="1"/>
          <p:nvPr>
            <p:ph idx="2" type="body"/>
          </p:nvPr>
        </p:nvSpPr>
        <p:spPr>
          <a:xfrm>
            <a:off x="4862768" y="3206110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56" name="Google Shape;356;p30"/>
          <p:cNvSpPr txBox="1"/>
          <p:nvPr>
            <p:ph idx="3" type="body"/>
          </p:nvPr>
        </p:nvSpPr>
        <p:spPr>
          <a:xfrm>
            <a:off x="6789661" y="3206110"/>
            <a:ext cx="18327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7" name="Google Shape;357;p30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/>
          <p:nvPr>
            <p:ph idx="1" type="body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63" name="Google Shape;363;p3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4" name="Google Shape;364;p31"/>
          <p:cNvCxnSpPr/>
          <p:nvPr/>
        </p:nvCxnSpPr>
        <p:spPr>
          <a:xfrm>
            <a:off x="1698900" y="998499"/>
            <a:ext cx="5746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31"/>
          <p:cNvCxnSpPr/>
          <p:nvPr/>
        </p:nvCxnSpPr>
        <p:spPr>
          <a:xfrm>
            <a:off x="1698900" y="1707981"/>
            <a:ext cx="5746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1"/>
          <p:cNvCxnSpPr/>
          <p:nvPr/>
        </p:nvCxnSpPr>
        <p:spPr>
          <a:xfrm>
            <a:off x="1698900" y="2417463"/>
            <a:ext cx="5746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31"/>
          <p:cNvCxnSpPr/>
          <p:nvPr/>
        </p:nvCxnSpPr>
        <p:spPr>
          <a:xfrm>
            <a:off x="1698900" y="3126946"/>
            <a:ext cx="5746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31"/>
          <p:cNvCxnSpPr/>
          <p:nvPr/>
        </p:nvCxnSpPr>
        <p:spPr>
          <a:xfrm>
            <a:off x="1698900" y="3858326"/>
            <a:ext cx="5746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9" name="Google Shape;369;p31"/>
          <p:cNvSpPr txBox="1"/>
          <p:nvPr/>
        </p:nvSpPr>
        <p:spPr>
          <a:xfrm>
            <a:off x="1698900" y="8397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4000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3000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2000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1000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2343667" y="2304736"/>
            <a:ext cx="1854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1"/>
          <p:cNvSpPr/>
          <p:nvPr/>
        </p:nvSpPr>
        <p:spPr>
          <a:xfrm>
            <a:off x="2593108" y="1910673"/>
            <a:ext cx="1854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1"/>
          <p:cNvSpPr/>
          <p:nvPr/>
        </p:nvSpPr>
        <p:spPr>
          <a:xfrm>
            <a:off x="2842549" y="2417463"/>
            <a:ext cx="1854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1"/>
          <p:cNvSpPr/>
          <p:nvPr/>
        </p:nvSpPr>
        <p:spPr>
          <a:xfrm>
            <a:off x="3735168" y="2618526"/>
            <a:ext cx="1854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1"/>
          <p:cNvSpPr/>
          <p:nvPr/>
        </p:nvSpPr>
        <p:spPr>
          <a:xfrm>
            <a:off x="3984609" y="2020143"/>
            <a:ext cx="1854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1"/>
          <p:cNvSpPr/>
          <p:nvPr/>
        </p:nvSpPr>
        <p:spPr>
          <a:xfrm>
            <a:off x="4234050" y="1152823"/>
            <a:ext cx="1854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1"/>
          <p:cNvSpPr/>
          <p:nvPr/>
        </p:nvSpPr>
        <p:spPr>
          <a:xfrm>
            <a:off x="5126668" y="2063918"/>
            <a:ext cx="1854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1"/>
          <p:cNvSpPr/>
          <p:nvPr/>
        </p:nvSpPr>
        <p:spPr>
          <a:xfrm>
            <a:off x="5376109" y="998375"/>
            <a:ext cx="1854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1"/>
          <p:cNvSpPr/>
          <p:nvPr/>
        </p:nvSpPr>
        <p:spPr>
          <a:xfrm>
            <a:off x="5625550" y="2246361"/>
            <a:ext cx="1854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1"/>
          <p:cNvSpPr/>
          <p:nvPr/>
        </p:nvSpPr>
        <p:spPr>
          <a:xfrm>
            <a:off x="6518169" y="2676900"/>
            <a:ext cx="1854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1"/>
          <p:cNvSpPr/>
          <p:nvPr/>
        </p:nvSpPr>
        <p:spPr>
          <a:xfrm>
            <a:off x="6767609" y="1217418"/>
            <a:ext cx="1854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1"/>
          <p:cNvSpPr/>
          <p:nvPr/>
        </p:nvSpPr>
        <p:spPr>
          <a:xfrm>
            <a:off x="7017050" y="1531208"/>
            <a:ext cx="1854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Instructions for use</a:t>
            </a:r>
            <a:endParaRPr sz="3000"/>
          </a:p>
        </p:txBody>
      </p:sp>
      <p:sp>
        <p:nvSpPr>
          <p:cNvPr id="201" name="Google Shape;201;p14"/>
          <p:cNvSpPr txBox="1"/>
          <p:nvPr/>
        </p:nvSpPr>
        <p:spPr>
          <a:xfrm>
            <a:off x="2953325" y="1730550"/>
            <a:ext cx="23823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8004C"/>
                </a:solidFill>
                <a:latin typeface="Varela Round"/>
                <a:ea typeface="Varela Round"/>
                <a:cs typeface="Varela Round"/>
                <a:sym typeface="Varela Round"/>
              </a:rPr>
              <a:t>EDIT IN GOOGLE SLIDES</a:t>
            </a:r>
            <a:endParaRPr sz="1000">
              <a:solidFill>
                <a:srgbClr val="E8004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Click on the button under the presentation preview that says "Use as Google Slides Theme".</a:t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You will get a copy of this document on your Google Drive and will be able to edit, add or delete slides.</a:t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You have to be signed in to your Google account.</a:t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5657958" y="1730550"/>
            <a:ext cx="24864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8004C"/>
                </a:solidFill>
                <a:latin typeface="Varela Round"/>
                <a:ea typeface="Varela Round"/>
                <a:cs typeface="Varela Round"/>
                <a:sym typeface="Varela Round"/>
              </a:rPr>
              <a:t>EDIT IN POWERPOINT®</a:t>
            </a:r>
            <a:endParaRPr sz="1000">
              <a:solidFill>
                <a:srgbClr val="E8004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Click on the button under the presentation preview that says "Download as PowerPoint template". You will get a .pptx file that you can edit in PowerPoint.</a:t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2953325" y="4134525"/>
            <a:ext cx="51909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More info on how to use this template at </a:t>
            </a:r>
            <a:r>
              <a:rPr b="1" lang="en" sz="800" u="sng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This template is free to use under </a:t>
            </a:r>
            <a:r>
              <a:rPr lang="en" sz="800" u="sng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r>
              <a:rPr lang="en" sz="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You can keep the Credits slide or mention SlidesCarnival and other resources used in a slide footer</a:t>
            </a:r>
            <a:r>
              <a:rPr lang="en" sz="8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4" name="Google Shape;204;p14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"/>
          <p:cNvSpPr txBox="1"/>
          <p:nvPr>
            <p:ph idx="4294967295" type="body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Mobile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87" name="Google Shape;387;p3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8" name="Google Shape;388;p32"/>
          <p:cNvGrpSpPr/>
          <p:nvPr/>
        </p:nvGrpSpPr>
        <p:grpSpPr>
          <a:xfrm>
            <a:off x="3751151" y="437824"/>
            <a:ext cx="1641689" cy="3405188"/>
            <a:chOff x="2547150" y="238125"/>
            <a:chExt cx="2525675" cy="5238750"/>
          </a:xfrm>
        </p:grpSpPr>
        <p:sp>
          <p:nvSpPr>
            <p:cNvPr id="389" name="Google Shape;389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787069" y="734108"/>
            <a:ext cx="1568899" cy="2813014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"/>
          <p:cNvSpPr txBox="1"/>
          <p:nvPr>
            <p:ph idx="4294967295" type="body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Tablet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99" name="Google Shape;399;p3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0" name="Google Shape;400;p33"/>
          <p:cNvGrpSpPr/>
          <p:nvPr/>
        </p:nvGrpSpPr>
        <p:grpSpPr>
          <a:xfrm>
            <a:off x="3436338" y="374185"/>
            <a:ext cx="2271967" cy="3505771"/>
            <a:chOff x="2112475" y="238125"/>
            <a:chExt cx="3395050" cy="5238750"/>
          </a:xfrm>
        </p:grpSpPr>
        <p:sp>
          <p:nvSpPr>
            <p:cNvPr id="401" name="Google Shape;401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5" name="Google Shape;4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316" y="684441"/>
            <a:ext cx="2156682" cy="2875592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"/>
          <p:cNvSpPr txBox="1"/>
          <p:nvPr>
            <p:ph idx="4294967295" type="body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Desktop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11" name="Google Shape;411;p3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2" name="Google Shape;412;p34"/>
          <p:cNvGrpSpPr/>
          <p:nvPr/>
        </p:nvGrpSpPr>
        <p:grpSpPr>
          <a:xfrm>
            <a:off x="1932415" y="713502"/>
            <a:ext cx="5279280" cy="3093067"/>
            <a:chOff x="1177450" y="241631"/>
            <a:chExt cx="6173152" cy="3616776"/>
          </a:xfrm>
        </p:grpSpPr>
        <p:sp>
          <p:nvSpPr>
            <p:cNvPr id="413" name="Google Shape;413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7" name="Google Shape;417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521868" y="884027"/>
            <a:ext cx="4103400" cy="2606563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 txBox="1"/>
          <p:nvPr>
            <p:ph idx="4294967295" type="ctrTitle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423" name="Google Shape;423;p35"/>
          <p:cNvSpPr txBox="1"/>
          <p:nvPr>
            <p:ph idx="4294967295" type="subTitle"/>
          </p:nvPr>
        </p:nvSpPr>
        <p:spPr>
          <a:xfrm>
            <a:off x="1275150" y="3229400"/>
            <a:ext cx="6593700" cy="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CC3"/>
                </a:solidFill>
              </a:rPr>
              <a:t>Any questions?</a:t>
            </a:r>
            <a:endParaRPr b="1" sz="3600">
              <a:solidFill>
                <a:srgbClr val="00ACC3"/>
              </a:solidFill>
            </a:endParaRPr>
          </a:p>
        </p:txBody>
      </p:sp>
      <p:sp>
        <p:nvSpPr>
          <p:cNvPr id="424" name="Google Shape;424;p35"/>
          <p:cNvSpPr txBox="1"/>
          <p:nvPr>
            <p:ph idx="4294967295" type="body"/>
          </p:nvPr>
        </p:nvSpPr>
        <p:spPr>
          <a:xfrm>
            <a:off x="1275150" y="3905252"/>
            <a:ext cx="65937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find me at @username &amp; user@mail.me</a:t>
            </a:r>
            <a:endParaRPr sz="1400"/>
          </a:p>
        </p:txBody>
      </p:sp>
      <p:sp>
        <p:nvSpPr>
          <p:cNvPr id="425" name="Google Shape;425;p35"/>
          <p:cNvSpPr/>
          <p:nvPr/>
        </p:nvSpPr>
        <p:spPr>
          <a:xfrm>
            <a:off x="4073931" y="2091663"/>
            <a:ext cx="996143" cy="99614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6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32" name="Google Shape;432;p36"/>
          <p:cNvSpPr txBox="1"/>
          <p:nvPr>
            <p:ph idx="1" type="body"/>
          </p:nvPr>
        </p:nvSpPr>
        <p:spPr>
          <a:xfrm>
            <a:off x="2935875" y="1550150"/>
            <a:ext cx="5751000" cy="27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◎"/>
            </a:pPr>
            <a:r>
              <a:rPr lang="en" sz="1200"/>
              <a:t>Titles: </a:t>
            </a:r>
            <a:r>
              <a:rPr b="1" lang="en" sz="1200"/>
              <a:t>Nixie One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◎"/>
            </a:pPr>
            <a:r>
              <a:rPr lang="en" sz="1200"/>
              <a:t>Body copy: </a:t>
            </a:r>
            <a:r>
              <a:rPr b="1" lang="en" sz="1200"/>
              <a:t>Varela Round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CC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https://www.fontsquirrel.com/fonts/nixie-one</a:t>
            </a:r>
            <a:endParaRPr sz="1200">
              <a:solidFill>
                <a:srgbClr val="00ACC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CC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https://www.fontsquirrel.com/fonts/varela-round</a:t>
            </a:r>
            <a:endParaRPr sz="1200">
              <a:solidFill>
                <a:srgbClr val="00ACC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Yellow </a:t>
            </a:r>
            <a:r>
              <a:rPr b="1" lang="en" sz="1200">
                <a:solidFill>
                  <a:srgbClr val="F8BB00"/>
                </a:solidFill>
              </a:rPr>
              <a:t>#f8bb00</a:t>
            </a:r>
            <a:r>
              <a:rPr lang="en" sz="1200"/>
              <a:t>		Orange </a:t>
            </a:r>
            <a:r>
              <a:rPr b="1" lang="en" sz="1200">
                <a:solidFill>
                  <a:srgbClr val="ED4A00"/>
                </a:solidFill>
              </a:rPr>
              <a:t>#ed4a00</a:t>
            </a:r>
            <a:r>
              <a:rPr b="1" lang="en" sz="1200">
                <a:solidFill>
                  <a:srgbClr val="3D85C6"/>
                </a:solidFill>
              </a:rPr>
              <a:t>		</a:t>
            </a:r>
            <a:r>
              <a:rPr lang="en" sz="1200"/>
              <a:t>Fucsia </a:t>
            </a:r>
            <a:r>
              <a:rPr b="1" lang="en" sz="1200">
                <a:solidFill>
                  <a:srgbClr val="E8004C"/>
                </a:solidFill>
              </a:rPr>
              <a:t>#e8004c</a:t>
            </a:r>
            <a:endParaRPr b="1" sz="12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Blue </a:t>
            </a:r>
            <a:r>
              <a:rPr b="1" lang="en" sz="1200">
                <a:solidFill>
                  <a:srgbClr val="00ACC3"/>
                </a:solidFill>
              </a:rPr>
              <a:t>#00acc3		</a:t>
            </a:r>
            <a:r>
              <a:rPr lang="en" sz="1200"/>
              <a:t>Aqua </a:t>
            </a:r>
            <a:r>
              <a:rPr b="1" lang="en" sz="1200">
                <a:solidFill>
                  <a:srgbClr val="00D1C6"/>
                </a:solidFill>
              </a:rPr>
              <a:t>#00d1c6</a:t>
            </a:r>
            <a:r>
              <a:rPr b="1" lang="en" sz="1200">
                <a:solidFill>
                  <a:srgbClr val="3D85C6"/>
                </a:solidFill>
              </a:rPr>
              <a:t>		</a:t>
            </a:r>
            <a:r>
              <a:rPr lang="en" sz="1200"/>
              <a:t>Lime </a:t>
            </a:r>
            <a:r>
              <a:rPr b="1" lang="en" sz="1200">
                <a:solidFill>
                  <a:srgbClr val="BBCD00"/>
                </a:solidFill>
              </a:rPr>
              <a:t>#bbcd00</a:t>
            </a:r>
            <a:endParaRPr b="1" sz="12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Green </a:t>
            </a:r>
            <a:r>
              <a:rPr b="1" lang="en" sz="1200">
                <a:solidFill>
                  <a:srgbClr val="65BB48"/>
                </a:solidFill>
              </a:rPr>
              <a:t>#65bb48</a:t>
            </a:r>
            <a:r>
              <a:rPr b="1" lang="en" sz="1200">
                <a:solidFill>
                  <a:srgbClr val="3D85C6"/>
                </a:solidFill>
              </a:rPr>
              <a:t>		</a:t>
            </a:r>
            <a:r>
              <a:rPr lang="en" sz="1200"/>
              <a:t>Gray </a:t>
            </a:r>
            <a:r>
              <a:rPr b="1" lang="en" sz="1200">
                <a:solidFill>
                  <a:srgbClr val="617A86"/>
                </a:solidFill>
              </a:rPr>
              <a:t>#617a86		</a:t>
            </a:r>
            <a:r>
              <a:rPr lang="en" sz="1200"/>
              <a:t>Light Gray </a:t>
            </a:r>
            <a:r>
              <a:rPr b="1" lang="en" sz="1200">
                <a:solidFill>
                  <a:srgbClr val="A1BECC"/>
                </a:solidFill>
              </a:rPr>
              <a:t>#a1becc</a:t>
            </a:r>
            <a:endParaRPr b="1" sz="1200">
              <a:solidFill>
                <a:srgbClr val="A1BE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D85C6"/>
              </a:solidFill>
            </a:endParaRPr>
          </a:p>
        </p:txBody>
      </p:sp>
      <p:sp>
        <p:nvSpPr>
          <p:cNvPr id="433" name="Google Shape;433;p36"/>
          <p:cNvSpPr txBox="1"/>
          <p:nvPr/>
        </p:nvSpPr>
        <p:spPr>
          <a:xfrm>
            <a:off x="2935875" y="4096217"/>
            <a:ext cx="57510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4" name="Google Shape;434;p36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40" name="Google Shape;440;p37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7A86"/>
                </a:solidFill>
              </a:rPr>
              <a:t>Special thanks to all the people who made and released these awesome resources for free:</a:t>
            </a:r>
            <a:endParaRPr>
              <a:solidFill>
                <a:srgbClr val="617A86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17A86"/>
              </a:buClr>
              <a:buSzPts val="2400"/>
              <a:buChar char="◎"/>
            </a:pPr>
            <a:r>
              <a:rPr lang="en">
                <a:solidFill>
                  <a:srgbClr val="617A86"/>
                </a:solidFill>
              </a:rPr>
              <a:t>Presentation template by </a:t>
            </a:r>
            <a:r>
              <a:rPr lang="en" u="sng">
                <a:solidFill>
                  <a:srgbClr val="617A8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>
              <a:solidFill>
                <a:srgbClr val="617A86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2400"/>
              <a:buChar char="◎"/>
            </a:pPr>
            <a:r>
              <a:rPr lang="en">
                <a:solidFill>
                  <a:srgbClr val="617A86"/>
                </a:solidFill>
              </a:rPr>
              <a:t>Photographs by </a:t>
            </a:r>
            <a:r>
              <a:rPr lang="en" u="sng">
                <a:solidFill>
                  <a:srgbClr val="617A8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rgbClr val="617A86"/>
              </a:solidFill>
            </a:endParaRPr>
          </a:p>
        </p:txBody>
      </p:sp>
      <p:sp>
        <p:nvSpPr>
          <p:cNvPr id="441" name="Google Shape;441;p37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47" name="Google Shape;447;p38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48" name="Google Shape;448;p38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 b="1" sz="960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54" name="Google Shape;454;p3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39"/>
          <p:cNvSpPr/>
          <p:nvPr/>
        </p:nvSpPr>
        <p:spPr>
          <a:xfrm>
            <a:off x="773520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DEC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6" name="Google Shape;456;p39"/>
          <p:cNvSpPr/>
          <p:nvPr/>
        </p:nvSpPr>
        <p:spPr>
          <a:xfrm>
            <a:off x="707512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NOV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7" name="Google Shape;457;p39"/>
          <p:cNvSpPr/>
          <p:nvPr/>
        </p:nvSpPr>
        <p:spPr>
          <a:xfrm>
            <a:off x="6415040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OCT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8" name="Google Shape;458;p39"/>
          <p:cNvSpPr/>
          <p:nvPr/>
        </p:nvSpPr>
        <p:spPr>
          <a:xfrm>
            <a:off x="5754956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SEP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9" name="Google Shape;459;p39"/>
          <p:cNvSpPr/>
          <p:nvPr/>
        </p:nvSpPr>
        <p:spPr>
          <a:xfrm>
            <a:off x="5094872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AUG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0" name="Google Shape;460;p39"/>
          <p:cNvSpPr/>
          <p:nvPr/>
        </p:nvSpPr>
        <p:spPr>
          <a:xfrm>
            <a:off x="443478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JUL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1" name="Google Shape;461;p39"/>
          <p:cNvSpPr/>
          <p:nvPr/>
        </p:nvSpPr>
        <p:spPr>
          <a:xfrm>
            <a:off x="377470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JUN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2" name="Google Shape;462;p39"/>
          <p:cNvSpPr/>
          <p:nvPr/>
        </p:nvSpPr>
        <p:spPr>
          <a:xfrm>
            <a:off x="3114619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MAY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3" name="Google Shape;463;p39"/>
          <p:cNvSpPr/>
          <p:nvPr/>
        </p:nvSpPr>
        <p:spPr>
          <a:xfrm>
            <a:off x="2454535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APR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4" name="Google Shape;464;p39"/>
          <p:cNvSpPr/>
          <p:nvPr/>
        </p:nvSpPr>
        <p:spPr>
          <a:xfrm>
            <a:off x="1794451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MAR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5" name="Google Shape;465;p39"/>
          <p:cNvSpPr/>
          <p:nvPr/>
        </p:nvSpPr>
        <p:spPr>
          <a:xfrm>
            <a:off x="1134367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FEB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474283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JAN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7" name="Google Shape;467;p39"/>
          <p:cNvSpPr/>
          <p:nvPr/>
        </p:nvSpPr>
        <p:spPr>
          <a:xfrm>
            <a:off x="0" y="2298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68" name="Google Shape;468;p39"/>
          <p:cNvCxnSpPr/>
          <p:nvPr/>
        </p:nvCxnSpPr>
        <p:spPr>
          <a:xfrm rot="10800000">
            <a:off x="76892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9" name="Google Shape;469;p39"/>
          <p:cNvSpPr txBox="1"/>
          <p:nvPr/>
        </p:nvSpPr>
        <p:spPr>
          <a:xfrm>
            <a:off x="72790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0" name="Google Shape;470;p39"/>
          <p:cNvCxnSpPr/>
          <p:nvPr/>
        </p:nvCxnSpPr>
        <p:spPr>
          <a:xfrm rot="10800000">
            <a:off x="209015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1" name="Google Shape;471;p39"/>
          <p:cNvSpPr txBox="1"/>
          <p:nvPr/>
        </p:nvSpPr>
        <p:spPr>
          <a:xfrm>
            <a:off x="2050642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2" name="Google Shape;472;p39"/>
          <p:cNvCxnSpPr/>
          <p:nvPr/>
        </p:nvCxnSpPr>
        <p:spPr>
          <a:xfrm rot="10800000">
            <a:off x="341139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39"/>
          <p:cNvSpPr txBox="1"/>
          <p:nvPr/>
        </p:nvSpPr>
        <p:spPr>
          <a:xfrm>
            <a:off x="3373384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4" name="Google Shape;474;p39"/>
          <p:cNvCxnSpPr/>
          <p:nvPr/>
        </p:nvCxnSpPr>
        <p:spPr>
          <a:xfrm rot="10800000">
            <a:off x="473262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39"/>
          <p:cNvSpPr txBox="1"/>
          <p:nvPr/>
        </p:nvSpPr>
        <p:spPr>
          <a:xfrm>
            <a:off x="4696126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6" name="Google Shape;476;p39"/>
          <p:cNvCxnSpPr/>
          <p:nvPr/>
        </p:nvCxnSpPr>
        <p:spPr>
          <a:xfrm rot="10800000">
            <a:off x="605386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39"/>
          <p:cNvSpPr txBox="1"/>
          <p:nvPr/>
        </p:nvSpPr>
        <p:spPr>
          <a:xfrm>
            <a:off x="6018868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78" name="Google Shape;478;p39"/>
          <p:cNvCxnSpPr/>
          <p:nvPr/>
        </p:nvCxnSpPr>
        <p:spPr>
          <a:xfrm rot="10800000">
            <a:off x="737509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9" name="Google Shape;479;p39"/>
          <p:cNvSpPr txBox="1"/>
          <p:nvPr/>
        </p:nvSpPr>
        <p:spPr>
          <a:xfrm>
            <a:off x="734161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0" name="Google Shape;480;p39"/>
          <p:cNvCxnSpPr/>
          <p:nvPr/>
        </p:nvCxnSpPr>
        <p:spPr>
          <a:xfrm rot="10800000">
            <a:off x="143968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1" name="Google Shape;481;p39"/>
          <p:cNvSpPr txBox="1"/>
          <p:nvPr/>
        </p:nvSpPr>
        <p:spPr>
          <a:xfrm>
            <a:off x="1369548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2" name="Google Shape;482;p39"/>
          <p:cNvCxnSpPr/>
          <p:nvPr/>
        </p:nvCxnSpPr>
        <p:spPr>
          <a:xfrm rot="10800000">
            <a:off x="276092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3" name="Google Shape;483;p39"/>
          <p:cNvSpPr txBox="1"/>
          <p:nvPr/>
        </p:nvSpPr>
        <p:spPr>
          <a:xfrm>
            <a:off x="2699944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4" name="Google Shape;484;p39"/>
          <p:cNvCxnSpPr/>
          <p:nvPr/>
        </p:nvCxnSpPr>
        <p:spPr>
          <a:xfrm rot="10800000">
            <a:off x="408215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5" name="Google Shape;485;p39"/>
          <p:cNvSpPr txBox="1"/>
          <p:nvPr/>
        </p:nvSpPr>
        <p:spPr>
          <a:xfrm>
            <a:off x="4030339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6" name="Google Shape;486;p39"/>
          <p:cNvCxnSpPr/>
          <p:nvPr/>
        </p:nvCxnSpPr>
        <p:spPr>
          <a:xfrm rot="10800000">
            <a:off x="540339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7" name="Google Shape;487;p39"/>
          <p:cNvSpPr txBox="1"/>
          <p:nvPr/>
        </p:nvSpPr>
        <p:spPr>
          <a:xfrm>
            <a:off x="5360735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8" name="Google Shape;488;p39"/>
          <p:cNvCxnSpPr/>
          <p:nvPr/>
        </p:nvCxnSpPr>
        <p:spPr>
          <a:xfrm rot="10800000">
            <a:off x="672462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9" name="Google Shape;489;p39"/>
          <p:cNvSpPr txBox="1"/>
          <p:nvPr/>
        </p:nvSpPr>
        <p:spPr>
          <a:xfrm>
            <a:off x="6691131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90" name="Google Shape;490;p39"/>
          <p:cNvCxnSpPr/>
          <p:nvPr/>
        </p:nvCxnSpPr>
        <p:spPr>
          <a:xfrm rot="10800000">
            <a:off x="804586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1" name="Google Shape;491;p39"/>
          <p:cNvSpPr txBox="1"/>
          <p:nvPr/>
        </p:nvSpPr>
        <p:spPr>
          <a:xfrm>
            <a:off x="8008073" y="3190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40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0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40"/>
          <p:cNvGrpSpPr/>
          <p:nvPr/>
        </p:nvGrpSpPr>
        <p:grpSpPr>
          <a:xfrm>
            <a:off x="1786339" y="1474801"/>
            <a:ext cx="473400" cy="473400"/>
            <a:chOff x="1786339" y="1703401"/>
            <a:chExt cx="473400" cy="473400"/>
          </a:xfrm>
        </p:grpSpPr>
        <p:sp>
          <p:nvSpPr>
            <p:cNvPr id="500" name="Google Shape;500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1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02" name="Google Shape;502;p40"/>
          <p:cNvGrpSpPr/>
          <p:nvPr/>
        </p:nvGrpSpPr>
        <p:grpSpPr>
          <a:xfrm>
            <a:off x="3814414" y="1474801"/>
            <a:ext cx="473400" cy="473400"/>
            <a:chOff x="3814414" y="1703401"/>
            <a:chExt cx="473400" cy="473400"/>
          </a:xfrm>
        </p:grpSpPr>
        <p:sp>
          <p:nvSpPr>
            <p:cNvPr id="503" name="Google Shape;503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05" name="Google Shape;505;p40"/>
          <p:cNvGrpSpPr/>
          <p:nvPr/>
        </p:nvGrpSpPr>
        <p:grpSpPr>
          <a:xfrm>
            <a:off x="5842489" y="1474801"/>
            <a:ext cx="473400" cy="473400"/>
            <a:chOff x="5842489" y="1703401"/>
            <a:chExt cx="473400" cy="473400"/>
          </a:xfrm>
        </p:grpSpPr>
        <p:sp>
          <p:nvSpPr>
            <p:cNvPr id="506" name="Google Shape;506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5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08" name="Google Shape;508;p40"/>
          <p:cNvGrpSpPr/>
          <p:nvPr/>
        </p:nvGrpSpPr>
        <p:grpSpPr>
          <a:xfrm>
            <a:off x="6880814" y="3347700"/>
            <a:ext cx="473400" cy="473400"/>
            <a:chOff x="6880814" y="3576300"/>
            <a:chExt cx="473400" cy="473400"/>
          </a:xfrm>
        </p:grpSpPr>
        <p:sp>
          <p:nvSpPr>
            <p:cNvPr id="509" name="Google Shape;509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6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11" name="Google Shape;511;p40"/>
          <p:cNvGrpSpPr/>
          <p:nvPr/>
        </p:nvGrpSpPr>
        <p:grpSpPr>
          <a:xfrm>
            <a:off x="4852739" y="3347700"/>
            <a:ext cx="473400" cy="473400"/>
            <a:chOff x="4852739" y="3576300"/>
            <a:chExt cx="473400" cy="473400"/>
          </a:xfrm>
        </p:grpSpPr>
        <p:sp>
          <p:nvSpPr>
            <p:cNvPr id="512" name="Google Shape;512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4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14" name="Google Shape;514;p40"/>
          <p:cNvGrpSpPr/>
          <p:nvPr/>
        </p:nvGrpSpPr>
        <p:grpSpPr>
          <a:xfrm>
            <a:off x="2824664" y="3347700"/>
            <a:ext cx="473400" cy="473400"/>
            <a:chOff x="2824664" y="3576300"/>
            <a:chExt cx="473400" cy="473400"/>
          </a:xfrm>
        </p:grpSpPr>
        <p:sp>
          <p:nvSpPr>
            <p:cNvPr id="515" name="Google Shape;515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2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517" name="Google Shape;517;p40"/>
          <p:cNvSpPr txBox="1"/>
          <p:nvPr/>
        </p:nvSpPr>
        <p:spPr>
          <a:xfrm>
            <a:off x="137985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8" name="Google Shape;518;p40"/>
          <p:cNvSpPr txBox="1"/>
          <p:nvPr/>
        </p:nvSpPr>
        <p:spPr>
          <a:xfrm>
            <a:off x="3377205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9" name="Google Shape;519;p40"/>
          <p:cNvSpPr txBox="1"/>
          <p:nvPr/>
        </p:nvSpPr>
        <p:spPr>
          <a:xfrm>
            <a:off x="543601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0" name="Google Shape;520;p40"/>
          <p:cNvSpPr txBox="1"/>
          <p:nvPr/>
        </p:nvSpPr>
        <p:spPr>
          <a:xfrm>
            <a:off x="241817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1" name="Google Shape;521;p40"/>
          <p:cNvSpPr txBox="1"/>
          <p:nvPr/>
        </p:nvSpPr>
        <p:spPr>
          <a:xfrm>
            <a:off x="444625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2" name="Google Shape;522;p40"/>
          <p:cNvSpPr txBox="1"/>
          <p:nvPr/>
        </p:nvSpPr>
        <p:spPr>
          <a:xfrm>
            <a:off x="647433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3" name="Google Shape;523;p40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29" name="Google Shape;529;p41"/>
          <p:cNvGraphicFramePr/>
          <p:nvPr/>
        </p:nvGraphicFramePr>
        <p:xfrm>
          <a:off x="798025" y="10069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{242A20BD-2505-46DF-82F6-A791D1CCFF51}</a:tableStyleId>
              </a:tblPr>
              <a:tblGrid>
                <a:gridCol w="129975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  <a:gridCol w="446300"/>
              </a:tblGrid>
              <a:tr h="3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30" name="Google Shape;530;p41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>
            <p:ph idx="4294967295" type="ctrTitle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210" name="Google Shape;210;p15"/>
          <p:cNvSpPr txBox="1"/>
          <p:nvPr>
            <p:ph idx="4294967295" type="subTitle"/>
          </p:nvPr>
        </p:nvSpPr>
        <p:spPr>
          <a:xfrm>
            <a:off x="1275150" y="3229400"/>
            <a:ext cx="6593700" cy="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CC3"/>
                </a:solidFill>
              </a:rPr>
              <a:t>I am Jayden Smith</a:t>
            </a:r>
            <a:endParaRPr b="1" sz="3600">
              <a:solidFill>
                <a:srgbClr val="00ACC3"/>
              </a:solidFill>
            </a:endParaRPr>
          </a:p>
        </p:txBody>
      </p:sp>
      <p:sp>
        <p:nvSpPr>
          <p:cNvPr id="211" name="Google Shape;211;p15"/>
          <p:cNvSpPr txBox="1"/>
          <p:nvPr>
            <p:ph idx="4294967295" type="body"/>
          </p:nvPr>
        </p:nvSpPr>
        <p:spPr>
          <a:xfrm>
            <a:off x="1275150" y="3905252"/>
            <a:ext cx="65937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 am here because I love to give presentations. </a:t>
            </a:r>
            <a:endParaRPr sz="1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find me at @username</a:t>
            </a:r>
            <a:endParaRPr sz="1400"/>
          </a:p>
        </p:txBody>
      </p:sp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 b="38377" l="30551" r="30548" t="3201"/>
          <a:stretch/>
        </p:blipFill>
        <p:spPr>
          <a:xfrm>
            <a:off x="3876675" y="1876425"/>
            <a:ext cx="1390500" cy="1390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3" name="Google Shape;213;p1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6" name="Google Shape;536;p42"/>
          <p:cNvSpPr/>
          <p:nvPr/>
        </p:nvSpPr>
        <p:spPr>
          <a:xfrm>
            <a:off x="1096800" y="1096875"/>
            <a:ext cx="3412800" cy="1285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STRENGTHS</a:t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7" name="Google Shape;537;p42"/>
          <p:cNvSpPr/>
          <p:nvPr/>
        </p:nvSpPr>
        <p:spPr>
          <a:xfrm>
            <a:off x="4650661" y="1096875"/>
            <a:ext cx="3412800" cy="1285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WEAKNESSES</a:t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8" name="Google Shape;538;p42"/>
          <p:cNvSpPr/>
          <p:nvPr/>
        </p:nvSpPr>
        <p:spPr>
          <a:xfrm>
            <a:off x="1096800" y="2523595"/>
            <a:ext cx="3412800" cy="1285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OPPORTUNITIES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9" name="Google Shape;539;p42"/>
          <p:cNvSpPr/>
          <p:nvPr/>
        </p:nvSpPr>
        <p:spPr>
          <a:xfrm>
            <a:off x="4650661" y="2523595"/>
            <a:ext cx="3412800" cy="1285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THREATS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0" name="Google Shape;540;p42"/>
          <p:cNvSpPr/>
          <p:nvPr/>
        </p:nvSpPr>
        <p:spPr>
          <a:xfrm>
            <a:off x="3529851" y="1401114"/>
            <a:ext cx="1961100" cy="1961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2"/>
          <p:cNvSpPr/>
          <p:nvPr/>
        </p:nvSpPr>
        <p:spPr>
          <a:xfrm rot="5400000">
            <a:off x="3671190" y="1401114"/>
            <a:ext cx="1961100" cy="1961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2"/>
          <p:cNvSpPr/>
          <p:nvPr/>
        </p:nvSpPr>
        <p:spPr>
          <a:xfrm rot="10800000">
            <a:off x="3671190" y="1543557"/>
            <a:ext cx="1961100" cy="1961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2"/>
          <p:cNvSpPr/>
          <p:nvPr/>
        </p:nvSpPr>
        <p:spPr>
          <a:xfrm rot="-5400000">
            <a:off x="3529851" y="1543557"/>
            <a:ext cx="1961100" cy="1961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2"/>
          <p:cNvSpPr/>
          <p:nvPr/>
        </p:nvSpPr>
        <p:spPr>
          <a:xfrm>
            <a:off x="3981335" y="1810176"/>
            <a:ext cx="291633" cy="3712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S</a:t>
            </a:r>
          </a:p>
        </p:txBody>
      </p:sp>
      <p:sp>
        <p:nvSpPr>
          <p:cNvPr id="545" name="Google Shape;545;p42"/>
          <p:cNvSpPr/>
          <p:nvPr/>
        </p:nvSpPr>
        <p:spPr>
          <a:xfrm>
            <a:off x="4805337" y="1816439"/>
            <a:ext cx="470521" cy="3587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W</a:t>
            </a:r>
          </a:p>
        </p:txBody>
      </p:sp>
      <p:sp>
        <p:nvSpPr>
          <p:cNvPr id="546" name="Google Shape;546;p42"/>
          <p:cNvSpPr/>
          <p:nvPr/>
        </p:nvSpPr>
        <p:spPr>
          <a:xfrm>
            <a:off x="3953274" y="2707809"/>
            <a:ext cx="347755" cy="3707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O</a:t>
            </a:r>
          </a:p>
        </p:txBody>
      </p:sp>
      <p:sp>
        <p:nvSpPr>
          <p:cNvPr id="547" name="Google Shape;547;p42"/>
          <p:cNvSpPr/>
          <p:nvPr/>
        </p:nvSpPr>
        <p:spPr>
          <a:xfrm>
            <a:off x="4898038" y="2714072"/>
            <a:ext cx="285119" cy="3587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T</a:t>
            </a:r>
          </a:p>
        </p:txBody>
      </p:sp>
      <p:sp>
        <p:nvSpPr>
          <p:cNvPr id="548" name="Google Shape;548;p42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54" name="Google Shape;554;p4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43"/>
          <p:cNvSpPr txBox="1"/>
          <p:nvPr/>
        </p:nvSpPr>
        <p:spPr>
          <a:xfrm>
            <a:off x="2128065" y="512250"/>
            <a:ext cx="1629300" cy="150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Activities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6" name="Google Shape;556;p43"/>
          <p:cNvSpPr txBox="1"/>
          <p:nvPr/>
        </p:nvSpPr>
        <p:spPr>
          <a:xfrm>
            <a:off x="2128065" y="2019386"/>
            <a:ext cx="1629300" cy="150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Resources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7" name="Google Shape;557;p43"/>
          <p:cNvSpPr txBox="1"/>
          <p:nvPr/>
        </p:nvSpPr>
        <p:spPr>
          <a:xfrm>
            <a:off x="3757355" y="512250"/>
            <a:ext cx="1629300" cy="301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Value Propositions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8" name="Google Shape;558;p43"/>
          <p:cNvSpPr txBox="1"/>
          <p:nvPr/>
        </p:nvSpPr>
        <p:spPr>
          <a:xfrm>
            <a:off x="5386645" y="512250"/>
            <a:ext cx="1629300" cy="150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Customer Relationships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9" name="Google Shape;559;p43"/>
          <p:cNvSpPr txBox="1"/>
          <p:nvPr/>
        </p:nvSpPr>
        <p:spPr>
          <a:xfrm>
            <a:off x="5386645" y="2019386"/>
            <a:ext cx="1629300" cy="150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Channels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0" name="Google Shape;560;p43"/>
          <p:cNvSpPr txBox="1"/>
          <p:nvPr/>
        </p:nvSpPr>
        <p:spPr>
          <a:xfrm>
            <a:off x="7015935" y="512250"/>
            <a:ext cx="1629300" cy="301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Customer Segments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>
            <a:off x="498775" y="512250"/>
            <a:ext cx="1629300" cy="301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Partners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2" name="Google Shape;562;p43"/>
          <p:cNvSpPr txBox="1"/>
          <p:nvPr/>
        </p:nvSpPr>
        <p:spPr>
          <a:xfrm>
            <a:off x="498775" y="3526522"/>
            <a:ext cx="4073100" cy="11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Cost Structure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3" name="Google Shape;563;p43"/>
          <p:cNvSpPr txBox="1"/>
          <p:nvPr/>
        </p:nvSpPr>
        <p:spPr>
          <a:xfrm>
            <a:off x="4572000" y="3526522"/>
            <a:ext cx="4073100" cy="11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Revenue Streams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4" name="Google Shape;564;p43"/>
          <p:cNvSpPr/>
          <p:nvPr/>
        </p:nvSpPr>
        <p:spPr>
          <a:xfrm>
            <a:off x="4295941" y="3598545"/>
            <a:ext cx="204046" cy="20285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5" name="Google Shape;565;p43"/>
          <p:cNvSpPr/>
          <p:nvPr/>
        </p:nvSpPr>
        <p:spPr>
          <a:xfrm>
            <a:off x="6740343" y="584341"/>
            <a:ext cx="203437" cy="18262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6" name="Google Shape;566;p43"/>
          <p:cNvSpPr/>
          <p:nvPr/>
        </p:nvSpPr>
        <p:spPr>
          <a:xfrm>
            <a:off x="1860217" y="584259"/>
            <a:ext cx="195717" cy="19570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7" name="Google Shape;567;p43"/>
          <p:cNvSpPr/>
          <p:nvPr/>
        </p:nvSpPr>
        <p:spPr>
          <a:xfrm>
            <a:off x="8387008" y="584339"/>
            <a:ext cx="186194" cy="19630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568" name="Google Shape;568;p43"/>
          <p:cNvGrpSpPr/>
          <p:nvPr/>
        </p:nvGrpSpPr>
        <p:grpSpPr>
          <a:xfrm>
            <a:off x="8342919" y="3598348"/>
            <a:ext cx="220681" cy="161802"/>
            <a:chOff x="4610450" y="3703750"/>
            <a:chExt cx="453050" cy="332175"/>
          </a:xfrm>
        </p:grpSpPr>
        <p:sp>
          <p:nvSpPr>
            <p:cNvPr id="569" name="Google Shape;569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571" name="Google Shape;571;p43"/>
          <p:cNvSpPr/>
          <p:nvPr/>
        </p:nvSpPr>
        <p:spPr>
          <a:xfrm>
            <a:off x="3487270" y="584274"/>
            <a:ext cx="198079" cy="198091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572" name="Google Shape;572;p43"/>
          <p:cNvGrpSpPr/>
          <p:nvPr/>
        </p:nvGrpSpPr>
        <p:grpSpPr>
          <a:xfrm>
            <a:off x="5136738" y="584231"/>
            <a:ext cx="177865" cy="226635"/>
            <a:chOff x="1958100" y="4985350"/>
            <a:chExt cx="365150" cy="465275"/>
          </a:xfrm>
        </p:grpSpPr>
        <p:sp>
          <p:nvSpPr>
            <p:cNvPr id="573" name="Google Shape;573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4" name="Google Shape;574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76" name="Google Shape;576;p43"/>
          <p:cNvGrpSpPr/>
          <p:nvPr/>
        </p:nvGrpSpPr>
        <p:grpSpPr>
          <a:xfrm>
            <a:off x="3409913" y="2091194"/>
            <a:ext cx="267686" cy="243294"/>
            <a:chOff x="4562200" y="4968250"/>
            <a:chExt cx="549550" cy="499475"/>
          </a:xfrm>
        </p:grpSpPr>
        <p:sp>
          <p:nvSpPr>
            <p:cNvPr id="577" name="Google Shape;577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79" name="Google Shape;579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82" name="Google Shape;582;p43"/>
          <p:cNvGrpSpPr/>
          <p:nvPr/>
        </p:nvGrpSpPr>
        <p:grpSpPr>
          <a:xfrm>
            <a:off x="6668278" y="2092620"/>
            <a:ext cx="262924" cy="252208"/>
            <a:chOff x="5241175" y="4959100"/>
            <a:chExt cx="539775" cy="517775"/>
          </a:xfrm>
        </p:grpSpPr>
        <p:sp>
          <p:nvSpPr>
            <p:cNvPr id="583" name="Google Shape;583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5" name="Google Shape;585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4" name="Google Shape;594;p44"/>
          <p:cNvGrpSpPr/>
          <p:nvPr/>
        </p:nvGrpSpPr>
        <p:grpSpPr>
          <a:xfrm>
            <a:off x="1184810" y="1161969"/>
            <a:ext cx="3288539" cy="2956460"/>
            <a:chOff x="3778727" y="4460423"/>
            <a:chExt cx="720160" cy="647438"/>
          </a:xfrm>
        </p:grpSpPr>
        <p:sp>
          <p:nvSpPr>
            <p:cNvPr id="595" name="Google Shape;595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01" name="Google Shape;601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cxnSp>
        <p:nvCxnSpPr>
          <p:cNvPr id="602" name="Google Shape;602;p44"/>
          <p:cNvCxnSpPr/>
          <p:nvPr/>
        </p:nvCxnSpPr>
        <p:spPr>
          <a:xfrm>
            <a:off x="4400254" y="1651350"/>
            <a:ext cx="963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3" name="Google Shape;603;p44"/>
          <p:cNvSpPr txBox="1"/>
          <p:nvPr/>
        </p:nvSpPr>
        <p:spPr>
          <a:xfrm>
            <a:off x="5419647" y="1494544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04" name="Google Shape;604;p44"/>
          <p:cNvCxnSpPr/>
          <p:nvPr/>
        </p:nvCxnSpPr>
        <p:spPr>
          <a:xfrm>
            <a:off x="4258373" y="2090303"/>
            <a:ext cx="1105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5" name="Google Shape;605;p44"/>
          <p:cNvSpPr txBox="1"/>
          <p:nvPr/>
        </p:nvSpPr>
        <p:spPr>
          <a:xfrm>
            <a:off x="5419647" y="1933488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06" name="Google Shape;606;p44"/>
          <p:cNvCxnSpPr/>
          <p:nvPr/>
        </p:nvCxnSpPr>
        <p:spPr>
          <a:xfrm>
            <a:off x="4056750" y="2529256"/>
            <a:ext cx="1306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7" name="Google Shape;607;p44"/>
          <p:cNvSpPr txBox="1"/>
          <p:nvPr/>
        </p:nvSpPr>
        <p:spPr>
          <a:xfrm>
            <a:off x="5419647" y="2372431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08" name="Google Shape;608;p44"/>
          <p:cNvCxnSpPr/>
          <p:nvPr/>
        </p:nvCxnSpPr>
        <p:spPr>
          <a:xfrm>
            <a:off x="3884998" y="2968186"/>
            <a:ext cx="1478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9" name="Google Shape;609;p44"/>
          <p:cNvSpPr txBox="1"/>
          <p:nvPr/>
        </p:nvSpPr>
        <p:spPr>
          <a:xfrm>
            <a:off x="5419647" y="2811375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10" name="Google Shape;610;p44"/>
          <p:cNvCxnSpPr/>
          <p:nvPr/>
        </p:nvCxnSpPr>
        <p:spPr>
          <a:xfrm>
            <a:off x="3698299" y="3407139"/>
            <a:ext cx="1665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1" name="Google Shape;611;p44"/>
          <p:cNvSpPr txBox="1"/>
          <p:nvPr/>
        </p:nvSpPr>
        <p:spPr>
          <a:xfrm>
            <a:off x="5419647" y="3250319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12" name="Google Shape;612;p44"/>
          <p:cNvCxnSpPr/>
          <p:nvPr/>
        </p:nvCxnSpPr>
        <p:spPr>
          <a:xfrm>
            <a:off x="3504150" y="3846069"/>
            <a:ext cx="185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3" name="Google Shape;613;p44"/>
          <p:cNvSpPr txBox="1"/>
          <p:nvPr/>
        </p:nvSpPr>
        <p:spPr>
          <a:xfrm>
            <a:off x="5419647" y="3689262"/>
            <a:ext cx="25398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4" name="Google Shape;614;p44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0" name="Google Shape;620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1" name="Google Shape;621;p45"/>
          <p:cNvSpPr txBox="1"/>
          <p:nvPr/>
        </p:nvSpPr>
        <p:spPr>
          <a:xfrm>
            <a:off x="860325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Imani Jackson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622" name="Google Shape;62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3" name="Google Shape;623;p45"/>
          <p:cNvSpPr txBox="1"/>
          <p:nvPr/>
        </p:nvSpPr>
        <p:spPr>
          <a:xfrm>
            <a:off x="2840050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Marcos Galán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624" name="Google Shape;624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5" name="Google Shape;625;p45"/>
          <p:cNvSpPr txBox="1"/>
          <p:nvPr/>
        </p:nvSpPr>
        <p:spPr>
          <a:xfrm>
            <a:off x="4819775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Ixchel Valdía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626" name="Google Shape;626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302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7" name="Google Shape;627;p45"/>
          <p:cNvSpPr txBox="1"/>
          <p:nvPr/>
        </p:nvSpPr>
        <p:spPr>
          <a:xfrm>
            <a:off x="6799500" y="2921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Nils Årud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8" name="Google Shape;628;p45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34" name="Google Shape;634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5" name="Google Shape;635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36" name="Google Shape;636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2" name="Google Shape;682;p4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3" name="Google Shape;683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84" name="Google Shape;684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6" name="Google Shape;706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07" name="Google Shape;707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8" name="Google Shape;708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LOW VALUE 1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09" name="Google Shape;709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HIGH VALUE 1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0" name="Google Shape;710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LOW VALUE 2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1" name="Google Shape;711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HIGH VALUE 2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2" name="Google Shape;712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Our company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3" name="Google Shape;713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4" name="Google Shape;714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5" name="Google Shape;715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6" name="Google Shape;716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7" name="Google Shape;717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8" name="Google Shape;718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24" name="Google Shape;724;p47"/>
          <p:cNvGraphicFramePr/>
          <p:nvPr/>
        </p:nvGraphicFramePr>
        <p:xfrm>
          <a:off x="855300" y="109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{EBB38DEC-D873-43F8-8245-15F6AB083779}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5" name="Google Shape;725;p47"/>
          <p:cNvSpPr txBox="1"/>
          <p:nvPr>
            <p:ph idx="4294967295" type="title"/>
          </p:nvPr>
        </p:nvSpPr>
        <p:spPr>
          <a:xfrm>
            <a:off x="1934250" y="916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BECC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731" name="Google Shape;731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38" name="Google Shape;738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41" name="Google Shape;741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3" name="Google Shape;743;p4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5" name="Google Shape;745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46" name="Google Shape;746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50" name="Google Shape;750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4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5" name="Google Shape;755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56" name="Google Shape;756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77" name="Google Shape;777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80" name="Google Shape;780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84" name="Google Shape;784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88" name="Google Shape;788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6" name="Google Shape;796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97" name="Google Shape;797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800" name="Google Shape;800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803" name="Google Shape;803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806" name="Google Shape;806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809" name="Google Shape;809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814" name="Google Shape;814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817" name="Google Shape;817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0" name="Google Shape;820;p4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1" name="Google Shape;821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822" name="Google Shape;822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825" name="Google Shape;825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831" name="Google Shape;831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34" name="Google Shape;834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40" name="Google Shape;840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46" name="Google Shape;846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0" name="Google Shape;850;p4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4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4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3" name="Google Shape;853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54" name="Google Shape;854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57" name="Google Shape;857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60" name="Google Shape;860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2" name="Google Shape;862;p4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3" name="Google Shape;863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64" name="Google Shape;864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67" name="Google Shape;867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73" name="Google Shape;873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4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78" name="Google Shape;878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81" name="Google Shape;881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3" name="Google Shape;883;p4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85" name="Google Shape;885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88" name="Google Shape;888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4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4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3" name="Google Shape;893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94" name="Google Shape;894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97" name="Google Shape;897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902" name="Google Shape;902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906" name="Google Shape;906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909" name="Google Shape;909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913" name="Google Shape;913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919" name="Google Shape;919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922" name="Google Shape;922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4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8" name="Google Shape;928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929" name="Google Shape;929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932" name="Google Shape;932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6" name="Google Shape;936;p4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38" name="Google Shape;938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42" name="Google Shape;942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5" name="Google Shape;945;p4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4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4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8" name="Google Shape;948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49" name="Google Shape;949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2" name="Google Shape;952;p4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3" name="Google Shape;953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54" name="Google Shape;954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7" name="Google Shape;957;p4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8" name="Google Shape;958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59" name="Google Shape;959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65" name="Google Shape;965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69" name="Google Shape;969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73" name="Google Shape;973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79" name="Google Shape;979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85" name="Google Shape;985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88" name="Google Shape;988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4" name="Google Shape;994;p4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5" name="Google Shape;995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96" name="Google Shape;996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002" name="Google Shape;1002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04" name="Google Shape;1004;p48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5" name="Google Shape;1005;p4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006" name="Google Shape;1006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8" name="Google Shape;1008;p48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9" name="Google Shape;1009;p4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010" name="Google Shape;1010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2" name="Google Shape;1012;p48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This means that you can: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Resize them without losing quality.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fill color and opacity.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line color, width and style.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Isn’t that nice? :)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Examples: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4" name="Google Shape;1014;p4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20" name="Google Shape;1020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27" name="Google Shape;1027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32" name="Google Shape;1032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36" name="Google Shape;1036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42" name="Google Shape;1042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46" name="Google Shape;1046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51" name="Google Shape;1051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57" name="Google Shape;1057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64" name="Google Shape;1064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67" name="Google Shape;1067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71" name="Google Shape;1071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78" name="Google Shape;1078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84" name="Google Shape;1084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88" name="Google Shape;1088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89" name="Google Shape;1089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9" name="Google Shape;1099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06" name="Google Shape;1106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11" name="Google Shape;1111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17" name="Google Shape;1117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24" name="Google Shape;1124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29" name="Google Shape;1129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34" name="Google Shape;1134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9" name="Google Shape;1139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40" name="Google Shape;114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0" name="Google Shape;1150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51" name="Google Shape;1151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4" name="Google Shape;1154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55" name="Google Shape;115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5" name="Google Shape;1165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66" name="Google Shape;1166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0" name="Google Shape;1170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71" name="Google Shape;117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1" name="Google Shape;1181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82" name="Google Shape;1182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90" name="Google Shape;1190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95" name="Google Shape;1195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00" name="Google Shape;1200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06" name="Google Shape;1206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13" name="Google Shape;1213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17" name="Google Shape;1217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23" name="Google Shape;1223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30" name="Google Shape;1230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34" name="Google Shape;1234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39" name="Google Shape;1239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46" name="Google Shape;1246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54" name="Google Shape;1254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59" name="Google Shape;1259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63" name="Google Shape;1263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67" name="Google Shape;1267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72" name="Google Shape;1272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77" name="Google Shape;1277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83" name="Google Shape;1283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90" name="Google Shape;1290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98" name="Google Shape;1298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11" name="Google Shape;1311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16" name="Google Shape;1316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20" name="Google Shape;1320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27" name="Google Shape;1327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36" name="Google Shape;133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49" name="Google Shape;1349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62" name="Google Shape;1362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75" name="Google Shape;1375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82" name="Google Shape;138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98" name="Google Shape;1398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03" name="Google Shape;1403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04" name="Google Shape;1404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7" name="Google Shape;1407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08" name="Google Shape;1408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1" name="Google Shape;1411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12" name="Google Shape;1412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5" name="Google Shape;1415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16" name="Google Shape;1416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9" name="Google Shape;1419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20" name="Google Shape;1420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29" name="Google Shape;1429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54" name="Google Shape;1454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55" name="Google Shape;145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7" name="Google Shape;1457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58" name="Google Shape;145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0" name="Google Shape;1460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61" name="Google Shape;146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3" name="Google Shape;1463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64" name="Google Shape;1464;p4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BECC"/>
        </a:solidFill>
      </p:bgPr>
    </p:bg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You can also use any emoji as an icon!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And of course it resizes without losing quality.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70" name="Google Shape;1470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E8004C"/>
                </a:highlight>
                <a:latin typeface="Varela Round"/>
                <a:ea typeface="Varela Round"/>
                <a:cs typeface="Varela Round"/>
                <a:sym typeface="Varela Round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E8004C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71" name="Google Shape;1471;p5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" name="Google Shape;1476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78" name="Google Shape;1478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79" name="Google Shape;1479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80" name="Google Shape;1480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1" name="Google Shape;1481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2" name="Google Shape;1482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83" name="Google Shape;1483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4" name="Google Shape;1484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5" name="Google Shape;1485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86" name="Google Shape;1486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7" name="Google Shape;1487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8" name="Google Shape;1488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89" name="Google Shape;1489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0" name="Google Shape;1490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19" name="Google Shape;219;p16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  <a:endParaRPr b="1" sz="960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1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>
            <p:ph idx="1" type="body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27" name="Google Shape;227;p1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33" name="Google Shape;233;p18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34" name="Google Shape;234;p18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>
            <p:ph idx="4294967295" type="ctrTitle"/>
          </p:nvPr>
        </p:nvSpPr>
        <p:spPr>
          <a:xfrm>
            <a:off x="1304925" y="135550"/>
            <a:ext cx="6534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240" name="Google Shape;240;p19"/>
          <p:cNvSpPr txBox="1"/>
          <p:nvPr>
            <p:ph idx="4294967295" type="subTitle"/>
          </p:nvPr>
        </p:nvSpPr>
        <p:spPr>
          <a:xfrm>
            <a:off x="1304925" y="3868755"/>
            <a:ext cx="6534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1BECC"/>
                </a:solidFill>
              </a:rPr>
              <a:t>Bring the attention of your audience over a key concept using icons or illustrations</a:t>
            </a:r>
            <a:endParaRPr>
              <a:solidFill>
                <a:srgbClr val="A1BECC"/>
              </a:solidFill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3333750" y="1333500"/>
            <a:ext cx="2476500" cy="2476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3209925" y="1209675"/>
            <a:ext cx="2724300" cy="27243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2962275" y="1543050"/>
            <a:ext cx="704700" cy="7047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5295900" y="2897050"/>
            <a:ext cx="971700" cy="971700"/>
          </a:xfrm>
          <a:prstGeom prst="donut">
            <a:avLst>
              <a:gd fmla="val 12811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5" name="Google Shape;245;p19"/>
          <p:cNvGrpSpPr/>
          <p:nvPr/>
        </p:nvGrpSpPr>
        <p:grpSpPr>
          <a:xfrm>
            <a:off x="3990646" y="2000576"/>
            <a:ext cx="1162865" cy="1162930"/>
            <a:chOff x="570875" y="4322250"/>
            <a:chExt cx="443300" cy="443325"/>
          </a:xfrm>
        </p:grpSpPr>
        <p:sp>
          <p:nvSpPr>
            <p:cNvPr id="246" name="Google Shape;246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617A8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1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/>
          <p:nvPr>
            <p:ph idx="1" type="body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56" name="Google Shape;256;p20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57" name="Google Shape;257;p20"/>
          <p:cNvSpPr txBox="1"/>
          <p:nvPr>
            <p:ph idx="2" type="body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58" name="Google Shape;258;p20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64" name="Google Shape;264;p21"/>
          <p:cNvSpPr txBox="1"/>
          <p:nvPr>
            <p:ph idx="1" type="body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65" name="Google Shape;265;p21"/>
          <p:cNvSpPr txBox="1"/>
          <p:nvPr>
            <p:ph idx="2" type="body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66" name="Google Shape;266;p21"/>
          <p:cNvSpPr txBox="1"/>
          <p:nvPr>
            <p:ph idx="3" type="body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