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Gloria Hallelujah"/>
      <p:regular r:id="rId37"/>
    </p:embeddedFont>
    <p:embeddedFont>
      <p:font typeface="Montserra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Nuni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Nunito-italic.fntdata"/><Relationship Id="rId12" Type="http://schemas.openxmlformats.org/officeDocument/2006/relationships/slide" Target="slides/slide8.xml"/><Relationship Id="rId34" Type="http://schemas.openxmlformats.org/officeDocument/2006/relationships/font" Target="fonts/Nunito-bold.fntdata"/><Relationship Id="rId15" Type="http://schemas.openxmlformats.org/officeDocument/2006/relationships/slide" Target="slides/slide11.xml"/><Relationship Id="rId37" Type="http://schemas.openxmlformats.org/officeDocument/2006/relationships/font" Target="fonts/GloriaHallelujah-regular.fntdata"/><Relationship Id="rId14" Type="http://schemas.openxmlformats.org/officeDocument/2006/relationships/slide" Target="slides/slide10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3f42763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103f42763b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3f42763b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03f42763ba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3f42763b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03f42763ba_0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3f42763b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03f42763ba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3f42763ba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3f42763ba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3f42763ba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03f42763ba_0_1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3f42763ba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03f42763ba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3f42763ba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03f42763ba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3f42763b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03f42763ba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3f42763b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103f42763ba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3f42763ba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03f42763ba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9292169b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09292169b8_0_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03f42763ba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03f42763ba_0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3f42763ba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03f42763ba_0_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3f42763ba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03f42763ba_0_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3f42763ba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103f42763ba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3f42763ba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103f42763ba_0_3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03f42763ba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103f42763ba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3f42763ba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103f42763ba_0_4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03f42763ba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103f42763ba_0_4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3f42763b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03f42763b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3f42763b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103f42763ba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3f42763b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03f42763ba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3f42763b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03f42763ba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3f42763b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03f42763ba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3f42763b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03f42763ba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3f42763b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03f42763ba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283764">
            <a:off x="683375" y="462536"/>
            <a:ext cx="2834451" cy="4218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>
            <p:ph idx="2" type="pic"/>
          </p:nvPr>
        </p:nvSpPr>
        <p:spPr>
          <a:xfrm rot="-278521">
            <a:off x="791607" y="581106"/>
            <a:ext cx="2617085" cy="3974533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/>
          <p:cNvSpPr/>
          <p:nvPr/>
        </p:nvSpPr>
        <p:spPr>
          <a:xfrm rot="-3512591">
            <a:off x="2641393" y="4196245"/>
            <a:ext cx="1849322" cy="665412"/>
          </a:xfrm>
          <a:custGeom>
            <a:rect b="b" l="l" r="r" t="t"/>
            <a:pathLst>
              <a:path extrusionOk="0" h="1329877" w="3711844">
                <a:moveTo>
                  <a:pt x="183766" y="853593"/>
                </a:moveTo>
                <a:cubicBezTo>
                  <a:pt x="200504" y="831569"/>
                  <a:pt x="201826" y="830248"/>
                  <a:pt x="226933" y="848307"/>
                </a:cubicBezTo>
                <a:cubicBezTo>
                  <a:pt x="237064" y="855355"/>
                  <a:pt x="243671" y="855355"/>
                  <a:pt x="254242" y="850950"/>
                </a:cubicBezTo>
                <a:cubicBezTo>
                  <a:pt x="301373" y="831569"/>
                  <a:pt x="348944" y="813510"/>
                  <a:pt x="396075" y="793689"/>
                </a:cubicBezTo>
                <a:cubicBezTo>
                  <a:pt x="416777" y="784879"/>
                  <a:pt x="435717" y="772546"/>
                  <a:pt x="455539" y="762415"/>
                </a:cubicBezTo>
                <a:cubicBezTo>
                  <a:pt x="511919" y="733344"/>
                  <a:pt x="568300" y="703832"/>
                  <a:pt x="624681" y="675201"/>
                </a:cubicBezTo>
                <a:cubicBezTo>
                  <a:pt x="670931" y="651856"/>
                  <a:pt x="717180" y="628070"/>
                  <a:pt x="765192" y="607808"/>
                </a:cubicBezTo>
                <a:cubicBezTo>
                  <a:pt x="835668" y="577856"/>
                  <a:pt x="907906" y="550987"/>
                  <a:pt x="979262" y="521916"/>
                </a:cubicBezTo>
                <a:cubicBezTo>
                  <a:pt x="1033000" y="500333"/>
                  <a:pt x="1085417" y="476547"/>
                  <a:pt x="1139595" y="457166"/>
                </a:cubicBezTo>
                <a:cubicBezTo>
                  <a:pt x="1193773" y="437785"/>
                  <a:pt x="1249273" y="421928"/>
                  <a:pt x="1304332" y="404750"/>
                </a:cubicBezTo>
                <a:cubicBezTo>
                  <a:pt x="1310499" y="402548"/>
                  <a:pt x="1316666" y="399905"/>
                  <a:pt x="1322832" y="397262"/>
                </a:cubicBezTo>
                <a:cubicBezTo>
                  <a:pt x="1343534" y="388452"/>
                  <a:pt x="1364237" y="378321"/>
                  <a:pt x="1385379" y="371274"/>
                </a:cubicBezTo>
                <a:cubicBezTo>
                  <a:pt x="1448367" y="349691"/>
                  <a:pt x="1512676" y="331191"/>
                  <a:pt x="1574783" y="308286"/>
                </a:cubicBezTo>
                <a:cubicBezTo>
                  <a:pt x="1653628" y="279215"/>
                  <a:pt x="1731151" y="247060"/>
                  <a:pt x="1809556" y="217108"/>
                </a:cubicBezTo>
                <a:cubicBezTo>
                  <a:pt x="1847437" y="202572"/>
                  <a:pt x="1886639" y="191120"/>
                  <a:pt x="1925401" y="178346"/>
                </a:cubicBezTo>
                <a:cubicBezTo>
                  <a:pt x="1961079" y="166453"/>
                  <a:pt x="1996317" y="154120"/>
                  <a:pt x="2031555" y="142227"/>
                </a:cubicBezTo>
                <a:cubicBezTo>
                  <a:pt x="2048733" y="136501"/>
                  <a:pt x="2065912" y="131656"/>
                  <a:pt x="2083090" y="126370"/>
                </a:cubicBezTo>
                <a:cubicBezTo>
                  <a:pt x="2124054" y="113596"/>
                  <a:pt x="2165459" y="102585"/>
                  <a:pt x="2205983" y="88049"/>
                </a:cubicBezTo>
                <a:cubicBezTo>
                  <a:pt x="2235494" y="77478"/>
                  <a:pt x="2263244" y="62501"/>
                  <a:pt x="2291875" y="50609"/>
                </a:cubicBezTo>
                <a:cubicBezTo>
                  <a:pt x="2339887" y="31228"/>
                  <a:pt x="2386136" y="6121"/>
                  <a:pt x="2439434" y="395"/>
                </a:cubicBezTo>
                <a:cubicBezTo>
                  <a:pt x="2455731" y="-1367"/>
                  <a:pt x="2465862" y="2597"/>
                  <a:pt x="2473350" y="15811"/>
                </a:cubicBezTo>
                <a:cubicBezTo>
                  <a:pt x="2516076" y="88930"/>
                  <a:pt x="2549993" y="165132"/>
                  <a:pt x="2574659" y="246179"/>
                </a:cubicBezTo>
                <a:cubicBezTo>
                  <a:pt x="2606814" y="351453"/>
                  <a:pt x="2622230" y="459369"/>
                  <a:pt x="2636326" y="567725"/>
                </a:cubicBezTo>
                <a:cubicBezTo>
                  <a:pt x="2649099" y="667273"/>
                  <a:pt x="2651302" y="767260"/>
                  <a:pt x="2651742" y="867248"/>
                </a:cubicBezTo>
                <a:cubicBezTo>
                  <a:pt x="2652183" y="979569"/>
                  <a:pt x="2659671" y="1091449"/>
                  <a:pt x="2663635" y="1203770"/>
                </a:cubicBezTo>
                <a:cubicBezTo>
                  <a:pt x="2664075" y="1216103"/>
                  <a:pt x="2665397" y="1229318"/>
                  <a:pt x="2661873" y="1241210"/>
                </a:cubicBezTo>
                <a:cubicBezTo>
                  <a:pt x="2656588" y="1259710"/>
                  <a:pt x="2657909" y="1276448"/>
                  <a:pt x="2664075" y="1294508"/>
                </a:cubicBezTo>
                <a:cubicBezTo>
                  <a:pt x="2673766" y="1322698"/>
                  <a:pt x="2664956" y="1331067"/>
                  <a:pt x="2634564" y="1329746"/>
                </a:cubicBezTo>
                <a:cubicBezTo>
                  <a:pt x="2573338" y="1327103"/>
                  <a:pt x="2511671" y="1326662"/>
                  <a:pt x="2450445" y="1321817"/>
                </a:cubicBezTo>
                <a:cubicBezTo>
                  <a:pt x="2392743" y="1317412"/>
                  <a:pt x="2335482" y="1308163"/>
                  <a:pt x="2277780" y="1302436"/>
                </a:cubicBezTo>
                <a:cubicBezTo>
                  <a:pt x="2229328" y="1297591"/>
                  <a:pt x="2180435" y="1294948"/>
                  <a:pt x="2131983" y="1292305"/>
                </a:cubicBezTo>
                <a:cubicBezTo>
                  <a:pt x="2041245" y="1287901"/>
                  <a:pt x="1950067" y="1283936"/>
                  <a:pt x="1859329" y="1280853"/>
                </a:cubicBezTo>
                <a:cubicBezTo>
                  <a:pt x="1818365" y="1279532"/>
                  <a:pt x="1777401" y="1282615"/>
                  <a:pt x="1736878" y="1279532"/>
                </a:cubicBezTo>
                <a:cubicBezTo>
                  <a:pt x="1647461" y="1272484"/>
                  <a:pt x="1558045" y="1263675"/>
                  <a:pt x="1468629" y="1253984"/>
                </a:cubicBezTo>
                <a:cubicBezTo>
                  <a:pt x="1352344" y="1241210"/>
                  <a:pt x="1236059" y="1226675"/>
                  <a:pt x="1119333" y="1213461"/>
                </a:cubicBezTo>
                <a:cubicBezTo>
                  <a:pt x="1026834" y="1202889"/>
                  <a:pt x="933894" y="1193199"/>
                  <a:pt x="840954" y="1184830"/>
                </a:cubicBezTo>
                <a:cubicBezTo>
                  <a:pt x="801311" y="1181306"/>
                  <a:pt x="761668" y="1182627"/>
                  <a:pt x="722026" y="1180865"/>
                </a:cubicBezTo>
                <a:cubicBezTo>
                  <a:pt x="681502" y="1178663"/>
                  <a:pt x="640538" y="1176461"/>
                  <a:pt x="600014" y="1172056"/>
                </a:cubicBezTo>
                <a:cubicBezTo>
                  <a:pt x="516324" y="1163246"/>
                  <a:pt x="433075" y="1153116"/>
                  <a:pt x="349825" y="1142985"/>
                </a:cubicBezTo>
                <a:cubicBezTo>
                  <a:pt x="315909" y="1139020"/>
                  <a:pt x="282433" y="1133294"/>
                  <a:pt x="249837" y="1128449"/>
                </a:cubicBezTo>
                <a:cubicBezTo>
                  <a:pt x="230457" y="1158842"/>
                  <a:pt x="230897" y="1155758"/>
                  <a:pt x="194338" y="1153997"/>
                </a:cubicBezTo>
                <a:cubicBezTo>
                  <a:pt x="163945" y="1152235"/>
                  <a:pt x="133552" y="1158842"/>
                  <a:pt x="103160" y="1160604"/>
                </a:cubicBezTo>
                <a:cubicBezTo>
                  <a:pt x="86422" y="1161485"/>
                  <a:pt x="68803" y="1162366"/>
                  <a:pt x="52505" y="1158842"/>
                </a:cubicBezTo>
                <a:cubicBezTo>
                  <a:pt x="16827" y="1150913"/>
                  <a:pt x="970" y="1130211"/>
                  <a:pt x="89" y="1093652"/>
                </a:cubicBezTo>
                <a:cubicBezTo>
                  <a:pt x="-352" y="1056211"/>
                  <a:pt x="970" y="1018771"/>
                  <a:pt x="1410" y="981331"/>
                </a:cubicBezTo>
                <a:cubicBezTo>
                  <a:pt x="1851" y="958866"/>
                  <a:pt x="970" y="935962"/>
                  <a:pt x="2731" y="913498"/>
                </a:cubicBezTo>
                <a:cubicBezTo>
                  <a:pt x="5374" y="886188"/>
                  <a:pt x="17708" y="871653"/>
                  <a:pt x="45017" y="868129"/>
                </a:cubicBezTo>
                <a:cubicBezTo>
                  <a:pt x="89945" y="861081"/>
                  <a:pt x="133993" y="858438"/>
                  <a:pt x="183766" y="853593"/>
                </a:cubicBezTo>
                <a:close/>
                <a:moveTo>
                  <a:pt x="1395510" y="447916"/>
                </a:moveTo>
                <a:cubicBezTo>
                  <a:pt x="1363356" y="458047"/>
                  <a:pt x="1333403" y="467738"/>
                  <a:pt x="1303451" y="477428"/>
                </a:cubicBezTo>
                <a:cubicBezTo>
                  <a:pt x="1290677" y="481833"/>
                  <a:pt x="1277904" y="487119"/>
                  <a:pt x="1265130" y="491964"/>
                </a:cubicBezTo>
                <a:cubicBezTo>
                  <a:pt x="1190690" y="519273"/>
                  <a:pt x="1115809" y="546142"/>
                  <a:pt x="1041369" y="574332"/>
                </a:cubicBezTo>
                <a:cubicBezTo>
                  <a:pt x="970453" y="601201"/>
                  <a:pt x="899977" y="629832"/>
                  <a:pt x="829501" y="658023"/>
                </a:cubicBezTo>
                <a:cubicBezTo>
                  <a:pt x="802632" y="669034"/>
                  <a:pt x="783251" y="685332"/>
                  <a:pt x="786335" y="718808"/>
                </a:cubicBezTo>
                <a:cubicBezTo>
                  <a:pt x="787656" y="731141"/>
                  <a:pt x="787216" y="744355"/>
                  <a:pt x="784132" y="756248"/>
                </a:cubicBezTo>
                <a:cubicBezTo>
                  <a:pt x="772240" y="800296"/>
                  <a:pt x="757704" y="843022"/>
                  <a:pt x="727752" y="878700"/>
                </a:cubicBezTo>
                <a:cubicBezTo>
                  <a:pt x="701323" y="910414"/>
                  <a:pt x="674014" y="941688"/>
                  <a:pt x="632169" y="952700"/>
                </a:cubicBezTo>
                <a:cubicBezTo>
                  <a:pt x="565217" y="970319"/>
                  <a:pt x="499146" y="972521"/>
                  <a:pt x="437479" y="935521"/>
                </a:cubicBezTo>
                <a:cubicBezTo>
                  <a:pt x="411491" y="920105"/>
                  <a:pt x="388146" y="899843"/>
                  <a:pt x="359075" y="878260"/>
                </a:cubicBezTo>
                <a:cubicBezTo>
                  <a:pt x="324718" y="891914"/>
                  <a:pt x="285075" y="907331"/>
                  <a:pt x="247195" y="922307"/>
                </a:cubicBezTo>
                <a:cubicBezTo>
                  <a:pt x="247195" y="969438"/>
                  <a:pt x="247195" y="1013045"/>
                  <a:pt x="247195" y="1058414"/>
                </a:cubicBezTo>
                <a:cubicBezTo>
                  <a:pt x="302254" y="1065902"/>
                  <a:pt x="353349" y="1073830"/>
                  <a:pt x="405325" y="1079116"/>
                </a:cubicBezTo>
                <a:cubicBezTo>
                  <a:pt x="469634" y="1085723"/>
                  <a:pt x="534824" y="1086164"/>
                  <a:pt x="598252" y="1097616"/>
                </a:cubicBezTo>
                <a:cubicBezTo>
                  <a:pt x="650228" y="1106866"/>
                  <a:pt x="701764" y="1103342"/>
                  <a:pt x="753299" y="1107747"/>
                </a:cubicBezTo>
                <a:cubicBezTo>
                  <a:pt x="808799" y="1112592"/>
                  <a:pt x="864739" y="1113473"/>
                  <a:pt x="919798" y="1119199"/>
                </a:cubicBezTo>
                <a:cubicBezTo>
                  <a:pt x="980584" y="1125366"/>
                  <a:pt x="1040929" y="1135937"/>
                  <a:pt x="1101714" y="1143866"/>
                </a:cubicBezTo>
                <a:cubicBezTo>
                  <a:pt x="1179238" y="1153556"/>
                  <a:pt x="1257202" y="1162366"/>
                  <a:pt x="1335165" y="1171616"/>
                </a:cubicBezTo>
                <a:cubicBezTo>
                  <a:pt x="1398153" y="1179104"/>
                  <a:pt x="1461141" y="1187913"/>
                  <a:pt x="1524569" y="1193639"/>
                </a:cubicBezTo>
                <a:cubicBezTo>
                  <a:pt x="1628521" y="1203330"/>
                  <a:pt x="1732473" y="1212580"/>
                  <a:pt x="1836425" y="1218306"/>
                </a:cubicBezTo>
                <a:cubicBezTo>
                  <a:pt x="1913508" y="1222710"/>
                  <a:pt x="1991031" y="1220508"/>
                  <a:pt x="2068114" y="1223151"/>
                </a:cubicBezTo>
                <a:cubicBezTo>
                  <a:pt x="2121411" y="1224913"/>
                  <a:pt x="2175590" y="1225353"/>
                  <a:pt x="2227125" y="1235925"/>
                </a:cubicBezTo>
                <a:cubicBezTo>
                  <a:pt x="2262363" y="1242972"/>
                  <a:pt x="2296720" y="1235044"/>
                  <a:pt x="2326232" y="1245175"/>
                </a:cubicBezTo>
                <a:cubicBezTo>
                  <a:pt x="2340768" y="1207294"/>
                  <a:pt x="2351339" y="1172937"/>
                  <a:pt x="2366315" y="1140342"/>
                </a:cubicBezTo>
                <a:cubicBezTo>
                  <a:pt x="2398029" y="1072509"/>
                  <a:pt x="2453969" y="1032426"/>
                  <a:pt x="2532374" y="1042997"/>
                </a:cubicBezTo>
                <a:cubicBezTo>
                  <a:pt x="2551314" y="1045640"/>
                  <a:pt x="2569814" y="1050045"/>
                  <a:pt x="2590516" y="1054449"/>
                </a:cubicBezTo>
                <a:cubicBezTo>
                  <a:pt x="2592278" y="1041235"/>
                  <a:pt x="2595362" y="1027580"/>
                  <a:pt x="2595362" y="1014366"/>
                </a:cubicBezTo>
                <a:cubicBezTo>
                  <a:pt x="2594481" y="962390"/>
                  <a:pt x="2590957" y="910414"/>
                  <a:pt x="2590516" y="858438"/>
                </a:cubicBezTo>
                <a:cubicBezTo>
                  <a:pt x="2589635" y="770784"/>
                  <a:pt x="2589635" y="683570"/>
                  <a:pt x="2585231" y="595916"/>
                </a:cubicBezTo>
                <a:cubicBezTo>
                  <a:pt x="2581707" y="528523"/>
                  <a:pt x="2569814" y="462452"/>
                  <a:pt x="2556600" y="396821"/>
                </a:cubicBezTo>
                <a:cubicBezTo>
                  <a:pt x="2540302" y="314453"/>
                  <a:pt x="2516517" y="233405"/>
                  <a:pt x="2494934" y="151918"/>
                </a:cubicBezTo>
                <a:cubicBezTo>
                  <a:pt x="2485683" y="117120"/>
                  <a:pt x="2473791" y="82763"/>
                  <a:pt x="2451767" y="53251"/>
                </a:cubicBezTo>
                <a:cubicBezTo>
                  <a:pt x="2439434" y="59859"/>
                  <a:pt x="2428862" y="67347"/>
                  <a:pt x="2417410" y="71751"/>
                </a:cubicBezTo>
                <a:cubicBezTo>
                  <a:pt x="2353982" y="95537"/>
                  <a:pt x="2294077" y="128573"/>
                  <a:pt x="2228006" y="146632"/>
                </a:cubicBezTo>
                <a:cubicBezTo>
                  <a:pt x="2186602" y="158084"/>
                  <a:pt x="2147399" y="175703"/>
                  <a:pt x="2107316" y="190679"/>
                </a:cubicBezTo>
                <a:cubicBezTo>
                  <a:pt x="2091459" y="196406"/>
                  <a:pt x="2075162" y="201691"/>
                  <a:pt x="2059305" y="206977"/>
                </a:cubicBezTo>
                <a:cubicBezTo>
                  <a:pt x="1988829" y="231203"/>
                  <a:pt x="1916591" y="251465"/>
                  <a:pt x="1853603" y="283619"/>
                </a:cubicBezTo>
                <a:cubicBezTo>
                  <a:pt x="1844353" y="330310"/>
                  <a:pt x="1836425" y="373917"/>
                  <a:pt x="1827175" y="417083"/>
                </a:cubicBezTo>
                <a:cubicBezTo>
                  <a:pt x="1817044" y="464214"/>
                  <a:pt x="1792377" y="502095"/>
                  <a:pt x="1756259" y="534249"/>
                </a:cubicBezTo>
                <a:cubicBezTo>
                  <a:pt x="1729830" y="557594"/>
                  <a:pt x="1698556" y="569928"/>
                  <a:pt x="1667283" y="582701"/>
                </a:cubicBezTo>
                <a:cubicBezTo>
                  <a:pt x="1606497" y="608249"/>
                  <a:pt x="1547914" y="602523"/>
                  <a:pt x="1491093" y="569928"/>
                </a:cubicBezTo>
                <a:cubicBezTo>
                  <a:pt x="1444403" y="543940"/>
                  <a:pt x="1416653" y="502535"/>
                  <a:pt x="1395510" y="447916"/>
                </a:cubicBezTo>
                <a:close/>
                <a:moveTo>
                  <a:pt x="1803830" y="306524"/>
                </a:moveTo>
                <a:cubicBezTo>
                  <a:pt x="1801627" y="304762"/>
                  <a:pt x="1799425" y="303000"/>
                  <a:pt x="1796782" y="301238"/>
                </a:cubicBezTo>
                <a:cubicBezTo>
                  <a:pt x="1675211" y="350572"/>
                  <a:pt x="1549236" y="389333"/>
                  <a:pt x="1425463" y="438226"/>
                </a:cubicBezTo>
                <a:cubicBezTo>
                  <a:pt x="1435153" y="451440"/>
                  <a:pt x="1441760" y="460690"/>
                  <a:pt x="1448808" y="469500"/>
                </a:cubicBezTo>
                <a:cubicBezTo>
                  <a:pt x="1481403" y="509583"/>
                  <a:pt x="1521926" y="531606"/>
                  <a:pt x="1574783" y="532928"/>
                </a:cubicBezTo>
                <a:cubicBezTo>
                  <a:pt x="1625438" y="534249"/>
                  <a:pt x="1670366" y="519273"/>
                  <a:pt x="1711771" y="491523"/>
                </a:cubicBezTo>
                <a:cubicBezTo>
                  <a:pt x="1739521" y="472583"/>
                  <a:pt x="1762866" y="451000"/>
                  <a:pt x="1772556" y="417083"/>
                </a:cubicBezTo>
                <a:cubicBezTo>
                  <a:pt x="1782687" y="380083"/>
                  <a:pt x="1793258" y="343524"/>
                  <a:pt x="1803830" y="306524"/>
                </a:cubicBezTo>
                <a:close/>
                <a:moveTo>
                  <a:pt x="730835" y="715284"/>
                </a:moveTo>
                <a:cubicBezTo>
                  <a:pt x="728633" y="713082"/>
                  <a:pt x="726430" y="710879"/>
                  <a:pt x="724228" y="708677"/>
                </a:cubicBezTo>
                <a:cubicBezTo>
                  <a:pt x="698680" y="720129"/>
                  <a:pt x="672692" y="731141"/>
                  <a:pt x="647585" y="743475"/>
                </a:cubicBezTo>
                <a:cubicBezTo>
                  <a:pt x="621157" y="756248"/>
                  <a:pt x="595610" y="770784"/>
                  <a:pt x="569181" y="783998"/>
                </a:cubicBezTo>
                <a:cubicBezTo>
                  <a:pt x="543634" y="796331"/>
                  <a:pt x="517646" y="806903"/>
                  <a:pt x="492539" y="820117"/>
                </a:cubicBezTo>
                <a:cubicBezTo>
                  <a:pt x="467872" y="832891"/>
                  <a:pt x="438801" y="837296"/>
                  <a:pt x="413694" y="857557"/>
                </a:cubicBezTo>
                <a:cubicBezTo>
                  <a:pt x="473598" y="902926"/>
                  <a:pt x="533062" y="915259"/>
                  <a:pt x="599133" y="888391"/>
                </a:cubicBezTo>
                <a:cubicBezTo>
                  <a:pt x="677978" y="856676"/>
                  <a:pt x="714978" y="793689"/>
                  <a:pt x="730835" y="715284"/>
                </a:cubicBezTo>
                <a:close/>
                <a:moveTo>
                  <a:pt x="2395386" y="1249579"/>
                </a:moveTo>
                <a:cubicBezTo>
                  <a:pt x="2465422" y="1259710"/>
                  <a:pt x="2530171" y="1265436"/>
                  <a:pt x="2593159" y="1263675"/>
                </a:cubicBezTo>
                <a:cubicBezTo>
                  <a:pt x="2593159" y="1215222"/>
                  <a:pt x="2593159" y="1171175"/>
                  <a:pt x="2593159" y="1127128"/>
                </a:cubicBezTo>
                <a:cubicBezTo>
                  <a:pt x="2593159" y="1112592"/>
                  <a:pt x="2583909" y="1106425"/>
                  <a:pt x="2572457" y="1104223"/>
                </a:cubicBezTo>
                <a:cubicBezTo>
                  <a:pt x="2535457" y="1096294"/>
                  <a:pt x="2500219" y="1097616"/>
                  <a:pt x="2468505" y="1121401"/>
                </a:cubicBezTo>
                <a:cubicBezTo>
                  <a:pt x="2426660" y="1152675"/>
                  <a:pt x="2410803" y="1198044"/>
                  <a:pt x="2395386" y="1249579"/>
                </a:cubicBezTo>
                <a:close/>
                <a:moveTo>
                  <a:pt x="141481" y="915700"/>
                </a:moveTo>
                <a:cubicBezTo>
                  <a:pt x="119457" y="918783"/>
                  <a:pt x="91707" y="922748"/>
                  <a:pt x="62195" y="926712"/>
                </a:cubicBezTo>
                <a:cubicBezTo>
                  <a:pt x="55588" y="983533"/>
                  <a:pt x="55148" y="1038152"/>
                  <a:pt x="59993" y="1094532"/>
                </a:cubicBezTo>
                <a:cubicBezTo>
                  <a:pt x="96993" y="1094532"/>
                  <a:pt x="131350" y="1094532"/>
                  <a:pt x="169231" y="1094532"/>
                </a:cubicBezTo>
                <a:cubicBezTo>
                  <a:pt x="170993" y="1062378"/>
                  <a:pt x="170993" y="1030664"/>
                  <a:pt x="174516" y="999831"/>
                </a:cubicBezTo>
                <a:cubicBezTo>
                  <a:pt x="177600" y="967676"/>
                  <a:pt x="182004" y="935962"/>
                  <a:pt x="141481" y="915700"/>
                </a:cubicBezTo>
                <a:close/>
                <a:moveTo>
                  <a:pt x="3612856" y="667273"/>
                </a:moveTo>
                <a:cubicBezTo>
                  <a:pt x="3637523" y="663749"/>
                  <a:pt x="3662190" y="661106"/>
                  <a:pt x="3686856" y="656261"/>
                </a:cubicBezTo>
                <a:cubicBezTo>
                  <a:pt x="3711523" y="651856"/>
                  <a:pt x="3720332" y="625868"/>
                  <a:pt x="3702273" y="608249"/>
                </a:cubicBezTo>
                <a:cubicBezTo>
                  <a:pt x="3693904" y="599880"/>
                  <a:pt x="3681570" y="595035"/>
                  <a:pt x="3669678" y="591511"/>
                </a:cubicBezTo>
                <a:cubicBezTo>
                  <a:pt x="3624309" y="577856"/>
                  <a:pt x="3576738" y="576535"/>
                  <a:pt x="3529607" y="575213"/>
                </a:cubicBezTo>
                <a:cubicBezTo>
                  <a:pt x="3442834" y="572130"/>
                  <a:pt x="3355620" y="569928"/>
                  <a:pt x="3268846" y="566404"/>
                </a:cubicBezTo>
                <a:cubicBezTo>
                  <a:pt x="3201454" y="563761"/>
                  <a:pt x="3133621" y="559356"/>
                  <a:pt x="3066228" y="556273"/>
                </a:cubicBezTo>
                <a:cubicBezTo>
                  <a:pt x="3045966" y="555392"/>
                  <a:pt x="3034514" y="570368"/>
                  <a:pt x="3040681" y="590190"/>
                </a:cubicBezTo>
                <a:cubicBezTo>
                  <a:pt x="3047288" y="611332"/>
                  <a:pt x="3062264" y="624106"/>
                  <a:pt x="3084288" y="628951"/>
                </a:cubicBezTo>
                <a:cubicBezTo>
                  <a:pt x="3154323" y="645689"/>
                  <a:pt x="3225239" y="653177"/>
                  <a:pt x="3296596" y="656701"/>
                </a:cubicBezTo>
                <a:cubicBezTo>
                  <a:pt x="3371477" y="660225"/>
                  <a:pt x="3445917" y="660665"/>
                  <a:pt x="3520797" y="661987"/>
                </a:cubicBezTo>
                <a:cubicBezTo>
                  <a:pt x="3551190" y="662427"/>
                  <a:pt x="3582023" y="661987"/>
                  <a:pt x="3612416" y="661987"/>
                </a:cubicBezTo>
                <a:cubicBezTo>
                  <a:pt x="3612416" y="663749"/>
                  <a:pt x="3612856" y="665511"/>
                  <a:pt x="3612856" y="667273"/>
                </a:cubicBezTo>
                <a:close/>
                <a:moveTo>
                  <a:pt x="3552511" y="77037"/>
                </a:moveTo>
                <a:cubicBezTo>
                  <a:pt x="3496571" y="99501"/>
                  <a:pt x="3439310" y="118882"/>
                  <a:pt x="3383810" y="143549"/>
                </a:cubicBezTo>
                <a:cubicBezTo>
                  <a:pt x="3342846" y="161608"/>
                  <a:pt x="3299239" y="173941"/>
                  <a:pt x="3256954" y="189358"/>
                </a:cubicBezTo>
                <a:cubicBezTo>
                  <a:pt x="3208501" y="207417"/>
                  <a:pt x="3165335" y="238251"/>
                  <a:pt x="3113799" y="250584"/>
                </a:cubicBezTo>
                <a:cubicBezTo>
                  <a:pt x="3100145" y="253667"/>
                  <a:pt x="3088692" y="265560"/>
                  <a:pt x="3075478" y="272167"/>
                </a:cubicBezTo>
                <a:cubicBezTo>
                  <a:pt x="3045085" y="287143"/>
                  <a:pt x="3014252" y="300798"/>
                  <a:pt x="2983860" y="316215"/>
                </a:cubicBezTo>
                <a:cubicBezTo>
                  <a:pt x="2963157" y="326786"/>
                  <a:pt x="2959193" y="339119"/>
                  <a:pt x="2966681" y="358060"/>
                </a:cubicBezTo>
                <a:cubicBezTo>
                  <a:pt x="2974169" y="376560"/>
                  <a:pt x="2985621" y="382286"/>
                  <a:pt x="3008526" y="373917"/>
                </a:cubicBezTo>
                <a:cubicBezTo>
                  <a:pt x="3055216" y="357179"/>
                  <a:pt x="3101907" y="340000"/>
                  <a:pt x="3148156" y="321941"/>
                </a:cubicBezTo>
                <a:cubicBezTo>
                  <a:pt x="3161811" y="316655"/>
                  <a:pt x="3173263" y="306084"/>
                  <a:pt x="3186478" y="301238"/>
                </a:cubicBezTo>
                <a:cubicBezTo>
                  <a:pt x="3242418" y="280096"/>
                  <a:pt x="3299680" y="261596"/>
                  <a:pt x="3355179" y="239132"/>
                </a:cubicBezTo>
                <a:cubicBezTo>
                  <a:pt x="3396584" y="222394"/>
                  <a:pt x="3440191" y="211382"/>
                  <a:pt x="3480274" y="189358"/>
                </a:cubicBezTo>
                <a:cubicBezTo>
                  <a:pt x="3511547" y="172180"/>
                  <a:pt x="3548107" y="165132"/>
                  <a:pt x="3582023" y="152358"/>
                </a:cubicBezTo>
                <a:cubicBezTo>
                  <a:pt x="3593475" y="147953"/>
                  <a:pt x="3604928" y="141787"/>
                  <a:pt x="3614178" y="133858"/>
                </a:cubicBezTo>
                <a:cubicBezTo>
                  <a:pt x="3626071" y="123727"/>
                  <a:pt x="3631356" y="109632"/>
                  <a:pt x="3626071" y="93775"/>
                </a:cubicBezTo>
                <a:cubicBezTo>
                  <a:pt x="3621226" y="79680"/>
                  <a:pt x="3604487" y="69109"/>
                  <a:pt x="3583345" y="69109"/>
                </a:cubicBezTo>
                <a:cubicBezTo>
                  <a:pt x="3576297" y="69990"/>
                  <a:pt x="3563964" y="72632"/>
                  <a:pt x="3552511" y="77037"/>
                </a:cubicBezTo>
                <a:close/>
                <a:moveTo>
                  <a:pt x="3513309" y="1145627"/>
                </a:moveTo>
                <a:cubicBezTo>
                  <a:pt x="3511988" y="1124044"/>
                  <a:pt x="3498774" y="1110390"/>
                  <a:pt x="3480714" y="1101140"/>
                </a:cubicBezTo>
                <a:cubicBezTo>
                  <a:pt x="3429179" y="1075152"/>
                  <a:pt x="3377203" y="1049164"/>
                  <a:pt x="3325667" y="1023176"/>
                </a:cubicBezTo>
                <a:cubicBezTo>
                  <a:pt x="3254751" y="987497"/>
                  <a:pt x="3183835" y="951378"/>
                  <a:pt x="3112478" y="916140"/>
                </a:cubicBezTo>
                <a:cubicBezTo>
                  <a:pt x="3080764" y="900724"/>
                  <a:pt x="3048609" y="886188"/>
                  <a:pt x="3016014" y="872974"/>
                </a:cubicBezTo>
                <a:cubicBezTo>
                  <a:pt x="3008526" y="869891"/>
                  <a:pt x="2993990" y="872093"/>
                  <a:pt x="2989145" y="877379"/>
                </a:cubicBezTo>
                <a:cubicBezTo>
                  <a:pt x="2984300" y="883545"/>
                  <a:pt x="2982979" y="898521"/>
                  <a:pt x="2986943" y="905129"/>
                </a:cubicBezTo>
                <a:cubicBezTo>
                  <a:pt x="2995752" y="918783"/>
                  <a:pt x="3007205" y="932878"/>
                  <a:pt x="3021300" y="941247"/>
                </a:cubicBezTo>
                <a:cubicBezTo>
                  <a:pt x="3075038" y="974723"/>
                  <a:pt x="3128775" y="1009080"/>
                  <a:pt x="3185156" y="1038152"/>
                </a:cubicBezTo>
                <a:cubicBezTo>
                  <a:pt x="3260477" y="1077354"/>
                  <a:pt x="3338001" y="1112151"/>
                  <a:pt x="3415524" y="1147830"/>
                </a:cubicBezTo>
                <a:cubicBezTo>
                  <a:pt x="3438869" y="1158842"/>
                  <a:pt x="3464857" y="1165008"/>
                  <a:pt x="3482476" y="1170735"/>
                </a:cubicBezTo>
                <a:cubicBezTo>
                  <a:pt x="3507583" y="1171175"/>
                  <a:pt x="3514631" y="1163687"/>
                  <a:pt x="3513309" y="1145627"/>
                </a:cubicBezTo>
                <a:close/>
                <a:moveTo>
                  <a:pt x="2250470" y="784439"/>
                </a:moveTo>
                <a:cubicBezTo>
                  <a:pt x="2160173" y="774748"/>
                  <a:pt x="2080888" y="743915"/>
                  <a:pt x="2024948" y="671237"/>
                </a:cubicBezTo>
                <a:cubicBezTo>
                  <a:pt x="1971210" y="602082"/>
                  <a:pt x="1960198" y="524559"/>
                  <a:pt x="1989710" y="439988"/>
                </a:cubicBezTo>
                <a:cubicBezTo>
                  <a:pt x="2018341" y="358500"/>
                  <a:pt x="2078245" y="312250"/>
                  <a:pt x="2154888" y="286262"/>
                </a:cubicBezTo>
                <a:cubicBezTo>
                  <a:pt x="2239018" y="257191"/>
                  <a:pt x="2319184" y="274370"/>
                  <a:pt x="2394946" y="318857"/>
                </a:cubicBezTo>
                <a:cubicBezTo>
                  <a:pt x="2436351" y="343084"/>
                  <a:pt x="2467184" y="374798"/>
                  <a:pt x="2487005" y="419726"/>
                </a:cubicBezTo>
                <a:cubicBezTo>
                  <a:pt x="2501541" y="452762"/>
                  <a:pt x="2503302" y="485797"/>
                  <a:pt x="2499338" y="519714"/>
                </a:cubicBezTo>
                <a:cubicBezTo>
                  <a:pt x="2490969" y="586225"/>
                  <a:pt x="2465422" y="645249"/>
                  <a:pt x="2420053" y="696344"/>
                </a:cubicBezTo>
                <a:cubicBezTo>
                  <a:pt x="2388339" y="732022"/>
                  <a:pt x="2352220" y="759772"/>
                  <a:pt x="2307291" y="773867"/>
                </a:cubicBezTo>
                <a:cubicBezTo>
                  <a:pt x="2288792" y="779593"/>
                  <a:pt x="2269411" y="780915"/>
                  <a:pt x="2250470" y="784439"/>
                </a:cubicBezTo>
                <a:close/>
                <a:moveTo>
                  <a:pt x="2446041" y="488000"/>
                </a:moveTo>
                <a:cubicBezTo>
                  <a:pt x="2448684" y="427655"/>
                  <a:pt x="2427981" y="391536"/>
                  <a:pt x="2380851" y="369512"/>
                </a:cubicBezTo>
                <a:cubicBezTo>
                  <a:pt x="2338125" y="349250"/>
                  <a:pt x="2293196" y="343084"/>
                  <a:pt x="2246066" y="339560"/>
                </a:cubicBezTo>
                <a:cubicBezTo>
                  <a:pt x="2206863" y="336476"/>
                  <a:pt x="2175590" y="347929"/>
                  <a:pt x="2144316" y="366869"/>
                </a:cubicBezTo>
                <a:cubicBezTo>
                  <a:pt x="2130661" y="375238"/>
                  <a:pt x="2117447" y="384488"/>
                  <a:pt x="2106435" y="395500"/>
                </a:cubicBezTo>
                <a:cubicBezTo>
                  <a:pt x="2067233" y="434262"/>
                  <a:pt x="2032876" y="476547"/>
                  <a:pt x="2035959" y="536892"/>
                </a:cubicBezTo>
                <a:cubicBezTo>
                  <a:pt x="2040364" y="619701"/>
                  <a:pt x="2109959" y="692380"/>
                  <a:pt x="2193209" y="705153"/>
                </a:cubicBezTo>
                <a:cubicBezTo>
                  <a:pt x="2276899" y="717927"/>
                  <a:pt x="2339446" y="683130"/>
                  <a:pt x="2394065" y="624547"/>
                </a:cubicBezTo>
                <a:cubicBezTo>
                  <a:pt x="2431946" y="583582"/>
                  <a:pt x="2440315" y="532487"/>
                  <a:pt x="2446041" y="488000"/>
                </a:cubicBezTo>
                <a:close/>
                <a:moveTo>
                  <a:pt x="1062071" y="765058"/>
                </a:moveTo>
                <a:cubicBezTo>
                  <a:pt x="1124178" y="765058"/>
                  <a:pt x="1162500" y="799415"/>
                  <a:pt x="1188928" y="849629"/>
                </a:cubicBezTo>
                <a:cubicBezTo>
                  <a:pt x="1195976" y="862843"/>
                  <a:pt x="1198618" y="880462"/>
                  <a:pt x="1197738" y="895438"/>
                </a:cubicBezTo>
                <a:cubicBezTo>
                  <a:pt x="1192892" y="958426"/>
                  <a:pt x="1129464" y="1027140"/>
                  <a:pt x="1067357" y="1039914"/>
                </a:cubicBezTo>
                <a:cubicBezTo>
                  <a:pt x="976620" y="1058414"/>
                  <a:pt x="915394" y="1010402"/>
                  <a:pt x="906584" y="913938"/>
                </a:cubicBezTo>
                <a:cubicBezTo>
                  <a:pt x="899977" y="839498"/>
                  <a:pt x="940941" y="781796"/>
                  <a:pt x="1016262" y="774308"/>
                </a:cubicBezTo>
                <a:cubicBezTo>
                  <a:pt x="1031679" y="772986"/>
                  <a:pt x="1046655" y="768141"/>
                  <a:pt x="1062071" y="765058"/>
                </a:cubicBezTo>
                <a:close/>
                <a:moveTo>
                  <a:pt x="1091143" y="834653"/>
                </a:moveTo>
                <a:cubicBezTo>
                  <a:pt x="1080571" y="835534"/>
                  <a:pt x="1073524" y="835534"/>
                  <a:pt x="1066917" y="837296"/>
                </a:cubicBezTo>
                <a:cubicBezTo>
                  <a:pt x="1012298" y="851391"/>
                  <a:pt x="982786" y="870772"/>
                  <a:pt x="985429" y="934640"/>
                </a:cubicBezTo>
                <a:cubicBezTo>
                  <a:pt x="987191" y="972521"/>
                  <a:pt x="997322" y="978688"/>
                  <a:pt x="1034762" y="968116"/>
                </a:cubicBezTo>
                <a:cubicBezTo>
                  <a:pt x="1039167" y="966795"/>
                  <a:pt x="1044012" y="967235"/>
                  <a:pt x="1047976" y="965474"/>
                </a:cubicBezTo>
                <a:cubicBezTo>
                  <a:pt x="1084095" y="949176"/>
                  <a:pt x="1118452" y="932438"/>
                  <a:pt x="1128583" y="887510"/>
                </a:cubicBezTo>
                <a:cubicBezTo>
                  <a:pt x="1136512" y="850510"/>
                  <a:pt x="1124619" y="832891"/>
                  <a:pt x="1091143" y="834653"/>
                </a:cubicBezTo>
                <a:close/>
                <a:moveTo>
                  <a:pt x="1996317" y="978247"/>
                </a:moveTo>
                <a:cubicBezTo>
                  <a:pt x="1995436" y="1052687"/>
                  <a:pt x="1963722" y="1096735"/>
                  <a:pt x="1908222" y="1127568"/>
                </a:cubicBezTo>
                <a:cubicBezTo>
                  <a:pt x="1862413" y="1153116"/>
                  <a:pt x="1815282" y="1162366"/>
                  <a:pt x="1769032" y="1135497"/>
                </a:cubicBezTo>
                <a:cubicBezTo>
                  <a:pt x="1698116" y="1094532"/>
                  <a:pt x="1652747" y="1025819"/>
                  <a:pt x="1693271" y="931117"/>
                </a:cubicBezTo>
                <a:cubicBezTo>
                  <a:pt x="1706485" y="900283"/>
                  <a:pt x="1715294" y="865486"/>
                  <a:pt x="1748770" y="848748"/>
                </a:cubicBezTo>
                <a:cubicBezTo>
                  <a:pt x="1764627" y="840819"/>
                  <a:pt x="1783127" y="830688"/>
                  <a:pt x="1799425" y="832891"/>
                </a:cubicBezTo>
                <a:cubicBezTo>
                  <a:pt x="1846556" y="839057"/>
                  <a:pt x="1893686" y="848307"/>
                  <a:pt x="1935091" y="874736"/>
                </a:cubicBezTo>
                <a:cubicBezTo>
                  <a:pt x="1976496" y="901164"/>
                  <a:pt x="2001603" y="936402"/>
                  <a:pt x="1996317" y="978247"/>
                </a:cubicBezTo>
                <a:close/>
                <a:moveTo>
                  <a:pt x="1845234" y="896760"/>
                </a:moveTo>
                <a:cubicBezTo>
                  <a:pt x="1791056" y="898962"/>
                  <a:pt x="1747009" y="930676"/>
                  <a:pt x="1735997" y="989700"/>
                </a:cubicBezTo>
                <a:cubicBezTo>
                  <a:pt x="1723663" y="1054890"/>
                  <a:pt x="1780044" y="1106866"/>
                  <a:pt x="1844353" y="1091009"/>
                </a:cubicBezTo>
                <a:cubicBezTo>
                  <a:pt x="1886639" y="1080437"/>
                  <a:pt x="1914829" y="1050926"/>
                  <a:pt x="1947424" y="1027140"/>
                </a:cubicBezTo>
                <a:cubicBezTo>
                  <a:pt x="1957115" y="1020092"/>
                  <a:pt x="1968127" y="1002033"/>
                  <a:pt x="1965043" y="992783"/>
                </a:cubicBezTo>
                <a:cubicBezTo>
                  <a:pt x="1958436" y="970759"/>
                  <a:pt x="1948746" y="946093"/>
                  <a:pt x="1932448" y="931117"/>
                </a:cubicBezTo>
                <a:cubicBezTo>
                  <a:pt x="1908222" y="909093"/>
                  <a:pt x="1875186" y="900283"/>
                  <a:pt x="1845234" y="896760"/>
                </a:cubicBezTo>
                <a:close/>
              </a:path>
            </a:pathLst>
          </a:custGeom>
          <a:solidFill>
            <a:srgbClr val="6AC25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42641" y="334609"/>
            <a:ext cx="2249806" cy="1044849"/>
          </a:xfrm>
          <a:custGeom>
            <a:rect b="b" l="l" r="r" t="t"/>
            <a:pathLst>
              <a:path extrusionOk="0" h="2089697" w="4499612">
                <a:moveTo>
                  <a:pt x="1776388" y="670309"/>
                </a:moveTo>
                <a:cubicBezTo>
                  <a:pt x="1754423" y="702549"/>
                  <a:pt x="1738126" y="731600"/>
                  <a:pt x="1716869" y="756754"/>
                </a:cubicBezTo>
                <a:cubicBezTo>
                  <a:pt x="1698801" y="778365"/>
                  <a:pt x="1677898" y="798913"/>
                  <a:pt x="1654516" y="813793"/>
                </a:cubicBezTo>
                <a:cubicBezTo>
                  <a:pt x="1611294" y="841427"/>
                  <a:pt x="1553192" y="831152"/>
                  <a:pt x="1517763" y="793953"/>
                </a:cubicBezTo>
                <a:cubicBezTo>
                  <a:pt x="1505364" y="780845"/>
                  <a:pt x="1495090" y="766319"/>
                  <a:pt x="1481627" y="750022"/>
                </a:cubicBezTo>
                <a:cubicBezTo>
                  <a:pt x="1472061" y="763131"/>
                  <a:pt x="1461787" y="774468"/>
                  <a:pt x="1454347" y="787222"/>
                </a:cubicBezTo>
                <a:cubicBezTo>
                  <a:pt x="1418565" y="847804"/>
                  <a:pt x="1371800" y="898111"/>
                  <a:pt x="1315115" y="939562"/>
                </a:cubicBezTo>
                <a:cubicBezTo>
                  <a:pt x="1225482" y="1004750"/>
                  <a:pt x="1135141" y="972156"/>
                  <a:pt x="1107152" y="864455"/>
                </a:cubicBezTo>
                <a:cubicBezTo>
                  <a:pt x="1098295" y="829735"/>
                  <a:pt x="1086250" y="795724"/>
                  <a:pt x="1094398" y="758171"/>
                </a:cubicBezTo>
                <a:cubicBezTo>
                  <a:pt x="1097233" y="745771"/>
                  <a:pt x="1089793" y="731245"/>
                  <a:pt x="1086958" y="716011"/>
                </a:cubicBezTo>
                <a:cubicBezTo>
                  <a:pt x="1052593" y="719554"/>
                  <a:pt x="1026022" y="725223"/>
                  <a:pt x="1004411" y="753211"/>
                </a:cubicBezTo>
                <a:cubicBezTo>
                  <a:pt x="974297" y="792182"/>
                  <a:pt x="949852" y="833278"/>
                  <a:pt x="928241" y="877209"/>
                </a:cubicBezTo>
                <a:cubicBezTo>
                  <a:pt x="911235" y="911928"/>
                  <a:pt x="896001" y="946648"/>
                  <a:pt x="884310" y="983493"/>
                </a:cubicBezTo>
                <a:cubicBezTo>
                  <a:pt x="877579" y="1004041"/>
                  <a:pt x="867305" y="1022110"/>
                  <a:pt x="842859" y="1023881"/>
                </a:cubicBezTo>
                <a:cubicBezTo>
                  <a:pt x="824437" y="1025298"/>
                  <a:pt x="798574" y="1005813"/>
                  <a:pt x="794677" y="980304"/>
                </a:cubicBezTo>
                <a:cubicBezTo>
                  <a:pt x="789717" y="951608"/>
                  <a:pt x="790071" y="921494"/>
                  <a:pt x="791488" y="892089"/>
                </a:cubicBezTo>
                <a:cubicBezTo>
                  <a:pt x="793614" y="852409"/>
                  <a:pt x="798574" y="812730"/>
                  <a:pt x="802471" y="773050"/>
                </a:cubicBezTo>
                <a:cubicBezTo>
                  <a:pt x="806368" y="735142"/>
                  <a:pt x="809911" y="697234"/>
                  <a:pt x="814871" y="650824"/>
                </a:cubicBezTo>
                <a:cubicBezTo>
                  <a:pt x="792551" y="672080"/>
                  <a:pt x="776609" y="689440"/>
                  <a:pt x="758540" y="704320"/>
                </a:cubicBezTo>
                <a:cubicBezTo>
                  <a:pt x="735866" y="723097"/>
                  <a:pt x="712130" y="740457"/>
                  <a:pt x="688747" y="758171"/>
                </a:cubicBezTo>
                <a:cubicBezTo>
                  <a:pt x="649776" y="787576"/>
                  <a:pt x="603366" y="799621"/>
                  <a:pt x="558018" y="814147"/>
                </a:cubicBezTo>
                <a:cubicBezTo>
                  <a:pt x="535344" y="821587"/>
                  <a:pt x="511961" y="825838"/>
                  <a:pt x="491413" y="810604"/>
                </a:cubicBezTo>
                <a:cubicBezTo>
                  <a:pt x="484327" y="805290"/>
                  <a:pt x="478659" y="793599"/>
                  <a:pt x="478659" y="785096"/>
                </a:cubicBezTo>
                <a:cubicBezTo>
                  <a:pt x="478659" y="779427"/>
                  <a:pt x="489996" y="771633"/>
                  <a:pt x="497436" y="768799"/>
                </a:cubicBezTo>
                <a:cubicBezTo>
                  <a:pt x="509481" y="764193"/>
                  <a:pt x="522590" y="763131"/>
                  <a:pt x="534989" y="760296"/>
                </a:cubicBezTo>
                <a:cubicBezTo>
                  <a:pt x="542429" y="758525"/>
                  <a:pt x="551286" y="757462"/>
                  <a:pt x="556601" y="753211"/>
                </a:cubicBezTo>
                <a:cubicBezTo>
                  <a:pt x="596280" y="720617"/>
                  <a:pt x="643754" y="699714"/>
                  <a:pt x="681307" y="663223"/>
                </a:cubicBezTo>
                <a:cubicBezTo>
                  <a:pt x="729489" y="616813"/>
                  <a:pt x="766335" y="560482"/>
                  <a:pt x="812037" y="512654"/>
                </a:cubicBezTo>
                <a:cubicBezTo>
                  <a:pt x="855968" y="466598"/>
                  <a:pt x="860573" y="409913"/>
                  <a:pt x="874036" y="354291"/>
                </a:cubicBezTo>
                <a:cubicBezTo>
                  <a:pt x="890687" y="285560"/>
                  <a:pt x="895293" y="213996"/>
                  <a:pt x="923281" y="148100"/>
                </a:cubicBezTo>
                <a:cubicBezTo>
                  <a:pt x="928241" y="136408"/>
                  <a:pt x="932138" y="123654"/>
                  <a:pt x="938161" y="112317"/>
                </a:cubicBezTo>
                <a:cubicBezTo>
                  <a:pt x="954458" y="80786"/>
                  <a:pt x="980320" y="76889"/>
                  <a:pt x="1001223" y="106294"/>
                </a:cubicBezTo>
                <a:cubicBezTo>
                  <a:pt x="1014331" y="124363"/>
                  <a:pt x="1025668" y="147745"/>
                  <a:pt x="1027439" y="169356"/>
                </a:cubicBezTo>
                <a:cubicBezTo>
                  <a:pt x="1031336" y="221081"/>
                  <a:pt x="1025314" y="271743"/>
                  <a:pt x="1001223" y="319926"/>
                </a:cubicBezTo>
                <a:cubicBezTo>
                  <a:pt x="983509" y="355354"/>
                  <a:pt x="970754" y="393262"/>
                  <a:pt x="955166" y="429753"/>
                </a:cubicBezTo>
                <a:cubicBezTo>
                  <a:pt x="948081" y="446404"/>
                  <a:pt x="940641" y="462701"/>
                  <a:pt x="932492" y="478643"/>
                </a:cubicBezTo>
                <a:cubicBezTo>
                  <a:pt x="916195" y="511237"/>
                  <a:pt x="904504" y="543831"/>
                  <a:pt x="902733" y="581385"/>
                </a:cubicBezTo>
                <a:cubicBezTo>
                  <a:pt x="899898" y="631338"/>
                  <a:pt x="891041" y="681292"/>
                  <a:pt x="884664" y="730891"/>
                </a:cubicBezTo>
                <a:cubicBezTo>
                  <a:pt x="883956" y="735851"/>
                  <a:pt x="884310" y="740811"/>
                  <a:pt x="883601" y="750022"/>
                </a:cubicBezTo>
                <a:cubicBezTo>
                  <a:pt x="891750" y="745771"/>
                  <a:pt x="899190" y="744354"/>
                  <a:pt x="901315" y="740457"/>
                </a:cubicBezTo>
                <a:cubicBezTo>
                  <a:pt x="919384" y="706446"/>
                  <a:pt x="945246" y="682709"/>
                  <a:pt x="981029" y="665349"/>
                </a:cubicBezTo>
                <a:cubicBezTo>
                  <a:pt x="1003348" y="654366"/>
                  <a:pt x="1021417" y="634172"/>
                  <a:pt x="1047988" y="632047"/>
                </a:cubicBezTo>
                <a:cubicBezTo>
                  <a:pt x="1060387" y="630984"/>
                  <a:pt x="1073850" y="629921"/>
                  <a:pt x="1084833" y="633818"/>
                </a:cubicBezTo>
                <a:cubicBezTo>
                  <a:pt x="1138329" y="652949"/>
                  <a:pt x="1162775" y="693337"/>
                  <a:pt x="1165963" y="749314"/>
                </a:cubicBezTo>
                <a:cubicBezTo>
                  <a:pt x="1167734" y="781553"/>
                  <a:pt x="1171986" y="813438"/>
                  <a:pt x="1176237" y="845324"/>
                </a:cubicBezTo>
                <a:cubicBezTo>
                  <a:pt x="1180134" y="874020"/>
                  <a:pt x="1187928" y="878980"/>
                  <a:pt x="1217334" y="877917"/>
                </a:cubicBezTo>
                <a:cubicBezTo>
                  <a:pt x="1257013" y="876500"/>
                  <a:pt x="1287835" y="855952"/>
                  <a:pt x="1316887" y="832215"/>
                </a:cubicBezTo>
                <a:cubicBezTo>
                  <a:pt x="1368966" y="789702"/>
                  <a:pt x="1413605" y="739394"/>
                  <a:pt x="1452930" y="684835"/>
                </a:cubicBezTo>
                <a:cubicBezTo>
                  <a:pt x="1459307" y="675623"/>
                  <a:pt x="1466393" y="664286"/>
                  <a:pt x="1466393" y="654012"/>
                </a:cubicBezTo>
                <a:cubicBezTo>
                  <a:pt x="1466393" y="615396"/>
                  <a:pt x="1478793" y="579968"/>
                  <a:pt x="1493672" y="545957"/>
                </a:cubicBezTo>
                <a:cubicBezTo>
                  <a:pt x="1520244" y="485020"/>
                  <a:pt x="1540083" y="419833"/>
                  <a:pt x="1586140" y="369171"/>
                </a:cubicBezTo>
                <a:cubicBezTo>
                  <a:pt x="1609168" y="343662"/>
                  <a:pt x="1634676" y="320280"/>
                  <a:pt x="1661601" y="298669"/>
                </a:cubicBezTo>
                <a:cubicBezTo>
                  <a:pt x="1683567" y="281309"/>
                  <a:pt x="1712263" y="288040"/>
                  <a:pt x="1736709" y="292646"/>
                </a:cubicBezTo>
                <a:cubicBezTo>
                  <a:pt x="1796582" y="303983"/>
                  <a:pt x="1840159" y="336577"/>
                  <a:pt x="1857873" y="398222"/>
                </a:cubicBezTo>
                <a:cubicBezTo>
                  <a:pt x="1862124" y="412393"/>
                  <a:pt x="1869210" y="426210"/>
                  <a:pt x="1877004" y="439318"/>
                </a:cubicBezTo>
                <a:cubicBezTo>
                  <a:pt x="1888341" y="457741"/>
                  <a:pt x="1884444" y="476872"/>
                  <a:pt x="1880547" y="495649"/>
                </a:cubicBezTo>
                <a:cubicBezTo>
                  <a:pt x="1870627" y="546311"/>
                  <a:pt x="1859290" y="596619"/>
                  <a:pt x="1850787" y="647281"/>
                </a:cubicBezTo>
                <a:cubicBezTo>
                  <a:pt x="1846890" y="670663"/>
                  <a:pt x="1848307" y="695109"/>
                  <a:pt x="1847244" y="719554"/>
                </a:cubicBezTo>
                <a:cubicBezTo>
                  <a:pt x="1895072" y="741165"/>
                  <a:pt x="1925895" y="716011"/>
                  <a:pt x="1954237" y="690857"/>
                </a:cubicBezTo>
                <a:cubicBezTo>
                  <a:pt x="2007025" y="643738"/>
                  <a:pt x="2049893" y="587407"/>
                  <a:pt x="2086738" y="527180"/>
                </a:cubicBezTo>
                <a:cubicBezTo>
                  <a:pt x="2108703" y="491043"/>
                  <a:pt x="2132440" y="455969"/>
                  <a:pt x="2155469" y="420187"/>
                </a:cubicBezTo>
                <a:cubicBezTo>
                  <a:pt x="2209319" y="336223"/>
                  <a:pt x="2263878" y="252258"/>
                  <a:pt x="2309581" y="162979"/>
                </a:cubicBezTo>
                <a:cubicBezTo>
                  <a:pt x="2313478" y="155539"/>
                  <a:pt x="2320563" y="149517"/>
                  <a:pt x="2326232" y="142431"/>
                </a:cubicBezTo>
                <a:cubicBezTo>
                  <a:pt x="2371934" y="156248"/>
                  <a:pt x="2361305" y="191322"/>
                  <a:pt x="2358471" y="226396"/>
                </a:cubicBezTo>
                <a:cubicBezTo>
                  <a:pt x="2367682" y="222853"/>
                  <a:pt x="2373705" y="220373"/>
                  <a:pt x="2380082" y="217893"/>
                </a:cubicBezTo>
                <a:cubicBezTo>
                  <a:pt x="2436413" y="195573"/>
                  <a:pt x="2508686" y="230293"/>
                  <a:pt x="2527109" y="288395"/>
                </a:cubicBezTo>
                <a:cubicBezTo>
                  <a:pt x="2540571" y="331263"/>
                  <a:pt x="2539863" y="374839"/>
                  <a:pt x="2533131" y="418416"/>
                </a:cubicBezTo>
                <a:cubicBezTo>
                  <a:pt x="2528526" y="447112"/>
                  <a:pt x="2523566" y="476163"/>
                  <a:pt x="2517543" y="512300"/>
                </a:cubicBezTo>
                <a:cubicBezTo>
                  <a:pt x="2545177" y="490335"/>
                  <a:pt x="2572811" y="482895"/>
                  <a:pt x="2589816" y="456324"/>
                </a:cubicBezTo>
                <a:cubicBezTo>
                  <a:pt x="2606113" y="430461"/>
                  <a:pt x="2630204" y="409913"/>
                  <a:pt x="2649690" y="385822"/>
                </a:cubicBezTo>
                <a:cubicBezTo>
                  <a:pt x="2729757" y="285560"/>
                  <a:pt x="2785733" y="171482"/>
                  <a:pt x="2836041" y="54570"/>
                </a:cubicBezTo>
                <a:cubicBezTo>
                  <a:pt x="2841710" y="41461"/>
                  <a:pt x="2847378" y="28707"/>
                  <a:pt x="2854464" y="15953"/>
                </a:cubicBezTo>
                <a:cubicBezTo>
                  <a:pt x="2865446" y="-4595"/>
                  <a:pt x="2884223" y="-5658"/>
                  <a:pt x="2895560" y="14890"/>
                </a:cubicBezTo>
                <a:cubicBezTo>
                  <a:pt x="2901583" y="26581"/>
                  <a:pt x="2904063" y="42524"/>
                  <a:pt x="2901937" y="55632"/>
                </a:cubicBezTo>
                <a:cubicBezTo>
                  <a:pt x="2895560" y="96020"/>
                  <a:pt x="2885995" y="136408"/>
                  <a:pt x="2877492" y="176442"/>
                </a:cubicBezTo>
                <a:cubicBezTo>
                  <a:pt x="2872532" y="201242"/>
                  <a:pt x="2867572" y="225687"/>
                  <a:pt x="2865446" y="253321"/>
                </a:cubicBezTo>
                <a:cubicBezTo>
                  <a:pt x="2894497" y="209390"/>
                  <a:pt x="2946577" y="211161"/>
                  <a:pt x="2984839" y="187425"/>
                </a:cubicBezTo>
                <a:cubicBezTo>
                  <a:pt x="2989799" y="184590"/>
                  <a:pt x="2997593" y="184590"/>
                  <a:pt x="3003616" y="185653"/>
                </a:cubicBezTo>
                <a:cubicBezTo>
                  <a:pt x="3056758" y="194865"/>
                  <a:pt x="3103523" y="216121"/>
                  <a:pt x="3142494" y="255447"/>
                </a:cubicBezTo>
                <a:cubicBezTo>
                  <a:pt x="3177922" y="290875"/>
                  <a:pt x="3191384" y="329491"/>
                  <a:pt x="3187487" y="380508"/>
                </a:cubicBezTo>
                <a:cubicBezTo>
                  <a:pt x="3183236" y="435067"/>
                  <a:pt x="3172253" y="486437"/>
                  <a:pt x="3155602" y="540288"/>
                </a:cubicBezTo>
                <a:cubicBezTo>
                  <a:pt x="3174733" y="528243"/>
                  <a:pt x="3193864" y="516551"/>
                  <a:pt x="3212996" y="504506"/>
                </a:cubicBezTo>
                <a:cubicBezTo>
                  <a:pt x="3235670" y="489980"/>
                  <a:pt x="3258344" y="475455"/>
                  <a:pt x="3280663" y="460929"/>
                </a:cubicBezTo>
                <a:cubicBezTo>
                  <a:pt x="3283852" y="458804"/>
                  <a:pt x="3287749" y="457386"/>
                  <a:pt x="3289874" y="454552"/>
                </a:cubicBezTo>
                <a:cubicBezTo>
                  <a:pt x="3328491" y="409913"/>
                  <a:pt x="3365336" y="363856"/>
                  <a:pt x="3405370" y="320634"/>
                </a:cubicBezTo>
                <a:cubicBezTo>
                  <a:pt x="3455678" y="266429"/>
                  <a:pt x="3482603" y="199470"/>
                  <a:pt x="3513426" y="134283"/>
                </a:cubicBezTo>
                <a:cubicBezTo>
                  <a:pt x="3516260" y="128614"/>
                  <a:pt x="3518385" y="122237"/>
                  <a:pt x="3520157" y="116214"/>
                </a:cubicBezTo>
                <a:cubicBezTo>
                  <a:pt x="3525471" y="99917"/>
                  <a:pt x="3530431" y="82912"/>
                  <a:pt x="3552396" y="83975"/>
                </a:cubicBezTo>
                <a:cubicBezTo>
                  <a:pt x="3566213" y="84683"/>
                  <a:pt x="3587470" y="108420"/>
                  <a:pt x="3588179" y="125426"/>
                </a:cubicBezTo>
                <a:cubicBezTo>
                  <a:pt x="3588533" y="139243"/>
                  <a:pt x="3586053" y="153768"/>
                  <a:pt x="3582510" y="167231"/>
                </a:cubicBezTo>
                <a:cubicBezTo>
                  <a:pt x="3571527" y="208327"/>
                  <a:pt x="3556293" y="248361"/>
                  <a:pt x="3548145" y="289812"/>
                </a:cubicBezTo>
                <a:cubicBezTo>
                  <a:pt x="3539288" y="335868"/>
                  <a:pt x="3531140" y="382988"/>
                  <a:pt x="3538225" y="434004"/>
                </a:cubicBezTo>
                <a:cubicBezTo>
                  <a:pt x="3567630" y="437192"/>
                  <a:pt x="3595973" y="447821"/>
                  <a:pt x="3619710" y="441798"/>
                </a:cubicBezTo>
                <a:cubicBezTo>
                  <a:pt x="3663995" y="430461"/>
                  <a:pt x="3704737" y="407433"/>
                  <a:pt x="3740519" y="376965"/>
                </a:cubicBezTo>
                <a:cubicBezTo>
                  <a:pt x="3792598" y="331971"/>
                  <a:pt x="3827672" y="273515"/>
                  <a:pt x="3866643" y="218247"/>
                </a:cubicBezTo>
                <a:cubicBezTo>
                  <a:pt x="3875854" y="205139"/>
                  <a:pt x="3884711" y="187070"/>
                  <a:pt x="3901362" y="195219"/>
                </a:cubicBezTo>
                <a:cubicBezTo>
                  <a:pt x="3915888" y="202304"/>
                  <a:pt x="3930059" y="218601"/>
                  <a:pt x="3934665" y="233835"/>
                </a:cubicBezTo>
                <a:cubicBezTo>
                  <a:pt x="3939271" y="249778"/>
                  <a:pt x="3936790" y="271035"/>
                  <a:pt x="3929705" y="286623"/>
                </a:cubicBezTo>
                <a:cubicBezTo>
                  <a:pt x="3899946" y="352165"/>
                  <a:pt x="3867352" y="416644"/>
                  <a:pt x="3835821" y="481123"/>
                </a:cubicBezTo>
                <a:cubicBezTo>
                  <a:pt x="3817398" y="519031"/>
                  <a:pt x="3798621" y="556585"/>
                  <a:pt x="3778073" y="598744"/>
                </a:cubicBezTo>
                <a:cubicBezTo>
                  <a:pt x="3816690" y="600516"/>
                  <a:pt x="3851055" y="601224"/>
                  <a:pt x="3885066" y="603704"/>
                </a:cubicBezTo>
                <a:cubicBezTo>
                  <a:pt x="3916951" y="605830"/>
                  <a:pt x="3948836" y="610081"/>
                  <a:pt x="3980721" y="612207"/>
                </a:cubicBezTo>
                <a:cubicBezTo>
                  <a:pt x="3994538" y="613270"/>
                  <a:pt x="4008710" y="609727"/>
                  <a:pt x="4022527" y="611499"/>
                </a:cubicBezTo>
                <a:cubicBezTo>
                  <a:pt x="4073188" y="617876"/>
                  <a:pt x="4123851" y="625315"/>
                  <a:pt x="4174513" y="632755"/>
                </a:cubicBezTo>
                <a:cubicBezTo>
                  <a:pt x="4181953" y="633818"/>
                  <a:pt x="4189747" y="636298"/>
                  <a:pt x="4196124" y="640195"/>
                </a:cubicBezTo>
                <a:cubicBezTo>
                  <a:pt x="4208878" y="647989"/>
                  <a:pt x="4217027" y="659326"/>
                  <a:pt x="4213838" y="675623"/>
                </a:cubicBezTo>
                <a:cubicBezTo>
                  <a:pt x="4210650" y="691212"/>
                  <a:pt x="4199313" y="696880"/>
                  <a:pt x="4185496" y="697234"/>
                </a:cubicBezTo>
                <a:cubicBezTo>
                  <a:pt x="4145462" y="698651"/>
                  <a:pt x="4105783" y="699360"/>
                  <a:pt x="4065749" y="699360"/>
                </a:cubicBezTo>
                <a:cubicBezTo>
                  <a:pt x="3992767" y="699360"/>
                  <a:pt x="3919431" y="698651"/>
                  <a:pt x="3846449" y="698297"/>
                </a:cubicBezTo>
                <a:cubicBezTo>
                  <a:pt x="3811730" y="697943"/>
                  <a:pt x="3776656" y="700069"/>
                  <a:pt x="3741936" y="696880"/>
                </a:cubicBezTo>
                <a:cubicBezTo>
                  <a:pt x="3723514" y="695109"/>
                  <a:pt x="3713240" y="700777"/>
                  <a:pt x="3702965" y="714240"/>
                </a:cubicBezTo>
                <a:cubicBezTo>
                  <a:pt x="3692337" y="728765"/>
                  <a:pt x="3680646" y="742582"/>
                  <a:pt x="3668600" y="756045"/>
                </a:cubicBezTo>
                <a:cubicBezTo>
                  <a:pt x="3641675" y="785450"/>
                  <a:pt x="3617584" y="818044"/>
                  <a:pt x="3586762" y="842489"/>
                </a:cubicBezTo>
                <a:cubicBezTo>
                  <a:pt x="3516614" y="898466"/>
                  <a:pt x="3438672" y="934602"/>
                  <a:pt x="3344434" y="915825"/>
                </a:cubicBezTo>
                <a:cubicBezTo>
                  <a:pt x="3279955" y="902717"/>
                  <a:pt x="3244172" y="872603"/>
                  <a:pt x="3238150" y="815918"/>
                </a:cubicBezTo>
                <a:cubicBezTo>
                  <a:pt x="3233898" y="775885"/>
                  <a:pt x="3244527" y="739039"/>
                  <a:pt x="3277475" y="712114"/>
                </a:cubicBezTo>
                <a:cubicBezTo>
                  <a:pt x="3296960" y="695817"/>
                  <a:pt x="3315028" y="674915"/>
                  <a:pt x="3337348" y="665349"/>
                </a:cubicBezTo>
                <a:cubicBezTo>
                  <a:pt x="3377028" y="648344"/>
                  <a:pt x="3419187" y="634527"/>
                  <a:pt x="3461700" y="626733"/>
                </a:cubicBezTo>
                <a:cubicBezTo>
                  <a:pt x="3527951" y="614687"/>
                  <a:pt x="3595619" y="609019"/>
                  <a:pt x="3662578" y="599453"/>
                </a:cubicBezTo>
                <a:cubicBezTo>
                  <a:pt x="3671789" y="598036"/>
                  <a:pt x="3683126" y="592722"/>
                  <a:pt x="3687732" y="585282"/>
                </a:cubicBezTo>
                <a:cubicBezTo>
                  <a:pt x="3707217" y="553751"/>
                  <a:pt x="3724577" y="520803"/>
                  <a:pt x="3742291" y="487855"/>
                </a:cubicBezTo>
                <a:cubicBezTo>
                  <a:pt x="3743708" y="485020"/>
                  <a:pt x="3742645" y="480769"/>
                  <a:pt x="3742645" y="480060"/>
                </a:cubicBezTo>
                <a:cubicBezTo>
                  <a:pt x="3713948" y="492106"/>
                  <a:pt x="3685960" y="507340"/>
                  <a:pt x="3656201" y="515843"/>
                </a:cubicBezTo>
                <a:cubicBezTo>
                  <a:pt x="3629275" y="523637"/>
                  <a:pt x="3600578" y="527180"/>
                  <a:pt x="3572236" y="527180"/>
                </a:cubicBezTo>
                <a:cubicBezTo>
                  <a:pt x="3524054" y="527534"/>
                  <a:pt x="3477997" y="483603"/>
                  <a:pt x="3469495" y="433295"/>
                </a:cubicBezTo>
                <a:cubicBezTo>
                  <a:pt x="3467015" y="418416"/>
                  <a:pt x="3464889" y="403536"/>
                  <a:pt x="3461700" y="381570"/>
                </a:cubicBezTo>
                <a:cubicBezTo>
                  <a:pt x="3438672" y="408496"/>
                  <a:pt x="3420958" y="430461"/>
                  <a:pt x="3401827" y="451009"/>
                </a:cubicBezTo>
                <a:cubicBezTo>
                  <a:pt x="3380216" y="474038"/>
                  <a:pt x="3362856" y="502380"/>
                  <a:pt x="3331680" y="515134"/>
                </a:cubicBezTo>
                <a:cubicBezTo>
                  <a:pt x="3328137" y="516551"/>
                  <a:pt x="3324240" y="519031"/>
                  <a:pt x="3322823" y="522220"/>
                </a:cubicBezTo>
                <a:cubicBezTo>
                  <a:pt x="3298377" y="569339"/>
                  <a:pt x="3249132" y="585282"/>
                  <a:pt x="3208744" y="611144"/>
                </a:cubicBezTo>
                <a:cubicBezTo>
                  <a:pt x="3175088" y="632755"/>
                  <a:pt x="3137534" y="648698"/>
                  <a:pt x="3098209" y="661806"/>
                </a:cubicBezTo>
                <a:cubicBezTo>
                  <a:pt x="3060655" y="674206"/>
                  <a:pt x="3023810" y="686960"/>
                  <a:pt x="2984485" y="693337"/>
                </a:cubicBezTo>
                <a:cubicBezTo>
                  <a:pt x="2928863" y="702549"/>
                  <a:pt x="2874658" y="701840"/>
                  <a:pt x="2822224" y="677040"/>
                </a:cubicBezTo>
                <a:cubicBezTo>
                  <a:pt x="2808762" y="670663"/>
                  <a:pt x="2793173" y="668892"/>
                  <a:pt x="2773688" y="663578"/>
                </a:cubicBezTo>
                <a:cubicBezTo>
                  <a:pt x="2758808" y="721680"/>
                  <a:pt x="2744637" y="775885"/>
                  <a:pt x="2731174" y="830090"/>
                </a:cubicBezTo>
                <a:cubicBezTo>
                  <a:pt x="2713106" y="903780"/>
                  <a:pt x="2695746" y="977825"/>
                  <a:pt x="2677678" y="1051515"/>
                </a:cubicBezTo>
                <a:cubicBezTo>
                  <a:pt x="2673072" y="1070292"/>
                  <a:pt x="2667404" y="1088714"/>
                  <a:pt x="2661735" y="1107137"/>
                </a:cubicBezTo>
                <a:cubicBezTo>
                  <a:pt x="2655712" y="1125560"/>
                  <a:pt x="2639416" y="1133354"/>
                  <a:pt x="2622056" y="1127331"/>
                </a:cubicBezTo>
                <a:cubicBezTo>
                  <a:pt x="2599382" y="1119537"/>
                  <a:pt x="2577416" y="1085172"/>
                  <a:pt x="2583085" y="1061789"/>
                </a:cubicBezTo>
                <a:cubicBezTo>
                  <a:pt x="2601153" y="989870"/>
                  <a:pt x="2620993" y="918305"/>
                  <a:pt x="2639770" y="846741"/>
                </a:cubicBezTo>
                <a:cubicBezTo>
                  <a:pt x="2643313" y="833278"/>
                  <a:pt x="2644021" y="818753"/>
                  <a:pt x="2647210" y="804936"/>
                </a:cubicBezTo>
                <a:cubicBezTo>
                  <a:pt x="2666695" y="717074"/>
                  <a:pt x="2685826" y="628858"/>
                  <a:pt x="2707083" y="541351"/>
                </a:cubicBezTo>
                <a:cubicBezTo>
                  <a:pt x="2718066" y="496357"/>
                  <a:pt x="2733300" y="452427"/>
                  <a:pt x="2746054" y="408141"/>
                </a:cubicBezTo>
                <a:cubicBezTo>
                  <a:pt x="2748180" y="401056"/>
                  <a:pt x="2748534" y="393616"/>
                  <a:pt x="2750660" y="379799"/>
                </a:cubicBezTo>
                <a:cubicBezTo>
                  <a:pt x="2728340" y="409204"/>
                  <a:pt x="2709563" y="432941"/>
                  <a:pt x="2692203" y="457386"/>
                </a:cubicBezTo>
                <a:cubicBezTo>
                  <a:pt x="2672009" y="486083"/>
                  <a:pt x="2645084" y="507340"/>
                  <a:pt x="2619576" y="530723"/>
                </a:cubicBezTo>
                <a:cubicBezTo>
                  <a:pt x="2590525" y="557294"/>
                  <a:pt x="2559348" y="578550"/>
                  <a:pt x="2525692" y="596973"/>
                </a:cubicBezTo>
                <a:cubicBezTo>
                  <a:pt x="2481761" y="621418"/>
                  <a:pt x="2437830" y="645864"/>
                  <a:pt x="2391773" y="664995"/>
                </a:cubicBezTo>
                <a:cubicBezTo>
                  <a:pt x="2352094" y="681292"/>
                  <a:pt x="2309935" y="697943"/>
                  <a:pt x="2264587" y="682709"/>
                </a:cubicBezTo>
                <a:cubicBezTo>
                  <a:pt x="2258918" y="680937"/>
                  <a:pt x="2251833" y="682355"/>
                  <a:pt x="2243330" y="682709"/>
                </a:cubicBezTo>
                <a:cubicBezTo>
                  <a:pt x="2237661" y="695463"/>
                  <a:pt x="2230222" y="707863"/>
                  <a:pt x="2226679" y="720971"/>
                </a:cubicBezTo>
                <a:cubicBezTo>
                  <a:pt x="2199754" y="821587"/>
                  <a:pt x="2173537" y="922202"/>
                  <a:pt x="2146966" y="1022818"/>
                </a:cubicBezTo>
                <a:cubicBezTo>
                  <a:pt x="2139526" y="1051515"/>
                  <a:pt x="2130314" y="1079857"/>
                  <a:pt x="2122875" y="1108554"/>
                </a:cubicBezTo>
                <a:cubicBezTo>
                  <a:pt x="2118977" y="1123788"/>
                  <a:pt x="2111892" y="1134771"/>
                  <a:pt x="2095595" y="1137251"/>
                </a:cubicBezTo>
                <a:cubicBezTo>
                  <a:pt x="2079652" y="1139731"/>
                  <a:pt x="2068670" y="1131582"/>
                  <a:pt x="2059104" y="1119891"/>
                </a:cubicBezTo>
                <a:cubicBezTo>
                  <a:pt x="2040327" y="1097926"/>
                  <a:pt x="2040327" y="1073480"/>
                  <a:pt x="2046704" y="1046909"/>
                </a:cubicBezTo>
                <a:cubicBezTo>
                  <a:pt x="2061584" y="985973"/>
                  <a:pt x="2074338" y="924328"/>
                  <a:pt x="2090281" y="863746"/>
                </a:cubicBezTo>
                <a:cubicBezTo>
                  <a:pt x="2106223" y="804227"/>
                  <a:pt x="2125000" y="745771"/>
                  <a:pt x="2142360" y="686960"/>
                </a:cubicBezTo>
                <a:cubicBezTo>
                  <a:pt x="2147320" y="669600"/>
                  <a:pt x="2151571" y="652241"/>
                  <a:pt x="2156886" y="635235"/>
                </a:cubicBezTo>
                <a:cubicBezTo>
                  <a:pt x="2171411" y="588470"/>
                  <a:pt x="2186291" y="542060"/>
                  <a:pt x="2200816" y="495294"/>
                </a:cubicBezTo>
                <a:cubicBezTo>
                  <a:pt x="2202233" y="490689"/>
                  <a:pt x="2201525" y="485375"/>
                  <a:pt x="2201879" y="476872"/>
                </a:cubicBezTo>
                <a:cubicBezTo>
                  <a:pt x="2195502" y="481832"/>
                  <a:pt x="2190897" y="483958"/>
                  <a:pt x="2188417" y="487500"/>
                </a:cubicBezTo>
                <a:cubicBezTo>
                  <a:pt x="2156531" y="535682"/>
                  <a:pt x="2125355" y="584219"/>
                  <a:pt x="2093469" y="632047"/>
                </a:cubicBezTo>
                <a:cubicBezTo>
                  <a:pt x="2075047" y="659681"/>
                  <a:pt x="2054853" y="686252"/>
                  <a:pt x="2036430" y="713886"/>
                </a:cubicBezTo>
                <a:cubicBezTo>
                  <a:pt x="2007733" y="757108"/>
                  <a:pt x="1965574" y="779073"/>
                  <a:pt x="1916683" y="792182"/>
                </a:cubicBezTo>
                <a:cubicBezTo>
                  <a:pt x="1858936" y="807770"/>
                  <a:pt x="1810753" y="784387"/>
                  <a:pt x="1790559" y="728057"/>
                </a:cubicBezTo>
                <a:cubicBezTo>
                  <a:pt x="1784891" y="712114"/>
                  <a:pt x="1782057" y="694400"/>
                  <a:pt x="1776388" y="670309"/>
                </a:cubicBezTo>
                <a:close/>
                <a:moveTo>
                  <a:pt x="1529455" y="667475"/>
                </a:moveTo>
                <a:cubicBezTo>
                  <a:pt x="1532998" y="688377"/>
                  <a:pt x="1533706" y="706800"/>
                  <a:pt x="1539729" y="723451"/>
                </a:cubicBezTo>
                <a:cubicBezTo>
                  <a:pt x="1551066" y="755336"/>
                  <a:pt x="1571968" y="763131"/>
                  <a:pt x="1603499" y="751085"/>
                </a:cubicBezTo>
                <a:cubicBezTo>
                  <a:pt x="1641762" y="736560"/>
                  <a:pt x="1673647" y="712823"/>
                  <a:pt x="1695967" y="678457"/>
                </a:cubicBezTo>
                <a:cubicBezTo>
                  <a:pt x="1726789" y="629921"/>
                  <a:pt x="1757257" y="580676"/>
                  <a:pt x="1785600" y="530723"/>
                </a:cubicBezTo>
                <a:cubicBezTo>
                  <a:pt x="1797999" y="508757"/>
                  <a:pt x="1807211" y="484312"/>
                  <a:pt x="1812879" y="459512"/>
                </a:cubicBezTo>
                <a:cubicBezTo>
                  <a:pt x="1825633" y="406370"/>
                  <a:pt x="1790914" y="357834"/>
                  <a:pt x="1737772" y="356771"/>
                </a:cubicBezTo>
                <a:cubicBezTo>
                  <a:pt x="1702344" y="356062"/>
                  <a:pt x="1667270" y="368816"/>
                  <a:pt x="1648139" y="400347"/>
                </a:cubicBezTo>
                <a:cubicBezTo>
                  <a:pt x="1617671" y="449238"/>
                  <a:pt x="1589328" y="499900"/>
                  <a:pt x="1565591" y="551979"/>
                </a:cubicBezTo>
                <a:cubicBezTo>
                  <a:pt x="1548232" y="588825"/>
                  <a:pt x="1540437" y="629921"/>
                  <a:pt x="1529455" y="667475"/>
                </a:cubicBezTo>
                <a:close/>
                <a:moveTo>
                  <a:pt x="2812659" y="568985"/>
                </a:moveTo>
                <a:cubicBezTo>
                  <a:pt x="2858715" y="588470"/>
                  <a:pt x="2900875" y="581385"/>
                  <a:pt x="2941617" y="571465"/>
                </a:cubicBezTo>
                <a:cubicBezTo>
                  <a:pt x="2974919" y="563316"/>
                  <a:pt x="3007867" y="548791"/>
                  <a:pt x="3031958" y="523283"/>
                </a:cubicBezTo>
                <a:cubicBezTo>
                  <a:pt x="3066324" y="486437"/>
                  <a:pt x="3092540" y="443215"/>
                  <a:pt x="3108483" y="395033"/>
                </a:cubicBezTo>
                <a:cubicBezTo>
                  <a:pt x="3125488" y="343662"/>
                  <a:pt x="3118403" y="325948"/>
                  <a:pt x="3071284" y="301149"/>
                </a:cubicBezTo>
                <a:cubicBezTo>
                  <a:pt x="3062072" y="296189"/>
                  <a:pt x="3053924" y="289103"/>
                  <a:pt x="3044358" y="286269"/>
                </a:cubicBezTo>
                <a:cubicBezTo>
                  <a:pt x="3019204" y="279183"/>
                  <a:pt x="2992987" y="265721"/>
                  <a:pt x="2968188" y="287332"/>
                </a:cubicBezTo>
                <a:cubicBezTo>
                  <a:pt x="2927446" y="323114"/>
                  <a:pt x="2889892" y="361376"/>
                  <a:pt x="2874658" y="415936"/>
                </a:cubicBezTo>
                <a:cubicBezTo>
                  <a:pt x="2870761" y="429398"/>
                  <a:pt x="2862966" y="441444"/>
                  <a:pt x="2857652" y="454198"/>
                </a:cubicBezTo>
                <a:cubicBezTo>
                  <a:pt x="2842418" y="491397"/>
                  <a:pt x="2828247" y="528597"/>
                  <a:pt x="2812659" y="568985"/>
                </a:cubicBezTo>
                <a:close/>
                <a:moveTo>
                  <a:pt x="2268484" y="598390"/>
                </a:moveTo>
                <a:cubicBezTo>
                  <a:pt x="2325169" y="598036"/>
                  <a:pt x="2353157" y="582802"/>
                  <a:pt x="2387522" y="548791"/>
                </a:cubicBezTo>
                <a:cubicBezTo>
                  <a:pt x="2420116" y="516906"/>
                  <a:pt x="2437830" y="476872"/>
                  <a:pt x="2451647" y="436838"/>
                </a:cubicBezTo>
                <a:cubicBezTo>
                  <a:pt x="2464401" y="399993"/>
                  <a:pt x="2467235" y="359251"/>
                  <a:pt x="2469361" y="319926"/>
                </a:cubicBezTo>
                <a:cubicBezTo>
                  <a:pt x="2470778" y="293355"/>
                  <a:pt x="2456961" y="285560"/>
                  <a:pt x="2431807" y="294772"/>
                </a:cubicBezTo>
                <a:cubicBezTo>
                  <a:pt x="2405236" y="304692"/>
                  <a:pt x="2380082" y="318154"/>
                  <a:pt x="2367682" y="346142"/>
                </a:cubicBezTo>
                <a:cubicBezTo>
                  <a:pt x="2335797" y="419124"/>
                  <a:pt x="2303558" y="492106"/>
                  <a:pt x="2272381" y="565088"/>
                </a:cubicBezTo>
                <a:cubicBezTo>
                  <a:pt x="2268484" y="573945"/>
                  <a:pt x="2269901" y="584927"/>
                  <a:pt x="2268484" y="598390"/>
                </a:cubicBezTo>
                <a:close/>
                <a:moveTo>
                  <a:pt x="3593847" y="704320"/>
                </a:moveTo>
                <a:cubicBezTo>
                  <a:pt x="3561962" y="706800"/>
                  <a:pt x="3530785" y="705383"/>
                  <a:pt x="3501734" y="712468"/>
                </a:cubicBezTo>
                <a:cubicBezTo>
                  <a:pt x="3452135" y="724868"/>
                  <a:pt x="3404307" y="743645"/>
                  <a:pt x="3355416" y="758525"/>
                </a:cubicBezTo>
                <a:cubicBezTo>
                  <a:pt x="3323531" y="768090"/>
                  <a:pt x="3313611" y="792182"/>
                  <a:pt x="3308297" y="820878"/>
                </a:cubicBezTo>
                <a:cubicBezTo>
                  <a:pt x="3421667" y="854889"/>
                  <a:pt x="3527242" y="801393"/>
                  <a:pt x="3593847" y="704320"/>
                </a:cubicBezTo>
                <a:close/>
                <a:moveTo>
                  <a:pt x="1603854" y="1752990"/>
                </a:moveTo>
                <a:cubicBezTo>
                  <a:pt x="1654516" y="1745550"/>
                  <a:pt x="1692070" y="1723585"/>
                  <a:pt x="1729977" y="1699140"/>
                </a:cubicBezTo>
                <a:cubicBezTo>
                  <a:pt x="1790914" y="1659106"/>
                  <a:pt x="1855393" y="1624032"/>
                  <a:pt x="1910661" y="1575850"/>
                </a:cubicBezTo>
                <a:cubicBezTo>
                  <a:pt x="1943609" y="1547153"/>
                  <a:pt x="1976557" y="1518457"/>
                  <a:pt x="2007733" y="1487989"/>
                </a:cubicBezTo>
                <a:cubicBezTo>
                  <a:pt x="2019070" y="1476652"/>
                  <a:pt x="2026510" y="1460709"/>
                  <a:pt x="2033950" y="1445829"/>
                </a:cubicBezTo>
                <a:cubicBezTo>
                  <a:pt x="2072213" y="1368950"/>
                  <a:pt x="2108703" y="1290654"/>
                  <a:pt x="2149091" y="1214838"/>
                </a:cubicBezTo>
                <a:cubicBezTo>
                  <a:pt x="2162200" y="1190393"/>
                  <a:pt x="2184165" y="1170553"/>
                  <a:pt x="2204005" y="1150713"/>
                </a:cubicBezTo>
                <a:cubicBezTo>
                  <a:pt x="2223490" y="1131228"/>
                  <a:pt x="2248998" y="1127685"/>
                  <a:pt x="2270964" y="1139022"/>
                </a:cubicBezTo>
                <a:cubicBezTo>
                  <a:pt x="2294346" y="1151068"/>
                  <a:pt x="2305683" y="1172325"/>
                  <a:pt x="2301432" y="1196770"/>
                </a:cubicBezTo>
                <a:cubicBezTo>
                  <a:pt x="2295055" y="1233261"/>
                  <a:pt x="2287615" y="1270460"/>
                  <a:pt x="2274152" y="1305180"/>
                </a:cubicBezTo>
                <a:cubicBezTo>
                  <a:pt x="2251833" y="1363282"/>
                  <a:pt x="2216759" y="1413944"/>
                  <a:pt x="2169285" y="1455749"/>
                </a:cubicBezTo>
                <a:cubicBezTo>
                  <a:pt x="2145903" y="1475943"/>
                  <a:pt x="2123937" y="1497554"/>
                  <a:pt x="2101263" y="1518457"/>
                </a:cubicBezTo>
                <a:cubicBezTo>
                  <a:pt x="2083904" y="1534399"/>
                  <a:pt x="2081070" y="1556010"/>
                  <a:pt x="2072921" y="1586124"/>
                </a:cubicBezTo>
                <a:cubicBezTo>
                  <a:pt x="2103035" y="1560970"/>
                  <a:pt x="2127126" y="1543611"/>
                  <a:pt x="2148383" y="1523062"/>
                </a:cubicBezTo>
                <a:cubicBezTo>
                  <a:pt x="2177434" y="1495074"/>
                  <a:pt x="2211090" y="1474172"/>
                  <a:pt x="2245810" y="1454686"/>
                </a:cubicBezTo>
                <a:cubicBezTo>
                  <a:pt x="2278049" y="1436618"/>
                  <a:pt x="2326586" y="1453269"/>
                  <a:pt x="2342883" y="1490114"/>
                </a:cubicBezTo>
                <a:cubicBezTo>
                  <a:pt x="2349968" y="1506057"/>
                  <a:pt x="2354220" y="1524834"/>
                  <a:pt x="2354220" y="1542193"/>
                </a:cubicBezTo>
                <a:cubicBezTo>
                  <a:pt x="2353866" y="1613404"/>
                  <a:pt x="2349614" y="1684260"/>
                  <a:pt x="2326232" y="1752282"/>
                </a:cubicBezTo>
                <a:cubicBezTo>
                  <a:pt x="2317729" y="1776373"/>
                  <a:pt x="2307809" y="1788064"/>
                  <a:pt x="2291512" y="1787001"/>
                </a:cubicBezTo>
                <a:cubicBezTo>
                  <a:pt x="2275569" y="1785584"/>
                  <a:pt x="2258918" y="1766453"/>
                  <a:pt x="2258918" y="1744488"/>
                </a:cubicBezTo>
                <a:cubicBezTo>
                  <a:pt x="2258918" y="1716145"/>
                  <a:pt x="2260690" y="1687803"/>
                  <a:pt x="2263878" y="1659815"/>
                </a:cubicBezTo>
                <a:cubicBezTo>
                  <a:pt x="2267067" y="1628992"/>
                  <a:pt x="2273089" y="1598878"/>
                  <a:pt x="2277341" y="1568056"/>
                </a:cubicBezTo>
                <a:cubicBezTo>
                  <a:pt x="2278758" y="1557427"/>
                  <a:pt x="2278404" y="1546091"/>
                  <a:pt x="2279112" y="1528731"/>
                </a:cubicBezTo>
                <a:cubicBezTo>
                  <a:pt x="2236599" y="1553530"/>
                  <a:pt x="2201879" y="1577621"/>
                  <a:pt x="2174600" y="1609152"/>
                </a:cubicBezTo>
                <a:cubicBezTo>
                  <a:pt x="2144486" y="1643518"/>
                  <a:pt x="2118269" y="1681780"/>
                  <a:pt x="2089927" y="1717917"/>
                </a:cubicBezTo>
                <a:cubicBezTo>
                  <a:pt x="2067607" y="1746613"/>
                  <a:pt x="2048830" y="1777081"/>
                  <a:pt x="2039973" y="1812864"/>
                </a:cubicBezTo>
                <a:cubicBezTo>
                  <a:pt x="2038556" y="1817824"/>
                  <a:pt x="2036430" y="1822429"/>
                  <a:pt x="2034659" y="1827389"/>
                </a:cubicBezTo>
                <a:cubicBezTo>
                  <a:pt x="2027219" y="1844395"/>
                  <a:pt x="2019779" y="1862463"/>
                  <a:pt x="1997459" y="1861400"/>
                </a:cubicBezTo>
                <a:cubicBezTo>
                  <a:pt x="1976911" y="1860337"/>
                  <a:pt x="1963803" y="1844749"/>
                  <a:pt x="1959197" y="1827389"/>
                </a:cubicBezTo>
                <a:cubicBezTo>
                  <a:pt x="1953883" y="1808258"/>
                  <a:pt x="1951403" y="1786293"/>
                  <a:pt x="1954591" y="1767162"/>
                </a:cubicBezTo>
                <a:cubicBezTo>
                  <a:pt x="1963803" y="1715437"/>
                  <a:pt x="1976911" y="1664420"/>
                  <a:pt x="1988602" y="1613050"/>
                </a:cubicBezTo>
                <a:cubicBezTo>
                  <a:pt x="1988957" y="1610924"/>
                  <a:pt x="1987894" y="1608090"/>
                  <a:pt x="1986831" y="1603130"/>
                </a:cubicBezTo>
                <a:cubicBezTo>
                  <a:pt x="1973368" y="1601004"/>
                  <a:pt x="1964865" y="1608798"/>
                  <a:pt x="1954946" y="1616947"/>
                </a:cubicBezTo>
                <a:cubicBezTo>
                  <a:pt x="1884798" y="1675049"/>
                  <a:pt x="1819256" y="1738110"/>
                  <a:pt x="1739543" y="1783813"/>
                </a:cubicBezTo>
                <a:cubicBezTo>
                  <a:pt x="1719703" y="1795150"/>
                  <a:pt x="1703761" y="1813218"/>
                  <a:pt x="1683567" y="1823846"/>
                </a:cubicBezTo>
                <a:cubicBezTo>
                  <a:pt x="1610939" y="1862817"/>
                  <a:pt x="1551774" y="1840852"/>
                  <a:pt x="1525203" y="1751928"/>
                </a:cubicBezTo>
                <a:cubicBezTo>
                  <a:pt x="1520598" y="1736339"/>
                  <a:pt x="1522723" y="1718625"/>
                  <a:pt x="1522015" y="1701974"/>
                </a:cubicBezTo>
                <a:cubicBezTo>
                  <a:pt x="1521661" y="1689574"/>
                  <a:pt x="1521661" y="1677174"/>
                  <a:pt x="1521306" y="1655563"/>
                </a:cubicBezTo>
                <a:cubicBezTo>
                  <a:pt x="1510324" y="1670443"/>
                  <a:pt x="1503592" y="1677883"/>
                  <a:pt x="1499341" y="1686031"/>
                </a:cubicBezTo>
                <a:cubicBezTo>
                  <a:pt x="1477730" y="1728899"/>
                  <a:pt x="1451513" y="1767870"/>
                  <a:pt x="1418919" y="1803298"/>
                </a:cubicBezTo>
                <a:cubicBezTo>
                  <a:pt x="1403685" y="1819949"/>
                  <a:pt x="1394474" y="1842623"/>
                  <a:pt x="1380303" y="1860337"/>
                </a:cubicBezTo>
                <a:cubicBezTo>
                  <a:pt x="1364006" y="1880177"/>
                  <a:pt x="1347000" y="1900371"/>
                  <a:pt x="1326806" y="1915251"/>
                </a:cubicBezTo>
                <a:cubicBezTo>
                  <a:pt x="1277207" y="1951742"/>
                  <a:pt x="1232213" y="1935799"/>
                  <a:pt x="1212728" y="1876988"/>
                </a:cubicBezTo>
                <a:cubicBezTo>
                  <a:pt x="1199265" y="1836600"/>
                  <a:pt x="1202808" y="1794795"/>
                  <a:pt x="1209894" y="1754407"/>
                </a:cubicBezTo>
                <a:cubicBezTo>
                  <a:pt x="1220168" y="1693471"/>
                  <a:pt x="1233276" y="1633244"/>
                  <a:pt x="1247093" y="1573370"/>
                </a:cubicBezTo>
                <a:cubicBezTo>
                  <a:pt x="1256305" y="1533691"/>
                  <a:pt x="1269059" y="1494720"/>
                  <a:pt x="1278978" y="1455040"/>
                </a:cubicBezTo>
                <a:cubicBezTo>
                  <a:pt x="1281458" y="1444766"/>
                  <a:pt x="1280396" y="1433429"/>
                  <a:pt x="1280750" y="1420321"/>
                </a:cubicBezTo>
                <a:cubicBezTo>
                  <a:pt x="1230442" y="1433429"/>
                  <a:pt x="1183323" y="1445475"/>
                  <a:pt x="1132306" y="1458583"/>
                </a:cubicBezTo>
                <a:cubicBezTo>
                  <a:pt x="1126992" y="1478069"/>
                  <a:pt x="1120969" y="1501451"/>
                  <a:pt x="1114238" y="1524479"/>
                </a:cubicBezTo>
                <a:cubicBezTo>
                  <a:pt x="1095107" y="1589313"/>
                  <a:pt x="1066764" y="1649186"/>
                  <a:pt x="1020708" y="1699494"/>
                </a:cubicBezTo>
                <a:cubicBezTo>
                  <a:pt x="1004411" y="1717562"/>
                  <a:pt x="986343" y="1734922"/>
                  <a:pt x="974652" y="1755825"/>
                </a:cubicBezTo>
                <a:cubicBezTo>
                  <a:pt x="951269" y="1797630"/>
                  <a:pt x="909464" y="1804715"/>
                  <a:pt x="870139" y="1813218"/>
                </a:cubicBezTo>
                <a:cubicBezTo>
                  <a:pt x="840379" y="1819949"/>
                  <a:pt x="810620" y="1810030"/>
                  <a:pt x="789717" y="1785230"/>
                </a:cubicBezTo>
                <a:cubicBezTo>
                  <a:pt x="758895" y="1748739"/>
                  <a:pt x="736221" y="1709414"/>
                  <a:pt x="745078" y="1658397"/>
                </a:cubicBezTo>
                <a:cubicBezTo>
                  <a:pt x="748266" y="1640683"/>
                  <a:pt x="748975" y="1622969"/>
                  <a:pt x="751455" y="1597816"/>
                </a:cubicBezTo>
                <a:cubicBezTo>
                  <a:pt x="740118" y="1606673"/>
                  <a:pt x="731969" y="1610570"/>
                  <a:pt x="727718" y="1616947"/>
                </a:cubicBezTo>
                <a:cubicBezTo>
                  <a:pt x="694416" y="1668672"/>
                  <a:pt x="648359" y="1707288"/>
                  <a:pt x="599823" y="1743425"/>
                </a:cubicBezTo>
                <a:cubicBezTo>
                  <a:pt x="586006" y="1753699"/>
                  <a:pt x="579983" y="1764682"/>
                  <a:pt x="577503" y="1781333"/>
                </a:cubicBezTo>
                <a:cubicBezTo>
                  <a:pt x="560852" y="1888680"/>
                  <a:pt x="516213" y="1982210"/>
                  <a:pt x="436854" y="2057317"/>
                </a:cubicBezTo>
                <a:cubicBezTo>
                  <a:pt x="384420" y="2106917"/>
                  <a:pt x="324901" y="2099122"/>
                  <a:pt x="288056" y="2036769"/>
                </a:cubicBezTo>
                <a:cubicBezTo>
                  <a:pt x="249439" y="1971936"/>
                  <a:pt x="235977" y="1900725"/>
                  <a:pt x="242354" y="1825618"/>
                </a:cubicBezTo>
                <a:cubicBezTo>
                  <a:pt x="245542" y="1788418"/>
                  <a:pt x="246251" y="1750865"/>
                  <a:pt x="261839" y="1715791"/>
                </a:cubicBezTo>
                <a:cubicBezTo>
                  <a:pt x="262902" y="1713311"/>
                  <a:pt x="260776" y="1709060"/>
                  <a:pt x="259359" y="1701974"/>
                </a:cubicBezTo>
                <a:cubicBezTo>
                  <a:pt x="242354" y="1724294"/>
                  <a:pt x="225703" y="1743071"/>
                  <a:pt x="211886" y="1763973"/>
                </a:cubicBezTo>
                <a:cubicBezTo>
                  <a:pt x="175395" y="1818886"/>
                  <a:pt x="123316" y="1856794"/>
                  <a:pt x="71591" y="1895057"/>
                </a:cubicBezTo>
                <a:cubicBezTo>
                  <a:pt x="54939" y="1907102"/>
                  <a:pt x="35808" y="1909937"/>
                  <a:pt x="17740" y="1896120"/>
                </a:cubicBezTo>
                <a:cubicBezTo>
                  <a:pt x="-4580" y="1879114"/>
                  <a:pt x="-6705" y="1854314"/>
                  <a:pt x="16323" y="1838372"/>
                </a:cubicBezTo>
                <a:cubicBezTo>
                  <a:pt x="86825" y="1790190"/>
                  <a:pt x="134652" y="1721105"/>
                  <a:pt x="186732" y="1655917"/>
                </a:cubicBezTo>
                <a:cubicBezTo>
                  <a:pt x="211177" y="1625095"/>
                  <a:pt x="228891" y="1588250"/>
                  <a:pt x="248022" y="1553176"/>
                </a:cubicBezTo>
                <a:cubicBezTo>
                  <a:pt x="282387" y="1490114"/>
                  <a:pt x="317107" y="1427052"/>
                  <a:pt x="347929" y="1362219"/>
                </a:cubicBezTo>
                <a:cubicBezTo>
                  <a:pt x="368832" y="1318288"/>
                  <a:pt x="383003" y="1271169"/>
                  <a:pt x="399654" y="1225112"/>
                </a:cubicBezTo>
                <a:cubicBezTo>
                  <a:pt x="415243" y="1181536"/>
                  <a:pt x="429768" y="1137605"/>
                  <a:pt x="445356" y="1094029"/>
                </a:cubicBezTo>
                <a:cubicBezTo>
                  <a:pt x="450316" y="1079857"/>
                  <a:pt x="455631" y="1062852"/>
                  <a:pt x="475825" y="1064269"/>
                </a:cubicBezTo>
                <a:cubicBezTo>
                  <a:pt x="493184" y="1065332"/>
                  <a:pt x="510190" y="1085172"/>
                  <a:pt x="510544" y="1105366"/>
                </a:cubicBezTo>
                <a:cubicBezTo>
                  <a:pt x="510544" y="1119183"/>
                  <a:pt x="507710" y="1133708"/>
                  <a:pt x="503458" y="1146816"/>
                </a:cubicBezTo>
                <a:cubicBezTo>
                  <a:pt x="477596" y="1230427"/>
                  <a:pt x="449962" y="1313682"/>
                  <a:pt x="424808" y="1397647"/>
                </a:cubicBezTo>
                <a:cubicBezTo>
                  <a:pt x="407448" y="1455395"/>
                  <a:pt x="392923" y="1514205"/>
                  <a:pt x="377335" y="1572662"/>
                </a:cubicBezTo>
                <a:cubicBezTo>
                  <a:pt x="375563" y="1579747"/>
                  <a:pt x="375918" y="1587896"/>
                  <a:pt x="374855" y="1599233"/>
                </a:cubicBezTo>
                <a:cubicBezTo>
                  <a:pt x="411700" y="1583290"/>
                  <a:pt x="445711" y="1583998"/>
                  <a:pt x="481139" y="1594627"/>
                </a:cubicBezTo>
                <a:cubicBezTo>
                  <a:pt x="517630" y="1605255"/>
                  <a:pt x="538178" y="1632181"/>
                  <a:pt x="558726" y="1665129"/>
                </a:cubicBezTo>
                <a:cubicBezTo>
                  <a:pt x="575732" y="1652375"/>
                  <a:pt x="590257" y="1642455"/>
                  <a:pt x="604074" y="1631472"/>
                </a:cubicBezTo>
                <a:cubicBezTo>
                  <a:pt x="662885" y="1584353"/>
                  <a:pt x="709295" y="1528022"/>
                  <a:pt x="744015" y="1460709"/>
                </a:cubicBezTo>
                <a:cubicBezTo>
                  <a:pt x="766335" y="1417487"/>
                  <a:pt x="792906" y="1376036"/>
                  <a:pt x="817705" y="1334231"/>
                </a:cubicBezTo>
                <a:cubicBezTo>
                  <a:pt x="825499" y="1321122"/>
                  <a:pt x="836128" y="1318642"/>
                  <a:pt x="850653" y="1325728"/>
                </a:cubicBezTo>
                <a:cubicBezTo>
                  <a:pt x="875453" y="1338128"/>
                  <a:pt x="885727" y="1359030"/>
                  <a:pt x="879704" y="1386310"/>
                </a:cubicBezTo>
                <a:cubicBezTo>
                  <a:pt x="864825" y="1454332"/>
                  <a:pt x="850653" y="1522354"/>
                  <a:pt x="836128" y="1590376"/>
                </a:cubicBezTo>
                <a:cubicBezTo>
                  <a:pt x="833294" y="1604193"/>
                  <a:pt x="830105" y="1618009"/>
                  <a:pt x="826208" y="1631826"/>
                </a:cubicBezTo>
                <a:cubicBezTo>
                  <a:pt x="816642" y="1665837"/>
                  <a:pt x="817705" y="1683551"/>
                  <a:pt x="832939" y="1722522"/>
                </a:cubicBezTo>
                <a:cubicBezTo>
                  <a:pt x="852425" y="1729253"/>
                  <a:pt x="869076" y="1726065"/>
                  <a:pt x="885373" y="1711539"/>
                </a:cubicBezTo>
                <a:cubicBezTo>
                  <a:pt x="904150" y="1694534"/>
                  <a:pt x="927532" y="1681780"/>
                  <a:pt x="944183" y="1662649"/>
                </a:cubicBezTo>
                <a:cubicBezTo>
                  <a:pt x="1009017" y="1588604"/>
                  <a:pt x="1051530" y="1503223"/>
                  <a:pt x="1067827" y="1405795"/>
                </a:cubicBezTo>
                <a:cubicBezTo>
                  <a:pt x="1073496" y="1372847"/>
                  <a:pt x="1073496" y="1373910"/>
                  <a:pt x="1108215" y="1367887"/>
                </a:cubicBezTo>
                <a:cubicBezTo>
                  <a:pt x="1174820" y="1355842"/>
                  <a:pt x="1242488" y="1346631"/>
                  <a:pt x="1304841" y="1318642"/>
                </a:cubicBezTo>
                <a:cubicBezTo>
                  <a:pt x="1340269" y="1302700"/>
                  <a:pt x="1379948" y="1337774"/>
                  <a:pt x="1377468" y="1370013"/>
                </a:cubicBezTo>
                <a:cubicBezTo>
                  <a:pt x="1374989" y="1400481"/>
                  <a:pt x="1370029" y="1431304"/>
                  <a:pt x="1361880" y="1461063"/>
                </a:cubicBezTo>
                <a:cubicBezTo>
                  <a:pt x="1328578" y="1582581"/>
                  <a:pt x="1303424" y="1706225"/>
                  <a:pt x="1286064" y="1830932"/>
                </a:cubicBezTo>
                <a:cubicBezTo>
                  <a:pt x="1285710" y="1833412"/>
                  <a:pt x="1286773" y="1835892"/>
                  <a:pt x="1288190" y="1842623"/>
                </a:cubicBezTo>
                <a:cubicBezTo>
                  <a:pt x="1295630" y="1836955"/>
                  <a:pt x="1302361" y="1832703"/>
                  <a:pt x="1308030" y="1827035"/>
                </a:cubicBezTo>
                <a:cubicBezTo>
                  <a:pt x="1352315" y="1781687"/>
                  <a:pt x="1387388" y="1729608"/>
                  <a:pt x="1421045" y="1676466"/>
                </a:cubicBezTo>
                <a:cubicBezTo>
                  <a:pt x="1483044" y="1579747"/>
                  <a:pt x="1529809" y="1475589"/>
                  <a:pt x="1574803" y="1370367"/>
                </a:cubicBezTo>
                <a:cubicBezTo>
                  <a:pt x="1582951" y="1351591"/>
                  <a:pt x="1592517" y="1333522"/>
                  <a:pt x="1601019" y="1314745"/>
                </a:cubicBezTo>
                <a:cubicBezTo>
                  <a:pt x="1602437" y="1311557"/>
                  <a:pt x="1601019" y="1307305"/>
                  <a:pt x="1601019" y="1301991"/>
                </a:cubicBezTo>
                <a:cubicBezTo>
                  <a:pt x="1584368" y="1301283"/>
                  <a:pt x="1568071" y="1301637"/>
                  <a:pt x="1552129" y="1299511"/>
                </a:cubicBezTo>
                <a:cubicBezTo>
                  <a:pt x="1534415" y="1297386"/>
                  <a:pt x="1515992" y="1295968"/>
                  <a:pt x="1499341" y="1289591"/>
                </a:cubicBezTo>
                <a:cubicBezTo>
                  <a:pt x="1490484" y="1286049"/>
                  <a:pt x="1482335" y="1274003"/>
                  <a:pt x="1479856" y="1264438"/>
                </a:cubicBezTo>
                <a:cubicBezTo>
                  <a:pt x="1478793" y="1260540"/>
                  <a:pt x="1492610" y="1248849"/>
                  <a:pt x="1500758" y="1247078"/>
                </a:cubicBezTo>
                <a:cubicBezTo>
                  <a:pt x="1529809" y="1241055"/>
                  <a:pt x="1559214" y="1234324"/>
                  <a:pt x="1588265" y="1234324"/>
                </a:cubicBezTo>
                <a:cubicBezTo>
                  <a:pt x="1619088" y="1234324"/>
                  <a:pt x="1634676" y="1222987"/>
                  <a:pt x="1644242" y="1193936"/>
                </a:cubicBezTo>
                <a:cubicBezTo>
                  <a:pt x="1661956" y="1140085"/>
                  <a:pt x="1682858" y="1087297"/>
                  <a:pt x="1702344" y="1034155"/>
                </a:cubicBezTo>
                <a:cubicBezTo>
                  <a:pt x="1704469" y="1028132"/>
                  <a:pt x="1706595" y="1021755"/>
                  <a:pt x="1709784" y="1016441"/>
                </a:cubicBezTo>
                <a:cubicBezTo>
                  <a:pt x="1717932" y="1002270"/>
                  <a:pt x="1722892" y="983493"/>
                  <a:pt x="1744857" y="987036"/>
                </a:cubicBezTo>
                <a:cubicBezTo>
                  <a:pt x="1761509" y="989516"/>
                  <a:pt x="1782057" y="1014315"/>
                  <a:pt x="1780640" y="1032738"/>
                </a:cubicBezTo>
                <a:cubicBezTo>
                  <a:pt x="1779223" y="1050452"/>
                  <a:pt x="1773908" y="1067812"/>
                  <a:pt x="1768594" y="1085172"/>
                </a:cubicBezTo>
                <a:cubicBezTo>
                  <a:pt x="1756549" y="1124497"/>
                  <a:pt x="1743086" y="1163468"/>
                  <a:pt x="1730332" y="1202793"/>
                </a:cubicBezTo>
                <a:cubicBezTo>
                  <a:pt x="1729623" y="1204918"/>
                  <a:pt x="1731040" y="1207753"/>
                  <a:pt x="1731749" y="1215193"/>
                </a:cubicBezTo>
                <a:cubicBezTo>
                  <a:pt x="1763988" y="1211295"/>
                  <a:pt x="1796582" y="1207753"/>
                  <a:pt x="1829176" y="1203501"/>
                </a:cubicBezTo>
                <a:cubicBezTo>
                  <a:pt x="1836970" y="1202438"/>
                  <a:pt x="1845119" y="1197479"/>
                  <a:pt x="1851850" y="1199250"/>
                </a:cubicBezTo>
                <a:cubicBezTo>
                  <a:pt x="1861770" y="1202084"/>
                  <a:pt x="1874524" y="1207044"/>
                  <a:pt x="1879130" y="1215193"/>
                </a:cubicBezTo>
                <a:cubicBezTo>
                  <a:pt x="1886215" y="1227238"/>
                  <a:pt x="1877004" y="1237512"/>
                  <a:pt x="1864250" y="1241055"/>
                </a:cubicBezTo>
                <a:cubicBezTo>
                  <a:pt x="1822090" y="1253101"/>
                  <a:pt x="1780640" y="1267626"/>
                  <a:pt x="1737417" y="1275420"/>
                </a:cubicBezTo>
                <a:cubicBezTo>
                  <a:pt x="1712263" y="1279672"/>
                  <a:pt x="1700572" y="1291009"/>
                  <a:pt x="1695258" y="1312974"/>
                </a:cubicBezTo>
                <a:cubicBezTo>
                  <a:pt x="1669750" y="1415361"/>
                  <a:pt x="1642825" y="1517394"/>
                  <a:pt x="1619796" y="1620489"/>
                </a:cubicBezTo>
                <a:cubicBezTo>
                  <a:pt x="1610939" y="1661232"/>
                  <a:pt x="1609522" y="1706225"/>
                  <a:pt x="1603854" y="1752990"/>
                </a:cubicBezTo>
                <a:close/>
                <a:moveTo>
                  <a:pt x="489287" y="1824909"/>
                </a:moveTo>
                <a:cubicBezTo>
                  <a:pt x="459528" y="1836600"/>
                  <a:pt x="431540" y="1834829"/>
                  <a:pt x="405323" y="1822784"/>
                </a:cubicBezTo>
                <a:cubicBezTo>
                  <a:pt x="380523" y="1811447"/>
                  <a:pt x="357141" y="1797275"/>
                  <a:pt x="331278" y="1783458"/>
                </a:cubicBezTo>
                <a:cubicBezTo>
                  <a:pt x="324193" y="1856086"/>
                  <a:pt x="321713" y="1928359"/>
                  <a:pt x="346158" y="2003112"/>
                </a:cubicBezTo>
                <a:cubicBezTo>
                  <a:pt x="423037" y="1962724"/>
                  <a:pt x="463779" y="1901080"/>
                  <a:pt x="489287" y="1824909"/>
                </a:cubicBezTo>
                <a:close/>
                <a:moveTo>
                  <a:pt x="511607" y="1697368"/>
                </a:moveTo>
                <a:cubicBezTo>
                  <a:pt x="508064" y="1669026"/>
                  <a:pt x="490704" y="1656980"/>
                  <a:pt x="464842" y="1655209"/>
                </a:cubicBezTo>
                <a:cubicBezTo>
                  <a:pt x="427288" y="1652375"/>
                  <a:pt x="406740" y="1666546"/>
                  <a:pt x="392569" y="1702682"/>
                </a:cubicBezTo>
                <a:cubicBezTo>
                  <a:pt x="386900" y="1717208"/>
                  <a:pt x="379106" y="1730671"/>
                  <a:pt x="393277" y="1744842"/>
                </a:cubicBezTo>
                <a:cubicBezTo>
                  <a:pt x="406386" y="1758305"/>
                  <a:pt x="421974" y="1755470"/>
                  <a:pt x="436145" y="1750865"/>
                </a:cubicBezTo>
                <a:cubicBezTo>
                  <a:pt x="465905" y="1741653"/>
                  <a:pt x="492830" y="1727836"/>
                  <a:pt x="511607" y="1697368"/>
                </a:cubicBezTo>
                <a:close/>
                <a:moveTo>
                  <a:pt x="2166451" y="1318997"/>
                </a:moveTo>
                <a:cubicBezTo>
                  <a:pt x="2168931" y="1320414"/>
                  <a:pt x="2171411" y="1322185"/>
                  <a:pt x="2173537" y="1323602"/>
                </a:cubicBezTo>
                <a:cubicBezTo>
                  <a:pt x="2186291" y="1303763"/>
                  <a:pt x="2198691" y="1283569"/>
                  <a:pt x="2211445" y="1263729"/>
                </a:cubicBezTo>
                <a:cubicBezTo>
                  <a:pt x="2208965" y="1262312"/>
                  <a:pt x="2206839" y="1260895"/>
                  <a:pt x="2204359" y="1259478"/>
                </a:cubicBezTo>
                <a:cubicBezTo>
                  <a:pt x="2191959" y="1278963"/>
                  <a:pt x="2179205" y="1298803"/>
                  <a:pt x="2166451" y="1318997"/>
                </a:cubicBezTo>
                <a:close/>
                <a:moveTo>
                  <a:pt x="3962653" y="1324665"/>
                </a:moveTo>
                <a:cubicBezTo>
                  <a:pt x="3941750" y="1328208"/>
                  <a:pt x="3929351" y="1329271"/>
                  <a:pt x="3917305" y="1332105"/>
                </a:cubicBezTo>
                <a:cubicBezTo>
                  <a:pt x="3839363" y="1351591"/>
                  <a:pt x="3807833" y="1338482"/>
                  <a:pt x="3765673" y="1270106"/>
                </a:cubicBezTo>
                <a:cubicBezTo>
                  <a:pt x="3762485" y="1264792"/>
                  <a:pt x="3758942" y="1259478"/>
                  <a:pt x="3753628" y="1251329"/>
                </a:cubicBezTo>
                <a:cubicBezTo>
                  <a:pt x="3738393" y="1281089"/>
                  <a:pt x="3722451" y="1307660"/>
                  <a:pt x="3710760" y="1335648"/>
                </a:cubicBezTo>
                <a:cubicBezTo>
                  <a:pt x="3685606" y="1395876"/>
                  <a:pt x="3649469" y="1448663"/>
                  <a:pt x="3607310" y="1497200"/>
                </a:cubicBezTo>
                <a:cubicBezTo>
                  <a:pt x="3578259" y="1530856"/>
                  <a:pt x="3546728" y="1563805"/>
                  <a:pt x="3495712" y="1565576"/>
                </a:cubicBezTo>
                <a:cubicBezTo>
                  <a:pt x="3468786" y="1566639"/>
                  <a:pt x="3449301" y="1557782"/>
                  <a:pt x="3438318" y="1535462"/>
                </a:cubicBezTo>
                <a:cubicBezTo>
                  <a:pt x="3424147" y="1507474"/>
                  <a:pt x="3413518" y="1477714"/>
                  <a:pt x="3400410" y="1446183"/>
                </a:cubicBezTo>
                <a:cubicBezTo>
                  <a:pt x="3392970" y="1456457"/>
                  <a:pt x="3384113" y="1469920"/>
                  <a:pt x="3374193" y="1482320"/>
                </a:cubicBezTo>
                <a:cubicBezTo>
                  <a:pt x="3363919" y="1495428"/>
                  <a:pt x="3353291" y="1508537"/>
                  <a:pt x="3341954" y="1520937"/>
                </a:cubicBezTo>
                <a:cubicBezTo>
                  <a:pt x="3302629" y="1563805"/>
                  <a:pt x="3261886" y="1604901"/>
                  <a:pt x="3204139" y="1622261"/>
                </a:cubicBezTo>
                <a:cubicBezTo>
                  <a:pt x="3159499" y="1635723"/>
                  <a:pt x="3126197" y="1623324"/>
                  <a:pt x="3099980" y="1585416"/>
                </a:cubicBezTo>
                <a:cubicBezTo>
                  <a:pt x="3093603" y="1576204"/>
                  <a:pt x="3087935" y="1566284"/>
                  <a:pt x="3078015" y="1551050"/>
                </a:cubicBezTo>
                <a:cubicBezTo>
                  <a:pt x="3068804" y="1561679"/>
                  <a:pt x="3062072" y="1571244"/>
                  <a:pt x="3053924" y="1579039"/>
                </a:cubicBezTo>
                <a:cubicBezTo>
                  <a:pt x="2999010" y="1630055"/>
                  <a:pt x="2941971" y="1677529"/>
                  <a:pt x="2868989" y="1701620"/>
                </a:cubicBezTo>
                <a:cubicBezTo>
                  <a:pt x="2810179" y="1721105"/>
                  <a:pt x="2755974" y="1688511"/>
                  <a:pt x="2749243" y="1626158"/>
                </a:cubicBezTo>
                <a:cubicBezTo>
                  <a:pt x="2746762" y="1603130"/>
                  <a:pt x="2744991" y="1580101"/>
                  <a:pt x="2742865" y="1555656"/>
                </a:cubicBezTo>
                <a:cubicBezTo>
                  <a:pt x="2726923" y="1575850"/>
                  <a:pt x="2709563" y="1594627"/>
                  <a:pt x="2696100" y="1615530"/>
                </a:cubicBezTo>
                <a:cubicBezTo>
                  <a:pt x="2673426" y="1650958"/>
                  <a:pt x="2641541" y="1677174"/>
                  <a:pt x="2609302" y="1700911"/>
                </a:cubicBezTo>
                <a:cubicBezTo>
                  <a:pt x="2545531" y="1748385"/>
                  <a:pt x="2448813" y="1728545"/>
                  <a:pt x="2428619" y="1635015"/>
                </a:cubicBezTo>
                <a:cubicBezTo>
                  <a:pt x="2419762" y="1594273"/>
                  <a:pt x="2433224" y="1558845"/>
                  <a:pt x="2441373" y="1521645"/>
                </a:cubicBezTo>
                <a:cubicBezTo>
                  <a:pt x="2453773" y="1462835"/>
                  <a:pt x="2486366" y="1413235"/>
                  <a:pt x="2529589" y="1374973"/>
                </a:cubicBezTo>
                <a:cubicBezTo>
                  <a:pt x="2561120" y="1346985"/>
                  <a:pt x="2595839" y="1318642"/>
                  <a:pt x="2640833" y="1308014"/>
                </a:cubicBezTo>
                <a:cubicBezTo>
                  <a:pt x="2676261" y="1299511"/>
                  <a:pt x="2706729" y="1304471"/>
                  <a:pt x="2736134" y="1325020"/>
                </a:cubicBezTo>
                <a:cubicBezTo>
                  <a:pt x="2747471" y="1333168"/>
                  <a:pt x="2759517" y="1340254"/>
                  <a:pt x="2774396" y="1349819"/>
                </a:cubicBezTo>
                <a:cubicBezTo>
                  <a:pt x="2785733" y="1331751"/>
                  <a:pt x="2797779" y="1316517"/>
                  <a:pt x="2805927" y="1299511"/>
                </a:cubicBezTo>
                <a:cubicBezTo>
                  <a:pt x="2829664" y="1248141"/>
                  <a:pt x="2850921" y="1195707"/>
                  <a:pt x="2874303" y="1144336"/>
                </a:cubicBezTo>
                <a:cubicBezTo>
                  <a:pt x="2890246" y="1109263"/>
                  <a:pt x="2907960" y="1074897"/>
                  <a:pt x="2925320" y="1040532"/>
                </a:cubicBezTo>
                <a:cubicBezTo>
                  <a:pt x="2935594" y="1019984"/>
                  <a:pt x="2945868" y="999081"/>
                  <a:pt x="2957559" y="979596"/>
                </a:cubicBezTo>
                <a:cubicBezTo>
                  <a:pt x="2962519" y="971447"/>
                  <a:pt x="2973148" y="959402"/>
                  <a:pt x="2978108" y="960819"/>
                </a:cubicBezTo>
                <a:cubicBezTo>
                  <a:pt x="2989090" y="963653"/>
                  <a:pt x="3003970" y="972156"/>
                  <a:pt x="3007159" y="981722"/>
                </a:cubicBezTo>
                <a:cubicBezTo>
                  <a:pt x="3011764" y="995184"/>
                  <a:pt x="3011056" y="1012898"/>
                  <a:pt x="3006096" y="1026361"/>
                </a:cubicBezTo>
                <a:cubicBezTo>
                  <a:pt x="2967125" y="1132645"/>
                  <a:pt x="2924257" y="1237512"/>
                  <a:pt x="2887412" y="1344505"/>
                </a:cubicBezTo>
                <a:cubicBezTo>
                  <a:pt x="2868989" y="1397647"/>
                  <a:pt x="2859424" y="1453623"/>
                  <a:pt x="2848087" y="1508891"/>
                </a:cubicBezTo>
                <a:cubicBezTo>
                  <a:pt x="2840647" y="1543965"/>
                  <a:pt x="2837458" y="1579747"/>
                  <a:pt x="2831436" y="1619072"/>
                </a:cubicBezTo>
                <a:cubicBezTo>
                  <a:pt x="2930280" y="1603838"/>
                  <a:pt x="3003970" y="1553530"/>
                  <a:pt x="3073409" y="1480549"/>
                </a:cubicBezTo>
                <a:cubicBezTo>
                  <a:pt x="3070575" y="1433075"/>
                  <a:pt x="3088289" y="1379224"/>
                  <a:pt x="3107066" y="1326082"/>
                </a:cubicBezTo>
                <a:cubicBezTo>
                  <a:pt x="3124780" y="1275774"/>
                  <a:pt x="3158082" y="1234324"/>
                  <a:pt x="3192447" y="1193936"/>
                </a:cubicBezTo>
                <a:cubicBezTo>
                  <a:pt x="3201304" y="1183662"/>
                  <a:pt x="3212287" y="1174804"/>
                  <a:pt x="3222207" y="1165239"/>
                </a:cubicBezTo>
                <a:cubicBezTo>
                  <a:pt x="3261178" y="1125914"/>
                  <a:pt x="3341245" y="1086234"/>
                  <a:pt x="3406787" y="1139376"/>
                </a:cubicBezTo>
                <a:cubicBezTo>
                  <a:pt x="3429461" y="1157799"/>
                  <a:pt x="3450364" y="1178347"/>
                  <a:pt x="3474809" y="1200313"/>
                </a:cubicBezTo>
                <a:cubicBezTo>
                  <a:pt x="3476580" y="1198896"/>
                  <a:pt x="3482249" y="1196061"/>
                  <a:pt x="3485437" y="1191456"/>
                </a:cubicBezTo>
                <a:cubicBezTo>
                  <a:pt x="3492877" y="1181890"/>
                  <a:pt x="3499254" y="1172325"/>
                  <a:pt x="3513780" y="1177284"/>
                </a:cubicBezTo>
                <a:cubicBezTo>
                  <a:pt x="3529368" y="1182599"/>
                  <a:pt x="3543185" y="1192164"/>
                  <a:pt x="3542831" y="1209524"/>
                </a:cubicBezTo>
                <a:cubicBezTo>
                  <a:pt x="3542477" y="1231135"/>
                  <a:pt x="3539642" y="1253101"/>
                  <a:pt x="3534682" y="1274357"/>
                </a:cubicBezTo>
                <a:cubicBezTo>
                  <a:pt x="3519448" y="1338128"/>
                  <a:pt x="3502797" y="1401544"/>
                  <a:pt x="3487209" y="1465315"/>
                </a:cubicBezTo>
                <a:cubicBezTo>
                  <a:pt x="3486500" y="1468503"/>
                  <a:pt x="3488980" y="1472046"/>
                  <a:pt x="3490397" y="1477714"/>
                </a:cubicBezTo>
                <a:cubicBezTo>
                  <a:pt x="3527951" y="1464960"/>
                  <a:pt x="3557711" y="1440515"/>
                  <a:pt x="3577196" y="1410047"/>
                </a:cubicBezTo>
                <a:cubicBezTo>
                  <a:pt x="3625024" y="1335294"/>
                  <a:pt x="3666829" y="1256643"/>
                  <a:pt x="3714303" y="1181536"/>
                </a:cubicBezTo>
                <a:cubicBezTo>
                  <a:pt x="3742645" y="1136542"/>
                  <a:pt x="3763548" y="1088360"/>
                  <a:pt x="3785513" y="1040532"/>
                </a:cubicBezTo>
                <a:cubicBezTo>
                  <a:pt x="3790119" y="1030612"/>
                  <a:pt x="3797559" y="1022110"/>
                  <a:pt x="3803227" y="1013607"/>
                </a:cubicBezTo>
                <a:cubicBezTo>
                  <a:pt x="3848575" y="1030967"/>
                  <a:pt x="3854952" y="1043012"/>
                  <a:pt x="3845386" y="1084109"/>
                </a:cubicBezTo>
                <a:cubicBezTo>
                  <a:pt x="3837947" y="1115640"/>
                  <a:pt x="3830861" y="1146816"/>
                  <a:pt x="3825547" y="1178702"/>
                </a:cubicBezTo>
                <a:cubicBezTo>
                  <a:pt x="3822712" y="1194999"/>
                  <a:pt x="3821649" y="1212358"/>
                  <a:pt x="3824484" y="1228655"/>
                </a:cubicBezTo>
                <a:cubicBezTo>
                  <a:pt x="3831215" y="1266563"/>
                  <a:pt x="3875500" y="1285340"/>
                  <a:pt x="3909157" y="1266563"/>
                </a:cubicBezTo>
                <a:cubicBezTo>
                  <a:pt x="3933602" y="1252746"/>
                  <a:pt x="3957693" y="1238221"/>
                  <a:pt x="3982493" y="1224758"/>
                </a:cubicBezTo>
                <a:cubicBezTo>
                  <a:pt x="4012252" y="1208461"/>
                  <a:pt x="4048035" y="1225821"/>
                  <a:pt x="4050869" y="1260540"/>
                </a:cubicBezTo>
                <a:cubicBezTo>
                  <a:pt x="4052995" y="1283214"/>
                  <a:pt x="4050869" y="1307305"/>
                  <a:pt x="4044492" y="1329271"/>
                </a:cubicBezTo>
                <a:cubicBezTo>
                  <a:pt x="4034218" y="1365053"/>
                  <a:pt x="4019692" y="1399418"/>
                  <a:pt x="4005875" y="1434138"/>
                </a:cubicBezTo>
                <a:cubicBezTo>
                  <a:pt x="3984618" y="1487989"/>
                  <a:pt x="3963007" y="1541131"/>
                  <a:pt x="3939625" y="1599233"/>
                </a:cubicBezTo>
                <a:cubicBezTo>
                  <a:pt x="3956631" y="1600295"/>
                  <a:pt x="3975053" y="1601004"/>
                  <a:pt x="3993121" y="1603130"/>
                </a:cubicBezTo>
                <a:cubicBezTo>
                  <a:pt x="4004104" y="1604547"/>
                  <a:pt x="4017567" y="1605255"/>
                  <a:pt x="4024652" y="1611987"/>
                </a:cubicBezTo>
                <a:cubicBezTo>
                  <a:pt x="4031738" y="1618364"/>
                  <a:pt x="4034572" y="1632535"/>
                  <a:pt x="4033863" y="1642455"/>
                </a:cubicBezTo>
                <a:cubicBezTo>
                  <a:pt x="4033509" y="1647769"/>
                  <a:pt x="4021818" y="1654855"/>
                  <a:pt x="4014024" y="1656272"/>
                </a:cubicBezTo>
                <a:cubicBezTo>
                  <a:pt x="3989933" y="1660877"/>
                  <a:pt x="3965842" y="1664066"/>
                  <a:pt x="3941396" y="1666546"/>
                </a:cubicBezTo>
                <a:cubicBezTo>
                  <a:pt x="3885420" y="1671506"/>
                  <a:pt x="3886129" y="1671860"/>
                  <a:pt x="3852472" y="1714019"/>
                </a:cubicBezTo>
                <a:cubicBezTo>
                  <a:pt x="3830152" y="1742008"/>
                  <a:pt x="3806416" y="1768933"/>
                  <a:pt x="3782324" y="1795150"/>
                </a:cubicBezTo>
                <a:cubicBezTo>
                  <a:pt x="3761422" y="1817824"/>
                  <a:pt x="3740165" y="1840498"/>
                  <a:pt x="3716782" y="1859983"/>
                </a:cubicBezTo>
                <a:cubicBezTo>
                  <a:pt x="3687732" y="1884428"/>
                  <a:pt x="3660452" y="1911708"/>
                  <a:pt x="3624315" y="1927296"/>
                </a:cubicBezTo>
                <a:cubicBezTo>
                  <a:pt x="3601996" y="1936862"/>
                  <a:pt x="3581802" y="1952096"/>
                  <a:pt x="3559128" y="1959536"/>
                </a:cubicBezTo>
                <a:cubicBezTo>
                  <a:pt x="3533620" y="1967684"/>
                  <a:pt x="3506694" y="1971227"/>
                  <a:pt x="3479769" y="1974416"/>
                </a:cubicBezTo>
                <a:cubicBezTo>
                  <a:pt x="3413873" y="1982210"/>
                  <a:pt x="3371359" y="1951387"/>
                  <a:pt x="3346559" y="1892223"/>
                </a:cubicBezTo>
                <a:cubicBezTo>
                  <a:pt x="3343725" y="1885137"/>
                  <a:pt x="3338765" y="1877697"/>
                  <a:pt x="3339119" y="1870611"/>
                </a:cubicBezTo>
                <a:cubicBezTo>
                  <a:pt x="3340182" y="1818886"/>
                  <a:pt x="3339828" y="1766453"/>
                  <a:pt x="3388365" y="1731733"/>
                </a:cubicBezTo>
                <a:cubicBezTo>
                  <a:pt x="3423793" y="1706225"/>
                  <a:pt x="3457449" y="1677174"/>
                  <a:pt x="3496066" y="1657335"/>
                </a:cubicBezTo>
                <a:cubicBezTo>
                  <a:pt x="3581447" y="1613050"/>
                  <a:pt x="3673206" y="1591793"/>
                  <a:pt x="3769924" y="1596398"/>
                </a:cubicBezTo>
                <a:cubicBezTo>
                  <a:pt x="3781262" y="1596753"/>
                  <a:pt x="3792953" y="1594981"/>
                  <a:pt x="3804644" y="1595690"/>
                </a:cubicBezTo>
                <a:cubicBezTo>
                  <a:pt x="3825192" y="1597107"/>
                  <a:pt x="3839718" y="1587541"/>
                  <a:pt x="3848929" y="1570536"/>
                </a:cubicBezTo>
                <a:cubicBezTo>
                  <a:pt x="3879751" y="1514205"/>
                  <a:pt x="3910928" y="1457875"/>
                  <a:pt x="3939625" y="1400481"/>
                </a:cubicBezTo>
                <a:cubicBezTo>
                  <a:pt x="3949190" y="1378870"/>
                  <a:pt x="3953088" y="1355488"/>
                  <a:pt x="3962653" y="1324665"/>
                </a:cubicBezTo>
                <a:close/>
                <a:moveTo>
                  <a:pt x="3152768" y="1550696"/>
                </a:moveTo>
                <a:cubicBezTo>
                  <a:pt x="3185362" y="1530856"/>
                  <a:pt x="3211579" y="1518102"/>
                  <a:pt x="3234253" y="1500388"/>
                </a:cubicBezTo>
                <a:cubicBezTo>
                  <a:pt x="3296606" y="1451852"/>
                  <a:pt x="3341954" y="1387019"/>
                  <a:pt x="3393324" y="1328208"/>
                </a:cubicBezTo>
                <a:cubicBezTo>
                  <a:pt x="3406787" y="1312974"/>
                  <a:pt x="3416707" y="1294551"/>
                  <a:pt x="3427335" y="1277192"/>
                </a:cubicBezTo>
                <a:cubicBezTo>
                  <a:pt x="3430524" y="1272232"/>
                  <a:pt x="3432650" y="1265146"/>
                  <a:pt x="3432295" y="1259478"/>
                </a:cubicBezTo>
                <a:cubicBezTo>
                  <a:pt x="3429461" y="1222987"/>
                  <a:pt x="3379862" y="1182953"/>
                  <a:pt x="3345496" y="1196061"/>
                </a:cubicBezTo>
                <a:cubicBezTo>
                  <a:pt x="3312194" y="1208815"/>
                  <a:pt x="3279246" y="1230072"/>
                  <a:pt x="3253384" y="1254872"/>
                </a:cubicBezTo>
                <a:cubicBezTo>
                  <a:pt x="3218310" y="1288529"/>
                  <a:pt x="3195282" y="1332105"/>
                  <a:pt x="3175796" y="1377453"/>
                </a:cubicBezTo>
                <a:cubicBezTo>
                  <a:pt x="3158791" y="1417132"/>
                  <a:pt x="3149225" y="1457875"/>
                  <a:pt x="3143911" y="1499680"/>
                </a:cubicBezTo>
                <a:cubicBezTo>
                  <a:pt x="3142494" y="1512434"/>
                  <a:pt x="3148517" y="1526605"/>
                  <a:pt x="3152768" y="1550696"/>
                </a:cubicBezTo>
                <a:close/>
                <a:moveTo>
                  <a:pt x="2504789" y="1646706"/>
                </a:moveTo>
                <a:cubicBezTo>
                  <a:pt x="2537737" y="1636432"/>
                  <a:pt x="2569977" y="1628284"/>
                  <a:pt x="2592296" y="1605964"/>
                </a:cubicBezTo>
                <a:cubicBezTo>
                  <a:pt x="2647564" y="1550342"/>
                  <a:pt x="2689723" y="1484800"/>
                  <a:pt x="2730820" y="1418195"/>
                </a:cubicBezTo>
                <a:cubicBezTo>
                  <a:pt x="2744282" y="1396230"/>
                  <a:pt x="2739323" y="1386664"/>
                  <a:pt x="2713814" y="1379933"/>
                </a:cubicBezTo>
                <a:cubicBezTo>
                  <a:pt x="2673072" y="1369305"/>
                  <a:pt x="2639770" y="1389144"/>
                  <a:pt x="2610719" y="1411110"/>
                </a:cubicBezTo>
                <a:cubicBezTo>
                  <a:pt x="2565017" y="1445829"/>
                  <a:pt x="2535611" y="1495074"/>
                  <a:pt x="2514000" y="1547508"/>
                </a:cubicBezTo>
                <a:cubicBezTo>
                  <a:pt x="2502309" y="1576913"/>
                  <a:pt x="2494869" y="1608798"/>
                  <a:pt x="2504789" y="1646706"/>
                </a:cubicBezTo>
                <a:close/>
                <a:moveTo>
                  <a:pt x="3420604" y="1867069"/>
                </a:moveTo>
                <a:cubicBezTo>
                  <a:pt x="3465598" y="1879114"/>
                  <a:pt x="3547791" y="1864234"/>
                  <a:pt x="3577550" y="1840498"/>
                </a:cubicBezTo>
                <a:cubicBezTo>
                  <a:pt x="3603413" y="1819595"/>
                  <a:pt x="3629629" y="1799755"/>
                  <a:pt x="3655137" y="1778499"/>
                </a:cubicBezTo>
                <a:cubicBezTo>
                  <a:pt x="3687023" y="1751573"/>
                  <a:pt x="3720325" y="1725711"/>
                  <a:pt x="3746188" y="1689928"/>
                </a:cubicBezTo>
                <a:cubicBezTo>
                  <a:pt x="3647698" y="1683551"/>
                  <a:pt x="3455678" y="1765744"/>
                  <a:pt x="3420604" y="1867069"/>
                </a:cubicBezTo>
                <a:close/>
                <a:moveTo>
                  <a:pt x="4292842" y="1389498"/>
                </a:moveTo>
                <a:cubicBezTo>
                  <a:pt x="4294260" y="1405087"/>
                  <a:pt x="4298866" y="1421029"/>
                  <a:pt x="4315871" y="1426698"/>
                </a:cubicBezTo>
                <a:cubicBezTo>
                  <a:pt x="4332876" y="1432366"/>
                  <a:pt x="4346693" y="1422801"/>
                  <a:pt x="4355550" y="1409693"/>
                </a:cubicBezTo>
                <a:cubicBezTo>
                  <a:pt x="4365470" y="1394813"/>
                  <a:pt x="4375390" y="1379224"/>
                  <a:pt x="4381058" y="1362573"/>
                </a:cubicBezTo>
                <a:cubicBezTo>
                  <a:pt x="4406921" y="1288883"/>
                  <a:pt x="4439869" y="1217318"/>
                  <a:pt x="4454040" y="1139376"/>
                </a:cubicBezTo>
                <a:cubicBezTo>
                  <a:pt x="4454749" y="1134417"/>
                  <a:pt x="4457938" y="1129811"/>
                  <a:pt x="4460063" y="1125205"/>
                </a:cubicBezTo>
                <a:cubicBezTo>
                  <a:pt x="4471400" y="1097926"/>
                  <a:pt x="4483446" y="1071000"/>
                  <a:pt x="4494074" y="1043721"/>
                </a:cubicBezTo>
                <a:cubicBezTo>
                  <a:pt x="4497617" y="1034155"/>
                  <a:pt x="4498325" y="1023527"/>
                  <a:pt x="4499388" y="1013607"/>
                </a:cubicBezTo>
                <a:cubicBezTo>
                  <a:pt x="4501160" y="997310"/>
                  <a:pt x="4492303" y="984202"/>
                  <a:pt x="4478486" y="980304"/>
                </a:cubicBezTo>
                <a:cubicBezTo>
                  <a:pt x="4469983" y="977825"/>
                  <a:pt x="4456166" y="983847"/>
                  <a:pt x="4448726" y="990224"/>
                </a:cubicBezTo>
                <a:cubicBezTo>
                  <a:pt x="4427115" y="1009356"/>
                  <a:pt x="4412944" y="1033447"/>
                  <a:pt x="4404795" y="1061435"/>
                </a:cubicBezTo>
                <a:cubicBezTo>
                  <a:pt x="4401607" y="1072417"/>
                  <a:pt x="4397355" y="1083046"/>
                  <a:pt x="4392041" y="1093320"/>
                </a:cubicBezTo>
                <a:cubicBezTo>
                  <a:pt x="4383893" y="1109263"/>
                  <a:pt x="4373973" y="1123788"/>
                  <a:pt x="4366533" y="1140085"/>
                </a:cubicBezTo>
                <a:cubicBezTo>
                  <a:pt x="4354133" y="1167010"/>
                  <a:pt x="4342088" y="1193936"/>
                  <a:pt x="4332522" y="1221570"/>
                </a:cubicBezTo>
                <a:cubicBezTo>
                  <a:pt x="4316934" y="1266209"/>
                  <a:pt x="4295677" y="1309785"/>
                  <a:pt x="4295677" y="1357613"/>
                </a:cubicBezTo>
                <a:cubicBezTo>
                  <a:pt x="4294260" y="1369305"/>
                  <a:pt x="4291780" y="1379579"/>
                  <a:pt x="4292842" y="1389498"/>
                </a:cubicBezTo>
                <a:close/>
                <a:moveTo>
                  <a:pt x="4245015" y="1691346"/>
                </a:moveTo>
                <a:cubicBezTo>
                  <a:pt x="4270523" y="1692054"/>
                  <a:pt x="4289654" y="1668672"/>
                  <a:pt x="4291071" y="1635369"/>
                </a:cubicBezTo>
                <a:cubicBezTo>
                  <a:pt x="4292488" y="1606673"/>
                  <a:pt x="4271940" y="1578684"/>
                  <a:pt x="4249975" y="1579039"/>
                </a:cubicBezTo>
                <a:cubicBezTo>
                  <a:pt x="4226946" y="1579393"/>
                  <a:pt x="4200375" y="1610570"/>
                  <a:pt x="4200021" y="1638558"/>
                </a:cubicBezTo>
                <a:cubicBezTo>
                  <a:pt x="4199667" y="1665483"/>
                  <a:pt x="4220924" y="1690637"/>
                  <a:pt x="4245015" y="1691346"/>
                </a:cubicBezTo>
                <a:close/>
                <a:moveTo>
                  <a:pt x="920801" y="1193227"/>
                </a:moveTo>
                <a:cubicBezTo>
                  <a:pt x="927178" y="1199250"/>
                  <a:pt x="939578" y="1204918"/>
                  <a:pt x="946663" y="1202793"/>
                </a:cubicBezTo>
                <a:cubicBezTo>
                  <a:pt x="953749" y="1200667"/>
                  <a:pt x="960835" y="1188976"/>
                  <a:pt x="962252" y="1180473"/>
                </a:cubicBezTo>
                <a:cubicBezTo>
                  <a:pt x="966149" y="1155673"/>
                  <a:pt x="956229" y="1145399"/>
                  <a:pt x="922572" y="1136188"/>
                </a:cubicBezTo>
                <a:cubicBezTo>
                  <a:pt x="906275" y="1159925"/>
                  <a:pt x="904858" y="1177284"/>
                  <a:pt x="920801" y="1193227"/>
                </a:cubicBezTo>
                <a:close/>
              </a:path>
            </a:pathLst>
          </a:custGeom>
          <a:solidFill>
            <a:srgbClr val="F8388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33638" y="655204"/>
            <a:ext cx="535085" cy="723937"/>
          </a:xfrm>
          <a:custGeom>
            <a:rect b="b" l="l" r="r" t="t"/>
            <a:pathLst>
              <a:path extrusionOk="0" h="1447874" w="1070169">
                <a:moveTo>
                  <a:pt x="447900" y="0"/>
                </a:moveTo>
                <a:cubicBezTo>
                  <a:pt x="495455" y="18906"/>
                  <a:pt x="511644" y="54694"/>
                  <a:pt x="513668" y="98246"/>
                </a:cubicBezTo>
                <a:cubicBezTo>
                  <a:pt x="518053" y="184000"/>
                  <a:pt x="537952" y="264015"/>
                  <a:pt x="578425" y="340991"/>
                </a:cubicBezTo>
                <a:cubicBezTo>
                  <a:pt x="601022" y="383868"/>
                  <a:pt x="638122" y="401086"/>
                  <a:pt x="675559" y="422018"/>
                </a:cubicBezTo>
                <a:cubicBezTo>
                  <a:pt x="686352" y="428095"/>
                  <a:pt x="696808" y="434173"/>
                  <a:pt x="707601" y="439574"/>
                </a:cubicBezTo>
                <a:cubicBezTo>
                  <a:pt x="713671" y="442613"/>
                  <a:pt x="719742" y="446327"/>
                  <a:pt x="726151" y="447002"/>
                </a:cubicBezTo>
                <a:cubicBezTo>
                  <a:pt x="760215" y="451053"/>
                  <a:pt x="792256" y="459494"/>
                  <a:pt x="822611" y="476712"/>
                </a:cubicBezTo>
                <a:cubicBezTo>
                  <a:pt x="833741" y="483127"/>
                  <a:pt x="849256" y="481776"/>
                  <a:pt x="862746" y="483127"/>
                </a:cubicBezTo>
                <a:cubicBezTo>
                  <a:pt x="889054" y="485490"/>
                  <a:pt x="915361" y="486840"/>
                  <a:pt x="939308" y="501358"/>
                </a:cubicBezTo>
                <a:cubicBezTo>
                  <a:pt x="943692" y="504059"/>
                  <a:pt x="950775" y="502371"/>
                  <a:pt x="956509" y="501020"/>
                </a:cubicBezTo>
                <a:cubicBezTo>
                  <a:pt x="957520" y="500683"/>
                  <a:pt x="957520" y="493930"/>
                  <a:pt x="957858" y="490217"/>
                </a:cubicBezTo>
                <a:cubicBezTo>
                  <a:pt x="963254" y="491567"/>
                  <a:pt x="968988" y="492917"/>
                  <a:pt x="974047" y="494943"/>
                </a:cubicBezTo>
                <a:cubicBezTo>
                  <a:pt x="978094" y="496631"/>
                  <a:pt x="981467" y="501358"/>
                  <a:pt x="985177" y="501358"/>
                </a:cubicBezTo>
                <a:cubicBezTo>
                  <a:pt x="995295" y="502033"/>
                  <a:pt x="1005413" y="501020"/>
                  <a:pt x="1015869" y="501020"/>
                </a:cubicBezTo>
                <a:cubicBezTo>
                  <a:pt x="1017892" y="501020"/>
                  <a:pt x="1020253" y="502708"/>
                  <a:pt x="1021940" y="504059"/>
                </a:cubicBezTo>
                <a:cubicBezTo>
                  <a:pt x="1037454" y="517563"/>
                  <a:pt x="1052969" y="531406"/>
                  <a:pt x="1070170" y="546598"/>
                </a:cubicBezTo>
                <a:cubicBezTo>
                  <a:pt x="1044537" y="564829"/>
                  <a:pt x="1015869" y="570906"/>
                  <a:pt x="988550" y="580022"/>
                </a:cubicBezTo>
                <a:cubicBezTo>
                  <a:pt x="942006" y="595890"/>
                  <a:pt x="893776" y="609057"/>
                  <a:pt x="850267" y="631677"/>
                </a:cubicBezTo>
                <a:cubicBezTo>
                  <a:pt x="818901" y="647883"/>
                  <a:pt x="793943" y="677255"/>
                  <a:pt x="766286" y="700551"/>
                </a:cubicBezTo>
                <a:cubicBezTo>
                  <a:pt x="697820" y="758283"/>
                  <a:pt x="672861" y="839310"/>
                  <a:pt x="647903" y="920675"/>
                </a:cubicBezTo>
                <a:cubicBezTo>
                  <a:pt x="636773" y="957475"/>
                  <a:pt x="622945" y="993262"/>
                  <a:pt x="612152" y="1030062"/>
                </a:cubicBezTo>
                <a:cubicBezTo>
                  <a:pt x="604732" y="1054371"/>
                  <a:pt x="599673" y="1079692"/>
                  <a:pt x="594614" y="1104675"/>
                </a:cubicBezTo>
                <a:cubicBezTo>
                  <a:pt x="582472" y="1168147"/>
                  <a:pt x="569993" y="1231618"/>
                  <a:pt x="559200" y="1295765"/>
                </a:cubicBezTo>
                <a:cubicBezTo>
                  <a:pt x="554478" y="1323450"/>
                  <a:pt x="554478" y="1351809"/>
                  <a:pt x="551780" y="1379831"/>
                </a:cubicBezTo>
                <a:cubicBezTo>
                  <a:pt x="550094" y="1398400"/>
                  <a:pt x="547733" y="1416969"/>
                  <a:pt x="546046" y="1434525"/>
                </a:cubicBezTo>
                <a:cubicBezTo>
                  <a:pt x="505236" y="1457483"/>
                  <a:pt x="493769" y="1452081"/>
                  <a:pt x="486686" y="1408529"/>
                </a:cubicBezTo>
                <a:cubicBezTo>
                  <a:pt x="486012" y="1403802"/>
                  <a:pt x="484325" y="1399413"/>
                  <a:pt x="483988" y="1394686"/>
                </a:cubicBezTo>
                <a:cubicBezTo>
                  <a:pt x="481964" y="1362275"/>
                  <a:pt x="486012" y="1327839"/>
                  <a:pt x="477242" y="1297453"/>
                </a:cubicBezTo>
                <a:cubicBezTo>
                  <a:pt x="467799" y="1266055"/>
                  <a:pt x="469485" y="1234995"/>
                  <a:pt x="466787" y="1203596"/>
                </a:cubicBezTo>
                <a:cubicBezTo>
                  <a:pt x="464089" y="1174899"/>
                  <a:pt x="462740" y="1145527"/>
                  <a:pt x="463077" y="1116829"/>
                </a:cubicBezTo>
                <a:cubicBezTo>
                  <a:pt x="464426" y="1006092"/>
                  <a:pt x="439468" y="902782"/>
                  <a:pt x="372688" y="813314"/>
                </a:cubicBezTo>
                <a:cubicBezTo>
                  <a:pt x="343682" y="774488"/>
                  <a:pt x="301523" y="746128"/>
                  <a:pt x="254979" y="732962"/>
                </a:cubicBezTo>
                <a:cubicBezTo>
                  <a:pt x="217204" y="722158"/>
                  <a:pt x="176057" y="722833"/>
                  <a:pt x="136259" y="720807"/>
                </a:cubicBezTo>
                <a:cubicBezTo>
                  <a:pt x="106916" y="719119"/>
                  <a:pt x="77236" y="723171"/>
                  <a:pt x="47893" y="721145"/>
                </a:cubicBezTo>
                <a:cubicBezTo>
                  <a:pt x="30355" y="719795"/>
                  <a:pt x="8095" y="721820"/>
                  <a:pt x="0" y="693798"/>
                </a:cubicBezTo>
                <a:cubicBezTo>
                  <a:pt x="29680" y="681644"/>
                  <a:pt x="59023" y="668815"/>
                  <a:pt x="89040" y="656998"/>
                </a:cubicBezTo>
                <a:cubicBezTo>
                  <a:pt x="138620" y="637417"/>
                  <a:pt x="188199" y="618510"/>
                  <a:pt x="237778" y="598928"/>
                </a:cubicBezTo>
                <a:cubicBezTo>
                  <a:pt x="241825" y="597240"/>
                  <a:pt x="245535" y="593527"/>
                  <a:pt x="248571" y="589813"/>
                </a:cubicBezTo>
                <a:cubicBezTo>
                  <a:pt x="283647" y="550987"/>
                  <a:pt x="318724" y="513174"/>
                  <a:pt x="344357" y="465571"/>
                </a:cubicBezTo>
                <a:cubicBezTo>
                  <a:pt x="382469" y="393996"/>
                  <a:pt x="404054" y="317358"/>
                  <a:pt x="422267" y="239706"/>
                </a:cubicBezTo>
                <a:cubicBezTo>
                  <a:pt x="439468" y="165094"/>
                  <a:pt x="452621" y="89468"/>
                  <a:pt x="445876" y="12154"/>
                </a:cubicBezTo>
                <a:cubicBezTo>
                  <a:pt x="445201" y="9453"/>
                  <a:pt x="446888" y="6077"/>
                  <a:pt x="447900" y="0"/>
                </a:cubicBezTo>
                <a:close/>
                <a:moveTo>
                  <a:pt x="134572" y="686371"/>
                </a:moveTo>
                <a:cubicBezTo>
                  <a:pt x="135247" y="688734"/>
                  <a:pt x="135921" y="691435"/>
                  <a:pt x="136596" y="693798"/>
                </a:cubicBezTo>
                <a:cubicBezTo>
                  <a:pt x="143341" y="693798"/>
                  <a:pt x="150424" y="693461"/>
                  <a:pt x="157170" y="693798"/>
                </a:cubicBezTo>
                <a:cubicBezTo>
                  <a:pt x="175720" y="694811"/>
                  <a:pt x="195619" y="692448"/>
                  <a:pt x="213157" y="697512"/>
                </a:cubicBezTo>
                <a:cubicBezTo>
                  <a:pt x="247559" y="707640"/>
                  <a:pt x="281286" y="721483"/>
                  <a:pt x="314676" y="734650"/>
                </a:cubicBezTo>
                <a:cubicBezTo>
                  <a:pt x="352788" y="749505"/>
                  <a:pt x="382469" y="775501"/>
                  <a:pt x="410125" y="804873"/>
                </a:cubicBezTo>
                <a:cubicBezTo>
                  <a:pt x="459030" y="856191"/>
                  <a:pt x="481290" y="920675"/>
                  <a:pt x="498828" y="986173"/>
                </a:cubicBezTo>
                <a:cubicBezTo>
                  <a:pt x="508946" y="1023985"/>
                  <a:pt x="522774" y="1062811"/>
                  <a:pt x="511982" y="1104000"/>
                </a:cubicBezTo>
                <a:cubicBezTo>
                  <a:pt x="510633" y="1109740"/>
                  <a:pt x="520076" y="1118180"/>
                  <a:pt x="528845" y="1132697"/>
                </a:cubicBezTo>
                <a:cubicBezTo>
                  <a:pt x="535928" y="1079017"/>
                  <a:pt x="558188" y="1038840"/>
                  <a:pt x="565946" y="993938"/>
                </a:cubicBezTo>
                <a:cubicBezTo>
                  <a:pt x="570330" y="968954"/>
                  <a:pt x="580448" y="944984"/>
                  <a:pt x="586519" y="920000"/>
                </a:cubicBezTo>
                <a:cubicBezTo>
                  <a:pt x="607430" y="834246"/>
                  <a:pt x="631714" y="749842"/>
                  <a:pt x="694447" y="683332"/>
                </a:cubicBezTo>
                <a:cubicBezTo>
                  <a:pt x="714009" y="662400"/>
                  <a:pt x="734245" y="641806"/>
                  <a:pt x="754482" y="621549"/>
                </a:cubicBezTo>
                <a:cubicBezTo>
                  <a:pt x="783824" y="592176"/>
                  <a:pt x="815191" y="565842"/>
                  <a:pt x="858362" y="558415"/>
                </a:cubicBezTo>
                <a:cubicBezTo>
                  <a:pt x="866456" y="557064"/>
                  <a:pt x="873539" y="549637"/>
                  <a:pt x="883657" y="543222"/>
                </a:cubicBezTo>
                <a:cubicBezTo>
                  <a:pt x="865445" y="535457"/>
                  <a:pt x="850605" y="522628"/>
                  <a:pt x="838125" y="524653"/>
                </a:cubicBezTo>
                <a:cubicBezTo>
                  <a:pt x="796978" y="531068"/>
                  <a:pt x="771345" y="497644"/>
                  <a:pt x="735257" y="489541"/>
                </a:cubicBezTo>
                <a:cubicBezTo>
                  <a:pt x="696470" y="480426"/>
                  <a:pt x="660382" y="454429"/>
                  <a:pt x="623957" y="433835"/>
                </a:cubicBezTo>
                <a:cubicBezTo>
                  <a:pt x="563922" y="400411"/>
                  <a:pt x="533230" y="348418"/>
                  <a:pt x="508946" y="289336"/>
                </a:cubicBezTo>
                <a:cubicBezTo>
                  <a:pt x="497816" y="262664"/>
                  <a:pt x="487698" y="235993"/>
                  <a:pt x="474882" y="203582"/>
                </a:cubicBezTo>
                <a:cubicBezTo>
                  <a:pt x="470497" y="221813"/>
                  <a:pt x="467124" y="235317"/>
                  <a:pt x="464426" y="248822"/>
                </a:cubicBezTo>
                <a:cubicBezTo>
                  <a:pt x="443852" y="350444"/>
                  <a:pt x="417545" y="450040"/>
                  <a:pt x="363581" y="540521"/>
                </a:cubicBezTo>
                <a:cubicBezTo>
                  <a:pt x="339635" y="580697"/>
                  <a:pt x="308268" y="610745"/>
                  <a:pt x="266784" y="629989"/>
                </a:cubicBezTo>
                <a:cubicBezTo>
                  <a:pt x="234743" y="644844"/>
                  <a:pt x="201690" y="657673"/>
                  <a:pt x="169311" y="671516"/>
                </a:cubicBezTo>
                <a:cubicBezTo>
                  <a:pt x="157507" y="676580"/>
                  <a:pt x="146040" y="681306"/>
                  <a:pt x="134572" y="686371"/>
                </a:cubicBezTo>
                <a:close/>
              </a:path>
            </a:pathLst>
          </a:custGeom>
          <a:solidFill>
            <a:srgbClr val="FDB50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4411575" y="1991825"/>
            <a:ext cx="3877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  <a:defRPr sz="4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855300" y="2007125"/>
            <a:ext cx="7433400" cy="57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855300" y="2799752"/>
            <a:ext cx="74334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 rot="638233">
            <a:off x="-40696" y="301009"/>
            <a:ext cx="861792" cy="1732355"/>
          </a:xfrm>
          <a:custGeom>
            <a:rect b="b" l="l" r="r" t="t"/>
            <a:pathLst>
              <a:path extrusionOk="0" h="3457027" w="1719762">
                <a:moveTo>
                  <a:pt x="868006" y="3455714"/>
                </a:moveTo>
                <a:cubicBezTo>
                  <a:pt x="818340" y="3453230"/>
                  <a:pt x="769294" y="3454472"/>
                  <a:pt x="722111" y="3447643"/>
                </a:cubicBezTo>
                <a:cubicBezTo>
                  <a:pt x="646990" y="3436468"/>
                  <a:pt x="572490" y="3421568"/>
                  <a:pt x="498612" y="3404185"/>
                </a:cubicBezTo>
                <a:cubicBezTo>
                  <a:pt x="442737" y="3391147"/>
                  <a:pt x="388724" y="3371281"/>
                  <a:pt x="333470" y="3354518"/>
                </a:cubicBezTo>
                <a:cubicBezTo>
                  <a:pt x="326020" y="3352035"/>
                  <a:pt x="317329" y="3350793"/>
                  <a:pt x="311120" y="3346447"/>
                </a:cubicBezTo>
                <a:cubicBezTo>
                  <a:pt x="217996" y="3283743"/>
                  <a:pt x="120525" y="3227869"/>
                  <a:pt x="45405" y="3142194"/>
                </a:cubicBezTo>
                <a:cubicBezTo>
                  <a:pt x="11259" y="3103702"/>
                  <a:pt x="-1158" y="3065211"/>
                  <a:pt x="84" y="3015544"/>
                </a:cubicBezTo>
                <a:cubicBezTo>
                  <a:pt x="2567" y="2938561"/>
                  <a:pt x="14363" y="2864062"/>
                  <a:pt x="34850" y="2790804"/>
                </a:cubicBezTo>
                <a:cubicBezTo>
                  <a:pt x="39817" y="2772799"/>
                  <a:pt x="49130" y="2756658"/>
                  <a:pt x="54096" y="2738654"/>
                </a:cubicBezTo>
                <a:cubicBezTo>
                  <a:pt x="60925" y="2715683"/>
                  <a:pt x="65271" y="2692091"/>
                  <a:pt x="70859" y="2669121"/>
                </a:cubicBezTo>
                <a:cubicBezTo>
                  <a:pt x="77688" y="2640562"/>
                  <a:pt x="85138" y="2612625"/>
                  <a:pt x="91967" y="2584067"/>
                </a:cubicBezTo>
                <a:cubicBezTo>
                  <a:pt x="93829" y="2576617"/>
                  <a:pt x="95692" y="2568546"/>
                  <a:pt x="97554" y="2561096"/>
                </a:cubicBezTo>
                <a:cubicBezTo>
                  <a:pt x="112454" y="2501496"/>
                  <a:pt x="126734" y="2441896"/>
                  <a:pt x="141633" y="2382296"/>
                </a:cubicBezTo>
                <a:cubicBezTo>
                  <a:pt x="149083" y="2352497"/>
                  <a:pt x="154050" y="2322076"/>
                  <a:pt x="163983" y="2293518"/>
                </a:cubicBezTo>
                <a:cubicBezTo>
                  <a:pt x="188196" y="2223364"/>
                  <a:pt x="215512" y="2153831"/>
                  <a:pt x="240346" y="2083677"/>
                </a:cubicBezTo>
                <a:cubicBezTo>
                  <a:pt x="253383" y="2047668"/>
                  <a:pt x="261454" y="2009798"/>
                  <a:pt x="275112" y="1973789"/>
                </a:cubicBezTo>
                <a:cubicBezTo>
                  <a:pt x="290633" y="1932194"/>
                  <a:pt x="309879" y="1891219"/>
                  <a:pt x="327262" y="1850244"/>
                </a:cubicBezTo>
                <a:cubicBezTo>
                  <a:pt x="330366" y="1842794"/>
                  <a:pt x="335333" y="1835965"/>
                  <a:pt x="337195" y="1828515"/>
                </a:cubicBezTo>
                <a:cubicBezTo>
                  <a:pt x="357683" y="1743461"/>
                  <a:pt x="399899" y="1667099"/>
                  <a:pt x="434045" y="1587012"/>
                </a:cubicBezTo>
                <a:cubicBezTo>
                  <a:pt x="449566" y="1551003"/>
                  <a:pt x="470053" y="1517479"/>
                  <a:pt x="480607" y="1478366"/>
                </a:cubicBezTo>
                <a:cubicBezTo>
                  <a:pt x="495507" y="1424975"/>
                  <a:pt x="522824" y="1374687"/>
                  <a:pt x="543932" y="1322538"/>
                </a:cubicBezTo>
                <a:cubicBezTo>
                  <a:pt x="570628" y="1257350"/>
                  <a:pt x="597324" y="1192163"/>
                  <a:pt x="624020" y="1126976"/>
                </a:cubicBezTo>
                <a:cubicBezTo>
                  <a:pt x="635815" y="1098417"/>
                  <a:pt x="648232" y="1070480"/>
                  <a:pt x="660649" y="1042543"/>
                </a:cubicBezTo>
                <a:cubicBezTo>
                  <a:pt x="679274" y="1000947"/>
                  <a:pt x="696036" y="958730"/>
                  <a:pt x="716523" y="918376"/>
                </a:cubicBezTo>
                <a:cubicBezTo>
                  <a:pt x="729561" y="893543"/>
                  <a:pt x="739494" y="865606"/>
                  <a:pt x="772398" y="854431"/>
                </a:cubicBezTo>
                <a:cubicBezTo>
                  <a:pt x="784815" y="850085"/>
                  <a:pt x="791644" y="827114"/>
                  <a:pt x="800336" y="812214"/>
                </a:cubicBezTo>
                <a:cubicBezTo>
                  <a:pt x="816477" y="784277"/>
                  <a:pt x="841311" y="775585"/>
                  <a:pt x="871731" y="778689"/>
                </a:cubicBezTo>
                <a:cubicBezTo>
                  <a:pt x="899669" y="781173"/>
                  <a:pt x="919535" y="798556"/>
                  <a:pt x="930710" y="821527"/>
                </a:cubicBezTo>
                <a:cubicBezTo>
                  <a:pt x="959268" y="880506"/>
                  <a:pt x="989689" y="938864"/>
                  <a:pt x="1011418" y="1000326"/>
                </a:cubicBezTo>
                <a:cubicBezTo>
                  <a:pt x="1060464" y="1140634"/>
                  <a:pt x="1103922" y="1282184"/>
                  <a:pt x="1151726" y="1423112"/>
                </a:cubicBezTo>
                <a:cubicBezTo>
                  <a:pt x="1184630" y="1520583"/>
                  <a:pt x="1222501" y="1616191"/>
                  <a:pt x="1257268" y="1713040"/>
                </a:cubicBezTo>
                <a:cubicBezTo>
                  <a:pt x="1285826" y="1791886"/>
                  <a:pt x="1315005" y="1870731"/>
                  <a:pt x="1341701" y="1950819"/>
                </a:cubicBezTo>
                <a:cubicBezTo>
                  <a:pt x="1368396" y="2030285"/>
                  <a:pt x="1391988" y="2110993"/>
                  <a:pt x="1416821" y="2191080"/>
                </a:cubicBezTo>
                <a:cubicBezTo>
                  <a:pt x="1431100" y="2238264"/>
                  <a:pt x="1443517" y="2286068"/>
                  <a:pt x="1457796" y="2333251"/>
                </a:cubicBezTo>
                <a:cubicBezTo>
                  <a:pt x="1475179" y="2389126"/>
                  <a:pt x="1494425" y="2445000"/>
                  <a:pt x="1513050" y="2500254"/>
                </a:cubicBezTo>
                <a:cubicBezTo>
                  <a:pt x="1550300" y="2610142"/>
                  <a:pt x="1586929" y="2720029"/>
                  <a:pt x="1625421" y="2829916"/>
                </a:cubicBezTo>
                <a:cubicBezTo>
                  <a:pt x="1638458" y="2867787"/>
                  <a:pt x="1657083" y="2903795"/>
                  <a:pt x="1670120" y="2941665"/>
                </a:cubicBezTo>
                <a:cubicBezTo>
                  <a:pt x="1688125" y="2991332"/>
                  <a:pt x="1704266" y="3042240"/>
                  <a:pt x="1718545" y="3093148"/>
                </a:cubicBezTo>
                <a:cubicBezTo>
                  <a:pt x="1721649" y="3103082"/>
                  <a:pt x="1718545" y="3118602"/>
                  <a:pt x="1712337" y="3127294"/>
                </a:cubicBezTo>
                <a:cubicBezTo>
                  <a:pt x="1693091" y="3155852"/>
                  <a:pt x="1673845" y="3185652"/>
                  <a:pt x="1648391" y="3208623"/>
                </a:cubicBezTo>
                <a:cubicBezTo>
                  <a:pt x="1617971" y="3236560"/>
                  <a:pt x="1582583" y="3258910"/>
                  <a:pt x="1548437" y="3281260"/>
                </a:cubicBezTo>
                <a:cubicBezTo>
                  <a:pt x="1514292" y="3304231"/>
                  <a:pt x="1480146" y="3328443"/>
                  <a:pt x="1442896" y="3344585"/>
                </a:cubicBezTo>
                <a:cubicBezTo>
                  <a:pt x="1360946" y="3379972"/>
                  <a:pt x="1278376" y="3411635"/>
                  <a:pt x="1188355" y="3426535"/>
                </a:cubicBezTo>
                <a:cubicBezTo>
                  <a:pt x="1098335" y="3441435"/>
                  <a:pt x="1007693" y="3442676"/>
                  <a:pt x="917673" y="3456334"/>
                </a:cubicBezTo>
                <a:cubicBezTo>
                  <a:pt x="901531" y="3458197"/>
                  <a:pt x="883527" y="3455714"/>
                  <a:pt x="868006" y="3455714"/>
                </a:cubicBezTo>
                <a:close/>
                <a:moveTo>
                  <a:pt x="73963" y="3076386"/>
                </a:moveTo>
                <a:cubicBezTo>
                  <a:pt x="103763" y="3101840"/>
                  <a:pt x="132321" y="3129777"/>
                  <a:pt x="164604" y="3152748"/>
                </a:cubicBezTo>
                <a:cubicBezTo>
                  <a:pt x="196887" y="3176340"/>
                  <a:pt x="234758" y="3192481"/>
                  <a:pt x="265179" y="3217936"/>
                </a:cubicBezTo>
                <a:cubicBezTo>
                  <a:pt x="294979" y="3242769"/>
                  <a:pt x="329745" y="3257048"/>
                  <a:pt x="364512" y="3268843"/>
                </a:cubicBezTo>
                <a:cubicBezTo>
                  <a:pt x="429078" y="3290572"/>
                  <a:pt x="495507" y="3307335"/>
                  <a:pt x="561316" y="3324718"/>
                </a:cubicBezTo>
                <a:cubicBezTo>
                  <a:pt x="598565" y="3334652"/>
                  <a:pt x="636436" y="3345206"/>
                  <a:pt x="674307" y="3350793"/>
                </a:cubicBezTo>
                <a:cubicBezTo>
                  <a:pt x="742598" y="3360727"/>
                  <a:pt x="811511" y="3370039"/>
                  <a:pt x="881665" y="3366935"/>
                </a:cubicBezTo>
                <a:cubicBezTo>
                  <a:pt x="929469" y="3364452"/>
                  <a:pt x="978514" y="3370039"/>
                  <a:pt x="1025697" y="3363831"/>
                </a:cubicBezTo>
                <a:cubicBezTo>
                  <a:pt x="1110131" y="3353277"/>
                  <a:pt x="1194564" y="3341481"/>
                  <a:pt x="1275893" y="3313543"/>
                </a:cubicBezTo>
                <a:cubicBezTo>
                  <a:pt x="1365292" y="3283123"/>
                  <a:pt x="1454071" y="3253323"/>
                  <a:pt x="1531054" y="3196206"/>
                </a:cubicBezTo>
                <a:cubicBezTo>
                  <a:pt x="1565821" y="3170131"/>
                  <a:pt x="1601208" y="3145298"/>
                  <a:pt x="1634733" y="3121086"/>
                </a:cubicBezTo>
                <a:cubicBezTo>
                  <a:pt x="1617971" y="3072040"/>
                  <a:pt x="1603691" y="3027961"/>
                  <a:pt x="1588171" y="2983882"/>
                </a:cubicBezTo>
                <a:cubicBezTo>
                  <a:pt x="1565821" y="2922420"/>
                  <a:pt x="1540988" y="2861578"/>
                  <a:pt x="1519879" y="2800116"/>
                </a:cubicBezTo>
                <a:cubicBezTo>
                  <a:pt x="1505600" y="2758520"/>
                  <a:pt x="1496288" y="2715062"/>
                  <a:pt x="1484492" y="2672846"/>
                </a:cubicBezTo>
                <a:cubicBezTo>
                  <a:pt x="1467109" y="2612625"/>
                  <a:pt x="1449104" y="2553025"/>
                  <a:pt x="1430480" y="2493425"/>
                </a:cubicBezTo>
                <a:cubicBezTo>
                  <a:pt x="1421788" y="2466109"/>
                  <a:pt x="1411855" y="2439413"/>
                  <a:pt x="1400059" y="2405888"/>
                </a:cubicBezTo>
                <a:cubicBezTo>
                  <a:pt x="1381434" y="2438792"/>
                  <a:pt x="1366534" y="2464246"/>
                  <a:pt x="1352876" y="2489700"/>
                </a:cubicBezTo>
                <a:cubicBezTo>
                  <a:pt x="1319972" y="2549300"/>
                  <a:pt x="1272167" y="2589654"/>
                  <a:pt x="1203876" y="2597725"/>
                </a:cubicBezTo>
                <a:cubicBezTo>
                  <a:pt x="1174697" y="2601450"/>
                  <a:pt x="1143655" y="2595242"/>
                  <a:pt x="1111993" y="2594000"/>
                </a:cubicBezTo>
                <a:cubicBezTo>
                  <a:pt x="1075364" y="2661050"/>
                  <a:pt x="1027560" y="2722512"/>
                  <a:pt x="967960" y="2775283"/>
                </a:cubicBezTo>
                <a:cubicBezTo>
                  <a:pt x="897806" y="2837366"/>
                  <a:pt x="789781" y="2846057"/>
                  <a:pt x="710936" y="2794529"/>
                </a:cubicBezTo>
                <a:cubicBezTo>
                  <a:pt x="701623" y="2788320"/>
                  <a:pt x="691690" y="2782112"/>
                  <a:pt x="680515" y="2774662"/>
                </a:cubicBezTo>
                <a:cubicBezTo>
                  <a:pt x="643265" y="2844195"/>
                  <a:pt x="594220" y="2895724"/>
                  <a:pt x="525928" y="2929870"/>
                </a:cubicBezTo>
                <a:cubicBezTo>
                  <a:pt x="478745" y="2953461"/>
                  <a:pt x="432803" y="2962153"/>
                  <a:pt x="383137" y="2947253"/>
                </a:cubicBezTo>
                <a:cubicBezTo>
                  <a:pt x="358304" y="2939803"/>
                  <a:pt x="335333" y="2924903"/>
                  <a:pt x="312983" y="2913728"/>
                </a:cubicBezTo>
                <a:cubicBezTo>
                  <a:pt x="286908" y="2934836"/>
                  <a:pt x="262075" y="2956565"/>
                  <a:pt x="235379" y="2977053"/>
                </a:cubicBezTo>
                <a:cubicBezTo>
                  <a:pt x="214892" y="2992574"/>
                  <a:pt x="191921" y="3003749"/>
                  <a:pt x="164604" y="2998782"/>
                </a:cubicBezTo>
                <a:cubicBezTo>
                  <a:pt x="142875" y="2995057"/>
                  <a:pt x="121146" y="2991332"/>
                  <a:pt x="95071" y="2986986"/>
                </a:cubicBezTo>
                <a:cubicBezTo>
                  <a:pt x="88863" y="3014303"/>
                  <a:pt x="82034" y="3042240"/>
                  <a:pt x="73963" y="3076386"/>
                </a:cubicBezTo>
                <a:close/>
                <a:moveTo>
                  <a:pt x="341541" y="2866545"/>
                </a:moveTo>
                <a:cubicBezTo>
                  <a:pt x="394312" y="2900691"/>
                  <a:pt x="457637" y="2895724"/>
                  <a:pt x="504820" y="2863441"/>
                </a:cubicBezTo>
                <a:cubicBezTo>
                  <a:pt x="554486" y="2829916"/>
                  <a:pt x="584286" y="2782112"/>
                  <a:pt x="617190" y="2734308"/>
                </a:cubicBezTo>
                <a:cubicBezTo>
                  <a:pt x="634574" y="2708854"/>
                  <a:pt x="634574" y="2686504"/>
                  <a:pt x="620915" y="2660429"/>
                </a:cubicBezTo>
                <a:cubicBezTo>
                  <a:pt x="612224" y="2644287"/>
                  <a:pt x="604774" y="2626283"/>
                  <a:pt x="602290" y="2608279"/>
                </a:cubicBezTo>
                <a:cubicBezTo>
                  <a:pt x="589874" y="2535021"/>
                  <a:pt x="591736" y="2461763"/>
                  <a:pt x="607257" y="2389126"/>
                </a:cubicBezTo>
                <a:cubicBezTo>
                  <a:pt x="617811" y="2336976"/>
                  <a:pt x="637678" y="2289172"/>
                  <a:pt x="670582" y="2247576"/>
                </a:cubicBezTo>
                <a:cubicBezTo>
                  <a:pt x="692311" y="2220260"/>
                  <a:pt x="719628" y="2199151"/>
                  <a:pt x="756877" y="2210326"/>
                </a:cubicBezTo>
                <a:cubicBezTo>
                  <a:pt x="791644" y="2220880"/>
                  <a:pt x="814615" y="2246334"/>
                  <a:pt x="816477" y="2282963"/>
                </a:cubicBezTo>
                <a:cubicBezTo>
                  <a:pt x="817719" y="2312763"/>
                  <a:pt x="814615" y="2344426"/>
                  <a:pt x="807165" y="2373605"/>
                </a:cubicBezTo>
                <a:cubicBezTo>
                  <a:pt x="781711" y="2477284"/>
                  <a:pt x="760602" y="2582204"/>
                  <a:pt x="720248" y="2682158"/>
                </a:cubicBezTo>
                <a:cubicBezTo>
                  <a:pt x="717144" y="2690229"/>
                  <a:pt x="715903" y="2701404"/>
                  <a:pt x="719007" y="2708854"/>
                </a:cubicBezTo>
                <a:cubicBezTo>
                  <a:pt x="733286" y="2742999"/>
                  <a:pt x="789161" y="2766591"/>
                  <a:pt x="825169" y="2754174"/>
                </a:cubicBezTo>
                <a:cubicBezTo>
                  <a:pt x="905256" y="2726858"/>
                  <a:pt x="966718" y="2675950"/>
                  <a:pt x="1012660" y="2605175"/>
                </a:cubicBezTo>
                <a:cubicBezTo>
                  <a:pt x="1039356" y="2564200"/>
                  <a:pt x="1066672" y="2525088"/>
                  <a:pt x="1023214" y="2478525"/>
                </a:cubicBezTo>
                <a:cubicBezTo>
                  <a:pt x="1021352" y="2476663"/>
                  <a:pt x="1021972" y="2473559"/>
                  <a:pt x="1021352" y="2471075"/>
                </a:cubicBezTo>
                <a:cubicBezTo>
                  <a:pt x="1004589" y="2419546"/>
                  <a:pt x="994035" y="2367397"/>
                  <a:pt x="1002106" y="2313384"/>
                </a:cubicBezTo>
                <a:cubicBezTo>
                  <a:pt x="1010177" y="2257510"/>
                  <a:pt x="1023214" y="2202876"/>
                  <a:pt x="1062947" y="2159418"/>
                </a:cubicBezTo>
                <a:cubicBezTo>
                  <a:pt x="1072260" y="2149485"/>
                  <a:pt x="1085297" y="2138931"/>
                  <a:pt x="1098335" y="2136447"/>
                </a:cubicBezTo>
                <a:cubicBezTo>
                  <a:pt x="1143035" y="2127135"/>
                  <a:pt x="1190218" y="2156935"/>
                  <a:pt x="1198289" y="2201635"/>
                </a:cubicBezTo>
                <a:cubicBezTo>
                  <a:pt x="1204497" y="2233918"/>
                  <a:pt x="1206980" y="2268684"/>
                  <a:pt x="1203876" y="2301588"/>
                </a:cubicBezTo>
                <a:cubicBezTo>
                  <a:pt x="1197047" y="2377330"/>
                  <a:pt x="1175939" y="2449967"/>
                  <a:pt x="1145518" y="2520121"/>
                </a:cubicBezTo>
                <a:cubicBezTo>
                  <a:pt x="1177180" y="2532538"/>
                  <a:pt x="1176559" y="2531296"/>
                  <a:pt x="1198909" y="2528192"/>
                </a:cubicBezTo>
                <a:cubicBezTo>
                  <a:pt x="1240505" y="2521983"/>
                  <a:pt x="1269684" y="2496530"/>
                  <a:pt x="1293897" y="2466730"/>
                </a:cubicBezTo>
                <a:cubicBezTo>
                  <a:pt x="1321834" y="2431342"/>
                  <a:pt x="1344805" y="2391609"/>
                  <a:pt x="1368396" y="2352497"/>
                </a:cubicBezTo>
                <a:cubicBezTo>
                  <a:pt x="1378330" y="2336355"/>
                  <a:pt x="1379571" y="2318972"/>
                  <a:pt x="1372121" y="2299105"/>
                </a:cubicBezTo>
                <a:cubicBezTo>
                  <a:pt x="1353496" y="2249439"/>
                  <a:pt x="1338597" y="2197910"/>
                  <a:pt x="1322455" y="2147001"/>
                </a:cubicBezTo>
                <a:cubicBezTo>
                  <a:pt x="1301347" y="2081193"/>
                  <a:pt x="1280859" y="2015385"/>
                  <a:pt x="1258509" y="1949577"/>
                </a:cubicBezTo>
                <a:cubicBezTo>
                  <a:pt x="1226226" y="1853969"/>
                  <a:pt x="1192701" y="1758361"/>
                  <a:pt x="1158555" y="1662753"/>
                </a:cubicBezTo>
                <a:cubicBezTo>
                  <a:pt x="1151726" y="1642887"/>
                  <a:pt x="1142414" y="1623641"/>
                  <a:pt x="1132480" y="1600049"/>
                </a:cubicBezTo>
                <a:cubicBezTo>
                  <a:pt x="1086539" y="1647853"/>
                  <a:pt x="1033147" y="1665236"/>
                  <a:pt x="974168" y="1663374"/>
                </a:cubicBezTo>
                <a:cubicBezTo>
                  <a:pt x="959268" y="1693795"/>
                  <a:pt x="944989" y="1722353"/>
                  <a:pt x="931952" y="1750911"/>
                </a:cubicBezTo>
                <a:cubicBezTo>
                  <a:pt x="908360" y="1801198"/>
                  <a:pt x="874835" y="1844657"/>
                  <a:pt x="834481" y="1882527"/>
                </a:cubicBezTo>
                <a:cubicBezTo>
                  <a:pt x="790402" y="1924123"/>
                  <a:pt x="739494" y="1947094"/>
                  <a:pt x="676790" y="1927227"/>
                </a:cubicBezTo>
                <a:cubicBezTo>
                  <a:pt x="669340" y="1924744"/>
                  <a:pt x="661269" y="1924123"/>
                  <a:pt x="653819" y="1922261"/>
                </a:cubicBezTo>
                <a:cubicBezTo>
                  <a:pt x="655682" y="1925365"/>
                  <a:pt x="658165" y="1927848"/>
                  <a:pt x="660028" y="1930952"/>
                </a:cubicBezTo>
                <a:cubicBezTo>
                  <a:pt x="629607" y="1957027"/>
                  <a:pt x="599807" y="1983723"/>
                  <a:pt x="568766" y="2009177"/>
                </a:cubicBezTo>
                <a:cubicBezTo>
                  <a:pt x="511649" y="2055739"/>
                  <a:pt x="450808" y="2092989"/>
                  <a:pt x="372583" y="2084297"/>
                </a:cubicBezTo>
                <a:cubicBezTo>
                  <a:pt x="354579" y="2082435"/>
                  <a:pt x="344025" y="2089885"/>
                  <a:pt x="337816" y="2104164"/>
                </a:cubicBezTo>
                <a:cubicBezTo>
                  <a:pt x="332229" y="2115960"/>
                  <a:pt x="328504" y="2128997"/>
                  <a:pt x="324779" y="2142035"/>
                </a:cubicBezTo>
                <a:cubicBezTo>
                  <a:pt x="311120" y="2190460"/>
                  <a:pt x="299325" y="2239505"/>
                  <a:pt x="285046" y="2287930"/>
                </a:cubicBezTo>
                <a:cubicBezTo>
                  <a:pt x="268283" y="2345047"/>
                  <a:pt x="247175" y="2400921"/>
                  <a:pt x="234137" y="2459280"/>
                </a:cubicBezTo>
                <a:cubicBezTo>
                  <a:pt x="219237" y="2525088"/>
                  <a:pt x="199992" y="2590275"/>
                  <a:pt x="181988" y="2655462"/>
                </a:cubicBezTo>
                <a:cubicBezTo>
                  <a:pt x="172675" y="2688987"/>
                  <a:pt x="158396" y="2721270"/>
                  <a:pt x="153429" y="2754795"/>
                </a:cubicBezTo>
                <a:cubicBezTo>
                  <a:pt x="145979" y="2801358"/>
                  <a:pt x="134804" y="2846057"/>
                  <a:pt x="119904" y="2890136"/>
                </a:cubicBezTo>
                <a:cubicBezTo>
                  <a:pt x="114938" y="2904416"/>
                  <a:pt x="115559" y="2919936"/>
                  <a:pt x="113696" y="2936699"/>
                </a:cubicBezTo>
                <a:cubicBezTo>
                  <a:pt x="185713" y="2934836"/>
                  <a:pt x="217375" y="2883928"/>
                  <a:pt x="254625" y="2841091"/>
                </a:cubicBezTo>
                <a:cubicBezTo>
                  <a:pt x="257729" y="2837366"/>
                  <a:pt x="255246" y="2828053"/>
                  <a:pt x="254004" y="2821845"/>
                </a:cubicBezTo>
                <a:cubicBezTo>
                  <a:pt x="243450" y="2778387"/>
                  <a:pt x="245933" y="2734308"/>
                  <a:pt x="251521" y="2690229"/>
                </a:cubicBezTo>
                <a:cubicBezTo>
                  <a:pt x="257729" y="2641804"/>
                  <a:pt x="270766" y="2595863"/>
                  <a:pt x="309258" y="2561717"/>
                </a:cubicBezTo>
                <a:cubicBezTo>
                  <a:pt x="344025" y="2531296"/>
                  <a:pt x="380033" y="2535642"/>
                  <a:pt x="409212" y="2571650"/>
                </a:cubicBezTo>
                <a:cubicBezTo>
                  <a:pt x="434666" y="2602692"/>
                  <a:pt x="431562" y="2636837"/>
                  <a:pt x="422870" y="2670983"/>
                </a:cubicBezTo>
                <a:cubicBezTo>
                  <a:pt x="404866" y="2740516"/>
                  <a:pt x="380654" y="2805083"/>
                  <a:pt x="341541" y="2866545"/>
                </a:cubicBezTo>
                <a:close/>
                <a:moveTo>
                  <a:pt x="377549" y="2028423"/>
                </a:moveTo>
                <a:cubicBezTo>
                  <a:pt x="392449" y="2024698"/>
                  <a:pt x="404245" y="2024077"/>
                  <a:pt x="414799" y="2019731"/>
                </a:cubicBezTo>
                <a:cubicBezTo>
                  <a:pt x="483091" y="1988689"/>
                  <a:pt x="535861" y="1938402"/>
                  <a:pt x="583665" y="1881907"/>
                </a:cubicBezTo>
                <a:cubicBezTo>
                  <a:pt x="593599" y="1870111"/>
                  <a:pt x="589253" y="1857694"/>
                  <a:pt x="586149" y="1844036"/>
                </a:cubicBezTo>
                <a:cubicBezTo>
                  <a:pt x="579940" y="1814236"/>
                  <a:pt x="574974" y="1783815"/>
                  <a:pt x="573732" y="1753394"/>
                </a:cubicBezTo>
                <a:cubicBezTo>
                  <a:pt x="573111" y="1729803"/>
                  <a:pt x="579940" y="1705590"/>
                  <a:pt x="581182" y="1681999"/>
                </a:cubicBezTo>
                <a:cubicBezTo>
                  <a:pt x="583045" y="1635436"/>
                  <a:pt x="601049" y="1596945"/>
                  <a:pt x="632090" y="1562799"/>
                </a:cubicBezTo>
                <a:cubicBezTo>
                  <a:pt x="651957" y="1540449"/>
                  <a:pt x="673065" y="1536103"/>
                  <a:pt x="700382" y="1549141"/>
                </a:cubicBezTo>
                <a:cubicBezTo>
                  <a:pt x="742598" y="1568387"/>
                  <a:pt x="761844" y="1607499"/>
                  <a:pt x="753773" y="1663374"/>
                </a:cubicBezTo>
                <a:cubicBezTo>
                  <a:pt x="745082" y="1724215"/>
                  <a:pt x="735148" y="1785057"/>
                  <a:pt x="705348" y="1840311"/>
                </a:cubicBezTo>
                <a:cubicBezTo>
                  <a:pt x="700382" y="1849002"/>
                  <a:pt x="697278" y="1858315"/>
                  <a:pt x="692311" y="1870111"/>
                </a:cubicBezTo>
                <a:cubicBezTo>
                  <a:pt x="725215" y="1871973"/>
                  <a:pt x="747565" y="1856452"/>
                  <a:pt x="768052" y="1840311"/>
                </a:cubicBezTo>
                <a:cubicBezTo>
                  <a:pt x="835723" y="1785678"/>
                  <a:pt x="876698" y="1713040"/>
                  <a:pt x="905256" y="1632953"/>
                </a:cubicBezTo>
                <a:cubicBezTo>
                  <a:pt x="908360" y="1624882"/>
                  <a:pt x="905256" y="1611224"/>
                  <a:pt x="900289" y="1603774"/>
                </a:cubicBezTo>
                <a:cubicBezTo>
                  <a:pt x="862419" y="1545416"/>
                  <a:pt x="868006" y="1480850"/>
                  <a:pt x="871731" y="1416904"/>
                </a:cubicBezTo>
                <a:cubicBezTo>
                  <a:pt x="872973" y="1395175"/>
                  <a:pt x="884769" y="1373446"/>
                  <a:pt x="895323" y="1353579"/>
                </a:cubicBezTo>
                <a:cubicBezTo>
                  <a:pt x="910844" y="1325642"/>
                  <a:pt x="954923" y="1316950"/>
                  <a:pt x="974789" y="1341162"/>
                </a:cubicBezTo>
                <a:cubicBezTo>
                  <a:pt x="990931" y="1361029"/>
                  <a:pt x="1007693" y="1387725"/>
                  <a:pt x="1008314" y="1411937"/>
                </a:cubicBezTo>
                <a:cubicBezTo>
                  <a:pt x="1010177" y="1462225"/>
                  <a:pt x="1001485" y="1512512"/>
                  <a:pt x="996518" y="1563420"/>
                </a:cubicBezTo>
                <a:cubicBezTo>
                  <a:pt x="995277" y="1577699"/>
                  <a:pt x="992173" y="1591357"/>
                  <a:pt x="989689" y="1608741"/>
                </a:cubicBezTo>
                <a:cubicBezTo>
                  <a:pt x="1044943" y="1606257"/>
                  <a:pt x="1082814" y="1583287"/>
                  <a:pt x="1112614" y="1550383"/>
                </a:cubicBezTo>
                <a:cubicBezTo>
                  <a:pt x="1036872" y="1303292"/>
                  <a:pt x="962993" y="1061168"/>
                  <a:pt x="888494" y="819664"/>
                </a:cubicBezTo>
                <a:cubicBezTo>
                  <a:pt x="866144" y="819043"/>
                  <a:pt x="851244" y="828356"/>
                  <a:pt x="841931" y="843877"/>
                </a:cubicBezTo>
                <a:cubicBezTo>
                  <a:pt x="820202" y="878643"/>
                  <a:pt x="799094" y="914031"/>
                  <a:pt x="781090" y="951280"/>
                </a:cubicBezTo>
                <a:cubicBezTo>
                  <a:pt x="764327" y="987289"/>
                  <a:pt x="751911" y="1025780"/>
                  <a:pt x="738253" y="1063030"/>
                </a:cubicBezTo>
                <a:cubicBezTo>
                  <a:pt x="697898" y="1174159"/>
                  <a:pt x="658786" y="1286529"/>
                  <a:pt x="615949" y="1397037"/>
                </a:cubicBezTo>
                <a:cubicBezTo>
                  <a:pt x="594220" y="1453533"/>
                  <a:pt x="576216" y="1511891"/>
                  <a:pt x="548278" y="1567145"/>
                </a:cubicBezTo>
                <a:cubicBezTo>
                  <a:pt x="519099" y="1624882"/>
                  <a:pt x="497991" y="1686965"/>
                  <a:pt x="476882" y="1748428"/>
                </a:cubicBezTo>
                <a:cubicBezTo>
                  <a:pt x="455774" y="1809890"/>
                  <a:pt x="413558" y="1863282"/>
                  <a:pt x="407349" y="1930331"/>
                </a:cubicBezTo>
                <a:cubicBezTo>
                  <a:pt x="406729" y="1935298"/>
                  <a:pt x="404245" y="1940886"/>
                  <a:pt x="401141" y="1944610"/>
                </a:cubicBezTo>
                <a:cubicBezTo>
                  <a:pt x="381895" y="1966339"/>
                  <a:pt x="380654" y="1993035"/>
                  <a:pt x="377549" y="2028423"/>
                </a:cubicBezTo>
                <a:close/>
                <a:moveTo>
                  <a:pt x="676790" y="2600829"/>
                </a:moveTo>
                <a:cubicBezTo>
                  <a:pt x="682378" y="2592758"/>
                  <a:pt x="685482" y="2590275"/>
                  <a:pt x="686723" y="2586550"/>
                </a:cubicBezTo>
                <a:cubicBezTo>
                  <a:pt x="712798" y="2498392"/>
                  <a:pt x="739494" y="2410855"/>
                  <a:pt x="763707" y="2322076"/>
                </a:cubicBezTo>
                <a:cubicBezTo>
                  <a:pt x="768673" y="2302830"/>
                  <a:pt x="764327" y="2281101"/>
                  <a:pt x="764327" y="2251301"/>
                </a:cubicBezTo>
                <a:cubicBezTo>
                  <a:pt x="748186" y="2261855"/>
                  <a:pt x="734528" y="2266201"/>
                  <a:pt x="727698" y="2275514"/>
                </a:cubicBezTo>
                <a:cubicBezTo>
                  <a:pt x="715282" y="2292276"/>
                  <a:pt x="704107" y="2311522"/>
                  <a:pt x="696657" y="2330768"/>
                </a:cubicBezTo>
                <a:cubicBezTo>
                  <a:pt x="666857" y="2407130"/>
                  <a:pt x="663132" y="2486596"/>
                  <a:pt x="668719" y="2567304"/>
                </a:cubicBezTo>
                <a:cubicBezTo>
                  <a:pt x="669340" y="2577238"/>
                  <a:pt x="673065" y="2587171"/>
                  <a:pt x="676790" y="2600829"/>
                </a:cubicBezTo>
                <a:close/>
                <a:moveTo>
                  <a:pt x="1090885" y="2461142"/>
                </a:moveTo>
                <a:cubicBezTo>
                  <a:pt x="1132480" y="2377330"/>
                  <a:pt x="1153589" y="2294139"/>
                  <a:pt x="1142414" y="2199772"/>
                </a:cubicBezTo>
                <a:cubicBezTo>
                  <a:pt x="1077847" y="2243851"/>
                  <a:pt x="1049289" y="2391609"/>
                  <a:pt x="1090885" y="2461142"/>
                </a:cubicBezTo>
                <a:close/>
                <a:moveTo>
                  <a:pt x="689207" y="1603153"/>
                </a:moveTo>
                <a:cubicBezTo>
                  <a:pt x="664994" y="1605016"/>
                  <a:pt x="663132" y="1623641"/>
                  <a:pt x="657544" y="1637299"/>
                </a:cubicBezTo>
                <a:cubicBezTo>
                  <a:pt x="638919" y="1681378"/>
                  <a:pt x="632090" y="1727319"/>
                  <a:pt x="642644" y="1780090"/>
                </a:cubicBezTo>
                <a:cubicBezTo>
                  <a:pt x="673686" y="1719249"/>
                  <a:pt x="683619" y="1681378"/>
                  <a:pt x="689207" y="1603153"/>
                </a:cubicBezTo>
                <a:close/>
                <a:moveTo>
                  <a:pt x="310500" y="2740516"/>
                </a:moveTo>
                <a:cubicBezTo>
                  <a:pt x="346508" y="2680295"/>
                  <a:pt x="358924" y="2639941"/>
                  <a:pt x="352716" y="2607658"/>
                </a:cubicBezTo>
                <a:cubicBezTo>
                  <a:pt x="322295" y="2638700"/>
                  <a:pt x="305533" y="2692091"/>
                  <a:pt x="310500" y="2740516"/>
                </a:cubicBezTo>
                <a:close/>
                <a:moveTo>
                  <a:pt x="943748" y="1402625"/>
                </a:moveTo>
                <a:cubicBezTo>
                  <a:pt x="931952" y="1439875"/>
                  <a:pt x="923881" y="1476504"/>
                  <a:pt x="931952" y="1514995"/>
                </a:cubicBezTo>
                <a:cubicBezTo>
                  <a:pt x="945610" y="1478366"/>
                  <a:pt x="954302" y="1441116"/>
                  <a:pt x="943748" y="1402625"/>
                </a:cubicBezTo>
                <a:close/>
                <a:moveTo>
                  <a:pt x="793507" y="398741"/>
                </a:moveTo>
                <a:cubicBezTo>
                  <a:pt x="813994" y="345970"/>
                  <a:pt x="834481" y="295062"/>
                  <a:pt x="853727" y="244154"/>
                </a:cubicBezTo>
                <a:cubicBezTo>
                  <a:pt x="881665" y="169033"/>
                  <a:pt x="920777" y="101362"/>
                  <a:pt x="981618" y="48592"/>
                </a:cubicBezTo>
                <a:cubicBezTo>
                  <a:pt x="1000243" y="31829"/>
                  <a:pt x="1021972" y="17550"/>
                  <a:pt x="1044943" y="6996"/>
                </a:cubicBezTo>
                <a:cubicBezTo>
                  <a:pt x="1087160" y="-12871"/>
                  <a:pt x="1143035" y="11342"/>
                  <a:pt x="1166005" y="57283"/>
                </a:cubicBezTo>
                <a:cubicBezTo>
                  <a:pt x="1181526" y="87704"/>
                  <a:pt x="1185872" y="120608"/>
                  <a:pt x="1187114" y="154754"/>
                </a:cubicBezTo>
                <a:cubicBezTo>
                  <a:pt x="1187734" y="166550"/>
                  <a:pt x="1189597" y="177725"/>
                  <a:pt x="1190839" y="191383"/>
                </a:cubicBezTo>
                <a:cubicBezTo>
                  <a:pt x="1217534" y="178345"/>
                  <a:pt x="1239264" y="165929"/>
                  <a:pt x="1262234" y="155996"/>
                </a:cubicBezTo>
                <a:cubicBezTo>
                  <a:pt x="1309417" y="135508"/>
                  <a:pt x="1357842" y="133025"/>
                  <a:pt x="1406888" y="149787"/>
                </a:cubicBezTo>
                <a:cubicBezTo>
                  <a:pt x="1454071" y="165929"/>
                  <a:pt x="1474559" y="196970"/>
                  <a:pt x="1472075" y="247258"/>
                </a:cubicBezTo>
                <a:cubicBezTo>
                  <a:pt x="1468971" y="319895"/>
                  <a:pt x="1443517" y="384461"/>
                  <a:pt x="1406888" y="446545"/>
                </a:cubicBezTo>
                <a:cubicBezTo>
                  <a:pt x="1368396" y="512353"/>
                  <a:pt x="1310659" y="560157"/>
                  <a:pt x="1259130" y="614169"/>
                </a:cubicBezTo>
                <a:cubicBezTo>
                  <a:pt x="1216914" y="658248"/>
                  <a:pt x="1166626" y="691773"/>
                  <a:pt x="1112614" y="718469"/>
                </a:cubicBezTo>
                <a:cubicBezTo>
                  <a:pt x="1082193" y="733369"/>
                  <a:pt x="1046185" y="737714"/>
                  <a:pt x="1012039" y="743923"/>
                </a:cubicBezTo>
                <a:cubicBezTo>
                  <a:pt x="1002727" y="745785"/>
                  <a:pt x="988448" y="738335"/>
                  <a:pt x="980998" y="731506"/>
                </a:cubicBezTo>
                <a:cubicBezTo>
                  <a:pt x="967339" y="719090"/>
                  <a:pt x="971685" y="702948"/>
                  <a:pt x="989689" y="697981"/>
                </a:cubicBezTo>
                <a:cubicBezTo>
                  <a:pt x="1074743" y="674390"/>
                  <a:pt x="1140551" y="619136"/>
                  <a:pt x="1204497" y="562640"/>
                </a:cubicBezTo>
                <a:cubicBezTo>
                  <a:pt x="1255405" y="517940"/>
                  <a:pt x="1301967" y="468274"/>
                  <a:pt x="1349151" y="418607"/>
                </a:cubicBezTo>
                <a:cubicBezTo>
                  <a:pt x="1383296" y="382599"/>
                  <a:pt x="1396955" y="336037"/>
                  <a:pt x="1412475" y="290716"/>
                </a:cubicBezTo>
                <a:cubicBezTo>
                  <a:pt x="1418684" y="273333"/>
                  <a:pt x="1423030" y="254708"/>
                  <a:pt x="1425513" y="236083"/>
                </a:cubicBezTo>
                <a:cubicBezTo>
                  <a:pt x="1429238" y="208766"/>
                  <a:pt x="1421167" y="198833"/>
                  <a:pt x="1394471" y="195108"/>
                </a:cubicBezTo>
                <a:cubicBezTo>
                  <a:pt x="1351013" y="188900"/>
                  <a:pt x="1310038" y="195729"/>
                  <a:pt x="1270305" y="215595"/>
                </a:cubicBezTo>
                <a:cubicBezTo>
                  <a:pt x="1209464" y="245395"/>
                  <a:pt x="1176559" y="291337"/>
                  <a:pt x="1164764" y="359007"/>
                </a:cubicBezTo>
                <a:cubicBezTo>
                  <a:pt x="1149864" y="442820"/>
                  <a:pt x="1108889" y="514836"/>
                  <a:pt x="1038735" y="566986"/>
                </a:cubicBezTo>
                <a:cubicBezTo>
                  <a:pt x="1009556" y="588715"/>
                  <a:pt x="983481" y="591819"/>
                  <a:pt x="961131" y="576298"/>
                </a:cubicBezTo>
                <a:cubicBezTo>
                  <a:pt x="936919" y="559536"/>
                  <a:pt x="930089" y="534703"/>
                  <a:pt x="940644" y="497453"/>
                </a:cubicBezTo>
                <a:cubicBezTo>
                  <a:pt x="954923" y="449028"/>
                  <a:pt x="980998" y="406811"/>
                  <a:pt x="1013281" y="369562"/>
                </a:cubicBezTo>
                <a:cubicBezTo>
                  <a:pt x="1046806" y="331691"/>
                  <a:pt x="1083435" y="296303"/>
                  <a:pt x="1118201" y="259054"/>
                </a:cubicBezTo>
                <a:cubicBezTo>
                  <a:pt x="1127514" y="248499"/>
                  <a:pt x="1138689" y="234841"/>
                  <a:pt x="1139930" y="222425"/>
                </a:cubicBezTo>
                <a:cubicBezTo>
                  <a:pt x="1144276" y="178345"/>
                  <a:pt x="1148001" y="134266"/>
                  <a:pt x="1135585" y="90808"/>
                </a:cubicBezTo>
                <a:cubicBezTo>
                  <a:pt x="1126893" y="61629"/>
                  <a:pt x="1117581" y="53558"/>
                  <a:pt x="1089643" y="60388"/>
                </a:cubicBezTo>
                <a:cubicBezTo>
                  <a:pt x="1071018" y="64733"/>
                  <a:pt x="1051772" y="73425"/>
                  <a:pt x="1036252" y="85221"/>
                </a:cubicBezTo>
                <a:cubicBezTo>
                  <a:pt x="989068" y="122471"/>
                  <a:pt x="957406" y="172758"/>
                  <a:pt x="933814" y="226770"/>
                </a:cubicBezTo>
                <a:cubicBezTo>
                  <a:pt x="904015" y="296303"/>
                  <a:pt x="879802" y="368941"/>
                  <a:pt x="853106" y="440336"/>
                </a:cubicBezTo>
                <a:cubicBezTo>
                  <a:pt x="847519" y="455857"/>
                  <a:pt x="850002" y="468895"/>
                  <a:pt x="859315" y="481932"/>
                </a:cubicBezTo>
                <a:cubicBezTo>
                  <a:pt x="897806" y="534703"/>
                  <a:pt x="905877" y="595544"/>
                  <a:pt x="899669" y="657627"/>
                </a:cubicBezTo>
                <a:cubicBezTo>
                  <a:pt x="897185" y="683081"/>
                  <a:pt x="886010" y="709777"/>
                  <a:pt x="872352" y="731506"/>
                </a:cubicBezTo>
                <a:cubicBezTo>
                  <a:pt x="851244" y="765031"/>
                  <a:pt x="835102" y="768756"/>
                  <a:pt x="794127" y="744544"/>
                </a:cubicBezTo>
                <a:cubicBezTo>
                  <a:pt x="766811" y="727781"/>
                  <a:pt x="752532" y="701085"/>
                  <a:pt x="750048" y="667561"/>
                </a:cubicBezTo>
                <a:cubicBezTo>
                  <a:pt x="745082" y="599890"/>
                  <a:pt x="755015" y="534082"/>
                  <a:pt x="777986" y="470757"/>
                </a:cubicBezTo>
                <a:cubicBezTo>
                  <a:pt x="779227" y="467032"/>
                  <a:pt x="779848" y="463307"/>
                  <a:pt x="780469" y="459582"/>
                </a:cubicBezTo>
                <a:cubicBezTo>
                  <a:pt x="746323" y="421711"/>
                  <a:pt x="701003" y="413020"/>
                  <a:pt x="671824" y="440957"/>
                </a:cubicBezTo>
                <a:cubicBezTo>
                  <a:pt x="659407" y="453374"/>
                  <a:pt x="647611" y="471378"/>
                  <a:pt x="645128" y="488761"/>
                </a:cubicBezTo>
                <a:cubicBezTo>
                  <a:pt x="638299" y="534082"/>
                  <a:pt x="637678" y="580023"/>
                  <a:pt x="664994" y="620998"/>
                </a:cubicBezTo>
                <a:cubicBezTo>
                  <a:pt x="682378" y="646452"/>
                  <a:pt x="700382" y="671286"/>
                  <a:pt x="717765" y="696740"/>
                </a:cubicBezTo>
                <a:cubicBezTo>
                  <a:pt x="728940" y="712881"/>
                  <a:pt x="741977" y="728402"/>
                  <a:pt x="739494" y="748269"/>
                </a:cubicBezTo>
                <a:cubicBezTo>
                  <a:pt x="723353" y="759444"/>
                  <a:pt x="713419" y="751373"/>
                  <a:pt x="705348" y="742681"/>
                </a:cubicBezTo>
                <a:cubicBezTo>
                  <a:pt x="672444" y="703569"/>
                  <a:pt x="639540" y="665077"/>
                  <a:pt x="609120" y="624723"/>
                </a:cubicBezTo>
                <a:cubicBezTo>
                  <a:pt x="574974" y="580023"/>
                  <a:pt x="573732" y="527873"/>
                  <a:pt x="581803" y="475103"/>
                </a:cubicBezTo>
                <a:cubicBezTo>
                  <a:pt x="586149" y="447165"/>
                  <a:pt x="596082" y="421711"/>
                  <a:pt x="612845" y="398120"/>
                </a:cubicBezTo>
                <a:cubicBezTo>
                  <a:pt x="627744" y="377011"/>
                  <a:pt x="646369" y="369562"/>
                  <a:pt x="670582" y="368320"/>
                </a:cubicBezTo>
                <a:cubicBezTo>
                  <a:pt x="705969" y="366457"/>
                  <a:pt x="739494" y="375149"/>
                  <a:pt x="771157" y="390670"/>
                </a:cubicBezTo>
                <a:cubicBezTo>
                  <a:pt x="778607" y="393153"/>
                  <a:pt x="786056" y="395636"/>
                  <a:pt x="793507" y="398741"/>
                </a:cubicBezTo>
                <a:close/>
                <a:moveTo>
                  <a:pt x="1110751" y="354041"/>
                </a:moveTo>
                <a:cubicBezTo>
                  <a:pt x="1060464" y="389428"/>
                  <a:pt x="999002" y="480690"/>
                  <a:pt x="993414" y="526632"/>
                </a:cubicBezTo>
                <a:cubicBezTo>
                  <a:pt x="1053014" y="483174"/>
                  <a:pt x="1087160" y="427299"/>
                  <a:pt x="1110751" y="354041"/>
                </a:cubicBezTo>
                <a:close/>
                <a:moveTo>
                  <a:pt x="812752" y="705431"/>
                </a:moveTo>
                <a:cubicBezTo>
                  <a:pt x="854348" y="673148"/>
                  <a:pt x="861177" y="579403"/>
                  <a:pt x="828894" y="529115"/>
                </a:cubicBezTo>
                <a:cubicBezTo>
                  <a:pt x="812131" y="588094"/>
                  <a:pt x="806544" y="642727"/>
                  <a:pt x="812752" y="705431"/>
                </a:cubicBezTo>
                <a:close/>
              </a:path>
            </a:pathLst>
          </a:custGeom>
          <a:solidFill>
            <a:srgbClr val="6AC25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 rot="-378515">
            <a:off x="8303081" y="3926157"/>
            <a:ext cx="904695" cy="1405104"/>
          </a:xfrm>
          <a:custGeom>
            <a:rect b="b" l="l" r="r" t="t"/>
            <a:pathLst>
              <a:path extrusionOk="0" h="2807226" w="1807470">
                <a:moveTo>
                  <a:pt x="1028368" y="309249"/>
                </a:moveTo>
                <a:cubicBezTo>
                  <a:pt x="1101381" y="333170"/>
                  <a:pt x="1167385" y="362341"/>
                  <a:pt x="1194838" y="437020"/>
                </a:cubicBezTo>
                <a:cubicBezTo>
                  <a:pt x="1220538" y="505865"/>
                  <a:pt x="1220538" y="574127"/>
                  <a:pt x="1170890" y="635970"/>
                </a:cubicBezTo>
                <a:cubicBezTo>
                  <a:pt x="1263762" y="653473"/>
                  <a:pt x="1349625" y="675060"/>
                  <a:pt x="1429647" y="711816"/>
                </a:cubicBezTo>
                <a:cubicBezTo>
                  <a:pt x="1541211" y="762574"/>
                  <a:pt x="1645765" y="823835"/>
                  <a:pt x="1722867" y="923018"/>
                </a:cubicBezTo>
                <a:cubicBezTo>
                  <a:pt x="1774852" y="990696"/>
                  <a:pt x="1812235" y="1068292"/>
                  <a:pt x="1806978" y="1152306"/>
                </a:cubicBezTo>
                <a:cubicBezTo>
                  <a:pt x="1801137" y="1250906"/>
                  <a:pt x="1777188" y="1347755"/>
                  <a:pt x="1700671" y="1418350"/>
                </a:cubicBezTo>
                <a:cubicBezTo>
                  <a:pt x="1709433" y="1469692"/>
                  <a:pt x="1721115" y="1518116"/>
                  <a:pt x="1725787" y="1567708"/>
                </a:cubicBezTo>
                <a:cubicBezTo>
                  <a:pt x="1733965" y="1653472"/>
                  <a:pt x="1716442" y="1732819"/>
                  <a:pt x="1655695" y="1798163"/>
                </a:cubicBezTo>
                <a:cubicBezTo>
                  <a:pt x="1618897" y="1837836"/>
                  <a:pt x="1583266" y="1880427"/>
                  <a:pt x="1533033" y="1904931"/>
                </a:cubicBezTo>
                <a:cubicBezTo>
                  <a:pt x="1514342" y="1913682"/>
                  <a:pt x="1510253" y="1928268"/>
                  <a:pt x="1509669" y="1946354"/>
                </a:cubicBezTo>
                <a:cubicBezTo>
                  <a:pt x="1507917" y="1994779"/>
                  <a:pt x="1508501" y="2043787"/>
                  <a:pt x="1501492" y="2092212"/>
                </a:cubicBezTo>
                <a:cubicBezTo>
                  <a:pt x="1488642" y="2188478"/>
                  <a:pt x="1471119" y="2284160"/>
                  <a:pt x="1455932" y="2379843"/>
                </a:cubicBezTo>
                <a:cubicBezTo>
                  <a:pt x="1446586" y="2437602"/>
                  <a:pt x="1437825" y="2495362"/>
                  <a:pt x="1429647" y="2553121"/>
                </a:cubicBezTo>
                <a:cubicBezTo>
                  <a:pt x="1427895" y="2566540"/>
                  <a:pt x="1432568" y="2580543"/>
                  <a:pt x="1431399" y="2594545"/>
                </a:cubicBezTo>
                <a:cubicBezTo>
                  <a:pt x="1430231" y="2606214"/>
                  <a:pt x="1427895" y="2620216"/>
                  <a:pt x="1420886" y="2628967"/>
                </a:cubicBezTo>
                <a:cubicBezTo>
                  <a:pt x="1386424" y="2675642"/>
                  <a:pt x="1336191" y="2703063"/>
                  <a:pt x="1283037" y="2719399"/>
                </a:cubicBezTo>
                <a:cubicBezTo>
                  <a:pt x="1202431" y="2744487"/>
                  <a:pt x="1121825" y="2767240"/>
                  <a:pt x="1038298" y="2782993"/>
                </a:cubicBezTo>
                <a:cubicBezTo>
                  <a:pt x="964701" y="2797579"/>
                  <a:pt x="891688" y="2805163"/>
                  <a:pt x="816923" y="2806913"/>
                </a:cubicBezTo>
                <a:cubicBezTo>
                  <a:pt x="731644" y="2809247"/>
                  <a:pt x="648702" y="2798746"/>
                  <a:pt x="568095" y="2768407"/>
                </a:cubicBezTo>
                <a:cubicBezTo>
                  <a:pt x="535970" y="2756155"/>
                  <a:pt x="503260" y="2746237"/>
                  <a:pt x="469966" y="2738652"/>
                </a:cubicBezTo>
                <a:cubicBezTo>
                  <a:pt x="434920" y="2731068"/>
                  <a:pt x="416813" y="2710064"/>
                  <a:pt x="404547" y="2677976"/>
                </a:cubicBezTo>
                <a:cubicBezTo>
                  <a:pt x="373005" y="2591628"/>
                  <a:pt x="351393" y="2502947"/>
                  <a:pt x="333870" y="2413098"/>
                </a:cubicBezTo>
                <a:cubicBezTo>
                  <a:pt x="306417" y="2273075"/>
                  <a:pt x="273707" y="2133635"/>
                  <a:pt x="250343" y="1993028"/>
                </a:cubicBezTo>
                <a:cubicBezTo>
                  <a:pt x="241582" y="1941687"/>
                  <a:pt x="226395" y="1907848"/>
                  <a:pt x="177330" y="1885094"/>
                </a:cubicBezTo>
                <a:cubicBezTo>
                  <a:pt x="93804" y="1846588"/>
                  <a:pt x="49996" y="1773075"/>
                  <a:pt x="21375" y="1689062"/>
                </a:cubicBezTo>
                <a:cubicBezTo>
                  <a:pt x="9109" y="1651722"/>
                  <a:pt x="9693" y="1613216"/>
                  <a:pt x="3852" y="1575876"/>
                </a:cubicBezTo>
                <a:cubicBezTo>
                  <a:pt x="-8414" y="1498863"/>
                  <a:pt x="10861" y="1428852"/>
                  <a:pt x="30137" y="1357673"/>
                </a:cubicBezTo>
                <a:cubicBezTo>
                  <a:pt x="48244" y="1289995"/>
                  <a:pt x="82706" y="1229902"/>
                  <a:pt x="137027" y="1186145"/>
                </a:cubicBezTo>
                <a:cubicBezTo>
                  <a:pt x="174410" y="1155806"/>
                  <a:pt x="216465" y="1127218"/>
                  <a:pt x="261441" y="1112049"/>
                </a:cubicBezTo>
                <a:cubicBezTo>
                  <a:pt x="306417" y="1096880"/>
                  <a:pt x="337959" y="1073543"/>
                  <a:pt x="349057" y="1030952"/>
                </a:cubicBezTo>
                <a:cubicBezTo>
                  <a:pt x="364243" y="973193"/>
                  <a:pt x="406883" y="935853"/>
                  <a:pt x="442513" y="894430"/>
                </a:cubicBezTo>
                <a:cubicBezTo>
                  <a:pt x="479896" y="850672"/>
                  <a:pt x="524288" y="809832"/>
                  <a:pt x="572184" y="777744"/>
                </a:cubicBezTo>
                <a:cubicBezTo>
                  <a:pt x="623001" y="743905"/>
                  <a:pt x="681411" y="721734"/>
                  <a:pt x="736901" y="696063"/>
                </a:cubicBezTo>
                <a:cubicBezTo>
                  <a:pt x="759681" y="685562"/>
                  <a:pt x="784213" y="678561"/>
                  <a:pt x="811082" y="668642"/>
                </a:cubicBezTo>
                <a:cubicBezTo>
                  <a:pt x="804657" y="657557"/>
                  <a:pt x="801152" y="648806"/>
                  <a:pt x="795895" y="641221"/>
                </a:cubicBezTo>
                <a:cubicBezTo>
                  <a:pt x="749751" y="578211"/>
                  <a:pt x="742742" y="511700"/>
                  <a:pt x="773115" y="438771"/>
                </a:cubicBezTo>
                <a:cubicBezTo>
                  <a:pt x="791807" y="393847"/>
                  <a:pt x="815171" y="354173"/>
                  <a:pt x="861315" y="333170"/>
                </a:cubicBezTo>
                <a:cubicBezTo>
                  <a:pt x="875334" y="326752"/>
                  <a:pt x="889936" y="320334"/>
                  <a:pt x="905123" y="318584"/>
                </a:cubicBezTo>
                <a:cubicBezTo>
                  <a:pt x="933160" y="314500"/>
                  <a:pt x="950683" y="303998"/>
                  <a:pt x="958860" y="273660"/>
                </a:cubicBezTo>
                <a:cubicBezTo>
                  <a:pt x="975799" y="213567"/>
                  <a:pt x="1007341" y="158724"/>
                  <a:pt x="1051148" y="116134"/>
                </a:cubicBezTo>
                <a:cubicBezTo>
                  <a:pt x="1083858" y="84045"/>
                  <a:pt x="1125914" y="57207"/>
                  <a:pt x="1169137" y="42038"/>
                </a:cubicBezTo>
                <a:cubicBezTo>
                  <a:pt x="1226379" y="21618"/>
                  <a:pt x="1288294" y="14617"/>
                  <a:pt x="1348457" y="1782"/>
                </a:cubicBezTo>
                <a:cubicBezTo>
                  <a:pt x="1352546" y="615"/>
                  <a:pt x="1356634" y="31"/>
                  <a:pt x="1361307" y="31"/>
                </a:cubicBezTo>
                <a:cubicBezTo>
                  <a:pt x="1376494" y="-552"/>
                  <a:pt x="1388176" y="7032"/>
                  <a:pt x="1387592" y="21618"/>
                </a:cubicBezTo>
                <a:cubicBezTo>
                  <a:pt x="1387008" y="29786"/>
                  <a:pt x="1377078" y="41455"/>
                  <a:pt x="1368316" y="44955"/>
                </a:cubicBezTo>
                <a:cubicBezTo>
                  <a:pt x="1348457" y="53707"/>
                  <a:pt x="1326845" y="56624"/>
                  <a:pt x="1306986" y="64792"/>
                </a:cubicBezTo>
                <a:cubicBezTo>
                  <a:pt x="1259673" y="84045"/>
                  <a:pt x="1209440" y="99798"/>
                  <a:pt x="1166801" y="127219"/>
                </a:cubicBezTo>
                <a:cubicBezTo>
                  <a:pt x="1100213" y="168059"/>
                  <a:pt x="1051733" y="228152"/>
                  <a:pt x="1028368" y="309249"/>
                </a:cubicBezTo>
                <a:close/>
                <a:moveTo>
                  <a:pt x="1652190" y="1344838"/>
                </a:moveTo>
                <a:cubicBezTo>
                  <a:pt x="1711185" y="1273659"/>
                  <a:pt x="1762002" y="1200730"/>
                  <a:pt x="1741558" y="1100964"/>
                </a:cubicBezTo>
                <a:cubicBezTo>
                  <a:pt x="1725787" y="1022784"/>
                  <a:pt x="1689573" y="955106"/>
                  <a:pt x="1627658" y="904348"/>
                </a:cubicBezTo>
                <a:cubicBezTo>
                  <a:pt x="1596701" y="879260"/>
                  <a:pt x="1562239" y="858257"/>
                  <a:pt x="1528361" y="837253"/>
                </a:cubicBezTo>
                <a:cubicBezTo>
                  <a:pt x="1402778" y="759657"/>
                  <a:pt x="1267267" y="708899"/>
                  <a:pt x="1118320" y="701898"/>
                </a:cubicBezTo>
                <a:cubicBezTo>
                  <a:pt x="1100213" y="701314"/>
                  <a:pt x="1082106" y="706565"/>
                  <a:pt x="1063999" y="709482"/>
                </a:cubicBezTo>
                <a:cubicBezTo>
                  <a:pt x="1034209" y="714150"/>
                  <a:pt x="1005004" y="720567"/>
                  <a:pt x="975215" y="723485"/>
                </a:cubicBezTo>
                <a:cubicBezTo>
                  <a:pt x="944258" y="726985"/>
                  <a:pt x="912716" y="724068"/>
                  <a:pt x="881759" y="729319"/>
                </a:cubicBezTo>
                <a:cubicBezTo>
                  <a:pt x="851385" y="734570"/>
                  <a:pt x="821012" y="744488"/>
                  <a:pt x="791807" y="755573"/>
                </a:cubicBezTo>
                <a:cubicBezTo>
                  <a:pt x="750335" y="770742"/>
                  <a:pt x="709448" y="787662"/>
                  <a:pt x="669729" y="806332"/>
                </a:cubicBezTo>
                <a:cubicBezTo>
                  <a:pt x="576273" y="851256"/>
                  <a:pt x="514942" y="930602"/>
                  <a:pt x="454195" y="1009949"/>
                </a:cubicBezTo>
                <a:cubicBezTo>
                  <a:pt x="440177" y="1028035"/>
                  <a:pt x="430247" y="1049622"/>
                  <a:pt x="415060" y="1074710"/>
                </a:cubicBezTo>
                <a:cubicBezTo>
                  <a:pt x="492162" y="1064208"/>
                  <a:pt x="554661" y="1082294"/>
                  <a:pt x="613655" y="1114966"/>
                </a:cubicBezTo>
                <a:cubicBezTo>
                  <a:pt x="656879" y="1138887"/>
                  <a:pt x="687252" y="1173309"/>
                  <a:pt x="699518" y="1222317"/>
                </a:cubicBezTo>
                <a:cubicBezTo>
                  <a:pt x="710032" y="1265491"/>
                  <a:pt x="693677" y="1314499"/>
                  <a:pt x="659800" y="1330835"/>
                </a:cubicBezTo>
                <a:cubicBezTo>
                  <a:pt x="572768" y="1372259"/>
                  <a:pt x="456532" y="1364091"/>
                  <a:pt x="394033" y="1273659"/>
                </a:cubicBezTo>
                <a:cubicBezTo>
                  <a:pt x="374757" y="1245655"/>
                  <a:pt x="358987" y="1215316"/>
                  <a:pt x="339127" y="1182644"/>
                </a:cubicBezTo>
                <a:cubicBezTo>
                  <a:pt x="307585" y="1191396"/>
                  <a:pt x="278964" y="1210649"/>
                  <a:pt x="250927" y="1228735"/>
                </a:cubicBezTo>
                <a:cubicBezTo>
                  <a:pt x="191933" y="1266658"/>
                  <a:pt x="142284" y="1316250"/>
                  <a:pt x="120088" y="1382177"/>
                </a:cubicBezTo>
                <a:cubicBezTo>
                  <a:pt x="90299" y="1470275"/>
                  <a:pt x="79201" y="1561290"/>
                  <a:pt x="102565" y="1655222"/>
                </a:cubicBezTo>
                <a:cubicBezTo>
                  <a:pt x="119504" y="1724067"/>
                  <a:pt x="150462" y="1780076"/>
                  <a:pt x="209456" y="1820333"/>
                </a:cubicBezTo>
                <a:cubicBezTo>
                  <a:pt x="275460" y="1865841"/>
                  <a:pt x="345552" y="1900847"/>
                  <a:pt x="428495" y="1892095"/>
                </a:cubicBezTo>
                <a:cubicBezTo>
                  <a:pt x="490994" y="1885094"/>
                  <a:pt x="553493" y="1877509"/>
                  <a:pt x="614824" y="1863507"/>
                </a:cubicBezTo>
                <a:cubicBezTo>
                  <a:pt x="652206" y="1854756"/>
                  <a:pt x="693677" y="1846588"/>
                  <a:pt x="718210" y="1805748"/>
                </a:cubicBezTo>
                <a:cubicBezTo>
                  <a:pt x="686668" y="1773075"/>
                  <a:pt x="681411" y="1733402"/>
                  <a:pt x="684916" y="1690228"/>
                </a:cubicBezTo>
                <a:cubicBezTo>
                  <a:pt x="688421" y="1647638"/>
                  <a:pt x="705944" y="1617300"/>
                  <a:pt x="745079" y="1599213"/>
                </a:cubicBezTo>
                <a:cubicBezTo>
                  <a:pt x="785382" y="1580544"/>
                  <a:pt x="824517" y="1588711"/>
                  <a:pt x="861315" y="1605631"/>
                </a:cubicBezTo>
                <a:cubicBezTo>
                  <a:pt x="896945" y="1621384"/>
                  <a:pt x="915637" y="1689062"/>
                  <a:pt x="898113" y="1725818"/>
                </a:cubicBezTo>
                <a:cubicBezTo>
                  <a:pt x="883511" y="1756156"/>
                  <a:pt x="867156" y="1785327"/>
                  <a:pt x="850217" y="1817416"/>
                </a:cubicBezTo>
                <a:cubicBezTo>
                  <a:pt x="880590" y="1846004"/>
                  <a:pt x="920894" y="1865257"/>
                  <a:pt x="967038" y="1874009"/>
                </a:cubicBezTo>
                <a:cubicBezTo>
                  <a:pt x="979304" y="1876342"/>
                  <a:pt x="990986" y="1882177"/>
                  <a:pt x="1002084" y="1886844"/>
                </a:cubicBezTo>
                <a:cubicBezTo>
                  <a:pt x="1019023" y="1893845"/>
                  <a:pt x="1034794" y="1904347"/>
                  <a:pt x="1051733" y="1907848"/>
                </a:cubicBezTo>
                <a:cubicBezTo>
                  <a:pt x="1114232" y="1918933"/>
                  <a:pt x="1177315" y="1911348"/>
                  <a:pt x="1240398" y="1906681"/>
                </a:cubicBezTo>
                <a:cubicBezTo>
                  <a:pt x="1351377" y="1897929"/>
                  <a:pt x="1451843" y="1864091"/>
                  <a:pt x="1544131" y="1800497"/>
                </a:cubicBezTo>
                <a:cubicBezTo>
                  <a:pt x="1648102" y="1728735"/>
                  <a:pt x="1693078" y="1579377"/>
                  <a:pt x="1641092" y="1459773"/>
                </a:cubicBezTo>
                <a:cubicBezTo>
                  <a:pt x="1617144" y="1466191"/>
                  <a:pt x="1592612" y="1473192"/>
                  <a:pt x="1568080" y="1480193"/>
                </a:cubicBezTo>
                <a:cubicBezTo>
                  <a:pt x="1513758" y="1495363"/>
                  <a:pt x="1458852" y="1499447"/>
                  <a:pt x="1409204" y="1470275"/>
                </a:cubicBezTo>
                <a:cubicBezTo>
                  <a:pt x="1327429" y="1422434"/>
                  <a:pt x="1325677" y="1336086"/>
                  <a:pt x="1387592" y="1285328"/>
                </a:cubicBezTo>
                <a:cubicBezTo>
                  <a:pt x="1440161" y="1242154"/>
                  <a:pt x="1489810" y="1240404"/>
                  <a:pt x="1549388" y="1277160"/>
                </a:cubicBezTo>
                <a:cubicBezTo>
                  <a:pt x="1582682" y="1296996"/>
                  <a:pt x="1614808" y="1319750"/>
                  <a:pt x="1652190" y="1344838"/>
                </a:cubicBezTo>
                <a:close/>
                <a:moveTo>
                  <a:pt x="304081" y="1949271"/>
                </a:moveTo>
                <a:cubicBezTo>
                  <a:pt x="305249" y="1962107"/>
                  <a:pt x="305249" y="1969691"/>
                  <a:pt x="307001" y="1976109"/>
                </a:cubicBezTo>
                <a:cubicBezTo>
                  <a:pt x="337959" y="2109715"/>
                  <a:pt x="373589" y="2242737"/>
                  <a:pt x="398705" y="2377509"/>
                </a:cubicBezTo>
                <a:cubicBezTo>
                  <a:pt x="415060" y="2463857"/>
                  <a:pt x="446018" y="2544953"/>
                  <a:pt x="465877" y="2630134"/>
                </a:cubicBezTo>
                <a:cubicBezTo>
                  <a:pt x="468214" y="2640053"/>
                  <a:pt x="471134" y="2650554"/>
                  <a:pt x="477559" y="2657556"/>
                </a:cubicBezTo>
                <a:cubicBezTo>
                  <a:pt x="485153" y="2666890"/>
                  <a:pt x="495082" y="2677976"/>
                  <a:pt x="506180" y="2680309"/>
                </a:cubicBezTo>
                <a:cubicBezTo>
                  <a:pt x="554661" y="2692561"/>
                  <a:pt x="603142" y="2703646"/>
                  <a:pt x="652206" y="2712398"/>
                </a:cubicBezTo>
                <a:cubicBezTo>
                  <a:pt x="772531" y="2733985"/>
                  <a:pt x="891104" y="2721733"/>
                  <a:pt x="1009093" y="2694312"/>
                </a:cubicBezTo>
                <a:cubicBezTo>
                  <a:pt x="1100797" y="2672725"/>
                  <a:pt x="1193670" y="2655222"/>
                  <a:pt x="1285958" y="2634802"/>
                </a:cubicBezTo>
                <a:cubicBezTo>
                  <a:pt x="1308738" y="2629551"/>
                  <a:pt x="1330934" y="2621966"/>
                  <a:pt x="1346705" y="2617299"/>
                </a:cubicBezTo>
                <a:cubicBezTo>
                  <a:pt x="1346705" y="2577042"/>
                  <a:pt x="1343784" y="2544370"/>
                  <a:pt x="1347289" y="2512865"/>
                </a:cubicBezTo>
                <a:cubicBezTo>
                  <a:pt x="1353130" y="2462106"/>
                  <a:pt x="1361891" y="2411348"/>
                  <a:pt x="1371237" y="2361173"/>
                </a:cubicBezTo>
                <a:cubicBezTo>
                  <a:pt x="1392849" y="2250321"/>
                  <a:pt x="1416213" y="2140053"/>
                  <a:pt x="1438409" y="2029785"/>
                </a:cubicBezTo>
                <a:cubicBezTo>
                  <a:pt x="1443666" y="2003530"/>
                  <a:pt x="1446586" y="1977276"/>
                  <a:pt x="1451843" y="1945771"/>
                </a:cubicBezTo>
                <a:cubicBezTo>
                  <a:pt x="1427311" y="1953355"/>
                  <a:pt x="1408620" y="1960940"/>
                  <a:pt x="1389928" y="1964440"/>
                </a:cubicBezTo>
                <a:cubicBezTo>
                  <a:pt x="1297056" y="1981360"/>
                  <a:pt x="1204768" y="1998863"/>
                  <a:pt x="1108975" y="1987778"/>
                </a:cubicBezTo>
                <a:cubicBezTo>
                  <a:pt x="1048228" y="1980777"/>
                  <a:pt x="990986" y="1968525"/>
                  <a:pt x="939001" y="1935269"/>
                </a:cubicBezTo>
                <a:cubicBezTo>
                  <a:pt x="927319" y="1927684"/>
                  <a:pt x="914468" y="1920100"/>
                  <a:pt x="901618" y="1915432"/>
                </a:cubicBezTo>
                <a:cubicBezTo>
                  <a:pt x="863067" y="1901430"/>
                  <a:pt x="823932" y="1889178"/>
                  <a:pt x="780125" y="1874009"/>
                </a:cubicBezTo>
                <a:cubicBezTo>
                  <a:pt x="772531" y="1878093"/>
                  <a:pt x="757345" y="1883344"/>
                  <a:pt x="744494" y="1892095"/>
                </a:cubicBezTo>
                <a:cubicBezTo>
                  <a:pt x="680243" y="1934102"/>
                  <a:pt x="608398" y="1949855"/>
                  <a:pt x="533049" y="1956272"/>
                </a:cubicBezTo>
                <a:cubicBezTo>
                  <a:pt x="520199" y="1957439"/>
                  <a:pt x="506765" y="1956856"/>
                  <a:pt x="494498" y="1960357"/>
                </a:cubicBezTo>
                <a:cubicBezTo>
                  <a:pt x="447186" y="1972608"/>
                  <a:pt x="401042" y="1968525"/>
                  <a:pt x="354314" y="1958606"/>
                </a:cubicBezTo>
                <a:cubicBezTo>
                  <a:pt x="339711" y="1955689"/>
                  <a:pt x="324524" y="1953355"/>
                  <a:pt x="304081" y="1949271"/>
                </a:cubicBezTo>
                <a:close/>
                <a:moveTo>
                  <a:pt x="946010" y="640638"/>
                </a:moveTo>
                <a:cubicBezTo>
                  <a:pt x="1053485" y="630136"/>
                  <a:pt x="1097877" y="597464"/>
                  <a:pt x="1126498" y="511116"/>
                </a:cubicBezTo>
                <a:cubicBezTo>
                  <a:pt x="1135259" y="485445"/>
                  <a:pt x="1137596" y="457441"/>
                  <a:pt x="1117736" y="438187"/>
                </a:cubicBezTo>
                <a:cubicBezTo>
                  <a:pt x="1086779" y="407849"/>
                  <a:pt x="1048812" y="387429"/>
                  <a:pt x="1004420" y="385095"/>
                </a:cubicBezTo>
                <a:cubicBezTo>
                  <a:pt x="986313" y="383928"/>
                  <a:pt x="965285" y="381595"/>
                  <a:pt x="950683" y="389179"/>
                </a:cubicBezTo>
                <a:cubicBezTo>
                  <a:pt x="898113" y="415434"/>
                  <a:pt x="858979" y="453357"/>
                  <a:pt x="843792" y="514617"/>
                </a:cubicBezTo>
                <a:cubicBezTo>
                  <a:pt x="825101" y="588129"/>
                  <a:pt x="860731" y="645305"/>
                  <a:pt x="946010" y="640638"/>
                </a:cubicBezTo>
                <a:close/>
                <a:moveTo>
                  <a:pt x="416813" y="1166308"/>
                </a:moveTo>
                <a:cubicBezTo>
                  <a:pt x="431999" y="1230485"/>
                  <a:pt x="472887" y="1266075"/>
                  <a:pt x="533633" y="1278910"/>
                </a:cubicBezTo>
                <a:cubicBezTo>
                  <a:pt x="564007" y="1285328"/>
                  <a:pt x="593796" y="1280077"/>
                  <a:pt x="617744" y="1258490"/>
                </a:cubicBezTo>
                <a:cubicBezTo>
                  <a:pt x="644613" y="1234569"/>
                  <a:pt x="642276" y="1213566"/>
                  <a:pt x="611903" y="1193729"/>
                </a:cubicBezTo>
                <a:cubicBezTo>
                  <a:pt x="559334" y="1159307"/>
                  <a:pt x="499755" y="1154640"/>
                  <a:pt x="439009" y="1156390"/>
                </a:cubicBezTo>
                <a:cubicBezTo>
                  <a:pt x="431999" y="1156973"/>
                  <a:pt x="424406" y="1162808"/>
                  <a:pt x="416813" y="1166308"/>
                </a:cubicBezTo>
                <a:close/>
                <a:moveTo>
                  <a:pt x="1597869" y="1378677"/>
                </a:moveTo>
                <a:cubicBezTo>
                  <a:pt x="1572168" y="1346005"/>
                  <a:pt x="1540627" y="1330252"/>
                  <a:pt x="1504996" y="1323251"/>
                </a:cubicBezTo>
                <a:cubicBezTo>
                  <a:pt x="1451843" y="1312749"/>
                  <a:pt x="1419717" y="1338420"/>
                  <a:pt x="1415045" y="1394429"/>
                </a:cubicBezTo>
                <a:cubicBezTo>
                  <a:pt x="1478128" y="1424184"/>
                  <a:pt x="1537122" y="1410765"/>
                  <a:pt x="1597869" y="1378677"/>
                </a:cubicBezTo>
                <a:close/>
                <a:moveTo>
                  <a:pt x="826853" y="1660473"/>
                </a:moveTo>
                <a:cubicBezTo>
                  <a:pt x="794143" y="1661057"/>
                  <a:pt x="783629" y="1683811"/>
                  <a:pt x="773700" y="1705398"/>
                </a:cubicBezTo>
                <a:cubicBezTo>
                  <a:pt x="767274" y="1719983"/>
                  <a:pt x="759681" y="1737486"/>
                  <a:pt x="781877" y="1751488"/>
                </a:cubicBezTo>
                <a:cubicBezTo>
                  <a:pt x="801737" y="1724651"/>
                  <a:pt x="835030" y="1705398"/>
                  <a:pt x="826853" y="1660473"/>
                </a:cubicBezTo>
                <a:close/>
                <a:moveTo>
                  <a:pt x="971710" y="2137136"/>
                </a:moveTo>
                <a:cubicBezTo>
                  <a:pt x="967622" y="2185560"/>
                  <a:pt x="974047" y="2235152"/>
                  <a:pt x="965869" y="2282410"/>
                </a:cubicBezTo>
                <a:cubicBezTo>
                  <a:pt x="947178" y="2386261"/>
                  <a:pt x="951267" y="2490111"/>
                  <a:pt x="953019" y="2593962"/>
                </a:cubicBezTo>
                <a:cubicBezTo>
                  <a:pt x="953019" y="2603296"/>
                  <a:pt x="955940" y="2614382"/>
                  <a:pt x="961197" y="2621966"/>
                </a:cubicBezTo>
                <a:cubicBezTo>
                  <a:pt x="971710" y="2636552"/>
                  <a:pt x="987481" y="2645887"/>
                  <a:pt x="1005588" y="2639469"/>
                </a:cubicBezTo>
                <a:cubicBezTo>
                  <a:pt x="1023112" y="2633635"/>
                  <a:pt x="1020775" y="2617299"/>
                  <a:pt x="1019607" y="2602713"/>
                </a:cubicBezTo>
                <a:cubicBezTo>
                  <a:pt x="1013766" y="2535619"/>
                  <a:pt x="1016686" y="2469691"/>
                  <a:pt x="1024864" y="2402597"/>
                </a:cubicBezTo>
                <a:cubicBezTo>
                  <a:pt x="1030705" y="2354755"/>
                  <a:pt x="1031873" y="2305747"/>
                  <a:pt x="1034209" y="2257322"/>
                </a:cubicBezTo>
                <a:cubicBezTo>
                  <a:pt x="1037714" y="2185560"/>
                  <a:pt x="1039466" y="2114382"/>
                  <a:pt x="1023112" y="2043787"/>
                </a:cubicBezTo>
                <a:cubicBezTo>
                  <a:pt x="1019607" y="2028618"/>
                  <a:pt x="1019607" y="2011115"/>
                  <a:pt x="993322" y="2009948"/>
                </a:cubicBezTo>
                <a:cubicBezTo>
                  <a:pt x="972295" y="2051371"/>
                  <a:pt x="975215" y="2095129"/>
                  <a:pt x="971710" y="2137136"/>
                </a:cubicBezTo>
                <a:close/>
                <a:moveTo>
                  <a:pt x="1278949" y="2124884"/>
                </a:moveTo>
                <a:cubicBezTo>
                  <a:pt x="1277196" y="2098629"/>
                  <a:pt x="1265514" y="2080543"/>
                  <a:pt x="1247407" y="2079376"/>
                </a:cubicBezTo>
                <a:cubicBezTo>
                  <a:pt x="1221122" y="2077626"/>
                  <a:pt x="1219370" y="2099213"/>
                  <a:pt x="1214697" y="2116716"/>
                </a:cubicBezTo>
                <a:cubicBezTo>
                  <a:pt x="1181403" y="2236902"/>
                  <a:pt x="1162128" y="2359423"/>
                  <a:pt x="1149862" y="2483110"/>
                </a:cubicBezTo>
                <a:cubicBezTo>
                  <a:pt x="1148694" y="2495945"/>
                  <a:pt x="1149862" y="2508781"/>
                  <a:pt x="1152198" y="2521616"/>
                </a:cubicBezTo>
                <a:cubicBezTo>
                  <a:pt x="1159207" y="2551955"/>
                  <a:pt x="1184324" y="2575292"/>
                  <a:pt x="1207104" y="2573541"/>
                </a:cubicBezTo>
                <a:cubicBezTo>
                  <a:pt x="1227548" y="2572375"/>
                  <a:pt x="1242734" y="2547287"/>
                  <a:pt x="1244487" y="2513448"/>
                </a:cubicBezTo>
                <a:cubicBezTo>
                  <a:pt x="1245655" y="2491861"/>
                  <a:pt x="1245655" y="2470858"/>
                  <a:pt x="1247407" y="2449271"/>
                </a:cubicBezTo>
                <a:cubicBezTo>
                  <a:pt x="1257921" y="2347171"/>
                  <a:pt x="1269019" y="2244487"/>
                  <a:pt x="1278949" y="2152305"/>
                </a:cubicBezTo>
                <a:cubicBezTo>
                  <a:pt x="1278949" y="2136552"/>
                  <a:pt x="1279533" y="2130718"/>
                  <a:pt x="1278949" y="2124884"/>
                </a:cubicBezTo>
                <a:close/>
                <a:moveTo>
                  <a:pt x="662136" y="2081710"/>
                </a:moveTo>
                <a:cubicBezTo>
                  <a:pt x="669145" y="2141220"/>
                  <a:pt x="675570" y="2200730"/>
                  <a:pt x="683164" y="2259656"/>
                </a:cubicBezTo>
                <a:cubicBezTo>
                  <a:pt x="697182" y="2365840"/>
                  <a:pt x="712369" y="2472025"/>
                  <a:pt x="726971" y="2577626"/>
                </a:cubicBezTo>
                <a:cubicBezTo>
                  <a:pt x="729892" y="2598629"/>
                  <a:pt x="741574" y="2614965"/>
                  <a:pt x="760849" y="2624300"/>
                </a:cubicBezTo>
                <a:cubicBezTo>
                  <a:pt x="778372" y="2632468"/>
                  <a:pt x="792391" y="2624883"/>
                  <a:pt x="794727" y="2605630"/>
                </a:cubicBezTo>
                <a:cubicBezTo>
                  <a:pt x="795311" y="2597462"/>
                  <a:pt x="794143" y="2588711"/>
                  <a:pt x="792975" y="2579959"/>
                </a:cubicBezTo>
                <a:cubicBezTo>
                  <a:pt x="786550" y="2539119"/>
                  <a:pt x="779541" y="2498279"/>
                  <a:pt x="773700" y="2456855"/>
                </a:cubicBezTo>
                <a:cubicBezTo>
                  <a:pt x="755008" y="2322667"/>
                  <a:pt x="736317" y="2187894"/>
                  <a:pt x="717626" y="2053705"/>
                </a:cubicBezTo>
                <a:cubicBezTo>
                  <a:pt x="716457" y="2045537"/>
                  <a:pt x="714705" y="2035619"/>
                  <a:pt x="709448" y="2030368"/>
                </a:cubicBezTo>
                <a:cubicBezTo>
                  <a:pt x="703023" y="2023950"/>
                  <a:pt x="692509" y="2019283"/>
                  <a:pt x="683748" y="2019866"/>
                </a:cubicBezTo>
                <a:cubicBezTo>
                  <a:pt x="678491" y="2019866"/>
                  <a:pt x="672066" y="2030951"/>
                  <a:pt x="670313" y="2037953"/>
                </a:cubicBezTo>
                <a:cubicBezTo>
                  <a:pt x="666809" y="2051955"/>
                  <a:pt x="666809" y="2066541"/>
                  <a:pt x="665641" y="2080543"/>
                </a:cubicBezTo>
                <a:cubicBezTo>
                  <a:pt x="664472" y="2081126"/>
                  <a:pt x="663304" y="2081710"/>
                  <a:pt x="662136" y="2081710"/>
                </a:cubicBezTo>
                <a:close/>
                <a:moveTo>
                  <a:pt x="561670" y="2480776"/>
                </a:moveTo>
                <a:cubicBezTo>
                  <a:pt x="538890" y="2392095"/>
                  <a:pt x="516110" y="2303997"/>
                  <a:pt x="492746" y="2215315"/>
                </a:cubicBezTo>
                <a:cubicBezTo>
                  <a:pt x="486321" y="2191978"/>
                  <a:pt x="480480" y="2168058"/>
                  <a:pt x="471134" y="2145887"/>
                </a:cubicBezTo>
                <a:cubicBezTo>
                  <a:pt x="467630" y="2137719"/>
                  <a:pt x="454195" y="2130718"/>
                  <a:pt x="444850" y="2129551"/>
                </a:cubicBezTo>
                <a:cubicBezTo>
                  <a:pt x="429663" y="2127801"/>
                  <a:pt x="427327" y="2142387"/>
                  <a:pt x="427911" y="2154055"/>
                </a:cubicBezTo>
                <a:cubicBezTo>
                  <a:pt x="429079" y="2175642"/>
                  <a:pt x="430831" y="2196646"/>
                  <a:pt x="434336" y="2217649"/>
                </a:cubicBezTo>
                <a:cubicBezTo>
                  <a:pt x="437256" y="2232818"/>
                  <a:pt x="444266" y="2247404"/>
                  <a:pt x="447770" y="2262573"/>
                </a:cubicBezTo>
                <a:cubicBezTo>
                  <a:pt x="464709" y="2332001"/>
                  <a:pt x="480480" y="2402013"/>
                  <a:pt x="498003" y="2470858"/>
                </a:cubicBezTo>
                <a:cubicBezTo>
                  <a:pt x="507349" y="2508197"/>
                  <a:pt x="519031" y="2544953"/>
                  <a:pt x="531881" y="2581710"/>
                </a:cubicBezTo>
                <a:cubicBezTo>
                  <a:pt x="542395" y="2611464"/>
                  <a:pt x="555829" y="2615548"/>
                  <a:pt x="590875" y="2604463"/>
                </a:cubicBezTo>
                <a:cubicBezTo>
                  <a:pt x="580946" y="2563040"/>
                  <a:pt x="572184" y="2521616"/>
                  <a:pt x="561670" y="2480776"/>
                </a:cubicBezTo>
                <a:close/>
              </a:path>
            </a:pathLst>
          </a:custGeom>
          <a:solidFill>
            <a:srgbClr val="F8388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971710" y="1312462"/>
            <a:ext cx="248784" cy="334352"/>
          </a:xfrm>
          <a:custGeom>
            <a:rect b="b" l="l" r="r" t="t"/>
            <a:pathLst>
              <a:path extrusionOk="0" h="668703" w="497568">
                <a:moveTo>
                  <a:pt x="328909" y="599031"/>
                </a:moveTo>
                <a:cubicBezTo>
                  <a:pt x="324771" y="602132"/>
                  <a:pt x="320839" y="604200"/>
                  <a:pt x="317941" y="607302"/>
                </a:cubicBezTo>
                <a:cubicBezTo>
                  <a:pt x="305525" y="620535"/>
                  <a:pt x="298696" y="621983"/>
                  <a:pt x="286072" y="611024"/>
                </a:cubicBezTo>
                <a:cubicBezTo>
                  <a:pt x="273862" y="600271"/>
                  <a:pt x="263308" y="588071"/>
                  <a:pt x="258548" y="571736"/>
                </a:cubicBezTo>
                <a:cubicBezTo>
                  <a:pt x="248408" y="537204"/>
                  <a:pt x="238889" y="502466"/>
                  <a:pt x="227921" y="468348"/>
                </a:cubicBezTo>
                <a:cubicBezTo>
                  <a:pt x="223161" y="453047"/>
                  <a:pt x="215711" y="438572"/>
                  <a:pt x="209089" y="422650"/>
                </a:cubicBezTo>
                <a:cubicBezTo>
                  <a:pt x="192326" y="434230"/>
                  <a:pt x="184049" y="452426"/>
                  <a:pt x="173288" y="468141"/>
                </a:cubicBezTo>
                <a:cubicBezTo>
                  <a:pt x="150938" y="500812"/>
                  <a:pt x="129209" y="533896"/>
                  <a:pt x="108307" y="567394"/>
                </a:cubicBezTo>
                <a:cubicBezTo>
                  <a:pt x="95270" y="588485"/>
                  <a:pt x="84302" y="610817"/>
                  <a:pt x="72092" y="632528"/>
                </a:cubicBezTo>
                <a:cubicBezTo>
                  <a:pt x="67332" y="640799"/>
                  <a:pt x="62159" y="648864"/>
                  <a:pt x="56158" y="656308"/>
                </a:cubicBezTo>
                <a:cubicBezTo>
                  <a:pt x="43948" y="671402"/>
                  <a:pt x="43741" y="671195"/>
                  <a:pt x="27392" y="663752"/>
                </a:cubicBezTo>
                <a:cubicBezTo>
                  <a:pt x="15803" y="658582"/>
                  <a:pt x="10630" y="648864"/>
                  <a:pt x="14148" y="635216"/>
                </a:cubicBezTo>
                <a:cubicBezTo>
                  <a:pt x="17045" y="624050"/>
                  <a:pt x="21184" y="612678"/>
                  <a:pt x="26978" y="602753"/>
                </a:cubicBezTo>
                <a:cubicBezTo>
                  <a:pt x="36705" y="586417"/>
                  <a:pt x="48708" y="571529"/>
                  <a:pt x="58641" y="555401"/>
                </a:cubicBezTo>
                <a:cubicBezTo>
                  <a:pt x="74575" y="529554"/>
                  <a:pt x="88648" y="502673"/>
                  <a:pt x="104996" y="477033"/>
                </a:cubicBezTo>
                <a:cubicBezTo>
                  <a:pt x="115757" y="460077"/>
                  <a:pt x="126311" y="443121"/>
                  <a:pt x="140591" y="428440"/>
                </a:cubicBezTo>
                <a:cubicBezTo>
                  <a:pt x="147834" y="421203"/>
                  <a:pt x="150938" y="409830"/>
                  <a:pt x="157353" y="397631"/>
                </a:cubicBezTo>
                <a:cubicBezTo>
                  <a:pt x="150317" y="397631"/>
                  <a:pt x="144729" y="396183"/>
                  <a:pt x="140384" y="397837"/>
                </a:cubicBezTo>
                <a:cubicBezTo>
                  <a:pt x="110584" y="409830"/>
                  <a:pt x="79335" y="413759"/>
                  <a:pt x="47880" y="414793"/>
                </a:cubicBezTo>
                <a:cubicBezTo>
                  <a:pt x="35463" y="415207"/>
                  <a:pt x="22219" y="409830"/>
                  <a:pt x="10216" y="404661"/>
                </a:cubicBezTo>
                <a:cubicBezTo>
                  <a:pt x="904" y="400732"/>
                  <a:pt x="-4684" y="392668"/>
                  <a:pt x="5249" y="379227"/>
                </a:cubicBezTo>
                <a:cubicBezTo>
                  <a:pt x="63607" y="374472"/>
                  <a:pt x="122793" y="355448"/>
                  <a:pt x="182186" y="339320"/>
                </a:cubicBezTo>
                <a:cubicBezTo>
                  <a:pt x="166872" y="282249"/>
                  <a:pt x="150938" y="227247"/>
                  <a:pt x="137900" y="171831"/>
                </a:cubicBezTo>
                <a:cubicBezTo>
                  <a:pt x="124863" y="116001"/>
                  <a:pt x="114516" y="59965"/>
                  <a:pt x="102099" y="0"/>
                </a:cubicBezTo>
                <a:cubicBezTo>
                  <a:pt x="117413" y="2895"/>
                  <a:pt x="129209" y="4963"/>
                  <a:pt x="139970" y="7030"/>
                </a:cubicBezTo>
                <a:cubicBezTo>
                  <a:pt x="151145" y="45077"/>
                  <a:pt x="162320" y="81677"/>
                  <a:pt x="172460" y="118483"/>
                </a:cubicBezTo>
                <a:cubicBezTo>
                  <a:pt x="178461" y="140401"/>
                  <a:pt x="182807" y="162733"/>
                  <a:pt x="188188" y="185065"/>
                </a:cubicBezTo>
                <a:cubicBezTo>
                  <a:pt x="190671" y="194990"/>
                  <a:pt x="193361" y="205122"/>
                  <a:pt x="196258" y="215047"/>
                </a:cubicBezTo>
                <a:cubicBezTo>
                  <a:pt x="203708" y="240274"/>
                  <a:pt x="210951" y="265707"/>
                  <a:pt x="218815" y="290934"/>
                </a:cubicBezTo>
                <a:cubicBezTo>
                  <a:pt x="223161" y="304788"/>
                  <a:pt x="228749" y="306029"/>
                  <a:pt x="238268" y="295690"/>
                </a:cubicBezTo>
                <a:cubicBezTo>
                  <a:pt x="241165" y="292588"/>
                  <a:pt x="243028" y="288246"/>
                  <a:pt x="245511" y="284731"/>
                </a:cubicBezTo>
                <a:cubicBezTo>
                  <a:pt x="251099" y="277287"/>
                  <a:pt x="256686" y="269636"/>
                  <a:pt x="262273" y="262399"/>
                </a:cubicBezTo>
                <a:cubicBezTo>
                  <a:pt x="264964" y="259091"/>
                  <a:pt x="269517" y="256196"/>
                  <a:pt x="270344" y="252474"/>
                </a:cubicBezTo>
                <a:cubicBezTo>
                  <a:pt x="272621" y="242135"/>
                  <a:pt x="279450" y="236552"/>
                  <a:pt x="287314" y="230349"/>
                </a:cubicBezTo>
                <a:cubicBezTo>
                  <a:pt x="293729" y="225386"/>
                  <a:pt x="297454" y="216701"/>
                  <a:pt x="302834" y="210085"/>
                </a:cubicBezTo>
                <a:cubicBezTo>
                  <a:pt x="316493" y="193542"/>
                  <a:pt x="331186" y="177621"/>
                  <a:pt x="344430" y="160872"/>
                </a:cubicBezTo>
                <a:cubicBezTo>
                  <a:pt x="352915" y="149913"/>
                  <a:pt x="357261" y="134818"/>
                  <a:pt x="367401" y="126340"/>
                </a:cubicBezTo>
                <a:cubicBezTo>
                  <a:pt x="388302" y="109178"/>
                  <a:pt x="395338" y="80643"/>
                  <a:pt x="419758" y="66995"/>
                </a:cubicBezTo>
                <a:cubicBezTo>
                  <a:pt x="420792" y="66375"/>
                  <a:pt x="421206" y="64928"/>
                  <a:pt x="422034" y="63894"/>
                </a:cubicBezTo>
                <a:cubicBezTo>
                  <a:pt x="429898" y="51280"/>
                  <a:pt x="437762" y="38460"/>
                  <a:pt x="445626" y="25847"/>
                </a:cubicBezTo>
                <a:cubicBezTo>
                  <a:pt x="463423" y="29155"/>
                  <a:pt x="478530" y="31844"/>
                  <a:pt x="497569" y="35359"/>
                </a:cubicBezTo>
                <a:cubicBezTo>
                  <a:pt x="430726" y="127581"/>
                  <a:pt x="362434" y="214634"/>
                  <a:pt x="292487" y="304168"/>
                </a:cubicBezTo>
                <a:cubicBezTo>
                  <a:pt x="317527" y="307890"/>
                  <a:pt x="337601" y="302720"/>
                  <a:pt x="357261" y="298378"/>
                </a:cubicBezTo>
                <a:cubicBezTo>
                  <a:pt x="379818" y="293415"/>
                  <a:pt x="402167" y="288866"/>
                  <a:pt x="424931" y="284524"/>
                </a:cubicBezTo>
                <a:cubicBezTo>
                  <a:pt x="426380" y="284317"/>
                  <a:pt x="428449" y="283077"/>
                  <a:pt x="429070" y="283490"/>
                </a:cubicBezTo>
                <a:cubicBezTo>
                  <a:pt x="445833" y="296310"/>
                  <a:pt x="466113" y="288453"/>
                  <a:pt x="484324" y="292588"/>
                </a:cubicBezTo>
                <a:cubicBezTo>
                  <a:pt x="484738" y="295483"/>
                  <a:pt x="485980" y="299205"/>
                  <a:pt x="485152" y="299619"/>
                </a:cubicBezTo>
                <a:cubicBezTo>
                  <a:pt x="472735" y="306856"/>
                  <a:pt x="467562" y="322571"/>
                  <a:pt x="451213" y="325879"/>
                </a:cubicBezTo>
                <a:cubicBezTo>
                  <a:pt x="411273" y="334150"/>
                  <a:pt x="371540" y="344076"/>
                  <a:pt x="331807" y="353380"/>
                </a:cubicBezTo>
                <a:cubicBezTo>
                  <a:pt x="327461" y="354414"/>
                  <a:pt x="323115" y="356069"/>
                  <a:pt x="318769" y="355862"/>
                </a:cubicBezTo>
                <a:cubicBezTo>
                  <a:pt x="294764" y="354208"/>
                  <a:pt x="274483" y="364133"/>
                  <a:pt x="252547" y="375919"/>
                </a:cubicBezTo>
                <a:cubicBezTo>
                  <a:pt x="272207" y="451599"/>
                  <a:pt x="306559" y="522937"/>
                  <a:pt x="328909" y="599031"/>
                </a:cubicBezTo>
                <a:close/>
              </a:path>
            </a:pathLst>
          </a:custGeom>
          <a:solidFill>
            <a:srgbClr val="F8388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7573145" y="4158911"/>
            <a:ext cx="427885" cy="578901"/>
          </a:xfrm>
          <a:custGeom>
            <a:rect b="b" l="l" r="r" t="t"/>
            <a:pathLst>
              <a:path extrusionOk="0" h="1157802" w="855769">
                <a:moveTo>
                  <a:pt x="358166" y="0"/>
                </a:moveTo>
                <a:cubicBezTo>
                  <a:pt x="396194" y="15119"/>
                  <a:pt x="409140" y="43736"/>
                  <a:pt x="410758" y="78563"/>
                </a:cubicBezTo>
                <a:cubicBezTo>
                  <a:pt x="414265" y="147137"/>
                  <a:pt x="430177" y="211121"/>
                  <a:pt x="462541" y="272676"/>
                </a:cubicBezTo>
                <a:cubicBezTo>
                  <a:pt x="480612" y="306963"/>
                  <a:pt x="510279" y="320732"/>
                  <a:pt x="540216" y="337470"/>
                </a:cubicBezTo>
                <a:cubicBezTo>
                  <a:pt x="548847" y="342330"/>
                  <a:pt x="557207" y="347189"/>
                  <a:pt x="565838" y="351509"/>
                </a:cubicBezTo>
                <a:cubicBezTo>
                  <a:pt x="570693" y="353939"/>
                  <a:pt x="575547" y="356908"/>
                  <a:pt x="580672" y="357448"/>
                </a:cubicBezTo>
                <a:cubicBezTo>
                  <a:pt x="607912" y="360688"/>
                  <a:pt x="633533" y="367437"/>
                  <a:pt x="657807" y="381206"/>
                </a:cubicBezTo>
                <a:cubicBezTo>
                  <a:pt x="666707" y="386336"/>
                  <a:pt x="679113" y="385256"/>
                  <a:pt x="689902" y="386336"/>
                </a:cubicBezTo>
                <a:cubicBezTo>
                  <a:pt x="710938" y="388225"/>
                  <a:pt x="731975" y="389305"/>
                  <a:pt x="751124" y="400914"/>
                </a:cubicBezTo>
                <a:cubicBezTo>
                  <a:pt x="754630" y="403074"/>
                  <a:pt x="760294" y="401724"/>
                  <a:pt x="764879" y="400644"/>
                </a:cubicBezTo>
                <a:cubicBezTo>
                  <a:pt x="765688" y="400374"/>
                  <a:pt x="765688" y="394975"/>
                  <a:pt x="765958" y="392005"/>
                </a:cubicBezTo>
                <a:cubicBezTo>
                  <a:pt x="770273" y="393085"/>
                  <a:pt x="774858" y="394165"/>
                  <a:pt x="778904" y="395785"/>
                </a:cubicBezTo>
                <a:cubicBezTo>
                  <a:pt x="782140" y="397135"/>
                  <a:pt x="784837" y="400914"/>
                  <a:pt x="787804" y="400914"/>
                </a:cubicBezTo>
                <a:cubicBezTo>
                  <a:pt x="795895" y="401454"/>
                  <a:pt x="803986" y="400644"/>
                  <a:pt x="812347" y="400644"/>
                </a:cubicBezTo>
                <a:cubicBezTo>
                  <a:pt x="813965" y="400644"/>
                  <a:pt x="815853" y="401994"/>
                  <a:pt x="817202" y="403074"/>
                </a:cubicBezTo>
                <a:cubicBezTo>
                  <a:pt x="829608" y="413873"/>
                  <a:pt x="842014" y="424942"/>
                  <a:pt x="855769" y="437091"/>
                </a:cubicBezTo>
                <a:cubicBezTo>
                  <a:pt x="835272" y="451670"/>
                  <a:pt x="812347" y="456529"/>
                  <a:pt x="790501" y="463819"/>
                </a:cubicBezTo>
                <a:cubicBezTo>
                  <a:pt x="753282" y="476508"/>
                  <a:pt x="714714" y="487037"/>
                  <a:pt x="679922" y="505125"/>
                </a:cubicBezTo>
                <a:cubicBezTo>
                  <a:pt x="654840" y="518084"/>
                  <a:pt x="634882" y="541572"/>
                  <a:pt x="612766" y="560200"/>
                </a:cubicBezTo>
                <a:cubicBezTo>
                  <a:pt x="558016" y="606366"/>
                  <a:pt x="538058" y="671160"/>
                  <a:pt x="518100" y="736225"/>
                </a:cubicBezTo>
                <a:cubicBezTo>
                  <a:pt x="509200" y="765652"/>
                  <a:pt x="498142" y="794269"/>
                  <a:pt x="489512" y="823697"/>
                </a:cubicBezTo>
                <a:cubicBezTo>
                  <a:pt x="483578" y="843135"/>
                  <a:pt x="479533" y="863383"/>
                  <a:pt x="475487" y="883362"/>
                </a:cubicBezTo>
                <a:cubicBezTo>
                  <a:pt x="465778" y="934117"/>
                  <a:pt x="455799" y="984872"/>
                  <a:pt x="447168" y="1036168"/>
                </a:cubicBezTo>
                <a:cubicBezTo>
                  <a:pt x="443393" y="1058306"/>
                  <a:pt x="443393" y="1080984"/>
                  <a:pt x="441235" y="1103392"/>
                </a:cubicBezTo>
                <a:cubicBezTo>
                  <a:pt x="439886" y="1118241"/>
                  <a:pt x="437998" y="1133089"/>
                  <a:pt x="436650" y="1147128"/>
                </a:cubicBezTo>
                <a:cubicBezTo>
                  <a:pt x="404016" y="1165486"/>
                  <a:pt x="394846" y="1161167"/>
                  <a:pt x="389182" y="1126340"/>
                </a:cubicBezTo>
                <a:cubicBezTo>
                  <a:pt x="388643" y="1122560"/>
                  <a:pt x="387294" y="1119051"/>
                  <a:pt x="387024" y="1115271"/>
                </a:cubicBezTo>
                <a:cubicBezTo>
                  <a:pt x="385406" y="1089353"/>
                  <a:pt x="388643" y="1061816"/>
                  <a:pt x="381630" y="1037518"/>
                </a:cubicBezTo>
                <a:cubicBezTo>
                  <a:pt x="374079" y="1012410"/>
                  <a:pt x="375427" y="987572"/>
                  <a:pt x="373270" y="962464"/>
                </a:cubicBezTo>
                <a:cubicBezTo>
                  <a:pt x="371112" y="939516"/>
                  <a:pt x="370033" y="916029"/>
                  <a:pt x="370303" y="893081"/>
                </a:cubicBezTo>
                <a:cubicBezTo>
                  <a:pt x="371382" y="804528"/>
                  <a:pt x="351424" y="721916"/>
                  <a:pt x="298022" y="650372"/>
                </a:cubicBezTo>
                <a:cubicBezTo>
                  <a:pt x="274828" y="619325"/>
                  <a:pt x="241115" y="596647"/>
                  <a:pt x="203896" y="586118"/>
                </a:cubicBezTo>
                <a:cubicBezTo>
                  <a:pt x="173689" y="577479"/>
                  <a:pt x="140785" y="578019"/>
                  <a:pt x="108960" y="576399"/>
                </a:cubicBezTo>
                <a:cubicBezTo>
                  <a:pt x="85496" y="575049"/>
                  <a:pt x="61762" y="578289"/>
                  <a:pt x="38298" y="576669"/>
                </a:cubicBezTo>
                <a:cubicBezTo>
                  <a:pt x="24273" y="575589"/>
                  <a:pt x="6473" y="577209"/>
                  <a:pt x="0" y="554801"/>
                </a:cubicBezTo>
                <a:cubicBezTo>
                  <a:pt x="23734" y="545082"/>
                  <a:pt x="47198" y="534822"/>
                  <a:pt x="71202" y="525373"/>
                </a:cubicBezTo>
                <a:cubicBezTo>
                  <a:pt x="110848" y="509715"/>
                  <a:pt x="150495" y="494596"/>
                  <a:pt x="190141" y="478937"/>
                </a:cubicBezTo>
                <a:cubicBezTo>
                  <a:pt x="193377" y="477588"/>
                  <a:pt x="196344" y="474618"/>
                  <a:pt x="198771" y="471648"/>
                </a:cubicBezTo>
                <a:cubicBezTo>
                  <a:pt x="226821" y="440601"/>
                  <a:pt x="254870" y="410364"/>
                  <a:pt x="275367" y="372297"/>
                </a:cubicBezTo>
                <a:cubicBezTo>
                  <a:pt x="305844" y="315062"/>
                  <a:pt x="323105" y="253777"/>
                  <a:pt x="337669" y="191683"/>
                </a:cubicBezTo>
                <a:cubicBezTo>
                  <a:pt x="351424" y="132018"/>
                  <a:pt x="361942" y="71544"/>
                  <a:pt x="356548" y="9719"/>
                </a:cubicBezTo>
                <a:cubicBezTo>
                  <a:pt x="356009" y="7559"/>
                  <a:pt x="357357" y="4860"/>
                  <a:pt x="358166" y="0"/>
                </a:cubicBezTo>
                <a:close/>
                <a:moveTo>
                  <a:pt x="107612" y="548861"/>
                </a:moveTo>
                <a:cubicBezTo>
                  <a:pt x="108151" y="550751"/>
                  <a:pt x="108691" y="552911"/>
                  <a:pt x="109230" y="554801"/>
                </a:cubicBezTo>
                <a:cubicBezTo>
                  <a:pt x="114624" y="554801"/>
                  <a:pt x="120288" y="554531"/>
                  <a:pt x="125682" y="554801"/>
                </a:cubicBezTo>
                <a:cubicBezTo>
                  <a:pt x="140516" y="555611"/>
                  <a:pt x="156428" y="553721"/>
                  <a:pt x="170453" y="557770"/>
                </a:cubicBezTo>
                <a:cubicBezTo>
                  <a:pt x="197962" y="565870"/>
                  <a:pt x="224933" y="576939"/>
                  <a:pt x="251633" y="587468"/>
                </a:cubicBezTo>
                <a:cubicBezTo>
                  <a:pt x="282110" y="599347"/>
                  <a:pt x="305844" y="620135"/>
                  <a:pt x="327959" y="643623"/>
                </a:cubicBezTo>
                <a:cubicBezTo>
                  <a:pt x="367066" y="684659"/>
                  <a:pt x="384867" y="736225"/>
                  <a:pt x="398891" y="788600"/>
                </a:cubicBezTo>
                <a:cubicBezTo>
                  <a:pt x="406983" y="818837"/>
                  <a:pt x="418040" y="849884"/>
                  <a:pt x="409410" y="882822"/>
                </a:cubicBezTo>
                <a:cubicBezTo>
                  <a:pt x="408331" y="887411"/>
                  <a:pt x="415883" y="894161"/>
                  <a:pt x="422895" y="905769"/>
                </a:cubicBezTo>
                <a:cubicBezTo>
                  <a:pt x="428559" y="862843"/>
                  <a:pt x="446359" y="830716"/>
                  <a:pt x="452562" y="794809"/>
                </a:cubicBezTo>
                <a:cubicBezTo>
                  <a:pt x="456069" y="774831"/>
                  <a:pt x="464160" y="755663"/>
                  <a:pt x="469014" y="735685"/>
                </a:cubicBezTo>
                <a:cubicBezTo>
                  <a:pt x="485736" y="667111"/>
                  <a:pt x="505155" y="599617"/>
                  <a:pt x="555319" y="546431"/>
                </a:cubicBezTo>
                <a:cubicBezTo>
                  <a:pt x="570962" y="529693"/>
                  <a:pt x="587144" y="513224"/>
                  <a:pt x="603327" y="497026"/>
                </a:cubicBezTo>
                <a:cubicBezTo>
                  <a:pt x="626791" y="473538"/>
                  <a:pt x="651873" y="452480"/>
                  <a:pt x="686395" y="446540"/>
                </a:cubicBezTo>
                <a:cubicBezTo>
                  <a:pt x="692868" y="445460"/>
                  <a:pt x="698532" y="439521"/>
                  <a:pt x="706623" y="434391"/>
                </a:cubicBezTo>
                <a:cubicBezTo>
                  <a:pt x="692059" y="428182"/>
                  <a:pt x="680192" y="417923"/>
                  <a:pt x="670213" y="419543"/>
                </a:cubicBezTo>
                <a:cubicBezTo>
                  <a:pt x="637309" y="424672"/>
                  <a:pt x="616812" y="397945"/>
                  <a:pt x="587954" y="391465"/>
                </a:cubicBezTo>
                <a:cubicBezTo>
                  <a:pt x="556938" y="384176"/>
                  <a:pt x="528079" y="363388"/>
                  <a:pt x="498951" y="346919"/>
                </a:cubicBezTo>
                <a:cubicBezTo>
                  <a:pt x="450944" y="320192"/>
                  <a:pt x="426401" y="278615"/>
                  <a:pt x="406983" y="231369"/>
                </a:cubicBezTo>
                <a:cubicBezTo>
                  <a:pt x="398082" y="210041"/>
                  <a:pt x="389991" y="188713"/>
                  <a:pt x="379743" y="162796"/>
                </a:cubicBezTo>
                <a:cubicBezTo>
                  <a:pt x="376236" y="177374"/>
                  <a:pt x="373539" y="188173"/>
                  <a:pt x="371382" y="198972"/>
                </a:cubicBezTo>
                <a:cubicBezTo>
                  <a:pt x="354930" y="280235"/>
                  <a:pt x="333893" y="359878"/>
                  <a:pt x="290740" y="432232"/>
                </a:cubicBezTo>
                <a:cubicBezTo>
                  <a:pt x="271591" y="464359"/>
                  <a:pt x="246509" y="488387"/>
                  <a:pt x="213335" y="503775"/>
                </a:cubicBezTo>
                <a:cubicBezTo>
                  <a:pt x="187714" y="515654"/>
                  <a:pt x="161283" y="525913"/>
                  <a:pt x="135391" y="536982"/>
                </a:cubicBezTo>
                <a:cubicBezTo>
                  <a:pt x="125952" y="541032"/>
                  <a:pt x="116782" y="544812"/>
                  <a:pt x="107612" y="548861"/>
                </a:cubicBezTo>
                <a:close/>
              </a:path>
            </a:pathLst>
          </a:custGeom>
          <a:solidFill>
            <a:srgbClr val="FDB50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55300" y="3379550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452674" y="3647145"/>
            <a:ext cx="2482723" cy="1964504"/>
          </a:xfrm>
          <a:custGeom>
            <a:rect b="b" l="l" r="r" t="t"/>
            <a:pathLst>
              <a:path extrusionOk="0" h="3929008" w="4965446">
                <a:moveTo>
                  <a:pt x="1634405" y="676927"/>
                </a:moveTo>
                <a:cubicBezTo>
                  <a:pt x="1628895" y="582462"/>
                  <a:pt x="1625746" y="495082"/>
                  <a:pt x="1617087" y="407703"/>
                </a:cubicBezTo>
                <a:cubicBezTo>
                  <a:pt x="1606853" y="310876"/>
                  <a:pt x="1631257" y="219560"/>
                  <a:pt x="1678489" y="140840"/>
                </a:cubicBezTo>
                <a:cubicBezTo>
                  <a:pt x="1755635" y="12525"/>
                  <a:pt x="1920948" y="-61472"/>
                  <a:pt x="2064220" y="66843"/>
                </a:cubicBezTo>
                <a:cubicBezTo>
                  <a:pt x="2160259" y="152648"/>
                  <a:pt x="2215363" y="259708"/>
                  <a:pt x="2253936" y="379363"/>
                </a:cubicBezTo>
                <a:cubicBezTo>
                  <a:pt x="2268106" y="423447"/>
                  <a:pt x="2282276" y="466743"/>
                  <a:pt x="2294871" y="503742"/>
                </a:cubicBezTo>
                <a:cubicBezTo>
                  <a:pt x="2433419" y="528145"/>
                  <a:pt x="2564095" y="554123"/>
                  <a:pt x="2695558" y="572229"/>
                </a:cubicBezTo>
                <a:cubicBezTo>
                  <a:pt x="2779790" y="584037"/>
                  <a:pt x="2861659" y="576952"/>
                  <a:pt x="2938805" y="524996"/>
                </a:cubicBezTo>
                <a:cubicBezTo>
                  <a:pt x="3008079" y="477764"/>
                  <a:pt x="3083651" y="431319"/>
                  <a:pt x="3163159" y="409277"/>
                </a:cubicBezTo>
                <a:cubicBezTo>
                  <a:pt x="3266283" y="380150"/>
                  <a:pt x="3375704" y="364406"/>
                  <a:pt x="3481977" y="363619"/>
                </a:cubicBezTo>
                <a:cubicBezTo>
                  <a:pt x="3621312" y="362045"/>
                  <a:pt x="3723649" y="473828"/>
                  <a:pt x="3734670" y="613950"/>
                </a:cubicBezTo>
                <a:cubicBezTo>
                  <a:pt x="3736244" y="633631"/>
                  <a:pt x="3741755" y="652524"/>
                  <a:pt x="3744116" y="663544"/>
                </a:cubicBezTo>
                <a:cubicBezTo>
                  <a:pt x="3845666" y="672991"/>
                  <a:pt x="3938556" y="680076"/>
                  <a:pt x="4032234" y="690309"/>
                </a:cubicBezTo>
                <a:cubicBezTo>
                  <a:pt x="4164484" y="704479"/>
                  <a:pt x="4297522" y="721010"/>
                  <a:pt x="4429773" y="737542"/>
                </a:cubicBezTo>
                <a:cubicBezTo>
                  <a:pt x="4485664" y="744627"/>
                  <a:pt x="4542343" y="753286"/>
                  <a:pt x="4598234" y="762732"/>
                </a:cubicBezTo>
                <a:cubicBezTo>
                  <a:pt x="4691125" y="779264"/>
                  <a:pt x="4721826" y="814688"/>
                  <a:pt x="4743867" y="908365"/>
                </a:cubicBezTo>
                <a:cubicBezTo>
                  <a:pt x="4800546" y="1148463"/>
                  <a:pt x="4805270" y="1394071"/>
                  <a:pt x="4828098" y="1637318"/>
                </a:cubicBezTo>
                <a:cubicBezTo>
                  <a:pt x="4849353" y="1867969"/>
                  <a:pt x="4878480" y="2097833"/>
                  <a:pt x="4908393" y="2327697"/>
                </a:cubicBezTo>
                <a:cubicBezTo>
                  <a:pt x="4917053" y="2392248"/>
                  <a:pt x="4915478" y="2459948"/>
                  <a:pt x="4956413" y="2519775"/>
                </a:cubicBezTo>
                <a:cubicBezTo>
                  <a:pt x="4979242" y="2552838"/>
                  <a:pt x="4955626" y="2598496"/>
                  <a:pt x="4920989" y="2626835"/>
                </a:cubicBezTo>
                <a:cubicBezTo>
                  <a:pt x="4736783" y="2775617"/>
                  <a:pt x="4536832" y="2900783"/>
                  <a:pt x="4339244" y="3030672"/>
                </a:cubicBezTo>
                <a:cubicBezTo>
                  <a:pt x="4214866" y="3112541"/>
                  <a:pt x="4098359" y="3205432"/>
                  <a:pt x="3978704" y="3294386"/>
                </a:cubicBezTo>
                <a:cubicBezTo>
                  <a:pt x="3822050" y="3410892"/>
                  <a:pt x="3671693" y="3536845"/>
                  <a:pt x="3498508" y="3628161"/>
                </a:cubicBezTo>
                <a:cubicBezTo>
                  <a:pt x="3382789" y="3688776"/>
                  <a:pt x="3281239" y="3772220"/>
                  <a:pt x="3162372" y="3826537"/>
                </a:cubicBezTo>
                <a:cubicBezTo>
                  <a:pt x="3141117" y="3835983"/>
                  <a:pt x="3122224" y="3849366"/>
                  <a:pt x="3101757" y="3860386"/>
                </a:cubicBezTo>
                <a:cubicBezTo>
                  <a:pt x="3013589" y="3905257"/>
                  <a:pt x="2982889" y="3905257"/>
                  <a:pt x="2897870" y="3862748"/>
                </a:cubicBezTo>
                <a:cubicBezTo>
                  <a:pt x="2864020" y="3919427"/>
                  <a:pt x="2815214" y="3935958"/>
                  <a:pt x="2749876" y="3926512"/>
                </a:cubicBezTo>
                <a:cubicBezTo>
                  <a:pt x="2625497" y="3909193"/>
                  <a:pt x="2499544" y="3898960"/>
                  <a:pt x="2375166" y="3884003"/>
                </a:cubicBezTo>
                <a:cubicBezTo>
                  <a:pt x="2215363" y="3865110"/>
                  <a:pt x="2054773" y="3846217"/>
                  <a:pt x="1894970" y="3823388"/>
                </a:cubicBezTo>
                <a:cubicBezTo>
                  <a:pt x="1678489" y="3792687"/>
                  <a:pt x="1462007" y="3762773"/>
                  <a:pt x="1247100" y="3725774"/>
                </a:cubicBezTo>
                <a:cubicBezTo>
                  <a:pt x="1154210" y="3709243"/>
                  <a:pt x="1062894" y="3677755"/>
                  <a:pt x="972366" y="3649415"/>
                </a:cubicBezTo>
                <a:cubicBezTo>
                  <a:pt x="815712" y="3599821"/>
                  <a:pt x="660632" y="3546291"/>
                  <a:pt x="503978" y="3496698"/>
                </a:cubicBezTo>
                <a:cubicBezTo>
                  <a:pt x="450448" y="3479379"/>
                  <a:pt x="392195" y="3473868"/>
                  <a:pt x="339452" y="3455763"/>
                </a:cubicBezTo>
                <a:cubicBezTo>
                  <a:pt x="281199" y="3436083"/>
                  <a:pt x="223733" y="3411679"/>
                  <a:pt x="170203" y="3382553"/>
                </a:cubicBezTo>
                <a:cubicBezTo>
                  <a:pt x="114311" y="3352639"/>
                  <a:pt x="107227" y="3315640"/>
                  <a:pt x="134779" y="3253451"/>
                </a:cubicBezTo>
                <a:cubicBezTo>
                  <a:pt x="140289" y="3240069"/>
                  <a:pt x="146587" y="3224324"/>
                  <a:pt x="145012" y="3210155"/>
                </a:cubicBezTo>
                <a:cubicBezTo>
                  <a:pt x="137140" y="3128285"/>
                  <a:pt x="126120" y="3046416"/>
                  <a:pt x="119035" y="2964547"/>
                </a:cubicBezTo>
                <a:cubicBezTo>
                  <a:pt x="111163" y="2885039"/>
                  <a:pt x="106439" y="2805531"/>
                  <a:pt x="100142" y="2726023"/>
                </a:cubicBezTo>
                <a:cubicBezTo>
                  <a:pt x="93844" y="2641792"/>
                  <a:pt x="86759" y="2556774"/>
                  <a:pt x="79674" y="2472543"/>
                </a:cubicBezTo>
                <a:cubicBezTo>
                  <a:pt x="64717" y="2295422"/>
                  <a:pt x="48186" y="2119088"/>
                  <a:pt x="35591" y="1941179"/>
                </a:cubicBezTo>
                <a:cubicBezTo>
                  <a:pt x="28506" y="1835694"/>
                  <a:pt x="28506" y="1730208"/>
                  <a:pt x="22208" y="1624722"/>
                </a:cubicBezTo>
                <a:cubicBezTo>
                  <a:pt x="18272" y="1558597"/>
                  <a:pt x="7251" y="1492472"/>
                  <a:pt x="954" y="1427134"/>
                </a:cubicBezTo>
                <a:cubicBezTo>
                  <a:pt x="-3769" y="1379902"/>
                  <a:pt x="8039" y="1344477"/>
                  <a:pt x="59207" y="1324010"/>
                </a:cubicBezTo>
                <a:cubicBezTo>
                  <a:pt x="110375" y="1302755"/>
                  <a:pt x="156821" y="1270480"/>
                  <a:pt x="205627" y="1242928"/>
                </a:cubicBezTo>
                <a:cubicBezTo>
                  <a:pt x="212712" y="1238992"/>
                  <a:pt x="219010" y="1233481"/>
                  <a:pt x="226095" y="1232694"/>
                </a:cubicBezTo>
                <a:cubicBezTo>
                  <a:pt x="337091" y="1220886"/>
                  <a:pt x="425258" y="1149250"/>
                  <a:pt x="530743" y="1119337"/>
                </a:cubicBezTo>
                <a:cubicBezTo>
                  <a:pt x="699992" y="1071317"/>
                  <a:pt x="860582" y="992596"/>
                  <a:pt x="1026683" y="930407"/>
                </a:cubicBezTo>
                <a:cubicBezTo>
                  <a:pt x="1204591" y="863495"/>
                  <a:pt x="1371479" y="770604"/>
                  <a:pt x="1555685" y="719436"/>
                </a:cubicBezTo>
                <a:cubicBezTo>
                  <a:pt x="1582450" y="711564"/>
                  <a:pt x="1605279" y="692671"/>
                  <a:pt x="1634405" y="676927"/>
                </a:cubicBezTo>
                <a:close/>
                <a:moveTo>
                  <a:pt x="2833319" y="3707669"/>
                </a:moveTo>
                <a:cubicBezTo>
                  <a:pt x="2825447" y="3673032"/>
                  <a:pt x="2816001" y="3638395"/>
                  <a:pt x="2810491" y="3603757"/>
                </a:cubicBezTo>
                <a:cubicBezTo>
                  <a:pt x="2782151" y="3417977"/>
                  <a:pt x="2753025" y="3231409"/>
                  <a:pt x="2729408" y="3044841"/>
                </a:cubicBezTo>
                <a:cubicBezTo>
                  <a:pt x="2702643" y="2837806"/>
                  <a:pt x="2682176" y="2629984"/>
                  <a:pt x="2656985" y="2422949"/>
                </a:cubicBezTo>
                <a:cubicBezTo>
                  <a:pt x="2642816" y="2302507"/>
                  <a:pt x="2625497" y="2182851"/>
                  <a:pt x="2608179" y="2063196"/>
                </a:cubicBezTo>
                <a:cubicBezTo>
                  <a:pt x="2600307" y="2005730"/>
                  <a:pt x="2568818" y="1954562"/>
                  <a:pt x="2514501" y="1941966"/>
                </a:cubicBezTo>
                <a:cubicBezTo>
                  <a:pt x="2417675" y="1919137"/>
                  <a:pt x="2316913" y="1908904"/>
                  <a:pt x="2216938" y="1897096"/>
                </a:cubicBezTo>
                <a:cubicBezTo>
                  <a:pt x="2201194" y="1895521"/>
                  <a:pt x="2178365" y="1907329"/>
                  <a:pt x="2166557" y="1920712"/>
                </a:cubicBezTo>
                <a:cubicBezTo>
                  <a:pt x="2126409" y="1967157"/>
                  <a:pt x="2091772" y="2018325"/>
                  <a:pt x="2051624" y="2064770"/>
                </a:cubicBezTo>
                <a:cubicBezTo>
                  <a:pt x="1937480" y="2195447"/>
                  <a:pt x="1828058" y="2329272"/>
                  <a:pt x="1688723" y="2437906"/>
                </a:cubicBezTo>
                <a:cubicBezTo>
                  <a:pt x="1608428" y="2500095"/>
                  <a:pt x="1518686" y="2531584"/>
                  <a:pt x="1429732" y="2570157"/>
                </a:cubicBezTo>
                <a:cubicBezTo>
                  <a:pt x="1401393" y="2581965"/>
                  <a:pt x="1368330" y="2584326"/>
                  <a:pt x="1347863" y="2549689"/>
                </a:cubicBezTo>
                <a:cubicBezTo>
                  <a:pt x="1329757" y="2518201"/>
                  <a:pt x="1338416" y="2486713"/>
                  <a:pt x="1358884" y="2463884"/>
                </a:cubicBezTo>
                <a:cubicBezTo>
                  <a:pt x="1380925" y="2439480"/>
                  <a:pt x="1409265" y="2420587"/>
                  <a:pt x="1436817" y="2402482"/>
                </a:cubicBezTo>
                <a:cubicBezTo>
                  <a:pt x="1536005" y="2337931"/>
                  <a:pt x="1620236" y="2255274"/>
                  <a:pt x="1706828" y="2175766"/>
                </a:cubicBezTo>
                <a:cubicBezTo>
                  <a:pt x="1766656" y="2119875"/>
                  <a:pt x="1817037" y="2053750"/>
                  <a:pt x="1870567" y="1992348"/>
                </a:cubicBezTo>
                <a:cubicBezTo>
                  <a:pt x="1899694" y="1958498"/>
                  <a:pt x="1927246" y="1923861"/>
                  <a:pt x="1961883" y="1880564"/>
                </a:cubicBezTo>
                <a:cubicBezTo>
                  <a:pt x="1891822" y="1872692"/>
                  <a:pt x="1835930" y="1868756"/>
                  <a:pt x="1780038" y="1860097"/>
                </a:cubicBezTo>
                <a:cubicBezTo>
                  <a:pt x="1665894" y="1841991"/>
                  <a:pt x="1551749" y="1824673"/>
                  <a:pt x="1438391" y="1801844"/>
                </a:cubicBezTo>
                <a:cubicBezTo>
                  <a:pt x="1345501" y="1782951"/>
                  <a:pt x="1256547" y="1779802"/>
                  <a:pt x="1169954" y="1828609"/>
                </a:cubicBezTo>
                <a:cubicBezTo>
                  <a:pt x="1179401" y="1930946"/>
                  <a:pt x="1189634" y="2030921"/>
                  <a:pt x="1197506" y="2130896"/>
                </a:cubicBezTo>
                <a:cubicBezTo>
                  <a:pt x="1211676" y="2312740"/>
                  <a:pt x="1223484" y="2495372"/>
                  <a:pt x="1236867" y="2678004"/>
                </a:cubicBezTo>
                <a:cubicBezTo>
                  <a:pt x="1247100" y="2818914"/>
                  <a:pt x="1257334" y="2960611"/>
                  <a:pt x="1269929" y="3101520"/>
                </a:cubicBezTo>
                <a:cubicBezTo>
                  <a:pt x="1275440" y="3162922"/>
                  <a:pt x="1284886" y="3224324"/>
                  <a:pt x="1292758" y="3285726"/>
                </a:cubicBezTo>
                <a:cubicBezTo>
                  <a:pt x="1303779" y="3371532"/>
                  <a:pt x="1314800" y="3458124"/>
                  <a:pt x="1326608" y="3548653"/>
                </a:cubicBezTo>
                <a:cubicBezTo>
                  <a:pt x="1395882" y="3561248"/>
                  <a:pt x="1463582" y="3576205"/>
                  <a:pt x="1532069" y="3584077"/>
                </a:cubicBezTo>
                <a:cubicBezTo>
                  <a:pt x="1654086" y="3598247"/>
                  <a:pt x="1776102" y="3606906"/>
                  <a:pt x="1898119" y="3621076"/>
                </a:cubicBezTo>
                <a:cubicBezTo>
                  <a:pt x="1940628" y="3625799"/>
                  <a:pt x="1982350" y="3640756"/>
                  <a:pt x="2024859" y="3647054"/>
                </a:cubicBezTo>
                <a:cubicBezTo>
                  <a:pt x="2100431" y="3658075"/>
                  <a:pt x="2176790" y="3665947"/>
                  <a:pt x="2252362" y="3674606"/>
                </a:cubicBezTo>
                <a:cubicBezTo>
                  <a:pt x="2282276" y="3677755"/>
                  <a:pt x="2312977" y="3680116"/>
                  <a:pt x="2342891" y="3683265"/>
                </a:cubicBezTo>
                <a:cubicBezTo>
                  <a:pt x="2454674" y="3695861"/>
                  <a:pt x="2566457" y="3699009"/>
                  <a:pt x="2678240" y="3724200"/>
                </a:cubicBezTo>
                <a:cubicBezTo>
                  <a:pt x="2722323" y="3732859"/>
                  <a:pt x="2784513" y="3756475"/>
                  <a:pt x="2833319" y="3707669"/>
                </a:cubicBezTo>
                <a:close/>
                <a:moveTo>
                  <a:pt x="2746727" y="2149789"/>
                </a:moveTo>
                <a:cubicBezTo>
                  <a:pt x="2845128" y="2664621"/>
                  <a:pt x="2887637" y="3179454"/>
                  <a:pt x="2990761" y="3696648"/>
                </a:cubicBezTo>
                <a:cubicBezTo>
                  <a:pt x="3036419" y="3673032"/>
                  <a:pt x="3070268" y="3655713"/>
                  <a:pt x="3103331" y="3637607"/>
                </a:cubicBezTo>
                <a:cubicBezTo>
                  <a:pt x="3159223" y="3606906"/>
                  <a:pt x="3214327" y="3573056"/>
                  <a:pt x="3271006" y="3543930"/>
                </a:cubicBezTo>
                <a:cubicBezTo>
                  <a:pt x="3293047" y="3532909"/>
                  <a:pt x="3330046" y="3536845"/>
                  <a:pt x="3341067" y="3520314"/>
                </a:cubicBezTo>
                <a:cubicBezTo>
                  <a:pt x="3368619" y="3480954"/>
                  <a:pt x="3411128" y="3470720"/>
                  <a:pt x="3446553" y="3446316"/>
                </a:cubicBezTo>
                <a:cubicBezTo>
                  <a:pt x="3545740" y="3378617"/>
                  <a:pt x="3644928" y="3311704"/>
                  <a:pt x="3743329" y="3242430"/>
                </a:cubicBezTo>
                <a:cubicBezTo>
                  <a:pt x="3814178" y="3192049"/>
                  <a:pt x="3882665" y="3139306"/>
                  <a:pt x="3952726" y="3087351"/>
                </a:cubicBezTo>
                <a:cubicBezTo>
                  <a:pt x="3936194" y="3033821"/>
                  <a:pt x="3920450" y="2984227"/>
                  <a:pt x="3905494" y="2935420"/>
                </a:cubicBezTo>
                <a:cubicBezTo>
                  <a:pt x="3869282" y="2814978"/>
                  <a:pt x="3830709" y="2694535"/>
                  <a:pt x="3797646" y="2573305"/>
                </a:cubicBezTo>
                <a:cubicBezTo>
                  <a:pt x="3772456" y="2481202"/>
                  <a:pt x="3755924" y="2387525"/>
                  <a:pt x="3733096" y="2294635"/>
                </a:cubicBezTo>
                <a:cubicBezTo>
                  <a:pt x="3695310" y="2139555"/>
                  <a:pt x="3655949" y="1984476"/>
                  <a:pt x="3615015" y="1830970"/>
                </a:cubicBezTo>
                <a:cubicBezTo>
                  <a:pt x="3589824" y="1737293"/>
                  <a:pt x="3559910" y="1645190"/>
                  <a:pt x="3532358" y="1553874"/>
                </a:cubicBezTo>
                <a:cubicBezTo>
                  <a:pt x="3457574" y="1543640"/>
                  <a:pt x="3404043" y="1578277"/>
                  <a:pt x="3349726" y="1605830"/>
                </a:cubicBezTo>
                <a:cubicBezTo>
                  <a:pt x="3175754" y="1694784"/>
                  <a:pt x="3002569" y="1785312"/>
                  <a:pt x="2829383" y="1875054"/>
                </a:cubicBezTo>
                <a:cubicBezTo>
                  <a:pt x="2798682" y="1891585"/>
                  <a:pt x="2767981" y="1908116"/>
                  <a:pt x="2726259" y="1930946"/>
                </a:cubicBezTo>
                <a:cubicBezTo>
                  <a:pt x="2779790" y="1971880"/>
                  <a:pt x="2823873" y="2011240"/>
                  <a:pt x="2872680" y="2042729"/>
                </a:cubicBezTo>
                <a:cubicBezTo>
                  <a:pt x="2930933" y="2080514"/>
                  <a:pt x="2996271" y="2108067"/>
                  <a:pt x="3053737" y="2146640"/>
                </a:cubicBezTo>
                <a:cubicBezTo>
                  <a:pt x="3095459" y="2174979"/>
                  <a:pt x="3132458" y="2211191"/>
                  <a:pt x="3165520" y="2249764"/>
                </a:cubicBezTo>
                <a:cubicBezTo>
                  <a:pt x="3176541" y="2262359"/>
                  <a:pt x="3173392" y="2295422"/>
                  <a:pt x="3163946" y="2311953"/>
                </a:cubicBezTo>
                <a:cubicBezTo>
                  <a:pt x="3158435" y="2321400"/>
                  <a:pt x="3125373" y="2324548"/>
                  <a:pt x="3109629" y="2318251"/>
                </a:cubicBezTo>
                <a:cubicBezTo>
                  <a:pt x="2999420" y="2274954"/>
                  <a:pt x="2884488" y="2242679"/>
                  <a:pt x="2789236" y="2167107"/>
                </a:cubicBezTo>
                <a:cubicBezTo>
                  <a:pt x="2780577" y="2160022"/>
                  <a:pt x="2767194" y="2158448"/>
                  <a:pt x="2746727" y="2149789"/>
                </a:cubicBezTo>
                <a:close/>
                <a:moveTo>
                  <a:pt x="942452" y="1740442"/>
                </a:moveTo>
                <a:cubicBezTo>
                  <a:pt x="943239" y="1734144"/>
                  <a:pt x="944026" y="1728634"/>
                  <a:pt x="944813" y="1722336"/>
                </a:cubicBezTo>
                <a:cubicBezTo>
                  <a:pt x="676376" y="1676678"/>
                  <a:pt x="414237" y="1597958"/>
                  <a:pt x="130843" y="1564895"/>
                </a:cubicBezTo>
                <a:cubicBezTo>
                  <a:pt x="137140" y="1617638"/>
                  <a:pt x="142651" y="1660147"/>
                  <a:pt x="146587" y="1702656"/>
                </a:cubicBezTo>
                <a:cubicBezTo>
                  <a:pt x="175713" y="1976603"/>
                  <a:pt x="205627" y="2250551"/>
                  <a:pt x="233967" y="2524499"/>
                </a:cubicBezTo>
                <a:cubicBezTo>
                  <a:pt x="241052" y="2592985"/>
                  <a:pt x="233967" y="2664621"/>
                  <a:pt x="247349" y="2731534"/>
                </a:cubicBezTo>
                <a:cubicBezTo>
                  <a:pt x="278837" y="2896060"/>
                  <a:pt x="270965" y="3065309"/>
                  <a:pt x="312687" y="3229048"/>
                </a:cubicBezTo>
                <a:cubicBezTo>
                  <a:pt x="324495" y="3274706"/>
                  <a:pt x="341027" y="3292811"/>
                  <a:pt x="385110" y="3302258"/>
                </a:cubicBezTo>
                <a:cubicBezTo>
                  <a:pt x="477213" y="3322725"/>
                  <a:pt x="568529" y="3348703"/>
                  <a:pt x="659845" y="3373894"/>
                </a:cubicBezTo>
                <a:cubicBezTo>
                  <a:pt x="686610" y="3380978"/>
                  <a:pt x="711800" y="3395935"/>
                  <a:pt x="739353" y="3402233"/>
                </a:cubicBezTo>
                <a:cubicBezTo>
                  <a:pt x="866093" y="3433721"/>
                  <a:pt x="992833" y="3464422"/>
                  <a:pt x="1119573" y="3494336"/>
                </a:cubicBezTo>
                <a:cubicBezTo>
                  <a:pt x="1132955" y="3497485"/>
                  <a:pt x="1147125" y="3496698"/>
                  <a:pt x="1160508" y="3498272"/>
                </a:cubicBezTo>
                <a:cubicBezTo>
                  <a:pt x="1136104" y="3221176"/>
                  <a:pt x="1110127" y="2950377"/>
                  <a:pt x="1088872" y="2679578"/>
                </a:cubicBezTo>
                <a:cubicBezTo>
                  <a:pt x="1067617" y="2406418"/>
                  <a:pt x="1075490" y="2130896"/>
                  <a:pt x="1049512" y="1853012"/>
                </a:cubicBezTo>
                <a:cubicBezTo>
                  <a:pt x="1029044" y="1855374"/>
                  <a:pt x="1016449" y="1856161"/>
                  <a:pt x="1004641" y="1857735"/>
                </a:cubicBezTo>
                <a:cubicBezTo>
                  <a:pt x="992046" y="1859310"/>
                  <a:pt x="979450" y="1863246"/>
                  <a:pt x="966855" y="1864033"/>
                </a:cubicBezTo>
                <a:cubicBezTo>
                  <a:pt x="925920" y="1867182"/>
                  <a:pt x="880262" y="1840417"/>
                  <a:pt x="874752" y="1808929"/>
                </a:cubicBezTo>
                <a:cubicBezTo>
                  <a:pt x="866880" y="1764845"/>
                  <a:pt x="905453" y="1762483"/>
                  <a:pt x="930644" y="1747527"/>
                </a:cubicBezTo>
                <a:cubicBezTo>
                  <a:pt x="934580" y="1746739"/>
                  <a:pt x="938516" y="1743591"/>
                  <a:pt x="942452" y="1740442"/>
                </a:cubicBezTo>
                <a:close/>
                <a:moveTo>
                  <a:pt x="3627610" y="1468856"/>
                </a:moveTo>
                <a:cubicBezTo>
                  <a:pt x="3671693" y="1598745"/>
                  <a:pt x="3713415" y="1715251"/>
                  <a:pt x="3751201" y="1832545"/>
                </a:cubicBezTo>
                <a:cubicBezTo>
                  <a:pt x="3781902" y="1927797"/>
                  <a:pt x="3812603" y="2023836"/>
                  <a:pt x="3837794" y="2120662"/>
                </a:cubicBezTo>
                <a:cubicBezTo>
                  <a:pt x="3883452" y="2297783"/>
                  <a:pt x="3923599" y="2475692"/>
                  <a:pt x="3970044" y="2652026"/>
                </a:cubicBezTo>
                <a:cubicBezTo>
                  <a:pt x="3999958" y="2765383"/>
                  <a:pt x="4038531" y="2877167"/>
                  <a:pt x="4076317" y="2999184"/>
                </a:cubicBezTo>
                <a:cubicBezTo>
                  <a:pt x="4321925" y="2840168"/>
                  <a:pt x="4557300" y="2687450"/>
                  <a:pt x="4791100" y="2535520"/>
                </a:cubicBezTo>
                <a:cubicBezTo>
                  <a:pt x="4769845" y="2370994"/>
                  <a:pt x="4746229" y="2210403"/>
                  <a:pt x="4728911" y="2049026"/>
                </a:cubicBezTo>
                <a:cubicBezTo>
                  <a:pt x="4710805" y="1880564"/>
                  <a:pt x="4697422" y="1711315"/>
                  <a:pt x="4685614" y="1542066"/>
                </a:cubicBezTo>
                <a:cubicBezTo>
                  <a:pt x="4675381" y="1390135"/>
                  <a:pt x="4669870" y="1238205"/>
                  <a:pt x="4661998" y="1086274"/>
                </a:cubicBezTo>
                <a:cubicBezTo>
                  <a:pt x="4659637" y="1046126"/>
                  <a:pt x="4655701" y="1006766"/>
                  <a:pt x="4651765" y="956385"/>
                </a:cubicBezTo>
                <a:cubicBezTo>
                  <a:pt x="4304607" y="1130357"/>
                  <a:pt x="3967683" y="1298819"/>
                  <a:pt x="3627610" y="1468856"/>
                </a:cubicBezTo>
                <a:close/>
                <a:moveTo>
                  <a:pt x="2096495" y="1356285"/>
                </a:moveTo>
                <a:cubicBezTo>
                  <a:pt x="2038242" y="1305117"/>
                  <a:pt x="1991797" y="1261034"/>
                  <a:pt x="1941416" y="1222460"/>
                </a:cubicBezTo>
                <a:cubicBezTo>
                  <a:pt x="1913863" y="1201206"/>
                  <a:pt x="1880801" y="1183887"/>
                  <a:pt x="1846951" y="1174441"/>
                </a:cubicBezTo>
                <a:cubicBezTo>
                  <a:pt x="1790272" y="1158697"/>
                  <a:pt x="1731232" y="1151612"/>
                  <a:pt x="1673766" y="1138230"/>
                </a:cubicBezTo>
                <a:cubicBezTo>
                  <a:pt x="1566706" y="1113826"/>
                  <a:pt x="1455710" y="1094146"/>
                  <a:pt x="1388797" y="987086"/>
                </a:cubicBezTo>
                <a:cubicBezTo>
                  <a:pt x="1284099" y="1031169"/>
                  <a:pt x="1180975" y="1072104"/>
                  <a:pt x="1080213" y="1117762"/>
                </a:cubicBezTo>
                <a:cubicBezTo>
                  <a:pt x="899943" y="1199631"/>
                  <a:pt x="702354" y="1231907"/>
                  <a:pt x="524446" y="1322436"/>
                </a:cubicBezTo>
                <a:cubicBezTo>
                  <a:pt x="435491" y="1368094"/>
                  <a:pt x="335516" y="1393284"/>
                  <a:pt x="248136" y="1449963"/>
                </a:cubicBezTo>
                <a:cubicBezTo>
                  <a:pt x="365430" y="1468069"/>
                  <a:pt x="480362" y="1485387"/>
                  <a:pt x="595294" y="1503493"/>
                </a:cubicBezTo>
                <a:cubicBezTo>
                  <a:pt x="633080" y="1509791"/>
                  <a:pt x="670079" y="1521599"/>
                  <a:pt x="707864" y="1528683"/>
                </a:cubicBezTo>
                <a:cubicBezTo>
                  <a:pt x="846413" y="1555448"/>
                  <a:pt x="985748" y="1582213"/>
                  <a:pt x="1124296" y="1606617"/>
                </a:cubicBezTo>
                <a:cubicBezTo>
                  <a:pt x="1182549" y="1616850"/>
                  <a:pt x="1242377" y="1630233"/>
                  <a:pt x="1299056" y="1624722"/>
                </a:cubicBezTo>
                <a:cubicBezTo>
                  <a:pt x="1366756" y="1618425"/>
                  <a:pt x="1434455" y="1596383"/>
                  <a:pt x="1499793" y="1574341"/>
                </a:cubicBezTo>
                <a:cubicBezTo>
                  <a:pt x="1589535" y="1543640"/>
                  <a:pt x="1676127" y="1504280"/>
                  <a:pt x="1765081" y="1471217"/>
                </a:cubicBezTo>
                <a:cubicBezTo>
                  <a:pt x="1871354" y="1432644"/>
                  <a:pt x="1977627" y="1397220"/>
                  <a:pt x="2096495" y="1356285"/>
                </a:cubicBezTo>
                <a:close/>
                <a:moveTo>
                  <a:pt x="3154499" y="1335818"/>
                </a:moveTo>
                <a:cubicBezTo>
                  <a:pt x="3264708" y="1360221"/>
                  <a:pt x="3362322" y="1383838"/>
                  <a:pt x="3460722" y="1401943"/>
                </a:cubicBezTo>
                <a:cubicBezTo>
                  <a:pt x="3483551" y="1405879"/>
                  <a:pt x="3511891" y="1396433"/>
                  <a:pt x="3533932" y="1386199"/>
                </a:cubicBezTo>
                <a:cubicBezTo>
                  <a:pt x="3753563" y="1279927"/>
                  <a:pt x="3973193" y="1172867"/>
                  <a:pt x="4192036" y="1064232"/>
                </a:cubicBezTo>
                <a:cubicBezTo>
                  <a:pt x="4280991" y="1020149"/>
                  <a:pt x="4367583" y="970555"/>
                  <a:pt x="4467558" y="916237"/>
                </a:cubicBezTo>
                <a:cubicBezTo>
                  <a:pt x="4374668" y="902855"/>
                  <a:pt x="4296735" y="891834"/>
                  <a:pt x="4218802" y="880813"/>
                </a:cubicBezTo>
                <a:cubicBezTo>
                  <a:pt x="4069232" y="860346"/>
                  <a:pt x="3918876" y="839091"/>
                  <a:pt x="3768520" y="820986"/>
                </a:cubicBezTo>
                <a:cubicBezTo>
                  <a:pt x="3734670" y="817050"/>
                  <a:pt x="3703969" y="824922"/>
                  <a:pt x="3682714" y="859559"/>
                </a:cubicBezTo>
                <a:cubicBezTo>
                  <a:pt x="3654375" y="905217"/>
                  <a:pt x="3626036" y="953236"/>
                  <a:pt x="3588250" y="991022"/>
                </a:cubicBezTo>
                <a:cubicBezTo>
                  <a:pt x="3490636" y="1090210"/>
                  <a:pt x="3391448" y="1187036"/>
                  <a:pt x="3267070" y="1253949"/>
                </a:cubicBezTo>
                <a:cubicBezTo>
                  <a:pt x="3230071" y="1274416"/>
                  <a:pt x="3197796" y="1304330"/>
                  <a:pt x="3154499" y="1335818"/>
                </a:cubicBezTo>
                <a:close/>
                <a:moveTo>
                  <a:pt x="1751699" y="633631"/>
                </a:moveTo>
                <a:cubicBezTo>
                  <a:pt x="1891822" y="603717"/>
                  <a:pt x="2024859" y="566718"/>
                  <a:pt x="2154748" y="505316"/>
                </a:cubicBezTo>
                <a:cubicBezTo>
                  <a:pt x="2133494" y="406915"/>
                  <a:pt x="2102793" y="317961"/>
                  <a:pt x="2051624" y="236092"/>
                </a:cubicBezTo>
                <a:cubicBezTo>
                  <a:pt x="2000456" y="154222"/>
                  <a:pt x="1965819" y="140840"/>
                  <a:pt x="1872141" y="162094"/>
                </a:cubicBezTo>
                <a:cubicBezTo>
                  <a:pt x="1800506" y="178626"/>
                  <a:pt x="1772166" y="235305"/>
                  <a:pt x="1754061" y="292771"/>
                </a:cubicBezTo>
                <a:cubicBezTo>
                  <a:pt x="1720211" y="402192"/>
                  <a:pt x="1727296" y="515550"/>
                  <a:pt x="1751699" y="633631"/>
                </a:cubicBezTo>
                <a:close/>
                <a:moveTo>
                  <a:pt x="2475141" y="1557810"/>
                </a:moveTo>
                <a:cubicBezTo>
                  <a:pt x="2483800" y="1579852"/>
                  <a:pt x="2490885" y="1604255"/>
                  <a:pt x="2502693" y="1625510"/>
                </a:cubicBezTo>
                <a:cubicBezTo>
                  <a:pt x="2526309" y="1668019"/>
                  <a:pt x="2551500" y="1709741"/>
                  <a:pt x="2577478" y="1750675"/>
                </a:cubicBezTo>
                <a:cubicBezTo>
                  <a:pt x="2621561" y="1822311"/>
                  <a:pt x="2644390" y="1829396"/>
                  <a:pt x="2721536" y="1793185"/>
                </a:cubicBezTo>
                <a:cubicBezTo>
                  <a:pt x="2825447" y="1743591"/>
                  <a:pt x="2930146" y="1694784"/>
                  <a:pt x="3032483" y="1641254"/>
                </a:cubicBezTo>
                <a:cubicBezTo>
                  <a:pt x="3099395" y="1606617"/>
                  <a:pt x="3162372" y="1564895"/>
                  <a:pt x="3233220" y="1523173"/>
                </a:cubicBezTo>
                <a:cubicBezTo>
                  <a:pt x="3127734" y="1505067"/>
                  <a:pt x="3031695" y="1490898"/>
                  <a:pt x="2937231" y="1470430"/>
                </a:cubicBezTo>
                <a:cubicBezTo>
                  <a:pt x="2889211" y="1460197"/>
                  <a:pt x="2846702" y="1460984"/>
                  <a:pt x="2803406" y="1482238"/>
                </a:cubicBezTo>
                <a:cubicBezTo>
                  <a:pt x="2785300" y="1490898"/>
                  <a:pt x="2764833" y="1495621"/>
                  <a:pt x="2745153" y="1500344"/>
                </a:cubicBezTo>
                <a:cubicBezTo>
                  <a:pt x="2656985" y="1519237"/>
                  <a:pt x="2569606" y="1538130"/>
                  <a:pt x="2475141" y="1557810"/>
                </a:cubicBezTo>
                <a:close/>
                <a:moveTo>
                  <a:pt x="1794995" y="822560"/>
                </a:moveTo>
                <a:cubicBezTo>
                  <a:pt x="1815463" y="862707"/>
                  <a:pt x="1832781" y="893408"/>
                  <a:pt x="1846164" y="925684"/>
                </a:cubicBezTo>
                <a:cubicBezTo>
                  <a:pt x="1877652" y="1000468"/>
                  <a:pt x="1935118" y="1042190"/>
                  <a:pt x="2009115" y="1067381"/>
                </a:cubicBezTo>
                <a:cubicBezTo>
                  <a:pt x="2065007" y="1086274"/>
                  <a:pt x="2120111" y="1108316"/>
                  <a:pt x="2176003" y="1127996"/>
                </a:cubicBezTo>
                <a:cubicBezTo>
                  <a:pt x="2194109" y="1134293"/>
                  <a:pt x="2213789" y="1135868"/>
                  <a:pt x="2240554" y="1140591"/>
                </a:cubicBezTo>
                <a:cubicBezTo>
                  <a:pt x="2220086" y="986299"/>
                  <a:pt x="2218512" y="838304"/>
                  <a:pt x="2187811" y="689522"/>
                </a:cubicBezTo>
                <a:cubicBezTo>
                  <a:pt x="2053199" y="735180"/>
                  <a:pt x="1928820" y="777689"/>
                  <a:pt x="1794995" y="822560"/>
                </a:cubicBezTo>
                <a:close/>
                <a:moveTo>
                  <a:pt x="2646752" y="1253949"/>
                </a:moveTo>
                <a:cubicBezTo>
                  <a:pt x="2726259" y="1275203"/>
                  <a:pt x="2794746" y="1295671"/>
                  <a:pt x="2867956" y="1270480"/>
                </a:cubicBezTo>
                <a:cubicBezTo>
                  <a:pt x="2992335" y="1227971"/>
                  <a:pt x="3105693" y="1161846"/>
                  <a:pt x="3211965" y="1086274"/>
                </a:cubicBezTo>
                <a:cubicBezTo>
                  <a:pt x="3297771" y="1025659"/>
                  <a:pt x="3374130" y="951662"/>
                  <a:pt x="3453638" y="881600"/>
                </a:cubicBezTo>
                <a:cubicBezTo>
                  <a:pt x="3474105" y="863495"/>
                  <a:pt x="3488275" y="839878"/>
                  <a:pt x="3507167" y="817050"/>
                </a:cubicBezTo>
                <a:cubicBezTo>
                  <a:pt x="3425298" y="787136"/>
                  <a:pt x="3359960" y="800518"/>
                  <a:pt x="3301707" y="855623"/>
                </a:cubicBezTo>
                <a:cubicBezTo>
                  <a:pt x="3283601" y="872941"/>
                  <a:pt x="3259198" y="883962"/>
                  <a:pt x="3236369" y="896557"/>
                </a:cubicBezTo>
                <a:cubicBezTo>
                  <a:pt x="3039567" y="1005979"/>
                  <a:pt x="2838830" y="1109890"/>
                  <a:pt x="2646752" y="1253949"/>
                </a:cubicBezTo>
                <a:close/>
                <a:moveTo>
                  <a:pt x="2385400" y="1123273"/>
                </a:moveTo>
                <a:cubicBezTo>
                  <a:pt x="2390123" y="1124847"/>
                  <a:pt x="2395633" y="1127209"/>
                  <a:pt x="2400356" y="1128783"/>
                </a:cubicBezTo>
                <a:cubicBezTo>
                  <a:pt x="2418462" y="1102805"/>
                  <a:pt x="2437355" y="1077615"/>
                  <a:pt x="2453099" y="1050062"/>
                </a:cubicBezTo>
                <a:cubicBezTo>
                  <a:pt x="2471205" y="1019361"/>
                  <a:pt x="2483013" y="984724"/>
                  <a:pt x="2502693" y="954811"/>
                </a:cubicBezTo>
                <a:cubicBezTo>
                  <a:pt x="2549138" y="885536"/>
                  <a:pt x="2598732" y="817837"/>
                  <a:pt x="2650688" y="743839"/>
                </a:cubicBezTo>
                <a:cubicBezTo>
                  <a:pt x="2626284" y="735967"/>
                  <a:pt x="2605030" y="726521"/>
                  <a:pt x="2583775" y="723372"/>
                </a:cubicBezTo>
                <a:cubicBezTo>
                  <a:pt x="2525522" y="715500"/>
                  <a:pt x="2467269" y="709990"/>
                  <a:pt x="2408228" y="703692"/>
                </a:cubicBezTo>
                <a:cubicBezTo>
                  <a:pt x="2386187" y="701330"/>
                  <a:pt x="2364145" y="701330"/>
                  <a:pt x="2337380" y="700543"/>
                </a:cubicBezTo>
                <a:cubicBezTo>
                  <a:pt x="2354699" y="846176"/>
                  <a:pt x="2370443" y="984724"/>
                  <a:pt x="2385400" y="1123273"/>
                </a:cubicBezTo>
                <a:close/>
                <a:moveTo>
                  <a:pt x="1663532" y="1678252"/>
                </a:moveTo>
                <a:cubicBezTo>
                  <a:pt x="1664319" y="1685337"/>
                  <a:pt x="1664319" y="1692422"/>
                  <a:pt x="1665106" y="1699507"/>
                </a:cubicBezTo>
                <a:cubicBezTo>
                  <a:pt x="1791059" y="1712102"/>
                  <a:pt x="1917012" y="1725485"/>
                  <a:pt x="2042965" y="1734931"/>
                </a:cubicBezTo>
                <a:cubicBezTo>
                  <a:pt x="2061858" y="1736506"/>
                  <a:pt x="2087836" y="1722336"/>
                  <a:pt x="2100431" y="1706592"/>
                </a:cubicBezTo>
                <a:cubicBezTo>
                  <a:pt x="2150025" y="1647552"/>
                  <a:pt x="2182301" y="1579065"/>
                  <a:pt x="2208278" y="1489323"/>
                </a:cubicBezTo>
                <a:cubicBezTo>
                  <a:pt x="2018562" y="1555448"/>
                  <a:pt x="1841440" y="1616850"/>
                  <a:pt x="1663532" y="1678252"/>
                </a:cubicBezTo>
                <a:close/>
                <a:moveTo>
                  <a:pt x="3104905" y="796582"/>
                </a:moveTo>
                <a:cubicBezTo>
                  <a:pt x="3104118" y="791072"/>
                  <a:pt x="3104118" y="785561"/>
                  <a:pt x="3103331" y="780838"/>
                </a:cubicBezTo>
                <a:cubicBezTo>
                  <a:pt x="3056886" y="774540"/>
                  <a:pt x="3010441" y="769030"/>
                  <a:pt x="2963996" y="762732"/>
                </a:cubicBezTo>
                <a:cubicBezTo>
                  <a:pt x="2931720" y="758009"/>
                  <a:pt x="2906530" y="768243"/>
                  <a:pt x="2879765" y="788710"/>
                </a:cubicBezTo>
                <a:cubicBezTo>
                  <a:pt x="2808129" y="844602"/>
                  <a:pt x="2753812" y="916237"/>
                  <a:pt x="2700282" y="987873"/>
                </a:cubicBezTo>
                <a:cubicBezTo>
                  <a:pt x="2693197" y="997320"/>
                  <a:pt x="2690048" y="1010702"/>
                  <a:pt x="2687686" y="1017000"/>
                </a:cubicBezTo>
                <a:cubicBezTo>
                  <a:pt x="2827022" y="943002"/>
                  <a:pt x="2965570" y="869792"/>
                  <a:pt x="3104905" y="796582"/>
                </a:cubicBezTo>
                <a:close/>
                <a:moveTo>
                  <a:pt x="3596909" y="641503"/>
                </a:moveTo>
                <a:cubicBezTo>
                  <a:pt x="3599271" y="568293"/>
                  <a:pt x="3583526" y="546251"/>
                  <a:pt x="3514252" y="543102"/>
                </a:cubicBezTo>
                <a:cubicBezTo>
                  <a:pt x="3411916" y="538379"/>
                  <a:pt x="3310366" y="549400"/>
                  <a:pt x="3211178" y="596632"/>
                </a:cubicBezTo>
                <a:cubicBezTo>
                  <a:pt x="3222199" y="606078"/>
                  <a:pt x="3228497" y="616312"/>
                  <a:pt x="3236369" y="617099"/>
                </a:cubicBezTo>
                <a:cubicBezTo>
                  <a:pt x="3354450" y="625759"/>
                  <a:pt x="3473318" y="632843"/>
                  <a:pt x="3596909" y="641503"/>
                </a:cubicBezTo>
                <a:close/>
                <a:moveTo>
                  <a:pt x="2339742" y="1593234"/>
                </a:moveTo>
                <a:cubicBezTo>
                  <a:pt x="2309828" y="1658572"/>
                  <a:pt x="2287786" y="1707379"/>
                  <a:pt x="2261808" y="1766419"/>
                </a:cubicBezTo>
                <a:cubicBezTo>
                  <a:pt x="2320849" y="1775079"/>
                  <a:pt x="2375166" y="1782164"/>
                  <a:pt x="2441291" y="1791610"/>
                </a:cubicBezTo>
                <a:cubicBezTo>
                  <a:pt x="2405080" y="1721549"/>
                  <a:pt x="2375953" y="1664870"/>
                  <a:pt x="2339742" y="1593234"/>
                </a:cubicBezTo>
                <a:close/>
                <a:moveTo>
                  <a:pt x="1691084" y="866643"/>
                </a:moveTo>
                <a:cubicBezTo>
                  <a:pt x="1607640" y="882388"/>
                  <a:pt x="1572216" y="899706"/>
                  <a:pt x="1543877" y="936705"/>
                </a:cubicBezTo>
                <a:cubicBezTo>
                  <a:pt x="1605279" y="950087"/>
                  <a:pt x="1665894" y="964257"/>
                  <a:pt x="1740678" y="980788"/>
                </a:cubicBezTo>
                <a:cubicBezTo>
                  <a:pt x="1720211" y="935130"/>
                  <a:pt x="1706828" y="902855"/>
                  <a:pt x="1691084" y="866643"/>
                </a:cubicBezTo>
                <a:close/>
              </a:path>
            </a:pathLst>
          </a:custGeom>
          <a:solidFill>
            <a:srgbClr val="FDB50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-821518" y="1791598"/>
            <a:ext cx="1644335" cy="1853691"/>
          </a:xfrm>
          <a:custGeom>
            <a:rect b="b" l="l" r="r" t="t"/>
            <a:pathLst>
              <a:path extrusionOk="0" h="3707383" w="3288670">
                <a:moveTo>
                  <a:pt x="2310350" y="1279227"/>
                </a:moveTo>
                <a:cubicBezTo>
                  <a:pt x="2326171" y="1352591"/>
                  <a:pt x="2339833" y="1420201"/>
                  <a:pt x="2354934" y="1487092"/>
                </a:cubicBezTo>
                <a:cubicBezTo>
                  <a:pt x="2365001" y="1531685"/>
                  <a:pt x="2376507" y="1576279"/>
                  <a:pt x="2386574" y="1620873"/>
                </a:cubicBezTo>
                <a:cubicBezTo>
                  <a:pt x="2390169" y="1638135"/>
                  <a:pt x="2394484" y="1656836"/>
                  <a:pt x="2374349" y="1666186"/>
                </a:cubicBezTo>
                <a:cubicBezTo>
                  <a:pt x="2352777" y="1676256"/>
                  <a:pt x="2336238" y="1661870"/>
                  <a:pt x="2326171" y="1645328"/>
                </a:cubicBezTo>
                <a:cubicBezTo>
                  <a:pt x="2288059" y="1585629"/>
                  <a:pt x="2249947" y="1525931"/>
                  <a:pt x="2216150" y="1464075"/>
                </a:cubicBezTo>
                <a:cubicBezTo>
                  <a:pt x="2190263" y="1415885"/>
                  <a:pt x="2170847" y="1363380"/>
                  <a:pt x="2145679" y="1304401"/>
                </a:cubicBezTo>
                <a:cubicBezTo>
                  <a:pt x="2130578" y="1322382"/>
                  <a:pt x="2118354" y="1336048"/>
                  <a:pt x="2108287" y="1350433"/>
                </a:cubicBezTo>
                <a:cubicBezTo>
                  <a:pt x="2043569" y="1451848"/>
                  <a:pt x="1979570" y="1553263"/>
                  <a:pt x="1915571" y="1654678"/>
                </a:cubicBezTo>
                <a:cubicBezTo>
                  <a:pt x="1903347" y="1674098"/>
                  <a:pt x="1893998" y="1698552"/>
                  <a:pt x="1863797" y="1686325"/>
                </a:cubicBezTo>
                <a:cubicBezTo>
                  <a:pt x="1840786" y="1677694"/>
                  <a:pt x="1824966" y="1648924"/>
                  <a:pt x="1830000" y="1619434"/>
                </a:cubicBezTo>
                <a:cubicBezTo>
                  <a:pt x="1839348" y="1562613"/>
                  <a:pt x="1846539" y="1505073"/>
                  <a:pt x="1862359" y="1450410"/>
                </a:cubicBezTo>
                <a:cubicBezTo>
                  <a:pt x="1881774" y="1384238"/>
                  <a:pt x="1909818" y="1320944"/>
                  <a:pt x="1933548" y="1256930"/>
                </a:cubicBezTo>
                <a:cubicBezTo>
                  <a:pt x="1937863" y="1244703"/>
                  <a:pt x="1941458" y="1232476"/>
                  <a:pt x="1947211" y="1215933"/>
                </a:cubicBezTo>
                <a:cubicBezTo>
                  <a:pt x="1918447" y="1204425"/>
                  <a:pt x="1891841" y="1195074"/>
                  <a:pt x="1866673" y="1182847"/>
                </a:cubicBezTo>
                <a:cubicBezTo>
                  <a:pt x="1842943" y="1170620"/>
                  <a:pt x="1812742" y="1157673"/>
                  <a:pt x="1819213" y="1125307"/>
                </a:cubicBezTo>
                <a:cubicBezTo>
                  <a:pt x="1826404" y="1090063"/>
                  <a:pt x="1860201" y="1098694"/>
                  <a:pt x="1886088" y="1098694"/>
                </a:cubicBezTo>
                <a:cubicBezTo>
                  <a:pt x="1937144" y="1097975"/>
                  <a:pt x="1988918" y="1098694"/>
                  <a:pt x="2040692" y="1098694"/>
                </a:cubicBezTo>
                <a:cubicBezTo>
                  <a:pt x="2064422" y="955563"/>
                  <a:pt x="2096781" y="823220"/>
                  <a:pt x="2146398" y="695912"/>
                </a:cubicBezTo>
                <a:cubicBezTo>
                  <a:pt x="2184510" y="687281"/>
                  <a:pt x="2204645" y="705262"/>
                  <a:pt x="2213993" y="736190"/>
                </a:cubicBezTo>
                <a:cubicBezTo>
                  <a:pt x="2228374" y="781503"/>
                  <a:pt x="2239161" y="828255"/>
                  <a:pt x="2252823" y="874287"/>
                </a:cubicBezTo>
                <a:cubicBezTo>
                  <a:pt x="2267924" y="927512"/>
                  <a:pt x="2284463" y="980737"/>
                  <a:pt x="2301002" y="1033242"/>
                </a:cubicBezTo>
                <a:cubicBezTo>
                  <a:pt x="2303879" y="1041873"/>
                  <a:pt x="2309632" y="1049785"/>
                  <a:pt x="2313227" y="1056258"/>
                </a:cubicBezTo>
                <a:cubicBezTo>
                  <a:pt x="2368597" y="1062012"/>
                  <a:pt x="2421809" y="1065609"/>
                  <a:pt x="2475022" y="1072801"/>
                </a:cubicBezTo>
                <a:cubicBezTo>
                  <a:pt x="2508819" y="1077836"/>
                  <a:pt x="2542616" y="1086467"/>
                  <a:pt x="2575694" y="1095098"/>
                </a:cubicBezTo>
                <a:cubicBezTo>
                  <a:pt x="2602300" y="1102291"/>
                  <a:pt x="2620997" y="1119553"/>
                  <a:pt x="2621716" y="1147604"/>
                </a:cubicBezTo>
                <a:cubicBezTo>
                  <a:pt x="2622435" y="1179251"/>
                  <a:pt x="2595109" y="1187163"/>
                  <a:pt x="2572099" y="1195074"/>
                </a:cubicBezTo>
                <a:cubicBezTo>
                  <a:pt x="2506662" y="1215933"/>
                  <a:pt x="2440505" y="1233914"/>
                  <a:pt x="2374349" y="1253334"/>
                </a:cubicBezTo>
                <a:cubicBezTo>
                  <a:pt x="2354934" y="1261246"/>
                  <a:pt x="2335519" y="1269877"/>
                  <a:pt x="2310350" y="1279227"/>
                </a:cubicBezTo>
                <a:close/>
                <a:moveTo>
                  <a:pt x="2015524" y="1168462"/>
                </a:moveTo>
                <a:cubicBezTo>
                  <a:pt x="2011929" y="1192197"/>
                  <a:pt x="2012648" y="1211617"/>
                  <a:pt x="2006895" y="1228879"/>
                </a:cubicBezTo>
                <a:cubicBezTo>
                  <a:pt x="1992514" y="1272035"/>
                  <a:pt x="1973817" y="1314471"/>
                  <a:pt x="1958716" y="1357626"/>
                </a:cubicBezTo>
                <a:cubicBezTo>
                  <a:pt x="1942177" y="1406535"/>
                  <a:pt x="1917009" y="1454006"/>
                  <a:pt x="1918447" y="1521616"/>
                </a:cubicBezTo>
                <a:cubicBezTo>
                  <a:pt x="1957997" y="1459760"/>
                  <a:pt x="1990356" y="1408693"/>
                  <a:pt x="2022715" y="1357626"/>
                </a:cubicBezTo>
                <a:cubicBezTo>
                  <a:pt x="2045007" y="1322382"/>
                  <a:pt x="2065142" y="1285700"/>
                  <a:pt x="2089590" y="1251176"/>
                </a:cubicBezTo>
                <a:cubicBezTo>
                  <a:pt x="2111163" y="1220248"/>
                  <a:pt x="2140646" y="1218090"/>
                  <a:pt x="2166533" y="1245422"/>
                </a:cubicBezTo>
                <a:cubicBezTo>
                  <a:pt x="2179477" y="1259088"/>
                  <a:pt x="2187387" y="1277069"/>
                  <a:pt x="2196015" y="1293612"/>
                </a:cubicBezTo>
                <a:cubicBezTo>
                  <a:pt x="2220464" y="1342521"/>
                  <a:pt x="2243475" y="1392150"/>
                  <a:pt x="2267205" y="1441779"/>
                </a:cubicBezTo>
                <a:cubicBezTo>
                  <a:pt x="2271520" y="1418043"/>
                  <a:pt x="2269363" y="1397904"/>
                  <a:pt x="2265767" y="1377046"/>
                </a:cubicBezTo>
                <a:cubicBezTo>
                  <a:pt x="2261453" y="1354749"/>
                  <a:pt x="2255700" y="1332452"/>
                  <a:pt x="2251385" y="1310155"/>
                </a:cubicBezTo>
                <a:cubicBezTo>
                  <a:pt x="2238442" y="1241826"/>
                  <a:pt x="2249947" y="1223845"/>
                  <a:pt x="2316822" y="1200109"/>
                </a:cubicBezTo>
                <a:cubicBezTo>
                  <a:pt x="2347024" y="1189320"/>
                  <a:pt x="2377226" y="1177093"/>
                  <a:pt x="2407427" y="1166304"/>
                </a:cubicBezTo>
                <a:cubicBezTo>
                  <a:pt x="2406708" y="1161989"/>
                  <a:pt x="2405270" y="1157673"/>
                  <a:pt x="2404551" y="1153358"/>
                </a:cubicBezTo>
                <a:cubicBezTo>
                  <a:pt x="2382259" y="1153358"/>
                  <a:pt x="2359968" y="1154796"/>
                  <a:pt x="2337676" y="1153358"/>
                </a:cubicBezTo>
                <a:cubicBezTo>
                  <a:pt x="2273677" y="1149042"/>
                  <a:pt x="2249947" y="1128184"/>
                  <a:pt x="2234127" y="1067047"/>
                </a:cubicBezTo>
                <a:cubicBezTo>
                  <a:pt x="2219746" y="1009507"/>
                  <a:pt x="2203206" y="952686"/>
                  <a:pt x="2186667" y="895865"/>
                </a:cubicBezTo>
                <a:cubicBezTo>
                  <a:pt x="2183791" y="885076"/>
                  <a:pt x="2175881" y="875006"/>
                  <a:pt x="2167971" y="859183"/>
                </a:cubicBezTo>
                <a:cubicBezTo>
                  <a:pt x="2136331" y="943335"/>
                  <a:pt x="2131298" y="1023173"/>
                  <a:pt x="2126983" y="1103010"/>
                </a:cubicBezTo>
                <a:cubicBezTo>
                  <a:pt x="2124107" y="1151919"/>
                  <a:pt x="2121230" y="1154077"/>
                  <a:pt x="2073770" y="1160550"/>
                </a:cubicBezTo>
                <a:cubicBezTo>
                  <a:pt x="2055074" y="1162708"/>
                  <a:pt x="2035659" y="1165585"/>
                  <a:pt x="2015524" y="1168462"/>
                </a:cubicBezTo>
                <a:close/>
                <a:moveTo>
                  <a:pt x="1810584" y="3256457"/>
                </a:moveTo>
                <a:cubicBezTo>
                  <a:pt x="1847258" y="3292420"/>
                  <a:pt x="1876021" y="3319032"/>
                  <a:pt x="1903347" y="3347083"/>
                </a:cubicBezTo>
                <a:cubicBezTo>
                  <a:pt x="1924919" y="3369380"/>
                  <a:pt x="1930672" y="3395273"/>
                  <a:pt x="1920605" y="3426201"/>
                </a:cubicBezTo>
                <a:cubicBezTo>
                  <a:pt x="1881774" y="3544878"/>
                  <a:pt x="1817775" y="3639100"/>
                  <a:pt x="1692654" y="3680098"/>
                </a:cubicBezTo>
                <a:cubicBezTo>
                  <a:pt x="1672519" y="3686571"/>
                  <a:pt x="1653104" y="3695202"/>
                  <a:pt x="1632969" y="3701676"/>
                </a:cubicBezTo>
                <a:cubicBezTo>
                  <a:pt x="1570409" y="3721096"/>
                  <a:pt x="1506410" y="3689448"/>
                  <a:pt x="1481242" y="3629750"/>
                </a:cubicBezTo>
                <a:cubicBezTo>
                  <a:pt x="1470455" y="3603857"/>
                  <a:pt x="1485556" y="3589472"/>
                  <a:pt x="1502814" y="3577244"/>
                </a:cubicBezTo>
                <a:cubicBezTo>
                  <a:pt x="1553870" y="3540562"/>
                  <a:pt x="1607082" y="3506758"/>
                  <a:pt x="1657418" y="3469356"/>
                </a:cubicBezTo>
                <a:cubicBezTo>
                  <a:pt x="1686182" y="3447779"/>
                  <a:pt x="1714226" y="3423324"/>
                  <a:pt x="1736518" y="3395993"/>
                </a:cubicBezTo>
                <a:cubicBezTo>
                  <a:pt x="1755933" y="3371538"/>
                  <a:pt x="1768158" y="3339891"/>
                  <a:pt x="1782540" y="3311840"/>
                </a:cubicBezTo>
                <a:cubicBezTo>
                  <a:pt x="1791888" y="3295297"/>
                  <a:pt x="1799798" y="3278035"/>
                  <a:pt x="1810584" y="3256457"/>
                </a:cubicBezTo>
                <a:close/>
                <a:moveTo>
                  <a:pt x="1835752" y="3368661"/>
                </a:moveTo>
                <a:cubicBezTo>
                  <a:pt x="1829280" y="3379450"/>
                  <a:pt x="1821371" y="3390238"/>
                  <a:pt x="1817056" y="3401747"/>
                </a:cubicBezTo>
                <a:cubicBezTo>
                  <a:pt x="1801236" y="3444182"/>
                  <a:pt x="1771753" y="3477987"/>
                  <a:pt x="1737237" y="3505319"/>
                </a:cubicBezTo>
                <a:cubicBezTo>
                  <a:pt x="1702721" y="3532651"/>
                  <a:pt x="1665328" y="3556386"/>
                  <a:pt x="1627936" y="3578683"/>
                </a:cubicBezTo>
                <a:cubicBezTo>
                  <a:pt x="1602768" y="3593787"/>
                  <a:pt x="1582633" y="3610330"/>
                  <a:pt x="1560342" y="3645574"/>
                </a:cubicBezTo>
                <a:cubicBezTo>
                  <a:pt x="1584071" y="3645574"/>
                  <a:pt x="1599891" y="3649889"/>
                  <a:pt x="1610678" y="3644854"/>
                </a:cubicBezTo>
                <a:cubicBezTo>
                  <a:pt x="1662452" y="3620400"/>
                  <a:pt x="1715665" y="3598822"/>
                  <a:pt x="1763124" y="3566456"/>
                </a:cubicBezTo>
                <a:cubicBezTo>
                  <a:pt x="1812742" y="3532651"/>
                  <a:pt x="1842224" y="3478707"/>
                  <a:pt x="1863797" y="3422605"/>
                </a:cubicBezTo>
                <a:cubicBezTo>
                  <a:pt x="1873145" y="3395993"/>
                  <a:pt x="1865954" y="3378730"/>
                  <a:pt x="1835752" y="3368661"/>
                </a:cubicBezTo>
                <a:close/>
                <a:moveTo>
                  <a:pt x="122165" y="1348995"/>
                </a:moveTo>
                <a:cubicBezTo>
                  <a:pt x="68953" y="1351152"/>
                  <a:pt x="36594" y="1325979"/>
                  <a:pt x="23650" y="1273473"/>
                </a:cubicBezTo>
                <a:cubicBezTo>
                  <a:pt x="22931" y="1269877"/>
                  <a:pt x="22931" y="1265561"/>
                  <a:pt x="22212" y="1261965"/>
                </a:cubicBezTo>
                <a:cubicBezTo>
                  <a:pt x="639" y="1168462"/>
                  <a:pt x="3516" y="1162708"/>
                  <a:pt x="95559" y="1132499"/>
                </a:cubicBezTo>
                <a:cubicBezTo>
                  <a:pt x="171782" y="1107325"/>
                  <a:pt x="247286" y="1081432"/>
                  <a:pt x="323510" y="1056978"/>
                </a:cubicBezTo>
                <a:cubicBezTo>
                  <a:pt x="368093" y="1043312"/>
                  <a:pt x="414834" y="1060574"/>
                  <a:pt x="436407" y="1100852"/>
                </a:cubicBezTo>
                <a:cubicBezTo>
                  <a:pt x="455822" y="1136096"/>
                  <a:pt x="470204" y="1173497"/>
                  <a:pt x="486024" y="1210179"/>
                </a:cubicBezTo>
                <a:cubicBezTo>
                  <a:pt x="494653" y="1230318"/>
                  <a:pt x="491057" y="1249018"/>
                  <a:pt x="468047" y="1256211"/>
                </a:cubicBezTo>
                <a:cubicBezTo>
                  <a:pt x="356588" y="1294331"/>
                  <a:pt x="244410" y="1331733"/>
                  <a:pt x="127199" y="1347556"/>
                </a:cubicBezTo>
                <a:cubicBezTo>
                  <a:pt x="125761" y="1348995"/>
                  <a:pt x="123603" y="1348995"/>
                  <a:pt x="122165" y="1348995"/>
                </a:cubicBezTo>
                <a:close/>
                <a:moveTo>
                  <a:pt x="414834" y="1200828"/>
                </a:moveTo>
                <a:cubicBezTo>
                  <a:pt x="398295" y="1171339"/>
                  <a:pt x="386070" y="1149042"/>
                  <a:pt x="372408" y="1123868"/>
                </a:cubicBezTo>
                <a:cubicBezTo>
                  <a:pt x="273893" y="1154077"/>
                  <a:pt x="179692" y="1182847"/>
                  <a:pt x="79739" y="1213056"/>
                </a:cubicBezTo>
                <a:cubicBezTo>
                  <a:pt x="83334" y="1238230"/>
                  <a:pt x="86930" y="1258369"/>
                  <a:pt x="89806" y="1278508"/>
                </a:cubicBezTo>
                <a:cubicBezTo>
                  <a:pt x="205579" y="1269158"/>
                  <a:pt x="305533" y="1228879"/>
                  <a:pt x="414834" y="1200828"/>
                </a:cubicBezTo>
                <a:close/>
                <a:moveTo>
                  <a:pt x="3288310" y="2332215"/>
                </a:moveTo>
                <a:cubicBezTo>
                  <a:pt x="3290468" y="2402702"/>
                  <a:pt x="3284715" y="2409895"/>
                  <a:pt x="3220716" y="2424999"/>
                </a:cubicBezTo>
                <a:cubicBezTo>
                  <a:pt x="3207773" y="2427876"/>
                  <a:pt x="3194829" y="2430753"/>
                  <a:pt x="3181885" y="2434350"/>
                </a:cubicBezTo>
                <a:cubicBezTo>
                  <a:pt x="3121482" y="2450173"/>
                  <a:pt x="3076179" y="2427876"/>
                  <a:pt x="3064674" y="2368897"/>
                </a:cubicBezTo>
                <a:cubicBezTo>
                  <a:pt x="3045978" y="2275394"/>
                  <a:pt x="3031596" y="2180453"/>
                  <a:pt x="3016495" y="2086230"/>
                </a:cubicBezTo>
                <a:cubicBezTo>
                  <a:pt x="3014338" y="2074722"/>
                  <a:pt x="3015776" y="2063214"/>
                  <a:pt x="3016495" y="2051706"/>
                </a:cubicBezTo>
                <a:cubicBezTo>
                  <a:pt x="3020091" y="2012147"/>
                  <a:pt x="3025124" y="2006393"/>
                  <a:pt x="3063955" y="1999920"/>
                </a:cubicBezTo>
                <a:cubicBezTo>
                  <a:pt x="3101347" y="1993447"/>
                  <a:pt x="3139459" y="1988412"/>
                  <a:pt x="3176852" y="1983377"/>
                </a:cubicBezTo>
                <a:cubicBezTo>
                  <a:pt x="3218559" y="1978342"/>
                  <a:pt x="3246603" y="2001358"/>
                  <a:pt x="3255233" y="2049548"/>
                </a:cubicBezTo>
                <a:cubicBezTo>
                  <a:pt x="3263861" y="2098458"/>
                  <a:pt x="3269614" y="2148086"/>
                  <a:pt x="3275367" y="2196996"/>
                </a:cubicBezTo>
                <a:cubicBezTo>
                  <a:pt x="3280401" y="2243028"/>
                  <a:pt x="3283996" y="2289060"/>
                  <a:pt x="3288310" y="2332215"/>
                </a:cubicBezTo>
                <a:close/>
                <a:moveTo>
                  <a:pt x="3137302" y="2371774"/>
                </a:moveTo>
                <a:cubicBezTo>
                  <a:pt x="3165346" y="2373932"/>
                  <a:pt x="3195548" y="2380405"/>
                  <a:pt x="3225031" y="2354512"/>
                </a:cubicBezTo>
                <a:cubicBezTo>
                  <a:pt x="3214244" y="2257413"/>
                  <a:pt x="3202739" y="2159594"/>
                  <a:pt x="3191233" y="2055302"/>
                </a:cubicBezTo>
                <a:cubicBezTo>
                  <a:pt x="3153122" y="2063214"/>
                  <a:pt x="3120763" y="2069687"/>
                  <a:pt x="3089123" y="2076161"/>
                </a:cubicBezTo>
                <a:cubicBezTo>
                  <a:pt x="3089842" y="2182611"/>
                  <a:pt x="3112134" y="2319269"/>
                  <a:pt x="3137302" y="2371774"/>
                </a:cubicBezTo>
                <a:close/>
                <a:moveTo>
                  <a:pt x="2902160" y="175891"/>
                </a:moveTo>
                <a:cubicBezTo>
                  <a:pt x="2897126" y="206100"/>
                  <a:pt x="2891374" y="235589"/>
                  <a:pt x="2887059" y="265798"/>
                </a:cubicBezTo>
                <a:cubicBezTo>
                  <a:pt x="2882026" y="298883"/>
                  <a:pt x="2860453" y="313269"/>
                  <a:pt x="2830970" y="311830"/>
                </a:cubicBezTo>
                <a:cubicBezTo>
                  <a:pt x="2773443" y="309672"/>
                  <a:pt x="2715916" y="306795"/>
                  <a:pt x="2659827" y="298164"/>
                </a:cubicBezTo>
                <a:cubicBezTo>
                  <a:pt x="2625311" y="293129"/>
                  <a:pt x="2599424" y="243501"/>
                  <a:pt x="2604458" y="201784"/>
                </a:cubicBezTo>
                <a:cubicBezTo>
                  <a:pt x="2609491" y="160067"/>
                  <a:pt x="2615963" y="118351"/>
                  <a:pt x="2623154" y="77353"/>
                </a:cubicBezTo>
                <a:cubicBezTo>
                  <a:pt x="2634659" y="11182"/>
                  <a:pt x="2660547" y="-7519"/>
                  <a:pt x="2726703" y="2551"/>
                </a:cubicBezTo>
                <a:cubicBezTo>
                  <a:pt x="2756904" y="6866"/>
                  <a:pt x="2787106" y="14059"/>
                  <a:pt x="2816589" y="21251"/>
                </a:cubicBezTo>
                <a:cubicBezTo>
                  <a:pt x="2873397" y="36356"/>
                  <a:pt x="2892093" y="57933"/>
                  <a:pt x="2897846" y="117631"/>
                </a:cubicBezTo>
                <a:cubicBezTo>
                  <a:pt x="2900003" y="136332"/>
                  <a:pt x="2897846" y="155752"/>
                  <a:pt x="2897846" y="175172"/>
                </a:cubicBezTo>
                <a:cubicBezTo>
                  <a:pt x="2899284" y="175891"/>
                  <a:pt x="2900722" y="175891"/>
                  <a:pt x="2902160" y="175891"/>
                </a:cubicBezTo>
                <a:close/>
                <a:moveTo>
                  <a:pt x="2684276" y="225520"/>
                </a:moveTo>
                <a:cubicBezTo>
                  <a:pt x="2728860" y="227677"/>
                  <a:pt x="2769129" y="229835"/>
                  <a:pt x="2812274" y="231993"/>
                </a:cubicBezTo>
                <a:cubicBezTo>
                  <a:pt x="2815870" y="201065"/>
                  <a:pt x="2820184" y="176610"/>
                  <a:pt x="2820903" y="152156"/>
                </a:cubicBezTo>
                <a:cubicBezTo>
                  <a:pt x="2823060" y="114035"/>
                  <a:pt x="2815150" y="106843"/>
                  <a:pt x="2774881" y="103966"/>
                </a:cubicBezTo>
                <a:cubicBezTo>
                  <a:pt x="2752590" y="102527"/>
                  <a:pt x="2730298" y="101089"/>
                  <a:pt x="2703692" y="99650"/>
                </a:cubicBezTo>
                <a:cubicBezTo>
                  <a:pt x="2697939" y="137771"/>
                  <a:pt x="2692186" y="175172"/>
                  <a:pt x="2684276" y="225520"/>
                </a:cubicBezTo>
                <a:close/>
                <a:moveTo>
                  <a:pt x="851321" y="2337250"/>
                </a:moveTo>
                <a:cubicBezTo>
                  <a:pt x="854197" y="2398387"/>
                  <a:pt x="825433" y="2429315"/>
                  <a:pt x="788760" y="2451612"/>
                </a:cubicBezTo>
                <a:cubicBezTo>
                  <a:pt x="736266" y="2483259"/>
                  <a:pt x="646380" y="2470312"/>
                  <a:pt x="600359" y="2427876"/>
                </a:cubicBezTo>
                <a:cubicBezTo>
                  <a:pt x="563685" y="2394791"/>
                  <a:pt x="550023" y="2329338"/>
                  <a:pt x="570157" y="2279710"/>
                </a:cubicBezTo>
                <a:cubicBezTo>
                  <a:pt x="593887" y="2222889"/>
                  <a:pt x="629122" y="2199153"/>
                  <a:pt x="690245" y="2201311"/>
                </a:cubicBezTo>
                <a:cubicBezTo>
                  <a:pt x="699593" y="2201311"/>
                  <a:pt x="713256" y="2202030"/>
                  <a:pt x="716851" y="2207784"/>
                </a:cubicBezTo>
                <a:cubicBezTo>
                  <a:pt x="737705" y="2237274"/>
                  <a:pt x="770783" y="2240151"/>
                  <a:pt x="800984" y="2250220"/>
                </a:cubicBezTo>
                <a:cubicBezTo>
                  <a:pt x="848444" y="2267482"/>
                  <a:pt x="851321" y="2308480"/>
                  <a:pt x="851321" y="2337250"/>
                </a:cubicBezTo>
                <a:close/>
                <a:moveTo>
                  <a:pt x="654290" y="2291218"/>
                </a:moveTo>
                <a:cubicBezTo>
                  <a:pt x="627684" y="2355232"/>
                  <a:pt x="626246" y="2373213"/>
                  <a:pt x="646380" y="2393352"/>
                </a:cubicBezTo>
                <a:cubicBezTo>
                  <a:pt x="664358" y="2411333"/>
                  <a:pt x="703907" y="2415649"/>
                  <a:pt x="731952" y="2403422"/>
                </a:cubicBezTo>
                <a:cubicBezTo>
                  <a:pt x="774378" y="2385440"/>
                  <a:pt x="774378" y="2350197"/>
                  <a:pt x="769344" y="2309199"/>
                </a:cubicBezTo>
                <a:cubicBezTo>
                  <a:pt x="732671" y="2303445"/>
                  <a:pt x="695998" y="2297691"/>
                  <a:pt x="654290" y="2291218"/>
                </a:cubicBezTo>
                <a:close/>
                <a:moveTo>
                  <a:pt x="639" y="3495250"/>
                </a:moveTo>
                <a:cubicBezTo>
                  <a:pt x="639" y="3400308"/>
                  <a:pt x="-1518" y="3385204"/>
                  <a:pt x="114255" y="3404623"/>
                </a:cubicBezTo>
                <a:cubicBezTo>
                  <a:pt x="181130" y="3415412"/>
                  <a:pt x="196231" y="3436271"/>
                  <a:pt x="196231" y="3498846"/>
                </a:cubicBezTo>
                <a:cubicBezTo>
                  <a:pt x="196231" y="3597384"/>
                  <a:pt x="196231" y="3597384"/>
                  <a:pt x="90525" y="3611050"/>
                </a:cubicBezTo>
                <a:cubicBezTo>
                  <a:pt x="38751" y="3617523"/>
                  <a:pt x="4954" y="3591630"/>
                  <a:pt x="639" y="3541282"/>
                </a:cubicBezTo>
                <a:cubicBezTo>
                  <a:pt x="-799" y="3526177"/>
                  <a:pt x="639" y="3511073"/>
                  <a:pt x="639" y="3495250"/>
                </a:cubicBezTo>
                <a:close/>
                <a:moveTo>
                  <a:pt x="122165" y="3542720"/>
                </a:moveTo>
                <a:cubicBezTo>
                  <a:pt x="136547" y="3477268"/>
                  <a:pt x="136547" y="3477268"/>
                  <a:pt x="75424" y="3473672"/>
                </a:cubicBezTo>
                <a:cubicBezTo>
                  <a:pt x="76863" y="3497407"/>
                  <a:pt x="78301" y="3520423"/>
                  <a:pt x="79739" y="3542720"/>
                </a:cubicBezTo>
                <a:cubicBezTo>
                  <a:pt x="96997" y="3542720"/>
                  <a:pt x="108502" y="3542720"/>
                  <a:pt x="122165" y="3542720"/>
                </a:cubicBezTo>
                <a:close/>
              </a:path>
            </a:pathLst>
          </a:custGeom>
          <a:solidFill>
            <a:srgbClr val="6AC25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 rot="-570569">
            <a:off x="8284726" y="378972"/>
            <a:ext cx="1124350" cy="2260143"/>
          </a:xfrm>
          <a:custGeom>
            <a:rect b="b" l="l" r="r" t="t"/>
            <a:pathLst>
              <a:path extrusionOk="0" h="4526061" w="2251573">
                <a:moveTo>
                  <a:pt x="1136424" y="4524343"/>
                </a:moveTo>
                <a:cubicBezTo>
                  <a:pt x="1071399" y="4521091"/>
                  <a:pt x="1007187" y="4522717"/>
                  <a:pt x="945413" y="4513776"/>
                </a:cubicBezTo>
                <a:cubicBezTo>
                  <a:pt x="847062" y="4499145"/>
                  <a:pt x="749524" y="4479638"/>
                  <a:pt x="652800" y="4456879"/>
                </a:cubicBezTo>
                <a:cubicBezTo>
                  <a:pt x="579646" y="4439810"/>
                  <a:pt x="508931" y="4413800"/>
                  <a:pt x="436591" y="4391854"/>
                </a:cubicBezTo>
                <a:cubicBezTo>
                  <a:pt x="426837" y="4388603"/>
                  <a:pt x="415458" y="4386977"/>
                  <a:pt x="407330" y="4381287"/>
                </a:cubicBezTo>
                <a:cubicBezTo>
                  <a:pt x="285408" y="4299193"/>
                  <a:pt x="157796" y="4226040"/>
                  <a:pt x="59445" y="4113871"/>
                </a:cubicBezTo>
                <a:cubicBezTo>
                  <a:pt x="14741" y="4063477"/>
                  <a:pt x="-1516" y="4013082"/>
                  <a:pt x="110" y="3948057"/>
                </a:cubicBezTo>
                <a:cubicBezTo>
                  <a:pt x="3361" y="3847268"/>
                  <a:pt x="18805" y="3749730"/>
                  <a:pt x="45627" y="3653818"/>
                </a:cubicBezTo>
                <a:cubicBezTo>
                  <a:pt x="52130" y="3630247"/>
                  <a:pt x="64322" y="3609114"/>
                  <a:pt x="70825" y="3585542"/>
                </a:cubicBezTo>
                <a:cubicBezTo>
                  <a:pt x="79766" y="3555468"/>
                  <a:pt x="85455" y="3524581"/>
                  <a:pt x="92771" y="3494507"/>
                </a:cubicBezTo>
                <a:cubicBezTo>
                  <a:pt x="101712" y="3457117"/>
                  <a:pt x="111465" y="3420541"/>
                  <a:pt x="120406" y="3383151"/>
                </a:cubicBezTo>
                <a:cubicBezTo>
                  <a:pt x="122845" y="3373398"/>
                  <a:pt x="125283" y="3362831"/>
                  <a:pt x="127722" y="3353077"/>
                </a:cubicBezTo>
                <a:cubicBezTo>
                  <a:pt x="147229" y="3275047"/>
                  <a:pt x="165924" y="3197017"/>
                  <a:pt x="185431" y="3118987"/>
                </a:cubicBezTo>
                <a:cubicBezTo>
                  <a:pt x="195185" y="3079972"/>
                  <a:pt x="201688" y="3040144"/>
                  <a:pt x="214693" y="3002754"/>
                </a:cubicBezTo>
                <a:cubicBezTo>
                  <a:pt x="246393" y="2910906"/>
                  <a:pt x="282156" y="2819871"/>
                  <a:pt x="314669" y="2728023"/>
                </a:cubicBezTo>
                <a:cubicBezTo>
                  <a:pt x="331738" y="2680880"/>
                  <a:pt x="342305" y="2631298"/>
                  <a:pt x="360187" y="2584155"/>
                </a:cubicBezTo>
                <a:cubicBezTo>
                  <a:pt x="380507" y="2529696"/>
                  <a:pt x="405704" y="2476051"/>
                  <a:pt x="428463" y="2422405"/>
                </a:cubicBezTo>
                <a:cubicBezTo>
                  <a:pt x="432527" y="2412651"/>
                  <a:pt x="439029" y="2403710"/>
                  <a:pt x="441468" y="2393956"/>
                </a:cubicBezTo>
                <a:cubicBezTo>
                  <a:pt x="468291" y="2282601"/>
                  <a:pt x="523562" y="2182625"/>
                  <a:pt x="568267" y="2077772"/>
                </a:cubicBezTo>
                <a:cubicBezTo>
                  <a:pt x="588587" y="2030628"/>
                  <a:pt x="615410" y="1986736"/>
                  <a:pt x="629228" y="1935529"/>
                </a:cubicBezTo>
                <a:cubicBezTo>
                  <a:pt x="648736" y="1865627"/>
                  <a:pt x="684499" y="1799789"/>
                  <a:pt x="712135" y="1731513"/>
                </a:cubicBezTo>
                <a:cubicBezTo>
                  <a:pt x="747086" y="1646167"/>
                  <a:pt x="782037" y="1560822"/>
                  <a:pt x="816988" y="1475476"/>
                </a:cubicBezTo>
                <a:cubicBezTo>
                  <a:pt x="832432" y="1438087"/>
                  <a:pt x="848688" y="1401510"/>
                  <a:pt x="864944" y="1364934"/>
                </a:cubicBezTo>
                <a:cubicBezTo>
                  <a:pt x="889329" y="1310475"/>
                  <a:pt x="911274" y="1255204"/>
                  <a:pt x="938097" y="1202371"/>
                </a:cubicBezTo>
                <a:cubicBezTo>
                  <a:pt x="955166" y="1169858"/>
                  <a:pt x="968171" y="1133282"/>
                  <a:pt x="1011251" y="1118651"/>
                </a:cubicBezTo>
                <a:cubicBezTo>
                  <a:pt x="1027507" y="1112961"/>
                  <a:pt x="1036448" y="1082887"/>
                  <a:pt x="1047827" y="1063380"/>
                </a:cubicBezTo>
                <a:cubicBezTo>
                  <a:pt x="1068960" y="1026803"/>
                  <a:pt x="1101473" y="1015423"/>
                  <a:pt x="1141301" y="1019488"/>
                </a:cubicBezTo>
                <a:cubicBezTo>
                  <a:pt x="1177877" y="1022739"/>
                  <a:pt x="1203888" y="1045498"/>
                  <a:pt x="1218518" y="1075572"/>
                </a:cubicBezTo>
                <a:cubicBezTo>
                  <a:pt x="1255908" y="1152789"/>
                  <a:pt x="1295736" y="1229194"/>
                  <a:pt x="1324184" y="1309662"/>
                </a:cubicBezTo>
                <a:cubicBezTo>
                  <a:pt x="1388396" y="1493358"/>
                  <a:pt x="1445293" y="1678680"/>
                  <a:pt x="1507880" y="1863189"/>
                </a:cubicBezTo>
                <a:cubicBezTo>
                  <a:pt x="1550959" y="1990801"/>
                  <a:pt x="1600541" y="2115974"/>
                  <a:pt x="1646058" y="2242773"/>
                </a:cubicBezTo>
                <a:cubicBezTo>
                  <a:pt x="1683448" y="2346000"/>
                  <a:pt x="1721650" y="2449228"/>
                  <a:pt x="1756601" y="2554081"/>
                </a:cubicBezTo>
                <a:cubicBezTo>
                  <a:pt x="1791552" y="2658121"/>
                  <a:pt x="1822439" y="2763787"/>
                  <a:pt x="1854952" y="2868640"/>
                </a:cubicBezTo>
                <a:cubicBezTo>
                  <a:pt x="1873646" y="2930414"/>
                  <a:pt x="1889903" y="2993000"/>
                  <a:pt x="1908597" y="3054774"/>
                </a:cubicBezTo>
                <a:cubicBezTo>
                  <a:pt x="1931356" y="3127928"/>
                  <a:pt x="1956553" y="3201081"/>
                  <a:pt x="1980938" y="3273421"/>
                </a:cubicBezTo>
                <a:cubicBezTo>
                  <a:pt x="2029707" y="3417289"/>
                  <a:pt x="2077663" y="3561158"/>
                  <a:pt x="2128057" y="3705026"/>
                </a:cubicBezTo>
                <a:cubicBezTo>
                  <a:pt x="2145126" y="3754607"/>
                  <a:pt x="2169511" y="3801750"/>
                  <a:pt x="2186580" y="3851332"/>
                </a:cubicBezTo>
                <a:cubicBezTo>
                  <a:pt x="2210151" y="3916357"/>
                  <a:pt x="2231285" y="3983008"/>
                  <a:pt x="2249979" y="4049659"/>
                </a:cubicBezTo>
                <a:cubicBezTo>
                  <a:pt x="2254043" y="4062664"/>
                  <a:pt x="2249979" y="4082984"/>
                  <a:pt x="2241851" y="4094364"/>
                </a:cubicBezTo>
                <a:cubicBezTo>
                  <a:pt x="2216654" y="4131753"/>
                  <a:pt x="2191457" y="4170768"/>
                  <a:pt x="2158131" y="4200843"/>
                </a:cubicBezTo>
                <a:cubicBezTo>
                  <a:pt x="2118304" y="4237419"/>
                  <a:pt x="2071973" y="4266680"/>
                  <a:pt x="2027268" y="4295942"/>
                </a:cubicBezTo>
                <a:cubicBezTo>
                  <a:pt x="1982563" y="4326016"/>
                  <a:pt x="1937859" y="4357716"/>
                  <a:pt x="1889090" y="4378849"/>
                </a:cubicBezTo>
                <a:cubicBezTo>
                  <a:pt x="1781798" y="4425179"/>
                  <a:pt x="1673694" y="4466633"/>
                  <a:pt x="1555836" y="4486140"/>
                </a:cubicBezTo>
                <a:cubicBezTo>
                  <a:pt x="1437978" y="4505648"/>
                  <a:pt x="1319307" y="4507273"/>
                  <a:pt x="1201449" y="4525155"/>
                </a:cubicBezTo>
                <a:cubicBezTo>
                  <a:pt x="1180316" y="4527594"/>
                  <a:pt x="1156744" y="4524343"/>
                  <a:pt x="1136424" y="4524343"/>
                </a:cubicBezTo>
                <a:close/>
                <a:moveTo>
                  <a:pt x="96835" y="4027713"/>
                </a:moveTo>
                <a:cubicBezTo>
                  <a:pt x="135850" y="4061038"/>
                  <a:pt x="173239" y="4097615"/>
                  <a:pt x="215506" y="4127689"/>
                </a:cubicBezTo>
                <a:cubicBezTo>
                  <a:pt x="257772" y="4158576"/>
                  <a:pt x="307354" y="4179709"/>
                  <a:pt x="347181" y="4213035"/>
                </a:cubicBezTo>
                <a:cubicBezTo>
                  <a:pt x="386197" y="4245547"/>
                  <a:pt x="431714" y="4264242"/>
                  <a:pt x="477232" y="4279685"/>
                </a:cubicBezTo>
                <a:cubicBezTo>
                  <a:pt x="561764" y="4308134"/>
                  <a:pt x="648736" y="4330080"/>
                  <a:pt x="734894" y="4352839"/>
                </a:cubicBezTo>
                <a:cubicBezTo>
                  <a:pt x="783663" y="4365844"/>
                  <a:pt x="833244" y="4379662"/>
                  <a:pt x="882826" y="4386977"/>
                </a:cubicBezTo>
                <a:cubicBezTo>
                  <a:pt x="972236" y="4399982"/>
                  <a:pt x="1062458" y="4412174"/>
                  <a:pt x="1154306" y="4408110"/>
                </a:cubicBezTo>
                <a:cubicBezTo>
                  <a:pt x="1216893" y="4404859"/>
                  <a:pt x="1281105" y="4412174"/>
                  <a:pt x="1342879" y="4404046"/>
                </a:cubicBezTo>
                <a:cubicBezTo>
                  <a:pt x="1453422" y="4390228"/>
                  <a:pt x="1563964" y="4374785"/>
                  <a:pt x="1670443" y="4338208"/>
                </a:cubicBezTo>
                <a:cubicBezTo>
                  <a:pt x="1787488" y="4298380"/>
                  <a:pt x="1903720" y="4259365"/>
                  <a:pt x="2004509" y="4184586"/>
                </a:cubicBezTo>
                <a:cubicBezTo>
                  <a:pt x="2050027" y="4150448"/>
                  <a:pt x="2096357" y="4117935"/>
                  <a:pt x="2140249" y="4086235"/>
                </a:cubicBezTo>
                <a:cubicBezTo>
                  <a:pt x="2118304" y="4022023"/>
                  <a:pt x="2099609" y="3964313"/>
                  <a:pt x="2079288" y="3906604"/>
                </a:cubicBezTo>
                <a:cubicBezTo>
                  <a:pt x="2050027" y="3826135"/>
                  <a:pt x="2017514" y="3746479"/>
                  <a:pt x="1989879" y="3666011"/>
                </a:cubicBezTo>
                <a:cubicBezTo>
                  <a:pt x="1971184" y="3611552"/>
                  <a:pt x="1958992" y="3554655"/>
                  <a:pt x="1943548" y="3499384"/>
                </a:cubicBezTo>
                <a:cubicBezTo>
                  <a:pt x="1920790" y="3420541"/>
                  <a:pt x="1897218" y="3342510"/>
                  <a:pt x="1872834" y="3264481"/>
                </a:cubicBezTo>
                <a:cubicBezTo>
                  <a:pt x="1861454" y="3228716"/>
                  <a:pt x="1848449" y="3193766"/>
                  <a:pt x="1833006" y="3149874"/>
                </a:cubicBezTo>
                <a:cubicBezTo>
                  <a:pt x="1808621" y="3192953"/>
                  <a:pt x="1789114" y="3226278"/>
                  <a:pt x="1771232" y="3259604"/>
                </a:cubicBezTo>
                <a:cubicBezTo>
                  <a:pt x="1728153" y="3337634"/>
                  <a:pt x="1665566" y="3390467"/>
                  <a:pt x="1576156" y="3401033"/>
                </a:cubicBezTo>
                <a:cubicBezTo>
                  <a:pt x="1537954" y="3405910"/>
                  <a:pt x="1497313" y="3397782"/>
                  <a:pt x="1455860" y="3396156"/>
                </a:cubicBezTo>
                <a:cubicBezTo>
                  <a:pt x="1407904" y="3483940"/>
                  <a:pt x="1345317" y="3564409"/>
                  <a:pt x="1267287" y="3633498"/>
                </a:cubicBezTo>
                <a:cubicBezTo>
                  <a:pt x="1175439" y="3714780"/>
                  <a:pt x="1034009" y="3726159"/>
                  <a:pt x="930782" y="3658695"/>
                </a:cubicBezTo>
                <a:cubicBezTo>
                  <a:pt x="918590" y="3650567"/>
                  <a:pt x="905585" y="3642439"/>
                  <a:pt x="890954" y="3632685"/>
                </a:cubicBezTo>
                <a:cubicBezTo>
                  <a:pt x="842185" y="3723721"/>
                  <a:pt x="777973" y="3791184"/>
                  <a:pt x="688563" y="3835889"/>
                </a:cubicBezTo>
                <a:cubicBezTo>
                  <a:pt x="626790" y="3866776"/>
                  <a:pt x="566641" y="3878155"/>
                  <a:pt x="501616" y="3858647"/>
                </a:cubicBezTo>
                <a:cubicBezTo>
                  <a:pt x="469104" y="3848894"/>
                  <a:pt x="439029" y="3829386"/>
                  <a:pt x="409768" y="3814756"/>
                </a:cubicBezTo>
                <a:cubicBezTo>
                  <a:pt x="375630" y="3842391"/>
                  <a:pt x="343117" y="3870840"/>
                  <a:pt x="308166" y="3897663"/>
                </a:cubicBezTo>
                <a:cubicBezTo>
                  <a:pt x="281344" y="3917983"/>
                  <a:pt x="251269" y="3932614"/>
                  <a:pt x="215506" y="3926111"/>
                </a:cubicBezTo>
                <a:cubicBezTo>
                  <a:pt x="187057" y="3921234"/>
                  <a:pt x="158609" y="3916357"/>
                  <a:pt x="124470" y="3910668"/>
                </a:cubicBezTo>
                <a:cubicBezTo>
                  <a:pt x="116342" y="3946432"/>
                  <a:pt x="107401" y="3983008"/>
                  <a:pt x="96835" y="4027713"/>
                </a:cubicBezTo>
                <a:close/>
                <a:moveTo>
                  <a:pt x="447158" y="3752982"/>
                </a:moveTo>
                <a:cubicBezTo>
                  <a:pt x="516247" y="3797686"/>
                  <a:pt x="599154" y="3791184"/>
                  <a:pt x="660928" y="3748918"/>
                </a:cubicBezTo>
                <a:cubicBezTo>
                  <a:pt x="725953" y="3705026"/>
                  <a:pt x="764968" y="3642439"/>
                  <a:pt x="808047" y="3579852"/>
                </a:cubicBezTo>
                <a:cubicBezTo>
                  <a:pt x="830806" y="3546527"/>
                  <a:pt x="830806" y="3517266"/>
                  <a:pt x="812924" y="3483127"/>
                </a:cubicBezTo>
                <a:cubicBezTo>
                  <a:pt x="801545" y="3461994"/>
                  <a:pt x="791791" y="3438423"/>
                  <a:pt x="788540" y="3414851"/>
                </a:cubicBezTo>
                <a:cubicBezTo>
                  <a:pt x="772283" y="3318939"/>
                  <a:pt x="774722" y="3223027"/>
                  <a:pt x="795042" y="3127928"/>
                </a:cubicBezTo>
                <a:cubicBezTo>
                  <a:pt x="808860" y="3059651"/>
                  <a:pt x="834870" y="2997064"/>
                  <a:pt x="877949" y="2942606"/>
                </a:cubicBezTo>
                <a:cubicBezTo>
                  <a:pt x="906398" y="2906842"/>
                  <a:pt x="942161" y="2879206"/>
                  <a:pt x="990930" y="2893837"/>
                </a:cubicBezTo>
                <a:cubicBezTo>
                  <a:pt x="1036448" y="2907655"/>
                  <a:pt x="1066522" y="2940980"/>
                  <a:pt x="1068960" y="2988936"/>
                </a:cubicBezTo>
                <a:cubicBezTo>
                  <a:pt x="1070586" y="3027952"/>
                  <a:pt x="1066522" y="3069405"/>
                  <a:pt x="1056768" y="3107607"/>
                </a:cubicBezTo>
                <a:cubicBezTo>
                  <a:pt x="1023443" y="3243347"/>
                  <a:pt x="995807" y="3380713"/>
                  <a:pt x="942974" y="3511576"/>
                </a:cubicBezTo>
                <a:cubicBezTo>
                  <a:pt x="938910" y="3522142"/>
                  <a:pt x="937285" y="3536773"/>
                  <a:pt x="941349" y="3546527"/>
                </a:cubicBezTo>
                <a:cubicBezTo>
                  <a:pt x="960043" y="3591232"/>
                  <a:pt x="1033197" y="3622119"/>
                  <a:pt x="1080340" y="3605862"/>
                </a:cubicBezTo>
                <a:cubicBezTo>
                  <a:pt x="1185193" y="3570098"/>
                  <a:pt x="1265661" y="3503448"/>
                  <a:pt x="1325810" y="3410787"/>
                </a:cubicBezTo>
                <a:cubicBezTo>
                  <a:pt x="1360761" y="3357141"/>
                  <a:pt x="1396525" y="3305934"/>
                  <a:pt x="1339628" y="3244973"/>
                </a:cubicBezTo>
                <a:cubicBezTo>
                  <a:pt x="1337189" y="3242534"/>
                  <a:pt x="1338002" y="3238470"/>
                  <a:pt x="1337189" y="3235219"/>
                </a:cubicBezTo>
                <a:cubicBezTo>
                  <a:pt x="1315243" y="3167755"/>
                  <a:pt x="1301425" y="3099479"/>
                  <a:pt x="1311992" y="3028764"/>
                </a:cubicBezTo>
                <a:cubicBezTo>
                  <a:pt x="1322558" y="2955611"/>
                  <a:pt x="1339628" y="2884083"/>
                  <a:pt x="1391648" y="2827186"/>
                </a:cubicBezTo>
                <a:cubicBezTo>
                  <a:pt x="1403840" y="2814181"/>
                  <a:pt x="1420909" y="2800364"/>
                  <a:pt x="1437978" y="2797112"/>
                </a:cubicBezTo>
                <a:cubicBezTo>
                  <a:pt x="1496501" y="2784920"/>
                  <a:pt x="1558274" y="2823935"/>
                  <a:pt x="1568841" y="2882458"/>
                </a:cubicBezTo>
                <a:cubicBezTo>
                  <a:pt x="1576969" y="2924724"/>
                  <a:pt x="1580220" y="2970242"/>
                  <a:pt x="1576156" y="3013321"/>
                </a:cubicBezTo>
                <a:cubicBezTo>
                  <a:pt x="1567215" y="3112484"/>
                  <a:pt x="1539580" y="3207584"/>
                  <a:pt x="1499752" y="3299431"/>
                </a:cubicBezTo>
                <a:cubicBezTo>
                  <a:pt x="1541205" y="3315688"/>
                  <a:pt x="1540393" y="3314062"/>
                  <a:pt x="1569654" y="3309998"/>
                </a:cubicBezTo>
                <a:cubicBezTo>
                  <a:pt x="1624112" y="3301870"/>
                  <a:pt x="1662315" y="3268545"/>
                  <a:pt x="1694014" y="3229529"/>
                </a:cubicBezTo>
                <a:cubicBezTo>
                  <a:pt x="1730591" y="3183199"/>
                  <a:pt x="1760665" y="3131179"/>
                  <a:pt x="1791552" y="3079972"/>
                </a:cubicBezTo>
                <a:cubicBezTo>
                  <a:pt x="1804557" y="3058838"/>
                  <a:pt x="1806183" y="3036080"/>
                  <a:pt x="1796429" y="3010070"/>
                </a:cubicBezTo>
                <a:cubicBezTo>
                  <a:pt x="1772045" y="2945044"/>
                  <a:pt x="1752537" y="2877581"/>
                  <a:pt x="1731404" y="2810930"/>
                </a:cubicBezTo>
                <a:cubicBezTo>
                  <a:pt x="1703768" y="2724772"/>
                  <a:pt x="1676945" y="2638614"/>
                  <a:pt x="1647684" y="2552455"/>
                </a:cubicBezTo>
                <a:cubicBezTo>
                  <a:pt x="1605418" y="2427282"/>
                  <a:pt x="1561526" y="2302108"/>
                  <a:pt x="1516821" y="2176935"/>
                </a:cubicBezTo>
                <a:cubicBezTo>
                  <a:pt x="1507880" y="2150925"/>
                  <a:pt x="1495688" y="2125728"/>
                  <a:pt x="1482683" y="2094841"/>
                </a:cubicBezTo>
                <a:cubicBezTo>
                  <a:pt x="1422535" y="2157428"/>
                  <a:pt x="1352633" y="2180186"/>
                  <a:pt x="1275415" y="2177748"/>
                </a:cubicBezTo>
                <a:cubicBezTo>
                  <a:pt x="1255908" y="2217576"/>
                  <a:pt x="1237213" y="2254965"/>
                  <a:pt x="1220144" y="2292355"/>
                </a:cubicBezTo>
                <a:cubicBezTo>
                  <a:pt x="1189257" y="2358193"/>
                  <a:pt x="1145365" y="2415090"/>
                  <a:pt x="1092532" y="2464671"/>
                </a:cubicBezTo>
                <a:cubicBezTo>
                  <a:pt x="1034822" y="2519130"/>
                  <a:pt x="968171" y="2549204"/>
                  <a:pt x="886077" y="2523194"/>
                </a:cubicBezTo>
                <a:cubicBezTo>
                  <a:pt x="876323" y="2519943"/>
                  <a:pt x="865757" y="2519130"/>
                  <a:pt x="856003" y="2516691"/>
                </a:cubicBezTo>
                <a:cubicBezTo>
                  <a:pt x="858442" y="2520756"/>
                  <a:pt x="861693" y="2524007"/>
                  <a:pt x="864131" y="2528071"/>
                </a:cubicBezTo>
                <a:cubicBezTo>
                  <a:pt x="824303" y="2562209"/>
                  <a:pt x="785288" y="2597160"/>
                  <a:pt x="744648" y="2630485"/>
                </a:cubicBezTo>
                <a:cubicBezTo>
                  <a:pt x="669869" y="2691447"/>
                  <a:pt x="590213" y="2740215"/>
                  <a:pt x="487798" y="2728836"/>
                </a:cubicBezTo>
                <a:cubicBezTo>
                  <a:pt x="464227" y="2726397"/>
                  <a:pt x="450409" y="2736151"/>
                  <a:pt x="442281" y="2754846"/>
                </a:cubicBezTo>
                <a:cubicBezTo>
                  <a:pt x="434965" y="2770289"/>
                  <a:pt x="430089" y="2787358"/>
                  <a:pt x="425212" y="2804428"/>
                </a:cubicBezTo>
                <a:cubicBezTo>
                  <a:pt x="407330" y="2867827"/>
                  <a:pt x="391886" y="2932039"/>
                  <a:pt x="373192" y="2995439"/>
                </a:cubicBezTo>
                <a:cubicBezTo>
                  <a:pt x="351246" y="3070218"/>
                  <a:pt x="323610" y="3143371"/>
                  <a:pt x="306541" y="3219776"/>
                </a:cubicBezTo>
                <a:cubicBezTo>
                  <a:pt x="287033" y="3305934"/>
                  <a:pt x="261836" y="3391279"/>
                  <a:pt x="238264" y="3476625"/>
                </a:cubicBezTo>
                <a:cubicBezTo>
                  <a:pt x="226072" y="3520517"/>
                  <a:pt x="207377" y="3562783"/>
                  <a:pt x="200875" y="3606675"/>
                </a:cubicBezTo>
                <a:cubicBezTo>
                  <a:pt x="191121" y="3667636"/>
                  <a:pt x="176491" y="3726159"/>
                  <a:pt x="156983" y="3783869"/>
                </a:cubicBezTo>
                <a:cubicBezTo>
                  <a:pt x="150480" y="3802563"/>
                  <a:pt x="151293" y="3822884"/>
                  <a:pt x="148855" y="3844830"/>
                </a:cubicBezTo>
                <a:cubicBezTo>
                  <a:pt x="243141" y="3842391"/>
                  <a:pt x="284595" y="3775741"/>
                  <a:pt x="333364" y="3719656"/>
                </a:cubicBezTo>
                <a:cubicBezTo>
                  <a:pt x="337428" y="3714780"/>
                  <a:pt x="334176" y="3702587"/>
                  <a:pt x="332551" y="3694459"/>
                </a:cubicBezTo>
                <a:cubicBezTo>
                  <a:pt x="318733" y="3637562"/>
                  <a:pt x="321984" y="3579852"/>
                  <a:pt x="329300" y="3522142"/>
                </a:cubicBezTo>
                <a:cubicBezTo>
                  <a:pt x="337428" y="3458743"/>
                  <a:pt x="354497" y="3398595"/>
                  <a:pt x="404891" y="3353890"/>
                </a:cubicBezTo>
                <a:cubicBezTo>
                  <a:pt x="450409" y="3314062"/>
                  <a:pt x="497552" y="3319752"/>
                  <a:pt x="535754" y="3366895"/>
                </a:cubicBezTo>
                <a:cubicBezTo>
                  <a:pt x="569080" y="3407536"/>
                  <a:pt x="565016" y="3452240"/>
                  <a:pt x="553636" y="3496945"/>
                </a:cubicBezTo>
                <a:cubicBezTo>
                  <a:pt x="530065" y="3587980"/>
                  <a:pt x="498365" y="3672513"/>
                  <a:pt x="447158" y="3752982"/>
                </a:cubicBezTo>
                <a:close/>
                <a:moveTo>
                  <a:pt x="494301" y="2655682"/>
                </a:moveTo>
                <a:cubicBezTo>
                  <a:pt x="513808" y="2650806"/>
                  <a:pt x="529252" y="2649993"/>
                  <a:pt x="543070" y="2644303"/>
                </a:cubicBezTo>
                <a:cubicBezTo>
                  <a:pt x="632479" y="2603662"/>
                  <a:pt x="701568" y="2537824"/>
                  <a:pt x="764155" y="2463859"/>
                </a:cubicBezTo>
                <a:cubicBezTo>
                  <a:pt x="777160" y="2448415"/>
                  <a:pt x="771470" y="2432159"/>
                  <a:pt x="767406" y="2414277"/>
                </a:cubicBezTo>
                <a:cubicBezTo>
                  <a:pt x="759278" y="2375262"/>
                  <a:pt x="752776" y="2335434"/>
                  <a:pt x="751150" y="2295606"/>
                </a:cubicBezTo>
                <a:cubicBezTo>
                  <a:pt x="750337" y="2264719"/>
                  <a:pt x="759278" y="2233019"/>
                  <a:pt x="760904" y="2202132"/>
                </a:cubicBezTo>
                <a:cubicBezTo>
                  <a:pt x="763342" y="2141171"/>
                  <a:pt x="786914" y="2090777"/>
                  <a:pt x="827555" y="2046072"/>
                </a:cubicBezTo>
                <a:cubicBezTo>
                  <a:pt x="853565" y="2016811"/>
                  <a:pt x="881200" y="2011121"/>
                  <a:pt x="916964" y="2028190"/>
                </a:cubicBezTo>
                <a:cubicBezTo>
                  <a:pt x="972236" y="2053387"/>
                  <a:pt x="997433" y="2104595"/>
                  <a:pt x="986866" y="2177748"/>
                </a:cubicBezTo>
                <a:cubicBezTo>
                  <a:pt x="975487" y="2257404"/>
                  <a:pt x="962482" y="2337059"/>
                  <a:pt x="923467" y="2409400"/>
                </a:cubicBezTo>
                <a:cubicBezTo>
                  <a:pt x="916964" y="2420779"/>
                  <a:pt x="912900" y="2432971"/>
                  <a:pt x="906398" y="2448415"/>
                </a:cubicBezTo>
                <a:cubicBezTo>
                  <a:pt x="949477" y="2450853"/>
                  <a:pt x="978738" y="2430533"/>
                  <a:pt x="1005561" y="2409400"/>
                </a:cubicBezTo>
                <a:cubicBezTo>
                  <a:pt x="1094158" y="2337872"/>
                  <a:pt x="1147803" y="2242773"/>
                  <a:pt x="1185193" y="2137920"/>
                </a:cubicBezTo>
                <a:cubicBezTo>
                  <a:pt x="1189257" y="2127353"/>
                  <a:pt x="1185193" y="2109472"/>
                  <a:pt x="1178690" y="2099718"/>
                </a:cubicBezTo>
                <a:cubicBezTo>
                  <a:pt x="1129109" y="2023313"/>
                  <a:pt x="1136424" y="1938780"/>
                  <a:pt x="1141301" y="1855061"/>
                </a:cubicBezTo>
                <a:cubicBezTo>
                  <a:pt x="1142927" y="1826612"/>
                  <a:pt x="1158370" y="1798164"/>
                  <a:pt x="1172188" y="1772154"/>
                </a:cubicBezTo>
                <a:cubicBezTo>
                  <a:pt x="1192508" y="1735577"/>
                  <a:pt x="1250218" y="1724197"/>
                  <a:pt x="1276228" y="1755897"/>
                </a:cubicBezTo>
                <a:cubicBezTo>
                  <a:pt x="1297361" y="1781907"/>
                  <a:pt x="1319307" y="1816858"/>
                  <a:pt x="1320120" y="1848558"/>
                </a:cubicBezTo>
                <a:cubicBezTo>
                  <a:pt x="1322558" y="1914396"/>
                  <a:pt x="1311179" y="1980234"/>
                  <a:pt x="1304677" y="2046885"/>
                </a:cubicBezTo>
                <a:cubicBezTo>
                  <a:pt x="1303051" y="2065579"/>
                  <a:pt x="1298987" y="2083461"/>
                  <a:pt x="1295736" y="2106220"/>
                </a:cubicBezTo>
                <a:cubicBezTo>
                  <a:pt x="1368076" y="2102969"/>
                  <a:pt x="1417658" y="2072895"/>
                  <a:pt x="1456673" y="2029816"/>
                </a:cubicBezTo>
                <a:cubicBezTo>
                  <a:pt x="1357509" y="1706316"/>
                  <a:pt x="1260785" y="1389318"/>
                  <a:pt x="1163247" y="1073133"/>
                </a:cubicBezTo>
                <a:cubicBezTo>
                  <a:pt x="1133986" y="1072321"/>
                  <a:pt x="1114478" y="1084513"/>
                  <a:pt x="1102286" y="1104833"/>
                </a:cubicBezTo>
                <a:cubicBezTo>
                  <a:pt x="1073837" y="1150351"/>
                  <a:pt x="1046202" y="1196681"/>
                  <a:pt x="1022630" y="1245450"/>
                </a:cubicBezTo>
                <a:cubicBezTo>
                  <a:pt x="1000684" y="1292593"/>
                  <a:pt x="984428" y="1342988"/>
                  <a:pt x="966546" y="1391757"/>
                </a:cubicBezTo>
                <a:cubicBezTo>
                  <a:pt x="913713" y="1537250"/>
                  <a:pt x="862506" y="1684370"/>
                  <a:pt x="806421" y="1829051"/>
                </a:cubicBezTo>
                <a:cubicBezTo>
                  <a:pt x="777973" y="1903017"/>
                  <a:pt x="754401" y="1979421"/>
                  <a:pt x="717825" y="2051762"/>
                </a:cubicBezTo>
                <a:cubicBezTo>
                  <a:pt x="679622" y="2127353"/>
                  <a:pt x="651987" y="2208635"/>
                  <a:pt x="624351" y="2289104"/>
                </a:cubicBezTo>
                <a:cubicBezTo>
                  <a:pt x="596715" y="2369572"/>
                  <a:pt x="541444" y="2439474"/>
                  <a:pt x="533316" y="2527258"/>
                </a:cubicBezTo>
                <a:cubicBezTo>
                  <a:pt x="532503" y="2533760"/>
                  <a:pt x="529252" y="2541076"/>
                  <a:pt x="525188" y="2545953"/>
                </a:cubicBezTo>
                <a:cubicBezTo>
                  <a:pt x="499991" y="2574401"/>
                  <a:pt x="498365" y="2609352"/>
                  <a:pt x="494301" y="2655682"/>
                </a:cubicBezTo>
                <a:close/>
                <a:moveTo>
                  <a:pt x="886077" y="3405097"/>
                </a:moveTo>
                <a:cubicBezTo>
                  <a:pt x="893393" y="3394531"/>
                  <a:pt x="897457" y="3391279"/>
                  <a:pt x="899082" y="3386403"/>
                </a:cubicBezTo>
                <a:cubicBezTo>
                  <a:pt x="933220" y="3270983"/>
                  <a:pt x="968171" y="3156376"/>
                  <a:pt x="999871" y="3040144"/>
                </a:cubicBezTo>
                <a:cubicBezTo>
                  <a:pt x="1006374" y="3014946"/>
                  <a:pt x="1000684" y="2986498"/>
                  <a:pt x="1000684" y="2947483"/>
                </a:cubicBezTo>
                <a:cubicBezTo>
                  <a:pt x="979551" y="2961301"/>
                  <a:pt x="961669" y="2966990"/>
                  <a:pt x="952728" y="2979183"/>
                </a:cubicBezTo>
                <a:cubicBezTo>
                  <a:pt x="936472" y="3001129"/>
                  <a:pt x="921841" y="3026326"/>
                  <a:pt x="912087" y="3051523"/>
                </a:cubicBezTo>
                <a:cubicBezTo>
                  <a:pt x="873072" y="3151499"/>
                  <a:pt x="868195" y="3255540"/>
                  <a:pt x="875511" y="3361205"/>
                </a:cubicBezTo>
                <a:cubicBezTo>
                  <a:pt x="876323" y="3374210"/>
                  <a:pt x="881200" y="3387215"/>
                  <a:pt x="886077" y="3405097"/>
                </a:cubicBezTo>
                <a:close/>
                <a:moveTo>
                  <a:pt x="1428224" y="3222214"/>
                </a:moveTo>
                <a:cubicBezTo>
                  <a:pt x="1482683" y="3112484"/>
                  <a:pt x="1510319" y="3003567"/>
                  <a:pt x="1495688" y="2880019"/>
                </a:cubicBezTo>
                <a:cubicBezTo>
                  <a:pt x="1411155" y="2937729"/>
                  <a:pt x="1373766" y="3131179"/>
                  <a:pt x="1428224" y="3222214"/>
                </a:cubicBezTo>
                <a:close/>
                <a:moveTo>
                  <a:pt x="902334" y="2098905"/>
                </a:moveTo>
                <a:cubicBezTo>
                  <a:pt x="870634" y="2101343"/>
                  <a:pt x="868195" y="2125728"/>
                  <a:pt x="860880" y="2143610"/>
                </a:cubicBezTo>
                <a:cubicBezTo>
                  <a:pt x="836496" y="2201319"/>
                  <a:pt x="827555" y="2261468"/>
                  <a:pt x="841372" y="2330557"/>
                </a:cubicBezTo>
                <a:cubicBezTo>
                  <a:pt x="882013" y="2250901"/>
                  <a:pt x="895018" y="2201319"/>
                  <a:pt x="902334" y="2098905"/>
                </a:cubicBezTo>
                <a:close/>
                <a:moveTo>
                  <a:pt x="406517" y="3587980"/>
                </a:moveTo>
                <a:cubicBezTo>
                  <a:pt x="453660" y="3509137"/>
                  <a:pt x="469916" y="3456304"/>
                  <a:pt x="461788" y="3414038"/>
                </a:cubicBezTo>
                <a:cubicBezTo>
                  <a:pt x="421960" y="3454679"/>
                  <a:pt x="400014" y="3524581"/>
                  <a:pt x="406517" y="3587980"/>
                </a:cubicBezTo>
                <a:close/>
                <a:moveTo>
                  <a:pt x="1235587" y="1836366"/>
                </a:moveTo>
                <a:cubicBezTo>
                  <a:pt x="1220144" y="1885135"/>
                  <a:pt x="1209577" y="1933091"/>
                  <a:pt x="1220144" y="1983485"/>
                </a:cubicBezTo>
                <a:cubicBezTo>
                  <a:pt x="1238026" y="1935529"/>
                  <a:pt x="1249405" y="1886760"/>
                  <a:pt x="1235587" y="1836366"/>
                </a:cubicBezTo>
                <a:close/>
                <a:moveTo>
                  <a:pt x="1038886" y="522045"/>
                </a:moveTo>
                <a:cubicBezTo>
                  <a:pt x="1065709" y="452956"/>
                  <a:pt x="1092532" y="386305"/>
                  <a:pt x="1117729" y="319655"/>
                </a:cubicBezTo>
                <a:cubicBezTo>
                  <a:pt x="1154306" y="221304"/>
                  <a:pt x="1205513" y="132707"/>
                  <a:pt x="1285169" y="63618"/>
                </a:cubicBezTo>
                <a:cubicBezTo>
                  <a:pt x="1309553" y="41672"/>
                  <a:pt x="1338002" y="22977"/>
                  <a:pt x="1368076" y="9159"/>
                </a:cubicBezTo>
                <a:cubicBezTo>
                  <a:pt x="1423347" y="-16851"/>
                  <a:pt x="1496501" y="14849"/>
                  <a:pt x="1526575" y="74997"/>
                </a:cubicBezTo>
                <a:cubicBezTo>
                  <a:pt x="1546895" y="114825"/>
                  <a:pt x="1552585" y="157904"/>
                  <a:pt x="1554210" y="202609"/>
                </a:cubicBezTo>
                <a:cubicBezTo>
                  <a:pt x="1555023" y="218053"/>
                  <a:pt x="1557462" y="232683"/>
                  <a:pt x="1559087" y="250565"/>
                </a:cubicBezTo>
                <a:cubicBezTo>
                  <a:pt x="1594038" y="233496"/>
                  <a:pt x="1622487" y="217240"/>
                  <a:pt x="1652561" y="204235"/>
                </a:cubicBezTo>
                <a:cubicBezTo>
                  <a:pt x="1714335" y="177412"/>
                  <a:pt x="1777734" y="174161"/>
                  <a:pt x="1841947" y="196107"/>
                </a:cubicBezTo>
                <a:cubicBezTo>
                  <a:pt x="1903720" y="217240"/>
                  <a:pt x="1930543" y="257881"/>
                  <a:pt x="1927292" y="323719"/>
                </a:cubicBezTo>
                <a:cubicBezTo>
                  <a:pt x="1923228" y="418818"/>
                  <a:pt x="1889903" y="503351"/>
                  <a:pt x="1841947" y="584632"/>
                </a:cubicBezTo>
                <a:cubicBezTo>
                  <a:pt x="1791552" y="670790"/>
                  <a:pt x="1715960" y="733377"/>
                  <a:pt x="1648497" y="804092"/>
                </a:cubicBezTo>
                <a:cubicBezTo>
                  <a:pt x="1593226" y="861802"/>
                  <a:pt x="1527388" y="905694"/>
                  <a:pt x="1456673" y="940645"/>
                </a:cubicBezTo>
                <a:cubicBezTo>
                  <a:pt x="1416845" y="960152"/>
                  <a:pt x="1369702" y="965842"/>
                  <a:pt x="1324997" y="973970"/>
                </a:cubicBezTo>
                <a:cubicBezTo>
                  <a:pt x="1312805" y="976408"/>
                  <a:pt x="1294110" y="966655"/>
                  <a:pt x="1284356" y="957714"/>
                </a:cubicBezTo>
                <a:cubicBezTo>
                  <a:pt x="1266474" y="941457"/>
                  <a:pt x="1272164" y="920324"/>
                  <a:pt x="1295736" y="913822"/>
                </a:cubicBezTo>
                <a:cubicBezTo>
                  <a:pt x="1407091" y="882935"/>
                  <a:pt x="1493249" y="810594"/>
                  <a:pt x="1576969" y="736628"/>
                </a:cubicBezTo>
                <a:cubicBezTo>
                  <a:pt x="1643620" y="678106"/>
                  <a:pt x="1704581" y="613080"/>
                  <a:pt x="1766355" y="548055"/>
                </a:cubicBezTo>
                <a:cubicBezTo>
                  <a:pt x="1811060" y="500912"/>
                  <a:pt x="1828942" y="439951"/>
                  <a:pt x="1849262" y="380616"/>
                </a:cubicBezTo>
                <a:cubicBezTo>
                  <a:pt x="1857390" y="357857"/>
                  <a:pt x="1863080" y="333472"/>
                  <a:pt x="1866331" y="309088"/>
                </a:cubicBezTo>
                <a:cubicBezTo>
                  <a:pt x="1871208" y="273324"/>
                  <a:pt x="1860641" y="260319"/>
                  <a:pt x="1825690" y="255442"/>
                </a:cubicBezTo>
                <a:cubicBezTo>
                  <a:pt x="1768793" y="247314"/>
                  <a:pt x="1715148" y="256255"/>
                  <a:pt x="1663128" y="282265"/>
                </a:cubicBezTo>
                <a:cubicBezTo>
                  <a:pt x="1583472" y="321280"/>
                  <a:pt x="1540393" y="381428"/>
                  <a:pt x="1524949" y="470025"/>
                </a:cubicBezTo>
                <a:cubicBezTo>
                  <a:pt x="1505442" y="579755"/>
                  <a:pt x="1451796" y="674042"/>
                  <a:pt x="1359948" y="742318"/>
                </a:cubicBezTo>
                <a:cubicBezTo>
                  <a:pt x="1321746" y="770766"/>
                  <a:pt x="1287607" y="774830"/>
                  <a:pt x="1258346" y="754510"/>
                </a:cubicBezTo>
                <a:cubicBezTo>
                  <a:pt x="1226646" y="732564"/>
                  <a:pt x="1217705" y="700052"/>
                  <a:pt x="1231523" y="651283"/>
                </a:cubicBezTo>
                <a:cubicBezTo>
                  <a:pt x="1250218" y="587883"/>
                  <a:pt x="1284356" y="532612"/>
                  <a:pt x="1326622" y="483843"/>
                </a:cubicBezTo>
                <a:cubicBezTo>
                  <a:pt x="1370515" y="434261"/>
                  <a:pt x="1418470" y="387931"/>
                  <a:pt x="1463988" y="339162"/>
                </a:cubicBezTo>
                <a:cubicBezTo>
                  <a:pt x="1476180" y="325344"/>
                  <a:pt x="1490811" y="307462"/>
                  <a:pt x="1492437" y="291206"/>
                </a:cubicBezTo>
                <a:cubicBezTo>
                  <a:pt x="1498126" y="233496"/>
                  <a:pt x="1503003" y="175786"/>
                  <a:pt x="1486747" y="118889"/>
                </a:cubicBezTo>
                <a:cubicBezTo>
                  <a:pt x="1475367" y="80687"/>
                  <a:pt x="1463175" y="70121"/>
                  <a:pt x="1426599" y="79062"/>
                </a:cubicBezTo>
                <a:cubicBezTo>
                  <a:pt x="1402214" y="84751"/>
                  <a:pt x="1377017" y="96131"/>
                  <a:pt x="1356697" y="111574"/>
                </a:cubicBezTo>
                <a:cubicBezTo>
                  <a:pt x="1294923" y="160343"/>
                  <a:pt x="1253469" y="226181"/>
                  <a:pt x="1222582" y="296896"/>
                </a:cubicBezTo>
                <a:cubicBezTo>
                  <a:pt x="1183567" y="387931"/>
                  <a:pt x="1151867" y="483030"/>
                  <a:pt x="1116916" y="576504"/>
                </a:cubicBezTo>
                <a:cubicBezTo>
                  <a:pt x="1109601" y="596824"/>
                  <a:pt x="1112852" y="613893"/>
                  <a:pt x="1125045" y="630962"/>
                </a:cubicBezTo>
                <a:cubicBezTo>
                  <a:pt x="1175439" y="700052"/>
                  <a:pt x="1186006" y="779707"/>
                  <a:pt x="1177877" y="860989"/>
                </a:cubicBezTo>
                <a:cubicBezTo>
                  <a:pt x="1174626" y="894314"/>
                  <a:pt x="1159996" y="929265"/>
                  <a:pt x="1142114" y="957714"/>
                </a:cubicBezTo>
                <a:cubicBezTo>
                  <a:pt x="1114478" y="1001606"/>
                  <a:pt x="1093345" y="1006483"/>
                  <a:pt x="1039699" y="974783"/>
                </a:cubicBezTo>
                <a:cubicBezTo>
                  <a:pt x="1003935" y="952837"/>
                  <a:pt x="985241" y="917886"/>
                  <a:pt x="981989" y="873994"/>
                </a:cubicBezTo>
                <a:cubicBezTo>
                  <a:pt x="975487" y="785397"/>
                  <a:pt x="988492" y="699239"/>
                  <a:pt x="1018566" y="616332"/>
                </a:cubicBezTo>
                <a:cubicBezTo>
                  <a:pt x="1020192" y="611455"/>
                  <a:pt x="1021004" y="606578"/>
                  <a:pt x="1021817" y="601701"/>
                </a:cubicBezTo>
                <a:cubicBezTo>
                  <a:pt x="977112" y="552119"/>
                  <a:pt x="917777" y="540740"/>
                  <a:pt x="879575" y="577317"/>
                </a:cubicBezTo>
                <a:cubicBezTo>
                  <a:pt x="863318" y="593573"/>
                  <a:pt x="847875" y="617145"/>
                  <a:pt x="844624" y="639903"/>
                </a:cubicBezTo>
                <a:cubicBezTo>
                  <a:pt x="835683" y="699239"/>
                  <a:pt x="834870" y="759387"/>
                  <a:pt x="870634" y="813033"/>
                </a:cubicBezTo>
                <a:cubicBezTo>
                  <a:pt x="893393" y="846358"/>
                  <a:pt x="916964" y="878871"/>
                  <a:pt x="939723" y="912196"/>
                </a:cubicBezTo>
                <a:cubicBezTo>
                  <a:pt x="954354" y="933329"/>
                  <a:pt x="971423" y="953650"/>
                  <a:pt x="968171" y="979660"/>
                </a:cubicBezTo>
                <a:cubicBezTo>
                  <a:pt x="947038" y="994290"/>
                  <a:pt x="934033" y="983724"/>
                  <a:pt x="923467" y="972344"/>
                </a:cubicBezTo>
                <a:cubicBezTo>
                  <a:pt x="880388" y="921137"/>
                  <a:pt x="837308" y="870743"/>
                  <a:pt x="797480" y="817910"/>
                </a:cubicBezTo>
                <a:cubicBezTo>
                  <a:pt x="752776" y="759387"/>
                  <a:pt x="751150" y="691111"/>
                  <a:pt x="761717" y="622021"/>
                </a:cubicBezTo>
                <a:cubicBezTo>
                  <a:pt x="767406" y="585445"/>
                  <a:pt x="780411" y="552119"/>
                  <a:pt x="802357" y="521232"/>
                </a:cubicBezTo>
                <a:cubicBezTo>
                  <a:pt x="821865" y="493597"/>
                  <a:pt x="846249" y="483843"/>
                  <a:pt x="877949" y="482217"/>
                </a:cubicBezTo>
                <a:cubicBezTo>
                  <a:pt x="924279" y="479779"/>
                  <a:pt x="968171" y="491158"/>
                  <a:pt x="1009625" y="511479"/>
                </a:cubicBezTo>
                <a:cubicBezTo>
                  <a:pt x="1019379" y="514730"/>
                  <a:pt x="1029133" y="517981"/>
                  <a:pt x="1038886" y="522045"/>
                </a:cubicBezTo>
                <a:close/>
                <a:moveTo>
                  <a:pt x="1454234" y="463523"/>
                </a:moveTo>
                <a:cubicBezTo>
                  <a:pt x="1388396" y="509853"/>
                  <a:pt x="1307928" y="629337"/>
                  <a:pt x="1300612" y="689485"/>
                </a:cubicBezTo>
                <a:cubicBezTo>
                  <a:pt x="1378643" y="632588"/>
                  <a:pt x="1423347" y="559435"/>
                  <a:pt x="1454234" y="463523"/>
                </a:cubicBezTo>
                <a:close/>
                <a:moveTo>
                  <a:pt x="1064084" y="923575"/>
                </a:moveTo>
                <a:cubicBezTo>
                  <a:pt x="1118542" y="881309"/>
                  <a:pt x="1127483" y="758574"/>
                  <a:pt x="1085217" y="692736"/>
                </a:cubicBezTo>
                <a:cubicBezTo>
                  <a:pt x="1063271" y="769954"/>
                  <a:pt x="1055955" y="841481"/>
                  <a:pt x="1064084" y="923575"/>
                </a:cubicBezTo>
                <a:close/>
              </a:path>
            </a:pathLst>
          </a:custGeom>
          <a:solidFill>
            <a:srgbClr val="492DA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7521104" y="299943"/>
            <a:ext cx="495549" cy="665991"/>
          </a:xfrm>
          <a:custGeom>
            <a:rect b="b" l="l" r="r" t="t"/>
            <a:pathLst>
              <a:path extrusionOk="0" h="1331981" w="991099">
                <a:moveTo>
                  <a:pt x="655150" y="1193201"/>
                </a:moveTo>
                <a:cubicBezTo>
                  <a:pt x="646906" y="1199379"/>
                  <a:pt x="639074" y="1203498"/>
                  <a:pt x="633303" y="1209676"/>
                </a:cubicBezTo>
                <a:cubicBezTo>
                  <a:pt x="608570" y="1236036"/>
                  <a:pt x="594968" y="1238919"/>
                  <a:pt x="569823" y="1217090"/>
                </a:cubicBezTo>
                <a:cubicBezTo>
                  <a:pt x="545503" y="1195672"/>
                  <a:pt x="524480" y="1171371"/>
                  <a:pt x="514999" y="1138833"/>
                </a:cubicBezTo>
                <a:cubicBezTo>
                  <a:pt x="494801" y="1070050"/>
                  <a:pt x="475839" y="1000855"/>
                  <a:pt x="453992" y="932896"/>
                </a:cubicBezTo>
                <a:cubicBezTo>
                  <a:pt x="444511" y="902417"/>
                  <a:pt x="429672" y="873586"/>
                  <a:pt x="416481" y="841872"/>
                </a:cubicBezTo>
                <a:cubicBezTo>
                  <a:pt x="383092" y="864937"/>
                  <a:pt x="366604" y="901182"/>
                  <a:pt x="345169" y="932484"/>
                </a:cubicBezTo>
                <a:cubicBezTo>
                  <a:pt x="300651" y="997560"/>
                  <a:pt x="257369" y="1063460"/>
                  <a:pt x="215736" y="1130184"/>
                </a:cubicBezTo>
                <a:cubicBezTo>
                  <a:pt x="189767" y="1172195"/>
                  <a:pt x="167920" y="1216678"/>
                  <a:pt x="143599" y="1259924"/>
                </a:cubicBezTo>
                <a:cubicBezTo>
                  <a:pt x="134119" y="1276399"/>
                  <a:pt x="123813" y="1292463"/>
                  <a:pt x="111859" y="1307290"/>
                </a:cubicBezTo>
                <a:cubicBezTo>
                  <a:pt x="87539" y="1337357"/>
                  <a:pt x="87127" y="1336945"/>
                  <a:pt x="54562" y="1322118"/>
                </a:cubicBezTo>
                <a:cubicBezTo>
                  <a:pt x="31479" y="1311821"/>
                  <a:pt x="21173" y="1292463"/>
                  <a:pt x="28181" y="1265279"/>
                </a:cubicBezTo>
                <a:cubicBezTo>
                  <a:pt x="33952" y="1243038"/>
                  <a:pt x="42196" y="1220384"/>
                  <a:pt x="53738" y="1200615"/>
                </a:cubicBezTo>
                <a:cubicBezTo>
                  <a:pt x="73112" y="1168076"/>
                  <a:pt x="97020" y="1138421"/>
                  <a:pt x="116806" y="1106295"/>
                </a:cubicBezTo>
                <a:cubicBezTo>
                  <a:pt x="148546" y="1054811"/>
                  <a:pt x="176576" y="1001267"/>
                  <a:pt x="209140" y="950195"/>
                </a:cubicBezTo>
                <a:cubicBezTo>
                  <a:pt x="230575" y="916421"/>
                  <a:pt x="251598" y="882647"/>
                  <a:pt x="280040" y="853404"/>
                </a:cubicBezTo>
                <a:cubicBezTo>
                  <a:pt x="294468" y="838989"/>
                  <a:pt x="300651" y="816336"/>
                  <a:pt x="313429" y="792035"/>
                </a:cubicBezTo>
                <a:cubicBezTo>
                  <a:pt x="299414" y="792035"/>
                  <a:pt x="288285" y="789152"/>
                  <a:pt x="279628" y="792447"/>
                </a:cubicBezTo>
                <a:cubicBezTo>
                  <a:pt x="220270" y="816336"/>
                  <a:pt x="158027" y="824161"/>
                  <a:pt x="95371" y="826221"/>
                </a:cubicBezTo>
                <a:cubicBezTo>
                  <a:pt x="70638" y="827044"/>
                  <a:pt x="44257" y="816336"/>
                  <a:pt x="20349" y="806039"/>
                </a:cubicBezTo>
                <a:cubicBezTo>
                  <a:pt x="1800" y="798213"/>
                  <a:pt x="-9330" y="782150"/>
                  <a:pt x="10456" y="755378"/>
                </a:cubicBezTo>
                <a:cubicBezTo>
                  <a:pt x="126699" y="745905"/>
                  <a:pt x="244590" y="708012"/>
                  <a:pt x="362894" y="675886"/>
                </a:cubicBezTo>
                <a:cubicBezTo>
                  <a:pt x="332391" y="562209"/>
                  <a:pt x="300651" y="452650"/>
                  <a:pt x="274682" y="342268"/>
                </a:cubicBezTo>
                <a:cubicBezTo>
                  <a:pt x="248713" y="231062"/>
                  <a:pt x="228102" y="119444"/>
                  <a:pt x="203370" y="0"/>
                </a:cubicBezTo>
                <a:cubicBezTo>
                  <a:pt x="233873" y="5766"/>
                  <a:pt x="257369" y="9885"/>
                  <a:pt x="278804" y="14004"/>
                </a:cubicBezTo>
                <a:cubicBezTo>
                  <a:pt x="301063" y="89789"/>
                  <a:pt x="323322" y="162690"/>
                  <a:pt x="343520" y="236004"/>
                </a:cubicBezTo>
                <a:cubicBezTo>
                  <a:pt x="355474" y="279663"/>
                  <a:pt x="364131" y="324145"/>
                  <a:pt x="374848" y="368628"/>
                </a:cubicBezTo>
                <a:cubicBezTo>
                  <a:pt x="379795" y="388398"/>
                  <a:pt x="385153" y="408580"/>
                  <a:pt x="390924" y="428350"/>
                </a:cubicBezTo>
                <a:cubicBezTo>
                  <a:pt x="405764" y="478598"/>
                  <a:pt x="420191" y="529259"/>
                  <a:pt x="435855" y="579508"/>
                </a:cubicBezTo>
                <a:cubicBezTo>
                  <a:pt x="444511" y="607103"/>
                  <a:pt x="455641" y="609574"/>
                  <a:pt x="474603" y="588981"/>
                </a:cubicBezTo>
                <a:cubicBezTo>
                  <a:pt x="480374" y="582803"/>
                  <a:pt x="484083" y="574153"/>
                  <a:pt x="489030" y="567151"/>
                </a:cubicBezTo>
                <a:cubicBezTo>
                  <a:pt x="500160" y="552324"/>
                  <a:pt x="511289" y="537085"/>
                  <a:pt x="522419" y="522669"/>
                </a:cubicBezTo>
                <a:cubicBezTo>
                  <a:pt x="527778" y="516079"/>
                  <a:pt x="536846" y="510313"/>
                  <a:pt x="538495" y="502899"/>
                </a:cubicBezTo>
                <a:cubicBezTo>
                  <a:pt x="543029" y="482305"/>
                  <a:pt x="556632" y="471185"/>
                  <a:pt x="572296" y="458828"/>
                </a:cubicBezTo>
                <a:cubicBezTo>
                  <a:pt x="585075" y="448943"/>
                  <a:pt x="592494" y="431645"/>
                  <a:pt x="603212" y="418465"/>
                </a:cubicBezTo>
                <a:cubicBezTo>
                  <a:pt x="630417" y="385515"/>
                  <a:pt x="659684" y="353800"/>
                  <a:pt x="686066" y="320438"/>
                </a:cubicBezTo>
                <a:cubicBezTo>
                  <a:pt x="702966" y="298609"/>
                  <a:pt x="711622" y="268542"/>
                  <a:pt x="731821" y="251655"/>
                </a:cubicBezTo>
                <a:cubicBezTo>
                  <a:pt x="773454" y="217470"/>
                  <a:pt x="787469" y="160631"/>
                  <a:pt x="836109" y="133447"/>
                </a:cubicBezTo>
                <a:cubicBezTo>
                  <a:pt x="838170" y="132212"/>
                  <a:pt x="838995" y="129329"/>
                  <a:pt x="840644" y="127269"/>
                </a:cubicBezTo>
                <a:cubicBezTo>
                  <a:pt x="856308" y="102145"/>
                  <a:pt x="871972" y="76609"/>
                  <a:pt x="887635" y="51484"/>
                </a:cubicBezTo>
                <a:cubicBezTo>
                  <a:pt x="923085" y="58074"/>
                  <a:pt x="953177" y="63429"/>
                  <a:pt x="991100" y="70431"/>
                </a:cubicBezTo>
                <a:cubicBezTo>
                  <a:pt x="857956" y="254127"/>
                  <a:pt x="721928" y="427526"/>
                  <a:pt x="582601" y="605868"/>
                </a:cubicBezTo>
                <a:cubicBezTo>
                  <a:pt x="632478" y="613281"/>
                  <a:pt x="672463" y="602984"/>
                  <a:pt x="711622" y="594335"/>
                </a:cubicBezTo>
                <a:cubicBezTo>
                  <a:pt x="756553" y="584450"/>
                  <a:pt x="801072" y="575389"/>
                  <a:pt x="846415" y="566740"/>
                </a:cubicBezTo>
                <a:cubicBezTo>
                  <a:pt x="849300" y="566328"/>
                  <a:pt x="853422" y="563856"/>
                  <a:pt x="854659" y="564680"/>
                </a:cubicBezTo>
                <a:cubicBezTo>
                  <a:pt x="888048" y="590216"/>
                  <a:pt x="928444" y="574565"/>
                  <a:pt x="964718" y="582803"/>
                </a:cubicBezTo>
                <a:cubicBezTo>
                  <a:pt x="965543" y="588569"/>
                  <a:pt x="968016" y="595983"/>
                  <a:pt x="966367" y="596806"/>
                </a:cubicBezTo>
                <a:cubicBezTo>
                  <a:pt x="941635" y="611222"/>
                  <a:pt x="931330" y="642524"/>
                  <a:pt x="898765" y="649114"/>
                </a:cubicBezTo>
                <a:cubicBezTo>
                  <a:pt x="819209" y="665589"/>
                  <a:pt x="740065" y="685359"/>
                  <a:pt x="660921" y="703894"/>
                </a:cubicBezTo>
                <a:cubicBezTo>
                  <a:pt x="652265" y="705953"/>
                  <a:pt x="643608" y="709248"/>
                  <a:pt x="634952" y="708836"/>
                </a:cubicBezTo>
                <a:cubicBezTo>
                  <a:pt x="587136" y="705541"/>
                  <a:pt x="546739" y="725311"/>
                  <a:pt x="503045" y="748788"/>
                </a:cubicBezTo>
                <a:cubicBezTo>
                  <a:pt x="542205" y="899534"/>
                  <a:pt x="610631" y="1041631"/>
                  <a:pt x="655150" y="1193201"/>
                </a:cubicBezTo>
                <a:close/>
              </a:path>
            </a:pathLst>
          </a:custGeom>
          <a:solidFill>
            <a:srgbClr val="F8388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1442700" y="1916400"/>
            <a:ext cx="62586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0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 sz="1700">
                <a:solidFill>
                  <a:schemeClr val="lt1"/>
                </a:solidFill>
              </a:defRPr>
            </a:lvl1pPr>
            <a:lvl2pPr indent="-3365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 sz="1700">
                <a:solidFill>
                  <a:schemeClr val="lt1"/>
                </a:solidFill>
              </a:defRPr>
            </a:lvl2pPr>
            <a:lvl3pPr indent="-3365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 sz="1700">
                <a:solidFill>
                  <a:schemeClr val="lt1"/>
                </a:solidFill>
              </a:defRPr>
            </a:lvl3pPr>
            <a:lvl4pPr indent="-3365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 sz="1700">
                <a:solidFill>
                  <a:schemeClr val="lt1"/>
                </a:solidFill>
              </a:defRPr>
            </a:lvl4pPr>
            <a:lvl5pPr indent="-3365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 sz="1700">
                <a:solidFill>
                  <a:schemeClr val="lt1"/>
                </a:solidFill>
              </a:defRPr>
            </a:lvl5pPr>
            <a:lvl6pPr indent="-3365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 sz="1700">
                <a:solidFill>
                  <a:schemeClr val="lt1"/>
                </a:solidFill>
              </a:defRPr>
            </a:lvl6pPr>
            <a:lvl7pPr indent="-3365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 sz="1700">
                <a:solidFill>
                  <a:schemeClr val="lt1"/>
                </a:solidFill>
              </a:defRPr>
            </a:lvl7pPr>
            <a:lvl8pPr indent="-3365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 sz="1700">
                <a:solidFill>
                  <a:schemeClr val="lt1"/>
                </a:solidFill>
              </a:defRPr>
            </a:lvl8pPr>
            <a:lvl9pPr indent="-3365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700"/>
              <a:buChar char="■"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" name="Google Shape;35;p5"/>
          <p:cNvSpPr/>
          <p:nvPr/>
        </p:nvSpPr>
        <p:spPr>
          <a:xfrm rot="-465910">
            <a:off x="8278936" y="298732"/>
            <a:ext cx="1034610" cy="1750206"/>
          </a:xfrm>
          <a:custGeom>
            <a:rect b="b" l="l" r="r" t="t"/>
            <a:pathLst>
              <a:path extrusionOk="0" h="3500938" w="2070955">
                <a:moveTo>
                  <a:pt x="1117549" y="632911"/>
                </a:moveTo>
                <a:cubicBezTo>
                  <a:pt x="1073197" y="644554"/>
                  <a:pt x="1036606" y="654533"/>
                  <a:pt x="1000015" y="662849"/>
                </a:cubicBezTo>
                <a:cubicBezTo>
                  <a:pt x="981720" y="667284"/>
                  <a:pt x="962870" y="670611"/>
                  <a:pt x="944020" y="671165"/>
                </a:cubicBezTo>
                <a:cubicBezTo>
                  <a:pt x="936813" y="671165"/>
                  <a:pt x="925725" y="663403"/>
                  <a:pt x="922399" y="656751"/>
                </a:cubicBezTo>
                <a:cubicBezTo>
                  <a:pt x="919072" y="650098"/>
                  <a:pt x="919627" y="636792"/>
                  <a:pt x="924616" y="631248"/>
                </a:cubicBezTo>
                <a:cubicBezTo>
                  <a:pt x="934595" y="619605"/>
                  <a:pt x="946238" y="607963"/>
                  <a:pt x="960098" y="602419"/>
                </a:cubicBezTo>
                <a:cubicBezTo>
                  <a:pt x="1006114" y="583015"/>
                  <a:pt x="1053238" y="566383"/>
                  <a:pt x="1103689" y="563056"/>
                </a:cubicBezTo>
                <a:cubicBezTo>
                  <a:pt x="1110342" y="562502"/>
                  <a:pt x="1117549" y="561393"/>
                  <a:pt x="1128637" y="559730"/>
                </a:cubicBezTo>
                <a:cubicBezTo>
                  <a:pt x="1070979" y="479341"/>
                  <a:pt x="1005559" y="410041"/>
                  <a:pt x="963425" y="323553"/>
                </a:cubicBezTo>
                <a:cubicBezTo>
                  <a:pt x="983938" y="309693"/>
                  <a:pt x="997243" y="318009"/>
                  <a:pt x="1008331" y="329098"/>
                </a:cubicBezTo>
                <a:cubicBezTo>
                  <a:pt x="1031062" y="353491"/>
                  <a:pt x="1052684" y="378994"/>
                  <a:pt x="1074860" y="403942"/>
                </a:cubicBezTo>
                <a:cubicBezTo>
                  <a:pt x="1098699" y="429999"/>
                  <a:pt x="1123647" y="456056"/>
                  <a:pt x="1152476" y="487103"/>
                </a:cubicBezTo>
                <a:cubicBezTo>
                  <a:pt x="1160792" y="453284"/>
                  <a:pt x="1167445" y="426118"/>
                  <a:pt x="1173544" y="398952"/>
                </a:cubicBezTo>
                <a:cubicBezTo>
                  <a:pt x="1182414" y="359590"/>
                  <a:pt x="1192394" y="320227"/>
                  <a:pt x="1199601" y="280310"/>
                </a:cubicBezTo>
                <a:cubicBezTo>
                  <a:pt x="1207917" y="235958"/>
                  <a:pt x="1212352" y="190496"/>
                  <a:pt x="1220668" y="146144"/>
                </a:cubicBezTo>
                <a:cubicBezTo>
                  <a:pt x="1228430" y="105118"/>
                  <a:pt x="1238409" y="64647"/>
                  <a:pt x="1248943" y="24175"/>
                </a:cubicBezTo>
                <a:cubicBezTo>
                  <a:pt x="1252269" y="12533"/>
                  <a:pt x="1256704" y="-2436"/>
                  <a:pt x="1275000" y="336"/>
                </a:cubicBezTo>
                <a:cubicBezTo>
                  <a:pt x="1291077" y="2553"/>
                  <a:pt x="1302166" y="13641"/>
                  <a:pt x="1303274" y="32491"/>
                </a:cubicBezTo>
                <a:cubicBezTo>
                  <a:pt x="1303829" y="44134"/>
                  <a:pt x="1302720" y="56331"/>
                  <a:pt x="1300502" y="67973"/>
                </a:cubicBezTo>
                <a:cubicBezTo>
                  <a:pt x="1288305" y="131175"/>
                  <a:pt x="1276109" y="194377"/>
                  <a:pt x="1263357" y="257579"/>
                </a:cubicBezTo>
                <a:cubicBezTo>
                  <a:pt x="1255041" y="300823"/>
                  <a:pt x="1246171" y="344066"/>
                  <a:pt x="1237300" y="387310"/>
                </a:cubicBezTo>
                <a:cubicBezTo>
                  <a:pt x="1235083" y="400061"/>
                  <a:pt x="1232865" y="412813"/>
                  <a:pt x="1229539" y="432217"/>
                </a:cubicBezTo>
                <a:cubicBezTo>
                  <a:pt x="1268901" y="375668"/>
                  <a:pt x="1303829" y="324662"/>
                  <a:pt x="1339311" y="274211"/>
                </a:cubicBezTo>
                <a:cubicBezTo>
                  <a:pt x="1364813" y="238175"/>
                  <a:pt x="1391425" y="202693"/>
                  <a:pt x="1416373" y="166657"/>
                </a:cubicBezTo>
                <a:cubicBezTo>
                  <a:pt x="1431896" y="144481"/>
                  <a:pt x="1446311" y="120641"/>
                  <a:pt x="1461834" y="98465"/>
                </a:cubicBezTo>
                <a:cubicBezTo>
                  <a:pt x="1471813" y="85160"/>
                  <a:pt x="1483456" y="72963"/>
                  <a:pt x="1494544" y="60766"/>
                </a:cubicBezTo>
                <a:cubicBezTo>
                  <a:pt x="1503969" y="50786"/>
                  <a:pt x="1516166" y="46351"/>
                  <a:pt x="1526145" y="55776"/>
                </a:cubicBezTo>
                <a:cubicBezTo>
                  <a:pt x="1533907" y="62983"/>
                  <a:pt x="1541114" y="76289"/>
                  <a:pt x="1540005" y="85714"/>
                </a:cubicBezTo>
                <a:cubicBezTo>
                  <a:pt x="1538342" y="100683"/>
                  <a:pt x="1531689" y="115652"/>
                  <a:pt x="1523927" y="128957"/>
                </a:cubicBezTo>
                <a:cubicBezTo>
                  <a:pt x="1502305" y="163331"/>
                  <a:pt x="1479021" y="196040"/>
                  <a:pt x="1455736" y="229305"/>
                </a:cubicBezTo>
                <a:cubicBezTo>
                  <a:pt x="1398078" y="312465"/>
                  <a:pt x="1340420" y="395626"/>
                  <a:pt x="1282761" y="479341"/>
                </a:cubicBezTo>
                <a:cubicBezTo>
                  <a:pt x="1281098" y="482113"/>
                  <a:pt x="1280544" y="485994"/>
                  <a:pt x="1278326" y="491538"/>
                </a:cubicBezTo>
                <a:cubicBezTo>
                  <a:pt x="1284979" y="491538"/>
                  <a:pt x="1291077" y="493201"/>
                  <a:pt x="1294958" y="491538"/>
                </a:cubicBezTo>
                <a:cubicBezTo>
                  <a:pt x="1330995" y="476569"/>
                  <a:pt x="1367585" y="461600"/>
                  <a:pt x="1403067" y="444414"/>
                </a:cubicBezTo>
                <a:cubicBezTo>
                  <a:pt x="1438549" y="427227"/>
                  <a:pt x="1472368" y="406714"/>
                  <a:pt x="1507295" y="388419"/>
                </a:cubicBezTo>
                <a:cubicBezTo>
                  <a:pt x="1548321" y="366797"/>
                  <a:pt x="1589901" y="345730"/>
                  <a:pt x="1631482" y="325771"/>
                </a:cubicBezTo>
                <a:cubicBezTo>
                  <a:pt x="1642015" y="320781"/>
                  <a:pt x="1654767" y="316346"/>
                  <a:pt x="1665300" y="318009"/>
                </a:cubicBezTo>
                <a:cubicBezTo>
                  <a:pt x="1675280" y="319118"/>
                  <a:pt x="1687477" y="326325"/>
                  <a:pt x="1693575" y="335196"/>
                </a:cubicBezTo>
                <a:cubicBezTo>
                  <a:pt x="1701337" y="346284"/>
                  <a:pt x="1694684" y="359035"/>
                  <a:pt x="1684705" y="366797"/>
                </a:cubicBezTo>
                <a:cubicBezTo>
                  <a:pt x="1661974" y="383984"/>
                  <a:pt x="1638689" y="400616"/>
                  <a:pt x="1614295" y="416139"/>
                </a:cubicBezTo>
                <a:cubicBezTo>
                  <a:pt x="1587129" y="433326"/>
                  <a:pt x="1558300" y="447740"/>
                  <a:pt x="1530580" y="464927"/>
                </a:cubicBezTo>
                <a:cubicBezTo>
                  <a:pt x="1450746" y="514269"/>
                  <a:pt x="1365922" y="550859"/>
                  <a:pt x="1278326" y="583569"/>
                </a:cubicBezTo>
                <a:cubicBezTo>
                  <a:pt x="1256150" y="591885"/>
                  <a:pt x="1234528" y="600756"/>
                  <a:pt x="1210135" y="610735"/>
                </a:cubicBezTo>
                <a:cubicBezTo>
                  <a:pt x="1215679" y="624041"/>
                  <a:pt x="1220114" y="635683"/>
                  <a:pt x="1225658" y="647880"/>
                </a:cubicBezTo>
                <a:cubicBezTo>
                  <a:pt x="1248943" y="699994"/>
                  <a:pt x="1273337" y="752108"/>
                  <a:pt x="1296067" y="804777"/>
                </a:cubicBezTo>
                <a:cubicBezTo>
                  <a:pt x="1319906" y="859663"/>
                  <a:pt x="1344855" y="913994"/>
                  <a:pt x="1365368" y="969989"/>
                </a:cubicBezTo>
                <a:cubicBezTo>
                  <a:pt x="1402513" y="1070891"/>
                  <a:pt x="1437440" y="1172347"/>
                  <a:pt x="1471259" y="1274357"/>
                </a:cubicBezTo>
                <a:cubicBezTo>
                  <a:pt x="1500088" y="1363062"/>
                  <a:pt x="1526699" y="1452321"/>
                  <a:pt x="1552202" y="1541580"/>
                </a:cubicBezTo>
                <a:cubicBezTo>
                  <a:pt x="1567171" y="1594249"/>
                  <a:pt x="1578813" y="1648026"/>
                  <a:pt x="1592119" y="1700694"/>
                </a:cubicBezTo>
                <a:cubicBezTo>
                  <a:pt x="1612632" y="1781637"/>
                  <a:pt x="1633699" y="1862580"/>
                  <a:pt x="1653103" y="1943523"/>
                </a:cubicBezTo>
                <a:cubicBezTo>
                  <a:pt x="1664746" y="1992311"/>
                  <a:pt x="1673062" y="2041653"/>
                  <a:pt x="1683596" y="2089886"/>
                </a:cubicBezTo>
                <a:cubicBezTo>
                  <a:pt x="1691912" y="2128140"/>
                  <a:pt x="1703000" y="2166394"/>
                  <a:pt x="1711870" y="2204648"/>
                </a:cubicBezTo>
                <a:cubicBezTo>
                  <a:pt x="1732938" y="2293907"/>
                  <a:pt x="1752896" y="2383720"/>
                  <a:pt x="1774518" y="2472980"/>
                </a:cubicBezTo>
                <a:cubicBezTo>
                  <a:pt x="1796694" y="2564456"/>
                  <a:pt x="1821088" y="2655379"/>
                  <a:pt x="1843819" y="2746855"/>
                </a:cubicBezTo>
                <a:cubicBezTo>
                  <a:pt x="1851580" y="2779011"/>
                  <a:pt x="1857679" y="2812275"/>
                  <a:pt x="1864332" y="2844985"/>
                </a:cubicBezTo>
                <a:cubicBezTo>
                  <a:pt x="1867658" y="2861063"/>
                  <a:pt x="1864332" y="2869933"/>
                  <a:pt x="1846036" y="2877140"/>
                </a:cubicBezTo>
                <a:cubicBezTo>
                  <a:pt x="1825523" y="2884902"/>
                  <a:pt x="1808891" y="2901534"/>
                  <a:pt x="1789487" y="2912068"/>
                </a:cubicBezTo>
                <a:cubicBezTo>
                  <a:pt x="1761212" y="2927591"/>
                  <a:pt x="1732383" y="2940897"/>
                  <a:pt x="1703554" y="2954757"/>
                </a:cubicBezTo>
                <a:cubicBezTo>
                  <a:pt x="1681933" y="2965291"/>
                  <a:pt x="1660311" y="2973607"/>
                  <a:pt x="1639243" y="2984695"/>
                </a:cubicBezTo>
                <a:cubicBezTo>
                  <a:pt x="1592673" y="3008534"/>
                  <a:pt x="1537787" y="3013524"/>
                  <a:pt x="1495098" y="3046788"/>
                </a:cubicBezTo>
                <a:cubicBezTo>
                  <a:pt x="1492326" y="3049006"/>
                  <a:pt x="1489554" y="3050669"/>
                  <a:pt x="1486228" y="3052887"/>
                </a:cubicBezTo>
                <a:cubicBezTo>
                  <a:pt x="1507295" y="3116643"/>
                  <a:pt x="1549984" y="3156560"/>
                  <a:pt x="1607642" y="3183726"/>
                </a:cubicBezTo>
                <a:cubicBezTo>
                  <a:pt x="1614295" y="3186498"/>
                  <a:pt x="1621502" y="3188716"/>
                  <a:pt x="1627046" y="3192042"/>
                </a:cubicBezTo>
                <a:cubicBezTo>
                  <a:pt x="1698565" y="3235840"/>
                  <a:pt x="1776736" y="3237503"/>
                  <a:pt x="1856570" y="3230850"/>
                </a:cubicBezTo>
                <a:cubicBezTo>
                  <a:pt x="1898150" y="3227524"/>
                  <a:pt x="1935295" y="3216436"/>
                  <a:pt x="1967451" y="3187607"/>
                </a:cubicBezTo>
                <a:cubicBezTo>
                  <a:pt x="2011803" y="3147690"/>
                  <a:pt x="2028435" y="3097793"/>
                  <a:pt x="2025663" y="3040690"/>
                </a:cubicBezTo>
                <a:cubicBezTo>
                  <a:pt x="2025109" y="3030711"/>
                  <a:pt x="2019565" y="3019622"/>
                  <a:pt x="2013466" y="3011306"/>
                </a:cubicBezTo>
                <a:cubicBezTo>
                  <a:pt x="1979093" y="2965845"/>
                  <a:pt x="1944166" y="2920384"/>
                  <a:pt x="1908684" y="2875477"/>
                </a:cubicBezTo>
                <a:cubicBezTo>
                  <a:pt x="1892052" y="2854964"/>
                  <a:pt x="1890388" y="2849974"/>
                  <a:pt x="1905357" y="2825026"/>
                </a:cubicBezTo>
                <a:cubicBezTo>
                  <a:pt x="1933632" y="2832788"/>
                  <a:pt x="1954145" y="2853855"/>
                  <a:pt x="1973549" y="2873814"/>
                </a:cubicBezTo>
                <a:cubicBezTo>
                  <a:pt x="1995171" y="2895990"/>
                  <a:pt x="2012912" y="2922047"/>
                  <a:pt x="2032316" y="2945887"/>
                </a:cubicBezTo>
                <a:cubicBezTo>
                  <a:pt x="2078332" y="3001881"/>
                  <a:pt x="2078332" y="3065084"/>
                  <a:pt x="2057819" y="3128840"/>
                </a:cubicBezTo>
                <a:cubicBezTo>
                  <a:pt x="2046176" y="3164876"/>
                  <a:pt x="2031762" y="3200358"/>
                  <a:pt x="2001824" y="3227524"/>
                </a:cubicBezTo>
                <a:cubicBezTo>
                  <a:pt x="1963015" y="3261897"/>
                  <a:pt x="1918109" y="3282410"/>
                  <a:pt x="1868767" y="3293498"/>
                </a:cubicBezTo>
                <a:cubicBezTo>
                  <a:pt x="1817762" y="3304586"/>
                  <a:pt x="1765647" y="3301260"/>
                  <a:pt x="1715751" y="3289617"/>
                </a:cubicBezTo>
                <a:cubicBezTo>
                  <a:pt x="1672508" y="3279638"/>
                  <a:pt x="1628155" y="3268550"/>
                  <a:pt x="1591565" y="3238612"/>
                </a:cubicBezTo>
                <a:cubicBezTo>
                  <a:pt x="1568834" y="3219762"/>
                  <a:pt x="1541668" y="3205902"/>
                  <a:pt x="1518383" y="3187607"/>
                </a:cubicBezTo>
                <a:cubicBezTo>
                  <a:pt x="1504523" y="3177073"/>
                  <a:pt x="1493989" y="3162659"/>
                  <a:pt x="1479021" y="3146027"/>
                </a:cubicBezTo>
                <a:cubicBezTo>
                  <a:pt x="1476249" y="3157669"/>
                  <a:pt x="1474585" y="3165431"/>
                  <a:pt x="1472368" y="3172638"/>
                </a:cubicBezTo>
                <a:cubicBezTo>
                  <a:pt x="1455736" y="3227524"/>
                  <a:pt x="1441875" y="3282965"/>
                  <a:pt x="1422471" y="3336742"/>
                </a:cubicBezTo>
                <a:cubicBezTo>
                  <a:pt x="1399741" y="3398835"/>
                  <a:pt x="1349844" y="3429882"/>
                  <a:pt x="1286642" y="3439307"/>
                </a:cubicBezTo>
                <a:cubicBezTo>
                  <a:pt x="1183523" y="3455384"/>
                  <a:pt x="1096482" y="3418239"/>
                  <a:pt x="1021637" y="3350047"/>
                </a:cubicBezTo>
                <a:cubicBezTo>
                  <a:pt x="998352" y="3328980"/>
                  <a:pt x="983383" y="3294053"/>
                  <a:pt x="966751" y="3238612"/>
                </a:cubicBezTo>
                <a:cubicBezTo>
                  <a:pt x="957326" y="3255244"/>
                  <a:pt x="950673" y="3268550"/>
                  <a:pt x="942912" y="3280747"/>
                </a:cubicBezTo>
                <a:cubicBezTo>
                  <a:pt x="920735" y="3315674"/>
                  <a:pt x="900222" y="3352819"/>
                  <a:pt x="874165" y="3384975"/>
                </a:cubicBezTo>
                <a:cubicBezTo>
                  <a:pt x="813181" y="3461483"/>
                  <a:pt x="728912" y="3493084"/>
                  <a:pt x="633000" y="3500291"/>
                </a:cubicBezTo>
                <a:cubicBezTo>
                  <a:pt x="580886" y="3504172"/>
                  <a:pt x="532652" y="3490312"/>
                  <a:pt x="488300" y="3467027"/>
                </a:cubicBezTo>
                <a:cubicBezTo>
                  <a:pt x="441176" y="3442079"/>
                  <a:pt x="411238" y="3398835"/>
                  <a:pt x="405139" y="3344503"/>
                </a:cubicBezTo>
                <a:cubicBezTo>
                  <a:pt x="399595" y="3297379"/>
                  <a:pt x="399041" y="3249146"/>
                  <a:pt x="396269" y="3199249"/>
                </a:cubicBezTo>
                <a:cubicBezTo>
                  <a:pt x="391279" y="3199804"/>
                  <a:pt x="384072" y="3198695"/>
                  <a:pt x="379082" y="3201467"/>
                </a:cubicBezTo>
                <a:cubicBezTo>
                  <a:pt x="304792" y="3243047"/>
                  <a:pt x="223849" y="3238058"/>
                  <a:pt x="144569" y="3232514"/>
                </a:cubicBezTo>
                <a:cubicBezTo>
                  <a:pt x="93564" y="3229187"/>
                  <a:pt x="48103" y="3208120"/>
                  <a:pt x="20383" y="3159332"/>
                </a:cubicBezTo>
                <a:cubicBezTo>
                  <a:pt x="-7892" y="3109990"/>
                  <a:pt x="-5674" y="3059540"/>
                  <a:pt x="20383" y="3012415"/>
                </a:cubicBezTo>
                <a:cubicBezTo>
                  <a:pt x="58637" y="2943115"/>
                  <a:pt x="115740" y="2894327"/>
                  <a:pt x="193357" y="2871596"/>
                </a:cubicBezTo>
                <a:cubicBezTo>
                  <a:pt x="204445" y="2868270"/>
                  <a:pt x="216642" y="2868824"/>
                  <a:pt x="228284" y="2867715"/>
                </a:cubicBezTo>
                <a:cubicBezTo>
                  <a:pt x="243808" y="2866607"/>
                  <a:pt x="254896" y="2861063"/>
                  <a:pt x="259885" y="2844430"/>
                </a:cubicBezTo>
                <a:cubicBezTo>
                  <a:pt x="269865" y="2810057"/>
                  <a:pt x="280398" y="2775684"/>
                  <a:pt x="292595" y="2742420"/>
                </a:cubicBezTo>
                <a:cubicBezTo>
                  <a:pt x="310336" y="2694187"/>
                  <a:pt x="331404" y="2647063"/>
                  <a:pt x="348590" y="2598829"/>
                </a:cubicBezTo>
                <a:cubicBezTo>
                  <a:pt x="370212" y="2539508"/>
                  <a:pt x="389616" y="2479632"/>
                  <a:pt x="410129" y="2420311"/>
                </a:cubicBezTo>
                <a:cubicBezTo>
                  <a:pt x="430642" y="2361544"/>
                  <a:pt x="451155" y="2303332"/>
                  <a:pt x="471668" y="2245119"/>
                </a:cubicBezTo>
                <a:cubicBezTo>
                  <a:pt x="495507" y="2177482"/>
                  <a:pt x="519347" y="2110399"/>
                  <a:pt x="542077" y="2042207"/>
                </a:cubicBezTo>
                <a:cubicBezTo>
                  <a:pt x="564808" y="1975679"/>
                  <a:pt x="584212" y="1908596"/>
                  <a:pt x="608051" y="1842622"/>
                </a:cubicBezTo>
                <a:cubicBezTo>
                  <a:pt x="635217" y="1767777"/>
                  <a:pt x="665709" y="1694041"/>
                  <a:pt x="696202" y="1620305"/>
                </a:cubicBezTo>
                <a:cubicBezTo>
                  <a:pt x="732792" y="1532155"/>
                  <a:pt x="769937" y="1444559"/>
                  <a:pt x="808191" y="1356963"/>
                </a:cubicBezTo>
                <a:cubicBezTo>
                  <a:pt x="842010" y="1279347"/>
                  <a:pt x="877492" y="1202839"/>
                  <a:pt x="910756" y="1125222"/>
                </a:cubicBezTo>
                <a:cubicBezTo>
                  <a:pt x="935150" y="1068119"/>
                  <a:pt x="955109" y="1009352"/>
                  <a:pt x="978948" y="952802"/>
                </a:cubicBezTo>
                <a:cubicBezTo>
                  <a:pt x="1014430" y="868533"/>
                  <a:pt x="1052129" y="784818"/>
                  <a:pt x="1088720" y="700549"/>
                </a:cubicBezTo>
                <a:cubicBezTo>
                  <a:pt x="1097590" y="680036"/>
                  <a:pt x="1105906" y="660077"/>
                  <a:pt x="1117549" y="632911"/>
                </a:cubicBezTo>
                <a:close/>
                <a:moveTo>
                  <a:pt x="1792813" y="2826135"/>
                </a:moveTo>
                <a:cubicBezTo>
                  <a:pt x="1782834" y="2794534"/>
                  <a:pt x="1772300" y="2767923"/>
                  <a:pt x="1766202" y="2740202"/>
                </a:cubicBezTo>
                <a:cubicBezTo>
                  <a:pt x="1745135" y="2648726"/>
                  <a:pt x="1726839" y="2556140"/>
                  <a:pt x="1705772" y="2464664"/>
                </a:cubicBezTo>
                <a:cubicBezTo>
                  <a:pt x="1693575" y="2411441"/>
                  <a:pt x="1678052" y="2358772"/>
                  <a:pt x="1665300" y="2305549"/>
                </a:cubicBezTo>
                <a:cubicBezTo>
                  <a:pt x="1648668" y="2235140"/>
                  <a:pt x="1633699" y="2163622"/>
                  <a:pt x="1616513" y="2093213"/>
                </a:cubicBezTo>
                <a:cubicBezTo>
                  <a:pt x="1608197" y="2058285"/>
                  <a:pt x="1600435" y="2023912"/>
                  <a:pt x="1593782" y="1988984"/>
                </a:cubicBezTo>
                <a:cubicBezTo>
                  <a:pt x="1581031" y="1921347"/>
                  <a:pt x="1562181" y="1854819"/>
                  <a:pt x="1545549" y="1787736"/>
                </a:cubicBezTo>
                <a:cubicBezTo>
                  <a:pt x="1530026" y="1723979"/>
                  <a:pt x="1513948" y="1660777"/>
                  <a:pt x="1498425" y="1597021"/>
                </a:cubicBezTo>
                <a:cubicBezTo>
                  <a:pt x="1491217" y="1568191"/>
                  <a:pt x="1485673" y="1538808"/>
                  <a:pt x="1476803" y="1509979"/>
                </a:cubicBezTo>
                <a:cubicBezTo>
                  <a:pt x="1448528" y="1418502"/>
                  <a:pt x="1419699" y="1327580"/>
                  <a:pt x="1390316" y="1236658"/>
                </a:cubicBezTo>
                <a:cubicBezTo>
                  <a:pt x="1366477" y="1162922"/>
                  <a:pt x="1343746" y="1088632"/>
                  <a:pt x="1316580" y="1016005"/>
                </a:cubicBezTo>
                <a:cubicBezTo>
                  <a:pt x="1277217" y="909559"/>
                  <a:pt x="1234528" y="804777"/>
                  <a:pt x="1193502" y="698885"/>
                </a:cubicBezTo>
                <a:cubicBezTo>
                  <a:pt x="1186295" y="680590"/>
                  <a:pt x="1181305" y="661186"/>
                  <a:pt x="1172435" y="634574"/>
                </a:cubicBezTo>
                <a:cubicBezTo>
                  <a:pt x="1150259" y="691124"/>
                  <a:pt x="1131409" y="741020"/>
                  <a:pt x="1112005" y="790362"/>
                </a:cubicBezTo>
                <a:cubicBezTo>
                  <a:pt x="1084285" y="861326"/>
                  <a:pt x="1057119" y="932844"/>
                  <a:pt x="1028844" y="1003808"/>
                </a:cubicBezTo>
                <a:cubicBezTo>
                  <a:pt x="1003896" y="1065901"/>
                  <a:pt x="977839" y="1127440"/>
                  <a:pt x="952891" y="1188979"/>
                </a:cubicBezTo>
                <a:cubicBezTo>
                  <a:pt x="923507" y="1261606"/>
                  <a:pt x="895233" y="1334787"/>
                  <a:pt x="865295" y="1407414"/>
                </a:cubicBezTo>
                <a:cubicBezTo>
                  <a:pt x="829813" y="1493347"/>
                  <a:pt x="792114" y="1578171"/>
                  <a:pt x="758295" y="1664658"/>
                </a:cubicBezTo>
                <a:cubicBezTo>
                  <a:pt x="728912" y="1738394"/>
                  <a:pt x="703409" y="1813793"/>
                  <a:pt x="676243" y="1888637"/>
                </a:cubicBezTo>
                <a:cubicBezTo>
                  <a:pt x="653513" y="1951839"/>
                  <a:pt x="630782" y="2015596"/>
                  <a:pt x="608051" y="2079352"/>
                </a:cubicBezTo>
                <a:cubicBezTo>
                  <a:pt x="593083" y="2122042"/>
                  <a:pt x="578114" y="2164731"/>
                  <a:pt x="563699" y="2207974"/>
                </a:cubicBezTo>
                <a:cubicBezTo>
                  <a:pt x="543186" y="2267296"/>
                  <a:pt x="522119" y="2326617"/>
                  <a:pt x="501051" y="2385938"/>
                </a:cubicBezTo>
                <a:cubicBezTo>
                  <a:pt x="483865" y="2435280"/>
                  <a:pt x="461134" y="2483513"/>
                  <a:pt x="450046" y="2534519"/>
                </a:cubicBezTo>
                <a:cubicBezTo>
                  <a:pt x="439512" y="2583861"/>
                  <a:pt x="418445" y="2629322"/>
                  <a:pt x="403476" y="2676446"/>
                </a:cubicBezTo>
                <a:cubicBezTo>
                  <a:pt x="384626" y="2736876"/>
                  <a:pt x="358569" y="2794534"/>
                  <a:pt x="336948" y="2853855"/>
                </a:cubicBezTo>
                <a:cubicBezTo>
                  <a:pt x="332512" y="2865498"/>
                  <a:pt x="331958" y="2878804"/>
                  <a:pt x="329186" y="2891555"/>
                </a:cubicBezTo>
                <a:cubicBezTo>
                  <a:pt x="420663" y="2927037"/>
                  <a:pt x="509922" y="2960855"/>
                  <a:pt x="598072" y="2996337"/>
                </a:cubicBezTo>
                <a:cubicBezTo>
                  <a:pt x="633554" y="3010752"/>
                  <a:pt x="668481" y="3025166"/>
                  <a:pt x="706181" y="3030711"/>
                </a:cubicBezTo>
                <a:cubicBezTo>
                  <a:pt x="774373" y="3040690"/>
                  <a:pt x="842564" y="3048452"/>
                  <a:pt x="911311" y="3056768"/>
                </a:cubicBezTo>
                <a:cubicBezTo>
                  <a:pt x="914637" y="3057322"/>
                  <a:pt x="918518" y="3057876"/>
                  <a:pt x="921844" y="3057322"/>
                </a:cubicBezTo>
                <a:cubicBezTo>
                  <a:pt x="971186" y="3053441"/>
                  <a:pt x="1020528" y="3049006"/>
                  <a:pt x="1069870" y="3044571"/>
                </a:cubicBezTo>
                <a:cubicBezTo>
                  <a:pt x="1130300" y="3039027"/>
                  <a:pt x="1191285" y="3033483"/>
                  <a:pt x="1251715" y="3027384"/>
                </a:cubicBezTo>
                <a:cubicBezTo>
                  <a:pt x="1271673" y="3025166"/>
                  <a:pt x="1292186" y="3023503"/>
                  <a:pt x="1311036" y="3017959"/>
                </a:cubicBezTo>
                <a:cubicBezTo>
                  <a:pt x="1349844" y="3006871"/>
                  <a:pt x="1387544" y="2993565"/>
                  <a:pt x="1425798" y="2980260"/>
                </a:cubicBezTo>
                <a:cubicBezTo>
                  <a:pt x="1444647" y="2973607"/>
                  <a:pt x="1463497" y="2965845"/>
                  <a:pt x="1482347" y="2958638"/>
                </a:cubicBezTo>
                <a:cubicBezTo>
                  <a:pt x="1502305" y="2950876"/>
                  <a:pt x="1522818" y="2944778"/>
                  <a:pt x="1542223" y="2936462"/>
                </a:cubicBezTo>
                <a:cubicBezTo>
                  <a:pt x="1613186" y="2905970"/>
                  <a:pt x="1684150" y="2874923"/>
                  <a:pt x="1754559" y="2843876"/>
                </a:cubicBezTo>
                <a:cubicBezTo>
                  <a:pt x="1767311" y="2839995"/>
                  <a:pt x="1778399" y="2833897"/>
                  <a:pt x="1792813" y="2826135"/>
                </a:cubicBezTo>
                <a:close/>
                <a:moveTo>
                  <a:pt x="561481" y="3060094"/>
                </a:moveTo>
                <a:cubicBezTo>
                  <a:pt x="532098" y="3088923"/>
                  <a:pt x="507704" y="3116643"/>
                  <a:pt x="478875" y="3139374"/>
                </a:cubicBezTo>
                <a:cubicBezTo>
                  <a:pt x="453373" y="3159332"/>
                  <a:pt x="445057" y="3183726"/>
                  <a:pt x="446165" y="3213664"/>
                </a:cubicBezTo>
                <a:cubicBezTo>
                  <a:pt x="446720" y="3245819"/>
                  <a:pt x="446720" y="3277975"/>
                  <a:pt x="448937" y="3310130"/>
                </a:cubicBezTo>
                <a:cubicBezTo>
                  <a:pt x="450046" y="3327871"/>
                  <a:pt x="452264" y="3346166"/>
                  <a:pt x="458362" y="3362799"/>
                </a:cubicBezTo>
                <a:cubicBezTo>
                  <a:pt x="473886" y="3404379"/>
                  <a:pt x="502160" y="3433208"/>
                  <a:pt x="549839" y="3435980"/>
                </a:cubicBezTo>
                <a:cubicBezTo>
                  <a:pt x="557046" y="3436535"/>
                  <a:pt x="563699" y="3438198"/>
                  <a:pt x="570906" y="3439307"/>
                </a:cubicBezTo>
                <a:cubicBezTo>
                  <a:pt x="686222" y="3458711"/>
                  <a:pt x="784352" y="3423229"/>
                  <a:pt x="855870" y="3332861"/>
                </a:cubicBezTo>
                <a:cubicBezTo>
                  <a:pt x="894678" y="3284073"/>
                  <a:pt x="920735" y="3224752"/>
                  <a:pt x="951782" y="3169866"/>
                </a:cubicBezTo>
                <a:cubicBezTo>
                  <a:pt x="958435" y="3157669"/>
                  <a:pt x="962316" y="3143809"/>
                  <a:pt x="967860" y="3128840"/>
                </a:cubicBezTo>
                <a:cubicBezTo>
                  <a:pt x="895233" y="3124405"/>
                  <a:pt x="826487" y="3123296"/>
                  <a:pt x="758849" y="3114980"/>
                </a:cubicBezTo>
                <a:cubicBezTo>
                  <a:pt x="690658" y="3107218"/>
                  <a:pt x="624129" y="3087260"/>
                  <a:pt x="561481" y="3060094"/>
                </a:cubicBezTo>
                <a:close/>
                <a:moveTo>
                  <a:pt x="1025518" y="3126622"/>
                </a:moveTo>
                <a:cubicBezTo>
                  <a:pt x="1019974" y="3174856"/>
                  <a:pt x="1019974" y="3218099"/>
                  <a:pt x="1029399" y="3260234"/>
                </a:cubicBezTo>
                <a:cubicBezTo>
                  <a:pt x="1032725" y="3275757"/>
                  <a:pt x="1041596" y="3291281"/>
                  <a:pt x="1052684" y="3302923"/>
                </a:cubicBezTo>
                <a:cubicBezTo>
                  <a:pt x="1098699" y="3352265"/>
                  <a:pt x="1156912" y="3377213"/>
                  <a:pt x="1223440" y="3381648"/>
                </a:cubicBezTo>
                <a:cubicBezTo>
                  <a:pt x="1297730" y="3386638"/>
                  <a:pt x="1367031" y="3349493"/>
                  <a:pt x="1388653" y="3286291"/>
                </a:cubicBezTo>
                <a:cubicBezTo>
                  <a:pt x="1406394" y="3234731"/>
                  <a:pt x="1416927" y="3180400"/>
                  <a:pt x="1429124" y="3127177"/>
                </a:cubicBezTo>
                <a:cubicBezTo>
                  <a:pt x="1433005" y="3110545"/>
                  <a:pt x="1433005" y="3092804"/>
                  <a:pt x="1435223" y="3068964"/>
                </a:cubicBezTo>
                <a:cubicBezTo>
                  <a:pt x="1298285" y="3107218"/>
                  <a:pt x="1164673" y="3125514"/>
                  <a:pt x="1025518" y="3126622"/>
                </a:cubicBezTo>
                <a:close/>
                <a:moveTo>
                  <a:pt x="244917" y="2909850"/>
                </a:moveTo>
                <a:cubicBezTo>
                  <a:pt x="221632" y="2918166"/>
                  <a:pt x="200010" y="2923156"/>
                  <a:pt x="181714" y="2933690"/>
                </a:cubicBezTo>
                <a:cubicBezTo>
                  <a:pt x="117404" y="2970280"/>
                  <a:pt x="61963" y="3015187"/>
                  <a:pt x="50875" y="3096130"/>
                </a:cubicBezTo>
                <a:cubicBezTo>
                  <a:pt x="47549" y="3121633"/>
                  <a:pt x="55865" y="3139374"/>
                  <a:pt x="75823" y="3154897"/>
                </a:cubicBezTo>
                <a:cubicBezTo>
                  <a:pt x="93010" y="3168203"/>
                  <a:pt x="113523" y="3167648"/>
                  <a:pt x="133481" y="3171529"/>
                </a:cubicBezTo>
                <a:cubicBezTo>
                  <a:pt x="224958" y="3189825"/>
                  <a:pt x="310891" y="3173193"/>
                  <a:pt x="392943" y="3131612"/>
                </a:cubicBezTo>
                <a:cubicBezTo>
                  <a:pt x="406803" y="3124405"/>
                  <a:pt x="413455" y="3114980"/>
                  <a:pt x="419000" y="3100565"/>
                </a:cubicBezTo>
                <a:cubicBezTo>
                  <a:pt x="430088" y="3072291"/>
                  <a:pt x="444502" y="3045125"/>
                  <a:pt x="458362" y="3015742"/>
                </a:cubicBezTo>
                <a:cubicBezTo>
                  <a:pt x="458362" y="3015742"/>
                  <a:pt x="455036" y="3012415"/>
                  <a:pt x="450601" y="3010197"/>
                </a:cubicBezTo>
                <a:cubicBezTo>
                  <a:pt x="409575" y="2991348"/>
                  <a:pt x="368549" y="2972498"/>
                  <a:pt x="326968" y="2954203"/>
                </a:cubicBezTo>
                <a:cubicBezTo>
                  <a:pt x="317544" y="2949767"/>
                  <a:pt x="306455" y="2944778"/>
                  <a:pt x="296476" y="2945887"/>
                </a:cubicBezTo>
                <a:cubicBezTo>
                  <a:pt x="270974" y="2947550"/>
                  <a:pt x="256559" y="2934799"/>
                  <a:pt x="244917" y="2909850"/>
                </a:cubicBezTo>
                <a:close/>
              </a:path>
            </a:pathLst>
          </a:custGeom>
          <a:solidFill>
            <a:srgbClr val="FDB50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7772904" y="3820419"/>
            <a:ext cx="950004" cy="1494121"/>
          </a:xfrm>
          <a:custGeom>
            <a:rect b="b" l="l" r="r" t="t"/>
            <a:pathLst>
              <a:path extrusionOk="0" h="2988241" w="1900007">
                <a:moveTo>
                  <a:pt x="792323" y="2689484"/>
                </a:moveTo>
                <a:cubicBezTo>
                  <a:pt x="792323" y="2652382"/>
                  <a:pt x="794120" y="2618871"/>
                  <a:pt x="791725" y="2585359"/>
                </a:cubicBezTo>
                <a:cubicBezTo>
                  <a:pt x="789330" y="2551848"/>
                  <a:pt x="779749" y="2544667"/>
                  <a:pt x="748015" y="2538682"/>
                </a:cubicBezTo>
                <a:cubicBezTo>
                  <a:pt x="689935" y="2527911"/>
                  <a:pt x="631256" y="2518934"/>
                  <a:pt x="574973" y="2503375"/>
                </a:cubicBezTo>
                <a:cubicBezTo>
                  <a:pt x="511504" y="2485423"/>
                  <a:pt x="455220" y="2450715"/>
                  <a:pt x="409115" y="2404038"/>
                </a:cubicBezTo>
                <a:cubicBezTo>
                  <a:pt x="344449" y="2338212"/>
                  <a:pt x="301338" y="2258023"/>
                  <a:pt x="265412" y="2173646"/>
                </a:cubicBezTo>
                <a:cubicBezTo>
                  <a:pt x="229487" y="2087473"/>
                  <a:pt x="211524" y="1997112"/>
                  <a:pt x="193561" y="1906152"/>
                </a:cubicBezTo>
                <a:cubicBezTo>
                  <a:pt x="186376" y="1869050"/>
                  <a:pt x="197752" y="1826562"/>
                  <a:pt x="184580" y="1793051"/>
                </a:cubicBezTo>
                <a:cubicBezTo>
                  <a:pt x="172006" y="1761334"/>
                  <a:pt x="133086" y="1740988"/>
                  <a:pt x="113327" y="1711067"/>
                </a:cubicBezTo>
                <a:cubicBezTo>
                  <a:pt x="81592" y="1661398"/>
                  <a:pt x="50457" y="1609934"/>
                  <a:pt x="29500" y="1555478"/>
                </a:cubicBezTo>
                <a:cubicBezTo>
                  <a:pt x="-11814" y="1448361"/>
                  <a:pt x="-10018" y="1337055"/>
                  <a:pt x="36685" y="1233528"/>
                </a:cubicBezTo>
                <a:cubicBezTo>
                  <a:pt x="73809" y="1150946"/>
                  <a:pt x="125901" y="1075545"/>
                  <a:pt x="198950" y="1018097"/>
                </a:cubicBezTo>
                <a:cubicBezTo>
                  <a:pt x="230086" y="994160"/>
                  <a:pt x="262419" y="971420"/>
                  <a:pt x="295949" y="946885"/>
                </a:cubicBezTo>
                <a:cubicBezTo>
                  <a:pt x="286968" y="937908"/>
                  <a:pt x="276789" y="925940"/>
                  <a:pt x="265412" y="915168"/>
                </a:cubicBezTo>
                <a:cubicBezTo>
                  <a:pt x="206135" y="860114"/>
                  <a:pt x="183382" y="764965"/>
                  <a:pt x="213919" y="690761"/>
                </a:cubicBezTo>
                <a:cubicBezTo>
                  <a:pt x="233678" y="641690"/>
                  <a:pt x="261221" y="595612"/>
                  <a:pt x="297147" y="558510"/>
                </a:cubicBezTo>
                <a:cubicBezTo>
                  <a:pt x="325289" y="529187"/>
                  <a:pt x="362412" y="506447"/>
                  <a:pt x="398936" y="488495"/>
                </a:cubicBezTo>
                <a:cubicBezTo>
                  <a:pt x="454621" y="460967"/>
                  <a:pt x="512103" y="436432"/>
                  <a:pt x="571380" y="417283"/>
                </a:cubicBezTo>
                <a:cubicBezTo>
                  <a:pt x="662392" y="388558"/>
                  <a:pt x="756996" y="371803"/>
                  <a:pt x="853397" y="378385"/>
                </a:cubicBezTo>
                <a:cubicBezTo>
                  <a:pt x="903693" y="381976"/>
                  <a:pt x="953390" y="389755"/>
                  <a:pt x="1007878" y="395740"/>
                </a:cubicBezTo>
                <a:cubicBezTo>
                  <a:pt x="1004884" y="382574"/>
                  <a:pt x="1002489" y="371204"/>
                  <a:pt x="1000094" y="359834"/>
                </a:cubicBezTo>
                <a:cubicBezTo>
                  <a:pt x="984526" y="292811"/>
                  <a:pt x="967162" y="226387"/>
                  <a:pt x="954588" y="159364"/>
                </a:cubicBezTo>
                <a:cubicBezTo>
                  <a:pt x="946804" y="119868"/>
                  <a:pt x="946205" y="77978"/>
                  <a:pt x="979137" y="46861"/>
                </a:cubicBezTo>
                <a:cubicBezTo>
                  <a:pt x="1034822" y="-6399"/>
                  <a:pt x="1107272" y="-20163"/>
                  <a:pt x="1166550" y="36687"/>
                </a:cubicBezTo>
                <a:cubicBezTo>
                  <a:pt x="1189901" y="58829"/>
                  <a:pt x="1210259" y="67805"/>
                  <a:pt x="1244988" y="63616"/>
                </a:cubicBezTo>
                <a:cubicBezTo>
                  <a:pt x="1358154" y="50451"/>
                  <a:pt x="1398870" y="157568"/>
                  <a:pt x="1368931" y="229379"/>
                </a:cubicBezTo>
                <a:cubicBezTo>
                  <a:pt x="1330611" y="321535"/>
                  <a:pt x="1274327" y="395141"/>
                  <a:pt x="1180920" y="436432"/>
                </a:cubicBezTo>
                <a:cubicBezTo>
                  <a:pt x="1176729" y="438227"/>
                  <a:pt x="1172537" y="441219"/>
                  <a:pt x="1168945" y="444212"/>
                </a:cubicBezTo>
                <a:cubicBezTo>
                  <a:pt x="1167747" y="444810"/>
                  <a:pt x="1167148" y="446605"/>
                  <a:pt x="1164155" y="450794"/>
                </a:cubicBezTo>
                <a:cubicBezTo>
                  <a:pt x="1170741" y="456180"/>
                  <a:pt x="1176729" y="462164"/>
                  <a:pt x="1183315" y="466353"/>
                </a:cubicBezTo>
                <a:cubicBezTo>
                  <a:pt x="1246784" y="509439"/>
                  <a:pt x="1315642" y="545943"/>
                  <a:pt x="1372524" y="596210"/>
                </a:cubicBezTo>
                <a:cubicBezTo>
                  <a:pt x="1432999" y="649470"/>
                  <a:pt x="1495270" y="703328"/>
                  <a:pt x="1528202" y="781122"/>
                </a:cubicBezTo>
                <a:cubicBezTo>
                  <a:pt x="1559937" y="855925"/>
                  <a:pt x="1568319" y="931924"/>
                  <a:pt x="1543171" y="1010317"/>
                </a:cubicBezTo>
                <a:cubicBezTo>
                  <a:pt x="1535986" y="1033057"/>
                  <a:pt x="1528801" y="1055797"/>
                  <a:pt x="1521017" y="1078537"/>
                </a:cubicBezTo>
                <a:cubicBezTo>
                  <a:pt x="1556344" y="1088710"/>
                  <a:pt x="1588677" y="1098883"/>
                  <a:pt x="1622208" y="1106663"/>
                </a:cubicBezTo>
                <a:cubicBezTo>
                  <a:pt x="1835367" y="1159922"/>
                  <a:pt x="1941348" y="1366377"/>
                  <a:pt x="1885064" y="1556675"/>
                </a:cubicBezTo>
                <a:cubicBezTo>
                  <a:pt x="1871293" y="1602155"/>
                  <a:pt x="1852132" y="1646438"/>
                  <a:pt x="1832373" y="1689524"/>
                </a:cubicBezTo>
                <a:cubicBezTo>
                  <a:pt x="1809022" y="1740988"/>
                  <a:pt x="1761720" y="1770909"/>
                  <a:pt x="1718609" y="1803822"/>
                </a:cubicBezTo>
                <a:cubicBezTo>
                  <a:pt x="1708430" y="1811602"/>
                  <a:pt x="1697053" y="1817586"/>
                  <a:pt x="1686874" y="1824169"/>
                </a:cubicBezTo>
                <a:cubicBezTo>
                  <a:pt x="1683282" y="1890593"/>
                  <a:pt x="1680288" y="1955821"/>
                  <a:pt x="1676096" y="2021049"/>
                </a:cubicBezTo>
                <a:cubicBezTo>
                  <a:pt x="1668313" y="2136544"/>
                  <a:pt x="1626998" y="2237677"/>
                  <a:pt x="1559937" y="2334023"/>
                </a:cubicBezTo>
                <a:cubicBezTo>
                  <a:pt x="1510838" y="2404038"/>
                  <a:pt x="1443178" y="2441140"/>
                  <a:pt x="1372524" y="2475848"/>
                </a:cubicBezTo>
                <a:cubicBezTo>
                  <a:pt x="1338993" y="2492006"/>
                  <a:pt x="1298876" y="2494998"/>
                  <a:pt x="1261753" y="2503375"/>
                </a:cubicBezTo>
                <a:cubicBezTo>
                  <a:pt x="1222833" y="2511754"/>
                  <a:pt x="1183914" y="2520730"/>
                  <a:pt x="1144994" y="2528509"/>
                </a:cubicBezTo>
                <a:cubicBezTo>
                  <a:pt x="1107871" y="2535690"/>
                  <a:pt x="1097692" y="2548855"/>
                  <a:pt x="1100686" y="2587753"/>
                </a:cubicBezTo>
                <a:cubicBezTo>
                  <a:pt x="1101883" y="2605107"/>
                  <a:pt x="1107871" y="2622461"/>
                  <a:pt x="1108470" y="2639815"/>
                </a:cubicBezTo>
                <a:cubicBezTo>
                  <a:pt x="1109667" y="2691280"/>
                  <a:pt x="1139007" y="2700256"/>
                  <a:pt x="1182716" y="2699059"/>
                </a:cubicBezTo>
                <a:cubicBezTo>
                  <a:pt x="1259957" y="2697862"/>
                  <a:pt x="1337197" y="2692476"/>
                  <a:pt x="1414437" y="2688886"/>
                </a:cubicBezTo>
                <a:cubicBezTo>
                  <a:pt x="1427011" y="2688287"/>
                  <a:pt x="1440184" y="2688287"/>
                  <a:pt x="1452758" y="2690083"/>
                </a:cubicBezTo>
                <a:cubicBezTo>
                  <a:pt x="1507844" y="2697862"/>
                  <a:pt x="1527005" y="2722397"/>
                  <a:pt x="1524011" y="2777452"/>
                </a:cubicBezTo>
                <a:cubicBezTo>
                  <a:pt x="1523412" y="2793609"/>
                  <a:pt x="1522215" y="2809168"/>
                  <a:pt x="1521616" y="2825326"/>
                </a:cubicBezTo>
                <a:cubicBezTo>
                  <a:pt x="1519221" y="2876790"/>
                  <a:pt x="1504850" y="2893546"/>
                  <a:pt x="1453956" y="2899530"/>
                </a:cubicBezTo>
                <a:cubicBezTo>
                  <a:pt x="1412641" y="2904317"/>
                  <a:pt x="1371326" y="2906112"/>
                  <a:pt x="1330012" y="2910900"/>
                </a:cubicBezTo>
                <a:cubicBezTo>
                  <a:pt x="1244389" y="2921073"/>
                  <a:pt x="1158766" y="2932443"/>
                  <a:pt x="1073143" y="2942616"/>
                </a:cubicBezTo>
                <a:cubicBezTo>
                  <a:pt x="987520" y="2952789"/>
                  <a:pt x="901897" y="2961167"/>
                  <a:pt x="816274" y="2970143"/>
                </a:cubicBezTo>
                <a:cubicBezTo>
                  <a:pt x="762385" y="2975529"/>
                  <a:pt x="708497" y="2980915"/>
                  <a:pt x="654608" y="2985702"/>
                </a:cubicBezTo>
                <a:cubicBezTo>
                  <a:pt x="629460" y="2987498"/>
                  <a:pt x="603713" y="2989293"/>
                  <a:pt x="577966" y="2987498"/>
                </a:cubicBezTo>
                <a:cubicBezTo>
                  <a:pt x="533658" y="2984505"/>
                  <a:pt x="498930" y="2960569"/>
                  <a:pt x="486955" y="2919876"/>
                </a:cubicBezTo>
                <a:cubicBezTo>
                  <a:pt x="476177" y="2882774"/>
                  <a:pt x="474381" y="2840885"/>
                  <a:pt x="477374" y="2801987"/>
                </a:cubicBezTo>
                <a:cubicBezTo>
                  <a:pt x="480368" y="2766680"/>
                  <a:pt x="515096" y="2757704"/>
                  <a:pt x="544436" y="2749925"/>
                </a:cubicBezTo>
                <a:cubicBezTo>
                  <a:pt x="571979" y="2742744"/>
                  <a:pt x="600121" y="2737358"/>
                  <a:pt x="627664" y="2730775"/>
                </a:cubicBezTo>
                <a:cubicBezTo>
                  <a:pt x="671972" y="2720602"/>
                  <a:pt x="716280" y="2709830"/>
                  <a:pt x="760589" y="2698461"/>
                </a:cubicBezTo>
                <a:cubicBezTo>
                  <a:pt x="771965" y="2699059"/>
                  <a:pt x="780348" y="2694272"/>
                  <a:pt x="792323" y="2689484"/>
                </a:cubicBezTo>
                <a:close/>
                <a:moveTo>
                  <a:pt x="1262950" y="1845712"/>
                </a:moveTo>
                <a:cubicBezTo>
                  <a:pt x="1413240" y="1843916"/>
                  <a:pt x="1512036" y="1818184"/>
                  <a:pt x="1626399" y="1759539"/>
                </a:cubicBezTo>
                <a:cubicBezTo>
                  <a:pt x="1740763" y="1700894"/>
                  <a:pt x="1817404" y="1611131"/>
                  <a:pt x="1830577" y="1477683"/>
                </a:cubicBezTo>
                <a:cubicBezTo>
                  <a:pt x="1837163" y="1408267"/>
                  <a:pt x="1823392" y="1345432"/>
                  <a:pt x="1777287" y="1289779"/>
                </a:cubicBezTo>
                <a:cubicBezTo>
                  <a:pt x="1729985" y="1232929"/>
                  <a:pt x="1667714" y="1202410"/>
                  <a:pt x="1597659" y="1188646"/>
                </a:cubicBezTo>
                <a:cubicBezTo>
                  <a:pt x="1556943" y="1180867"/>
                  <a:pt x="1515628" y="1179670"/>
                  <a:pt x="1474314" y="1175481"/>
                </a:cubicBezTo>
                <a:cubicBezTo>
                  <a:pt x="1422820" y="1170694"/>
                  <a:pt x="1396474" y="1125812"/>
                  <a:pt x="1417431" y="1079135"/>
                </a:cubicBezTo>
                <a:cubicBezTo>
                  <a:pt x="1428209" y="1055797"/>
                  <a:pt x="1438987" y="1033057"/>
                  <a:pt x="1450363" y="1010317"/>
                </a:cubicBezTo>
                <a:cubicBezTo>
                  <a:pt x="1474314" y="961845"/>
                  <a:pt x="1488085" y="909782"/>
                  <a:pt x="1474314" y="857121"/>
                </a:cubicBezTo>
                <a:cubicBezTo>
                  <a:pt x="1458746" y="795484"/>
                  <a:pt x="1421024" y="744619"/>
                  <a:pt x="1375518" y="701532"/>
                </a:cubicBezTo>
                <a:cubicBezTo>
                  <a:pt x="1342586" y="669816"/>
                  <a:pt x="1303068" y="644084"/>
                  <a:pt x="1264148" y="618950"/>
                </a:cubicBezTo>
                <a:cubicBezTo>
                  <a:pt x="1194692" y="574069"/>
                  <a:pt x="1127031" y="524998"/>
                  <a:pt x="1043803" y="506447"/>
                </a:cubicBezTo>
                <a:cubicBezTo>
                  <a:pt x="1022248" y="501660"/>
                  <a:pt x="1000094" y="498069"/>
                  <a:pt x="978538" y="490888"/>
                </a:cubicBezTo>
                <a:cubicBezTo>
                  <a:pt x="872557" y="456180"/>
                  <a:pt x="765978" y="472936"/>
                  <a:pt x="661793" y="495077"/>
                </a:cubicBezTo>
                <a:cubicBezTo>
                  <a:pt x="595331" y="509439"/>
                  <a:pt x="533059" y="541754"/>
                  <a:pt x="468393" y="563896"/>
                </a:cubicBezTo>
                <a:cubicBezTo>
                  <a:pt x="410912" y="583643"/>
                  <a:pt x="361214" y="615958"/>
                  <a:pt x="325289" y="663233"/>
                </a:cubicBezTo>
                <a:cubicBezTo>
                  <a:pt x="261820" y="746414"/>
                  <a:pt x="251641" y="823012"/>
                  <a:pt x="355227" y="888239"/>
                </a:cubicBezTo>
                <a:cubicBezTo>
                  <a:pt x="385165" y="906790"/>
                  <a:pt x="416899" y="922349"/>
                  <a:pt x="446239" y="940900"/>
                </a:cubicBezTo>
                <a:cubicBezTo>
                  <a:pt x="473782" y="958255"/>
                  <a:pt x="482164" y="981593"/>
                  <a:pt x="473183" y="1006128"/>
                </a:cubicBezTo>
                <a:cubicBezTo>
                  <a:pt x="464202" y="1031860"/>
                  <a:pt x="443245" y="1029467"/>
                  <a:pt x="421689" y="1029467"/>
                </a:cubicBezTo>
                <a:cubicBezTo>
                  <a:pt x="357023" y="1030663"/>
                  <a:pt x="299542" y="1053403"/>
                  <a:pt x="252240" y="1097088"/>
                </a:cubicBezTo>
                <a:cubicBezTo>
                  <a:pt x="225295" y="1121623"/>
                  <a:pt x="203740" y="1152143"/>
                  <a:pt x="179191" y="1179670"/>
                </a:cubicBezTo>
                <a:cubicBezTo>
                  <a:pt x="90574" y="1281401"/>
                  <a:pt x="64228" y="1397495"/>
                  <a:pt x="106142" y="1526155"/>
                </a:cubicBezTo>
                <a:cubicBezTo>
                  <a:pt x="125901" y="1587793"/>
                  <a:pt x="161827" y="1641052"/>
                  <a:pt x="201944" y="1690721"/>
                </a:cubicBezTo>
                <a:cubicBezTo>
                  <a:pt x="248647" y="1748169"/>
                  <a:pt x="307925" y="1787665"/>
                  <a:pt x="376782" y="1811003"/>
                </a:cubicBezTo>
                <a:cubicBezTo>
                  <a:pt x="434263" y="1830153"/>
                  <a:pt x="494738" y="1839129"/>
                  <a:pt x="551621" y="1858877"/>
                </a:cubicBezTo>
                <a:cubicBezTo>
                  <a:pt x="635448" y="1887601"/>
                  <a:pt x="721071" y="1885806"/>
                  <a:pt x="806694" y="1884609"/>
                </a:cubicBezTo>
                <a:cubicBezTo>
                  <a:pt x="880940" y="1884011"/>
                  <a:pt x="955187" y="1871444"/>
                  <a:pt x="1029433" y="1864861"/>
                </a:cubicBezTo>
                <a:cubicBezTo>
                  <a:pt x="1107871" y="1858279"/>
                  <a:pt x="1185710" y="1852294"/>
                  <a:pt x="1262950" y="1845712"/>
                </a:cubicBezTo>
                <a:close/>
                <a:moveTo>
                  <a:pt x="255234" y="1853491"/>
                </a:moveTo>
                <a:cubicBezTo>
                  <a:pt x="253437" y="1858877"/>
                  <a:pt x="250443" y="1861869"/>
                  <a:pt x="251042" y="1864263"/>
                </a:cubicBezTo>
                <a:cubicBezTo>
                  <a:pt x="273795" y="1976167"/>
                  <a:pt x="309122" y="2083285"/>
                  <a:pt x="361813" y="2184418"/>
                </a:cubicBezTo>
                <a:cubicBezTo>
                  <a:pt x="371992" y="2203567"/>
                  <a:pt x="386961" y="2223315"/>
                  <a:pt x="404924" y="2234685"/>
                </a:cubicBezTo>
                <a:cubicBezTo>
                  <a:pt x="495936" y="2292732"/>
                  <a:pt x="595331" y="2314873"/>
                  <a:pt x="702509" y="2296921"/>
                </a:cubicBezTo>
                <a:cubicBezTo>
                  <a:pt x="718676" y="2293928"/>
                  <a:pt x="734243" y="2286149"/>
                  <a:pt x="751009" y="2280165"/>
                </a:cubicBezTo>
                <a:cubicBezTo>
                  <a:pt x="745021" y="2261015"/>
                  <a:pt x="740830" y="2247252"/>
                  <a:pt x="736040" y="2233488"/>
                </a:cubicBezTo>
                <a:cubicBezTo>
                  <a:pt x="713287" y="2171851"/>
                  <a:pt x="728256" y="2120985"/>
                  <a:pt x="776157" y="2077899"/>
                </a:cubicBezTo>
                <a:cubicBezTo>
                  <a:pt x="806095" y="2050970"/>
                  <a:pt x="852798" y="2044387"/>
                  <a:pt x="892915" y="2062938"/>
                </a:cubicBezTo>
                <a:cubicBezTo>
                  <a:pt x="937823" y="2083883"/>
                  <a:pt x="952193" y="2108418"/>
                  <a:pt x="950397" y="2157489"/>
                </a:cubicBezTo>
                <a:cubicBezTo>
                  <a:pt x="949199" y="2186811"/>
                  <a:pt x="945606" y="2214339"/>
                  <a:pt x="928841" y="2239472"/>
                </a:cubicBezTo>
                <a:cubicBezTo>
                  <a:pt x="918662" y="2254433"/>
                  <a:pt x="912076" y="2271787"/>
                  <a:pt x="903094" y="2289141"/>
                </a:cubicBezTo>
                <a:cubicBezTo>
                  <a:pt x="1022248" y="2292732"/>
                  <a:pt x="1133019" y="2253236"/>
                  <a:pt x="1188704" y="2187410"/>
                </a:cubicBezTo>
                <a:cubicBezTo>
                  <a:pt x="1169544" y="2147315"/>
                  <a:pt x="1164155" y="2105426"/>
                  <a:pt x="1188105" y="2064734"/>
                </a:cubicBezTo>
                <a:cubicBezTo>
                  <a:pt x="1198883" y="2046182"/>
                  <a:pt x="1217445" y="2032419"/>
                  <a:pt x="1230019" y="2014466"/>
                </a:cubicBezTo>
                <a:cubicBezTo>
                  <a:pt x="1248580" y="1988136"/>
                  <a:pt x="1274926" y="1974372"/>
                  <a:pt x="1304864" y="1967191"/>
                </a:cubicBezTo>
                <a:cubicBezTo>
                  <a:pt x="1337796" y="1958813"/>
                  <a:pt x="1381505" y="1974372"/>
                  <a:pt x="1398870" y="1999506"/>
                </a:cubicBezTo>
                <a:cubicBezTo>
                  <a:pt x="1418030" y="2027631"/>
                  <a:pt x="1416234" y="2060544"/>
                  <a:pt x="1395277" y="2093458"/>
                </a:cubicBezTo>
                <a:cubicBezTo>
                  <a:pt x="1381505" y="2115599"/>
                  <a:pt x="1369530" y="2138339"/>
                  <a:pt x="1356357" y="2160481"/>
                </a:cubicBezTo>
                <a:cubicBezTo>
                  <a:pt x="1358752" y="2163473"/>
                  <a:pt x="1361148" y="2166465"/>
                  <a:pt x="1363543" y="2169457"/>
                </a:cubicBezTo>
                <a:cubicBezTo>
                  <a:pt x="1432999" y="2147315"/>
                  <a:pt x="1501857" y="2125174"/>
                  <a:pt x="1570714" y="2101237"/>
                </a:cubicBezTo>
                <a:cubicBezTo>
                  <a:pt x="1579097" y="2098245"/>
                  <a:pt x="1588677" y="2085678"/>
                  <a:pt x="1590473" y="2076702"/>
                </a:cubicBezTo>
                <a:cubicBezTo>
                  <a:pt x="1601251" y="2007884"/>
                  <a:pt x="1610233" y="1938467"/>
                  <a:pt x="1619813" y="1870247"/>
                </a:cubicBezTo>
                <a:cubicBezTo>
                  <a:pt x="1611430" y="1868452"/>
                  <a:pt x="1609634" y="1867853"/>
                  <a:pt x="1608436" y="1868452"/>
                </a:cubicBezTo>
                <a:cubicBezTo>
                  <a:pt x="1603646" y="1869648"/>
                  <a:pt x="1599455" y="1870845"/>
                  <a:pt x="1594665" y="1872641"/>
                </a:cubicBezTo>
                <a:cubicBezTo>
                  <a:pt x="1479702" y="1916325"/>
                  <a:pt x="1361746" y="1938467"/>
                  <a:pt x="1237802" y="1920514"/>
                </a:cubicBezTo>
                <a:cubicBezTo>
                  <a:pt x="1222235" y="1918121"/>
                  <a:pt x="1206068" y="1920514"/>
                  <a:pt x="1190500" y="1922908"/>
                </a:cubicBezTo>
                <a:cubicBezTo>
                  <a:pt x="1096495" y="1939065"/>
                  <a:pt x="1003088" y="1958813"/>
                  <a:pt x="908483" y="1971978"/>
                </a:cubicBezTo>
                <a:cubicBezTo>
                  <a:pt x="836033" y="1981553"/>
                  <a:pt x="762385" y="1977364"/>
                  <a:pt x="689336" y="1973175"/>
                </a:cubicBezTo>
                <a:cubicBezTo>
                  <a:pt x="564794" y="1965994"/>
                  <a:pt x="447436" y="1933680"/>
                  <a:pt x="333073" y="1887601"/>
                </a:cubicBezTo>
                <a:cubicBezTo>
                  <a:pt x="306727" y="1877428"/>
                  <a:pt x="280980" y="1864861"/>
                  <a:pt x="255234" y="1853491"/>
                </a:cubicBezTo>
                <a:close/>
                <a:moveTo>
                  <a:pt x="498331" y="2359755"/>
                </a:moveTo>
                <a:cubicBezTo>
                  <a:pt x="506115" y="2366936"/>
                  <a:pt x="510306" y="2372920"/>
                  <a:pt x="515695" y="2375314"/>
                </a:cubicBezTo>
                <a:cubicBezTo>
                  <a:pt x="570781" y="2399250"/>
                  <a:pt x="621077" y="2437549"/>
                  <a:pt x="686941" y="2423786"/>
                </a:cubicBezTo>
                <a:cubicBezTo>
                  <a:pt x="700713" y="2420794"/>
                  <a:pt x="715682" y="2421990"/>
                  <a:pt x="730052" y="2424983"/>
                </a:cubicBezTo>
                <a:cubicBezTo>
                  <a:pt x="794120" y="2437549"/>
                  <a:pt x="846212" y="2465077"/>
                  <a:pt x="872557" y="2530903"/>
                </a:cubicBezTo>
                <a:cubicBezTo>
                  <a:pt x="900101" y="2600320"/>
                  <a:pt x="897705" y="2671532"/>
                  <a:pt x="893514" y="2743342"/>
                </a:cubicBezTo>
                <a:cubicBezTo>
                  <a:pt x="891718" y="2778649"/>
                  <a:pt x="878545" y="2789420"/>
                  <a:pt x="843817" y="2797200"/>
                </a:cubicBezTo>
                <a:cubicBezTo>
                  <a:pt x="776755" y="2812160"/>
                  <a:pt x="709694" y="2825924"/>
                  <a:pt x="643232" y="2841483"/>
                </a:cubicBezTo>
                <a:cubicBezTo>
                  <a:pt x="623472" y="2846270"/>
                  <a:pt x="603713" y="2854050"/>
                  <a:pt x="585152" y="2863026"/>
                </a:cubicBezTo>
                <a:cubicBezTo>
                  <a:pt x="577966" y="2866617"/>
                  <a:pt x="574973" y="2877987"/>
                  <a:pt x="565392" y="2894144"/>
                </a:cubicBezTo>
                <a:cubicBezTo>
                  <a:pt x="643830" y="2886963"/>
                  <a:pt x="711490" y="2880979"/>
                  <a:pt x="779151" y="2874994"/>
                </a:cubicBezTo>
                <a:cubicBezTo>
                  <a:pt x="799508" y="2873199"/>
                  <a:pt x="820465" y="2870207"/>
                  <a:pt x="840823" y="2868412"/>
                </a:cubicBezTo>
                <a:cubicBezTo>
                  <a:pt x="937823" y="2859436"/>
                  <a:pt x="1034223" y="2850459"/>
                  <a:pt x="1131223" y="2842081"/>
                </a:cubicBezTo>
                <a:cubicBezTo>
                  <a:pt x="1188105" y="2836696"/>
                  <a:pt x="1245586" y="2831908"/>
                  <a:pt x="1302469" y="2827121"/>
                </a:cubicBezTo>
                <a:cubicBezTo>
                  <a:pt x="1343783" y="2824129"/>
                  <a:pt x="1385098" y="2821137"/>
                  <a:pt x="1426413" y="2818743"/>
                </a:cubicBezTo>
                <a:cubicBezTo>
                  <a:pt x="1454554" y="2816948"/>
                  <a:pt x="1460542" y="2801987"/>
                  <a:pt x="1455752" y="2776854"/>
                </a:cubicBezTo>
                <a:cubicBezTo>
                  <a:pt x="1412042" y="2776854"/>
                  <a:pt x="1369530" y="2776255"/>
                  <a:pt x="1327617" y="2776854"/>
                </a:cubicBezTo>
                <a:cubicBezTo>
                  <a:pt x="1274926" y="2778051"/>
                  <a:pt x="1222235" y="2784035"/>
                  <a:pt x="1170142" y="2780444"/>
                </a:cubicBezTo>
                <a:cubicBezTo>
                  <a:pt x="1116852" y="2776854"/>
                  <a:pt x="1080328" y="2746334"/>
                  <a:pt x="1058773" y="2695468"/>
                </a:cubicBezTo>
                <a:cubicBezTo>
                  <a:pt x="1034223" y="2638020"/>
                  <a:pt x="1031828" y="2577580"/>
                  <a:pt x="1027637" y="2517139"/>
                </a:cubicBezTo>
                <a:cubicBezTo>
                  <a:pt x="1025841" y="2492006"/>
                  <a:pt x="1040211" y="2478242"/>
                  <a:pt x="1066556" y="2471659"/>
                </a:cubicBezTo>
                <a:cubicBezTo>
                  <a:pt x="1080328" y="2468069"/>
                  <a:pt x="1094099" y="2465077"/>
                  <a:pt x="1107871" y="2460888"/>
                </a:cubicBezTo>
                <a:cubicBezTo>
                  <a:pt x="1130025" y="2453707"/>
                  <a:pt x="1151581" y="2443533"/>
                  <a:pt x="1174334" y="2438746"/>
                </a:cubicBezTo>
                <a:cubicBezTo>
                  <a:pt x="1291691" y="2415408"/>
                  <a:pt x="1403061" y="2381298"/>
                  <a:pt x="1486289" y="2287944"/>
                </a:cubicBezTo>
                <a:cubicBezTo>
                  <a:pt x="1506647" y="2265204"/>
                  <a:pt x="1523412" y="2239472"/>
                  <a:pt x="1532393" y="2204764"/>
                </a:cubicBezTo>
                <a:cubicBezTo>
                  <a:pt x="1511437" y="2212543"/>
                  <a:pt x="1496468" y="2217331"/>
                  <a:pt x="1482097" y="2223315"/>
                </a:cubicBezTo>
                <a:cubicBezTo>
                  <a:pt x="1416234" y="2250842"/>
                  <a:pt x="1349771" y="2268196"/>
                  <a:pt x="1277321" y="2252637"/>
                </a:cubicBezTo>
                <a:cubicBezTo>
                  <a:pt x="1265944" y="2250244"/>
                  <a:pt x="1249778" y="2257425"/>
                  <a:pt x="1238401" y="2264606"/>
                </a:cubicBezTo>
                <a:cubicBezTo>
                  <a:pt x="1189901" y="2295125"/>
                  <a:pt x="1142599" y="2326243"/>
                  <a:pt x="1087513" y="2346590"/>
                </a:cubicBezTo>
                <a:cubicBezTo>
                  <a:pt x="1006081" y="2376511"/>
                  <a:pt x="925847" y="2384290"/>
                  <a:pt x="844416" y="2355566"/>
                </a:cubicBezTo>
                <a:cubicBezTo>
                  <a:pt x="822860" y="2347786"/>
                  <a:pt x="806095" y="2349582"/>
                  <a:pt x="785737" y="2357959"/>
                </a:cubicBezTo>
                <a:cubicBezTo>
                  <a:pt x="744422" y="2375314"/>
                  <a:pt x="700713" y="2385487"/>
                  <a:pt x="655207" y="2380699"/>
                </a:cubicBezTo>
                <a:cubicBezTo>
                  <a:pt x="605509" y="2375912"/>
                  <a:pt x="555213" y="2367534"/>
                  <a:pt x="498331" y="2359755"/>
                </a:cubicBezTo>
                <a:close/>
                <a:moveTo>
                  <a:pt x="1146791" y="104309"/>
                </a:moveTo>
                <a:cubicBezTo>
                  <a:pt x="1129427" y="62419"/>
                  <a:pt x="1122840" y="59427"/>
                  <a:pt x="1083322" y="70797"/>
                </a:cubicBezTo>
                <a:cubicBezTo>
                  <a:pt x="1047396" y="81569"/>
                  <a:pt x="1029433" y="108498"/>
                  <a:pt x="1030631" y="151584"/>
                </a:cubicBezTo>
                <a:cubicBezTo>
                  <a:pt x="1031229" y="177316"/>
                  <a:pt x="1031828" y="203048"/>
                  <a:pt x="1036618" y="228182"/>
                </a:cubicBezTo>
                <a:cubicBezTo>
                  <a:pt x="1047396" y="282638"/>
                  <a:pt x="1069550" y="332905"/>
                  <a:pt x="1091704" y="389755"/>
                </a:cubicBezTo>
                <a:cubicBezTo>
                  <a:pt x="1116852" y="369409"/>
                  <a:pt x="1136612" y="354449"/>
                  <a:pt x="1155772" y="338890"/>
                </a:cubicBezTo>
                <a:cubicBezTo>
                  <a:pt x="1100686" y="259300"/>
                  <a:pt x="1098291" y="176718"/>
                  <a:pt x="1146791" y="104309"/>
                </a:cubicBezTo>
                <a:close/>
                <a:moveTo>
                  <a:pt x="889922" y="2132953"/>
                </a:moveTo>
                <a:cubicBezTo>
                  <a:pt x="816274" y="2123379"/>
                  <a:pt x="780947" y="2174843"/>
                  <a:pt x="809687" y="2246055"/>
                </a:cubicBezTo>
                <a:cubicBezTo>
                  <a:pt x="855792" y="2222716"/>
                  <a:pt x="879144" y="2185016"/>
                  <a:pt x="889922" y="2132953"/>
                </a:cubicBezTo>
                <a:close/>
                <a:moveTo>
                  <a:pt x="1249778" y="249725"/>
                </a:moveTo>
                <a:cubicBezTo>
                  <a:pt x="1252771" y="250922"/>
                  <a:pt x="1255765" y="252119"/>
                  <a:pt x="1259358" y="253315"/>
                </a:cubicBezTo>
                <a:cubicBezTo>
                  <a:pt x="1271932" y="235363"/>
                  <a:pt x="1286302" y="219206"/>
                  <a:pt x="1296481" y="200056"/>
                </a:cubicBezTo>
                <a:cubicBezTo>
                  <a:pt x="1307259" y="180308"/>
                  <a:pt x="1325222" y="155175"/>
                  <a:pt x="1304864" y="135427"/>
                </a:cubicBezTo>
                <a:cubicBezTo>
                  <a:pt x="1286302" y="116876"/>
                  <a:pt x="1261154" y="128844"/>
                  <a:pt x="1237204" y="137222"/>
                </a:cubicBezTo>
                <a:cubicBezTo>
                  <a:pt x="1241395" y="175521"/>
                  <a:pt x="1245586" y="212623"/>
                  <a:pt x="1249778" y="249725"/>
                </a:cubicBezTo>
                <a:close/>
                <a:moveTo>
                  <a:pt x="1330611" y="2056954"/>
                </a:moveTo>
                <a:cubicBezTo>
                  <a:pt x="1282111" y="2070718"/>
                  <a:pt x="1270136" y="2082686"/>
                  <a:pt x="1269537" y="2113804"/>
                </a:cubicBezTo>
                <a:cubicBezTo>
                  <a:pt x="1288099" y="2096450"/>
                  <a:pt x="1310253" y="2075505"/>
                  <a:pt x="1330611" y="2056954"/>
                </a:cubicBezTo>
                <a:close/>
                <a:moveTo>
                  <a:pt x="1000094" y="877468"/>
                </a:moveTo>
                <a:cubicBezTo>
                  <a:pt x="997699" y="858917"/>
                  <a:pt x="999495" y="837972"/>
                  <a:pt x="991112" y="822413"/>
                </a:cubicBezTo>
                <a:cubicBezTo>
                  <a:pt x="983927" y="809248"/>
                  <a:pt x="965964" y="800870"/>
                  <a:pt x="950397" y="796083"/>
                </a:cubicBezTo>
                <a:cubicBezTo>
                  <a:pt x="946804" y="794886"/>
                  <a:pt x="932434" y="815232"/>
                  <a:pt x="928841" y="827799"/>
                </a:cubicBezTo>
                <a:cubicBezTo>
                  <a:pt x="919860" y="856523"/>
                  <a:pt x="918063" y="887641"/>
                  <a:pt x="906687" y="915168"/>
                </a:cubicBezTo>
                <a:cubicBezTo>
                  <a:pt x="882736" y="971420"/>
                  <a:pt x="889922" y="1027671"/>
                  <a:pt x="901897" y="1083923"/>
                </a:cubicBezTo>
                <a:cubicBezTo>
                  <a:pt x="907286" y="1107261"/>
                  <a:pt x="922854" y="1113245"/>
                  <a:pt x="946205" y="1104868"/>
                </a:cubicBezTo>
                <a:cubicBezTo>
                  <a:pt x="973748" y="1094694"/>
                  <a:pt x="983927" y="1071954"/>
                  <a:pt x="985724" y="1045025"/>
                </a:cubicBezTo>
                <a:cubicBezTo>
                  <a:pt x="989316" y="989971"/>
                  <a:pt x="992909" y="934318"/>
                  <a:pt x="995902" y="879263"/>
                </a:cubicBezTo>
                <a:cubicBezTo>
                  <a:pt x="997100" y="877468"/>
                  <a:pt x="998896" y="877468"/>
                  <a:pt x="1000094" y="877468"/>
                </a:cubicBezTo>
                <a:close/>
                <a:moveTo>
                  <a:pt x="1082124" y="1344834"/>
                </a:moveTo>
                <a:cubicBezTo>
                  <a:pt x="1071945" y="1359196"/>
                  <a:pt x="1088112" y="1389117"/>
                  <a:pt x="1107871" y="1400487"/>
                </a:cubicBezTo>
                <a:cubicBezTo>
                  <a:pt x="1112062" y="1402881"/>
                  <a:pt x="1116254" y="1404676"/>
                  <a:pt x="1121044" y="1405873"/>
                </a:cubicBezTo>
                <a:cubicBezTo>
                  <a:pt x="1176729" y="1417841"/>
                  <a:pt x="1232414" y="1430408"/>
                  <a:pt x="1288099" y="1440581"/>
                </a:cubicBezTo>
                <a:cubicBezTo>
                  <a:pt x="1305463" y="1443573"/>
                  <a:pt x="1314444" y="1432203"/>
                  <a:pt x="1315043" y="1414849"/>
                </a:cubicBezTo>
                <a:cubicBezTo>
                  <a:pt x="1315642" y="1393306"/>
                  <a:pt x="1305463" y="1376550"/>
                  <a:pt x="1285703" y="1369968"/>
                </a:cubicBezTo>
                <a:cubicBezTo>
                  <a:pt x="1233611" y="1352015"/>
                  <a:pt x="1180920" y="1336456"/>
                  <a:pt x="1125834" y="1319102"/>
                </a:cubicBezTo>
                <a:cubicBezTo>
                  <a:pt x="1109069" y="1329275"/>
                  <a:pt x="1091106" y="1333464"/>
                  <a:pt x="1082124" y="1344834"/>
                </a:cubicBezTo>
                <a:close/>
                <a:moveTo>
                  <a:pt x="545633" y="1314913"/>
                </a:moveTo>
                <a:cubicBezTo>
                  <a:pt x="561201" y="1364582"/>
                  <a:pt x="586349" y="1408865"/>
                  <a:pt x="627065" y="1441180"/>
                </a:cubicBezTo>
                <a:cubicBezTo>
                  <a:pt x="643830" y="1454943"/>
                  <a:pt x="664787" y="1463920"/>
                  <a:pt x="685145" y="1472896"/>
                </a:cubicBezTo>
                <a:cubicBezTo>
                  <a:pt x="691731" y="1475888"/>
                  <a:pt x="706102" y="1473494"/>
                  <a:pt x="709694" y="1468109"/>
                </a:cubicBezTo>
                <a:cubicBezTo>
                  <a:pt x="713885" y="1462124"/>
                  <a:pt x="709694" y="1450754"/>
                  <a:pt x="707898" y="1441778"/>
                </a:cubicBezTo>
                <a:cubicBezTo>
                  <a:pt x="706700" y="1437589"/>
                  <a:pt x="702509" y="1433999"/>
                  <a:pt x="699515" y="1430408"/>
                </a:cubicBezTo>
                <a:cubicBezTo>
                  <a:pt x="672571" y="1396897"/>
                  <a:pt x="646225" y="1362787"/>
                  <a:pt x="618682" y="1330472"/>
                </a:cubicBezTo>
                <a:cubicBezTo>
                  <a:pt x="601318" y="1310724"/>
                  <a:pt x="584553" y="1288583"/>
                  <a:pt x="548028" y="1283197"/>
                </a:cubicBezTo>
                <a:cubicBezTo>
                  <a:pt x="546831" y="1297559"/>
                  <a:pt x="543238" y="1307133"/>
                  <a:pt x="545633" y="1314913"/>
                </a:cubicBezTo>
                <a:close/>
              </a:path>
            </a:pathLst>
          </a:custGeom>
          <a:solidFill>
            <a:srgbClr val="6AC25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 rot="550833">
            <a:off x="-146456" y="1806902"/>
            <a:ext cx="1056402" cy="1639439"/>
          </a:xfrm>
          <a:custGeom>
            <a:rect b="b" l="l" r="r" t="t"/>
            <a:pathLst>
              <a:path extrusionOk="0" h="3272137" w="2106809">
                <a:moveTo>
                  <a:pt x="1198679" y="360465"/>
                </a:moveTo>
                <a:cubicBezTo>
                  <a:pt x="1283784" y="388347"/>
                  <a:pt x="1360718" y="422350"/>
                  <a:pt x="1392718" y="509396"/>
                </a:cubicBezTo>
                <a:cubicBezTo>
                  <a:pt x="1422674" y="589643"/>
                  <a:pt x="1422674" y="669209"/>
                  <a:pt x="1364803" y="741295"/>
                </a:cubicBezTo>
                <a:cubicBezTo>
                  <a:pt x="1473056" y="761696"/>
                  <a:pt x="1573140" y="786858"/>
                  <a:pt x="1666414" y="829702"/>
                </a:cubicBezTo>
                <a:cubicBezTo>
                  <a:pt x="1796454" y="888866"/>
                  <a:pt x="1918324" y="960272"/>
                  <a:pt x="2008195" y="1075881"/>
                </a:cubicBezTo>
                <a:cubicBezTo>
                  <a:pt x="2068789" y="1154767"/>
                  <a:pt x="2112363" y="1245214"/>
                  <a:pt x="2106235" y="1343142"/>
                </a:cubicBezTo>
                <a:cubicBezTo>
                  <a:pt x="2099427" y="1458071"/>
                  <a:pt x="2071513" y="1570960"/>
                  <a:pt x="1982323" y="1653246"/>
                </a:cubicBezTo>
                <a:cubicBezTo>
                  <a:pt x="1992536" y="1713091"/>
                  <a:pt x="2006152" y="1769535"/>
                  <a:pt x="2011599" y="1827340"/>
                </a:cubicBezTo>
                <a:cubicBezTo>
                  <a:pt x="2021131" y="1927308"/>
                  <a:pt x="2000705" y="2019795"/>
                  <a:pt x="1929898" y="2095961"/>
                </a:cubicBezTo>
                <a:cubicBezTo>
                  <a:pt x="1887006" y="2142205"/>
                  <a:pt x="1845475" y="2191848"/>
                  <a:pt x="1786923" y="2220411"/>
                </a:cubicBezTo>
                <a:cubicBezTo>
                  <a:pt x="1765136" y="2230612"/>
                  <a:pt x="1760370" y="2247613"/>
                  <a:pt x="1759689" y="2268694"/>
                </a:cubicBezTo>
                <a:cubicBezTo>
                  <a:pt x="1757647" y="2325139"/>
                  <a:pt x="1758327" y="2382263"/>
                  <a:pt x="1750157" y="2438708"/>
                </a:cubicBezTo>
                <a:cubicBezTo>
                  <a:pt x="1735179" y="2550917"/>
                  <a:pt x="1714754" y="2662445"/>
                  <a:pt x="1697052" y="2773974"/>
                </a:cubicBezTo>
                <a:cubicBezTo>
                  <a:pt x="1686159" y="2841299"/>
                  <a:pt x="1675946" y="2908625"/>
                  <a:pt x="1666414" y="2975950"/>
                </a:cubicBezTo>
                <a:cubicBezTo>
                  <a:pt x="1664372" y="2991591"/>
                  <a:pt x="1669818" y="3007912"/>
                  <a:pt x="1668457" y="3024234"/>
                </a:cubicBezTo>
                <a:cubicBezTo>
                  <a:pt x="1667095" y="3037835"/>
                  <a:pt x="1664372" y="3054156"/>
                  <a:pt x="1656202" y="3064357"/>
                </a:cubicBezTo>
                <a:cubicBezTo>
                  <a:pt x="1616032" y="3118761"/>
                  <a:pt x="1557480" y="3150724"/>
                  <a:pt x="1495524" y="3169765"/>
                </a:cubicBezTo>
                <a:cubicBezTo>
                  <a:pt x="1401569" y="3199007"/>
                  <a:pt x="1307613" y="3225530"/>
                  <a:pt x="1210253" y="3243891"/>
                </a:cubicBezTo>
                <a:cubicBezTo>
                  <a:pt x="1124468" y="3260892"/>
                  <a:pt x="1039363" y="3269733"/>
                  <a:pt x="952216" y="3271773"/>
                </a:cubicBezTo>
                <a:cubicBezTo>
                  <a:pt x="852813" y="3274493"/>
                  <a:pt x="756135" y="3262252"/>
                  <a:pt x="662179" y="3226890"/>
                </a:cubicBezTo>
                <a:cubicBezTo>
                  <a:pt x="624733" y="3212609"/>
                  <a:pt x="586606" y="3201048"/>
                  <a:pt x="547798" y="3192207"/>
                </a:cubicBezTo>
                <a:cubicBezTo>
                  <a:pt x="506948" y="3183366"/>
                  <a:pt x="485842" y="3158884"/>
                  <a:pt x="471544" y="3121481"/>
                </a:cubicBezTo>
                <a:cubicBezTo>
                  <a:pt x="434779" y="3020833"/>
                  <a:pt x="409588" y="2917465"/>
                  <a:pt x="389163" y="2812737"/>
                </a:cubicBezTo>
                <a:cubicBezTo>
                  <a:pt x="357164" y="2649524"/>
                  <a:pt x="319037" y="2486992"/>
                  <a:pt x="291803" y="2323099"/>
                </a:cubicBezTo>
                <a:cubicBezTo>
                  <a:pt x="281591" y="2263254"/>
                  <a:pt x="263889" y="2223811"/>
                  <a:pt x="206699" y="2197289"/>
                </a:cubicBezTo>
                <a:cubicBezTo>
                  <a:pt x="109339" y="2152405"/>
                  <a:pt x="58276" y="2066719"/>
                  <a:pt x="24915" y="1968791"/>
                </a:cubicBezTo>
                <a:cubicBezTo>
                  <a:pt x="10617" y="1925267"/>
                  <a:pt x="11298" y="1880384"/>
                  <a:pt x="4490" y="1836860"/>
                </a:cubicBezTo>
                <a:cubicBezTo>
                  <a:pt x="-9808" y="1747094"/>
                  <a:pt x="12660" y="1665487"/>
                  <a:pt x="35128" y="1582521"/>
                </a:cubicBezTo>
                <a:cubicBezTo>
                  <a:pt x="56233" y="1503634"/>
                  <a:pt x="96403" y="1433589"/>
                  <a:pt x="159721" y="1382585"/>
                </a:cubicBezTo>
                <a:cubicBezTo>
                  <a:pt x="203294" y="1347222"/>
                  <a:pt x="252315" y="1313900"/>
                  <a:pt x="304739" y="1296218"/>
                </a:cubicBezTo>
                <a:cubicBezTo>
                  <a:pt x="357164" y="1278537"/>
                  <a:pt x="393929" y="1251335"/>
                  <a:pt x="406865" y="1201691"/>
                </a:cubicBezTo>
                <a:cubicBezTo>
                  <a:pt x="424567" y="1134365"/>
                  <a:pt x="474268" y="1090842"/>
                  <a:pt x="515799" y="1042558"/>
                </a:cubicBezTo>
                <a:cubicBezTo>
                  <a:pt x="559372" y="991554"/>
                  <a:pt x="611116" y="943951"/>
                  <a:pt x="666945" y="906548"/>
                </a:cubicBezTo>
                <a:cubicBezTo>
                  <a:pt x="726178" y="867104"/>
                  <a:pt x="794261" y="841262"/>
                  <a:pt x="858941" y="811340"/>
                </a:cubicBezTo>
                <a:cubicBezTo>
                  <a:pt x="885494" y="799099"/>
                  <a:pt x="914089" y="790939"/>
                  <a:pt x="945407" y="779378"/>
                </a:cubicBezTo>
                <a:cubicBezTo>
                  <a:pt x="937918" y="766457"/>
                  <a:pt x="933833" y="756256"/>
                  <a:pt x="927706" y="747415"/>
                </a:cubicBezTo>
                <a:cubicBezTo>
                  <a:pt x="873919" y="673969"/>
                  <a:pt x="865749" y="596443"/>
                  <a:pt x="901153" y="511437"/>
                </a:cubicBezTo>
                <a:cubicBezTo>
                  <a:pt x="922940" y="459072"/>
                  <a:pt x="950173" y="412829"/>
                  <a:pt x="1003959" y="388347"/>
                </a:cubicBezTo>
                <a:cubicBezTo>
                  <a:pt x="1020299" y="380866"/>
                  <a:pt x="1037320" y="373386"/>
                  <a:pt x="1055022" y="371346"/>
                </a:cubicBezTo>
                <a:cubicBezTo>
                  <a:pt x="1087702" y="366585"/>
                  <a:pt x="1108128" y="354344"/>
                  <a:pt x="1117659" y="318982"/>
                </a:cubicBezTo>
                <a:cubicBezTo>
                  <a:pt x="1137404" y="248936"/>
                  <a:pt x="1174169" y="185011"/>
                  <a:pt x="1225232" y="135367"/>
                </a:cubicBezTo>
                <a:cubicBezTo>
                  <a:pt x="1263359" y="97964"/>
                  <a:pt x="1312379" y="66682"/>
                  <a:pt x="1362761" y="49000"/>
                </a:cubicBezTo>
                <a:cubicBezTo>
                  <a:pt x="1429483" y="25198"/>
                  <a:pt x="1501652" y="17038"/>
                  <a:pt x="1571778" y="2077"/>
                </a:cubicBezTo>
                <a:cubicBezTo>
                  <a:pt x="1576544" y="717"/>
                  <a:pt x="1581310" y="36"/>
                  <a:pt x="1586756" y="36"/>
                </a:cubicBezTo>
                <a:cubicBezTo>
                  <a:pt x="1604458" y="-644"/>
                  <a:pt x="1618075" y="8197"/>
                  <a:pt x="1617394" y="25198"/>
                </a:cubicBezTo>
                <a:cubicBezTo>
                  <a:pt x="1616713" y="34719"/>
                  <a:pt x="1605139" y="48320"/>
                  <a:pt x="1594926" y="52401"/>
                </a:cubicBezTo>
                <a:cubicBezTo>
                  <a:pt x="1571778" y="62601"/>
                  <a:pt x="1546587" y="66002"/>
                  <a:pt x="1523438" y="75522"/>
                </a:cubicBezTo>
                <a:cubicBezTo>
                  <a:pt x="1468291" y="97964"/>
                  <a:pt x="1409739" y="116326"/>
                  <a:pt x="1360037" y="148288"/>
                </a:cubicBezTo>
                <a:cubicBezTo>
                  <a:pt x="1282422" y="195892"/>
                  <a:pt x="1225912" y="265937"/>
                  <a:pt x="1198679" y="360465"/>
                </a:cubicBezTo>
                <a:close/>
                <a:moveTo>
                  <a:pt x="1925813" y="1567559"/>
                </a:moveTo>
                <a:cubicBezTo>
                  <a:pt x="1994578" y="1484593"/>
                  <a:pt x="2053811" y="1399586"/>
                  <a:pt x="2029982" y="1283297"/>
                </a:cubicBezTo>
                <a:cubicBezTo>
                  <a:pt x="2011599" y="1192170"/>
                  <a:pt x="1969387" y="1113284"/>
                  <a:pt x="1897218" y="1054119"/>
                </a:cubicBezTo>
                <a:cubicBezTo>
                  <a:pt x="1861134" y="1024877"/>
                  <a:pt x="1820964" y="1000395"/>
                  <a:pt x="1781476" y="975913"/>
                </a:cubicBezTo>
                <a:cubicBezTo>
                  <a:pt x="1635096" y="885466"/>
                  <a:pt x="1477141" y="826301"/>
                  <a:pt x="1303528" y="818141"/>
                </a:cubicBezTo>
                <a:cubicBezTo>
                  <a:pt x="1282422" y="817461"/>
                  <a:pt x="1261316" y="823581"/>
                  <a:pt x="1240210" y="826981"/>
                </a:cubicBezTo>
                <a:cubicBezTo>
                  <a:pt x="1205487" y="832422"/>
                  <a:pt x="1171445" y="839902"/>
                  <a:pt x="1136723" y="843303"/>
                </a:cubicBezTo>
                <a:cubicBezTo>
                  <a:pt x="1100638" y="847383"/>
                  <a:pt x="1063873" y="843983"/>
                  <a:pt x="1027789" y="850103"/>
                </a:cubicBezTo>
                <a:cubicBezTo>
                  <a:pt x="992385" y="856224"/>
                  <a:pt x="956982" y="867785"/>
                  <a:pt x="922940" y="880706"/>
                </a:cubicBezTo>
                <a:cubicBezTo>
                  <a:pt x="874600" y="898387"/>
                  <a:pt x="826942" y="918108"/>
                  <a:pt x="780645" y="939870"/>
                </a:cubicBezTo>
                <a:cubicBezTo>
                  <a:pt x="671711" y="992234"/>
                  <a:pt x="600223" y="1084722"/>
                  <a:pt x="529416" y="1177209"/>
                </a:cubicBezTo>
                <a:cubicBezTo>
                  <a:pt x="513076" y="1198290"/>
                  <a:pt x="501501" y="1223453"/>
                  <a:pt x="483799" y="1252695"/>
                </a:cubicBezTo>
                <a:cubicBezTo>
                  <a:pt x="573670" y="1240454"/>
                  <a:pt x="646520" y="1261535"/>
                  <a:pt x="715284" y="1299618"/>
                </a:cubicBezTo>
                <a:cubicBezTo>
                  <a:pt x="765666" y="1327501"/>
                  <a:pt x="801070" y="1367624"/>
                  <a:pt x="815367" y="1424748"/>
                </a:cubicBezTo>
                <a:cubicBezTo>
                  <a:pt x="827622" y="1475072"/>
                  <a:pt x="808559" y="1532197"/>
                  <a:pt x="769070" y="1551238"/>
                </a:cubicBezTo>
                <a:cubicBezTo>
                  <a:pt x="667626" y="1599522"/>
                  <a:pt x="532139" y="1590001"/>
                  <a:pt x="459289" y="1484593"/>
                </a:cubicBezTo>
                <a:cubicBezTo>
                  <a:pt x="436822" y="1451950"/>
                  <a:pt x="418439" y="1416588"/>
                  <a:pt x="395291" y="1378505"/>
                </a:cubicBezTo>
                <a:cubicBezTo>
                  <a:pt x="358525" y="1388705"/>
                  <a:pt x="325164" y="1411147"/>
                  <a:pt x="292484" y="1432229"/>
                </a:cubicBezTo>
                <a:cubicBezTo>
                  <a:pt x="223720" y="1476432"/>
                  <a:pt x="165848" y="1534237"/>
                  <a:pt x="139977" y="1611083"/>
                </a:cubicBezTo>
                <a:cubicBezTo>
                  <a:pt x="105254" y="1713771"/>
                  <a:pt x="92318" y="1819859"/>
                  <a:pt x="119551" y="1929348"/>
                </a:cubicBezTo>
                <a:cubicBezTo>
                  <a:pt x="139296" y="2009594"/>
                  <a:pt x="175380" y="2074879"/>
                  <a:pt x="244145" y="2121803"/>
                </a:cubicBezTo>
                <a:cubicBezTo>
                  <a:pt x="321079" y="2174847"/>
                  <a:pt x="402780" y="2215650"/>
                  <a:pt x="499459" y="2205450"/>
                </a:cubicBezTo>
                <a:cubicBezTo>
                  <a:pt x="572308" y="2197289"/>
                  <a:pt x="645158" y="2188448"/>
                  <a:pt x="716646" y="2172127"/>
                </a:cubicBezTo>
                <a:cubicBezTo>
                  <a:pt x="760220" y="2161926"/>
                  <a:pt x="808559" y="2152405"/>
                  <a:pt x="837154" y="2104802"/>
                </a:cubicBezTo>
                <a:cubicBezTo>
                  <a:pt x="800389" y="2066719"/>
                  <a:pt x="794261" y="2020475"/>
                  <a:pt x="798346" y="1970151"/>
                </a:cubicBezTo>
                <a:cubicBezTo>
                  <a:pt x="802431" y="1920507"/>
                  <a:pt x="822857" y="1885144"/>
                  <a:pt x="868473" y="1864063"/>
                </a:cubicBezTo>
                <a:cubicBezTo>
                  <a:pt x="915450" y="1842301"/>
                  <a:pt x="961067" y="1851822"/>
                  <a:pt x="1003959" y="1871543"/>
                </a:cubicBezTo>
                <a:cubicBezTo>
                  <a:pt x="1045490" y="1889905"/>
                  <a:pt x="1067277" y="1968791"/>
                  <a:pt x="1046852" y="2011634"/>
                </a:cubicBezTo>
                <a:cubicBezTo>
                  <a:pt x="1029831" y="2046997"/>
                  <a:pt x="1010768" y="2081000"/>
                  <a:pt x="991023" y="2118403"/>
                </a:cubicBezTo>
                <a:cubicBezTo>
                  <a:pt x="1026427" y="2151725"/>
                  <a:pt x="1073405" y="2174167"/>
                  <a:pt x="1127191" y="2184368"/>
                </a:cubicBezTo>
                <a:cubicBezTo>
                  <a:pt x="1141489" y="2187088"/>
                  <a:pt x="1155105" y="2193889"/>
                  <a:pt x="1168041" y="2199329"/>
                </a:cubicBezTo>
                <a:cubicBezTo>
                  <a:pt x="1187785" y="2207490"/>
                  <a:pt x="1206168" y="2219731"/>
                  <a:pt x="1225912" y="2223811"/>
                </a:cubicBezTo>
                <a:cubicBezTo>
                  <a:pt x="1298762" y="2236732"/>
                  <a:pt x="1372293" y="2227891"/>
                  <a:pt x="1445823" y="2222451"/>
                </a:cubicBezTo>
                <a:cubicBezTo>
                  <a:pt x="1575182" y="2212250"/>
                  <a:pt x="1692286" y="2172807"/>
                  <a:pt x="1799858" y="2098681"/>
                </a:cubicBezTo>
                <a:cubicBezTo>
                  <a:pt x="1921048" y="2015035"/>
                  <a:pt x="1973472" y="1840941"/>
                  <a:pt x="1912877" y="1701530"/>
                </a:cubicBezTo>
                <a:cubicBezTo>
                  <a:pt x="1884963" y="1709011"/>
                  <a:pt x="1856368" y="1717171"/>
                  <a:pt x="1827773" y="1725332"/>
                </a:cubicBezTo>
                <a:cubicBezTo>
                  <a:pt x="1764455" y="1743013"/>
                  <a:pt x="1700456" y="1747774"/>
                  <a:pt x="1642585" y="1713771"/>
                </a:cubicBezTo>
                <a:cubicBezTo>
                  <a:pt x="1547268" y="1658007"/>
                  <a:pt x="1545225" y="1557359"/>
                  <a:pt x="1617394" y="1498194"/>
                </a:cubicBezTo>
                <a:cubicBezTo>
                  <a:pt x="1678669" y="1447870"/>
                  <a:pt x="1736541" y="1445830"/>
                  <a:pt x="1805986" y="1488673"/>
                </a:cubicBezTo>
                <a:cubicBezTo>
                  <a:pt x="1844794" y="1511795"/>
                  <a:pt x="1882240" y="1538317"/>
                  <a:pt x="1925813" y="1567559"/>
                </a:cubicBezTo>
                <a:close/>
                <a:moveTo>
                  <a:pt x="354440" y="2272095"/>
                </a:moveTo>
                <a:cubicBezTo>
                  <a:pt x="355802" y="2287056"/>
                  <a:pt x="355802" y="2295897"/>
                  <a:pt x="357845" y="2303377"/>
                </a:cubicBezTo>
                <a:cubicBezTo>
                  <a:pt x="393929" y="2459109"/>
                  <a:pt x="435460" y="2614162"/>
                  <a:pt x="464736" y="2771254"/>
                </a:cubicBezTo>
                <a:cubicBezTo>
                  <a:pt x="483799" y="2871902"/>
                  <a:pt x="519884" y="2966429"/>
                  <a:pt x="543032" y="3065717"/>
                </a:cubicBezTo>
                <a:cubicBezTo>
                  <a:pt x="545756" y="3077278"/>
                  <a:pt x="549160" y="3089519"/>
                  <a:pt x="556649" y="3097680"/>
                </a:cubicBezTo>
                <a:cubicBezTo>
                  <a:pt x="565500" y="3108560"/>
                  <a:pt x="577074" y="3121481"/>
                  <a:pt x="590010" y="3124202"/>
                </a:cubicBezTo>
                <a:cubicBezTo>
                  <a:pt x="646520" y="3138483"/>
                  <a:pt x="703029" y="3151404"/>
                  <a:pt x="760220" y="3161605"/>
                </a:cubicBezTo>
                <a:cubicBezTo>
                  <a:pt x="900472" y="3186766"/>
                  <a:pt x="1038682" y="3172485"/>
                  <a:pt x="1176211" y="3140523"/>
                </a:cubicBezTo>
                <a:cubicBezTo>
                  <a:pt x="1283103" y="3115361"/>
                  <a:pt x="1391356" y="3094959"/>
                  <a:pt x="1498928" y="3071157"/>
                </a:cubicBezTo>
                <a:cubicBezTo>
                  <a:pt x="1525481" y="3065037"/>
                  <a:pt x="1551353" y="3056196"/>
                  <a:pt x="1569735" y="3050756"/>
                </a:cubicBezTo>
                <a:cubicBezTo>
                  <a:pt x="1569735" y="3003832"/>
                  <a:pt x="1566331" y="2965749"/>
                  <a:pt x="1570416" y="2929026"/>
                </a:cubicBezTo>
                <a:cubicBezTo>
                  <a:pt x="1577225" y="2869862"/>
                  <a:pt x="1587437" y="2810697"/>
                  <a:pt x="1598331" y="2752212"/>
                </a:cubicBezTo>
                <a:cubicBezTo>
                  <a:pt x="1623522" y="2623002"/>
                  <a:pt x="1650755" y="2494472"/>
                  <a:pt x="1676627" y="2365942"/>
                </a:cubicBezTo>
                <a:cubicBezTo>
                  <a:pt x="1682754" y="2335340"/>
                  <a:pt x="1686159" y="2304737"/>
                  <a:pt x="1692286" y="2268015"/>
                </a:cubicBezTo>
                <a:cubicBezTo>
                  <a:pt x="1663691" y="2276855"/>
                  <a:pt x="1641904" y="2285696"/>
                  <a:pt x="1620117" y="2289776"/>
                </a:cubicBezTo>
                <a:cubicBezTo>
                  <a:pt x="1511864" y="2309498"/>
                  <a:pt x="1404292" y="2329899"/>
                  <a:pt x="1292635" y="2316978"/>
                </a:cubicBezTo>
                <a:cubicBezTo>
                  <a:pt x="1221827" y="2308818"/>
                  <a:pt x="1155105" y="2294537"/>
                  <a:pt x="1094511" y="2255773"/>
                </a:cubicBezTo>
                <a:cubicBezTo>
                  <a:pt x="1080894" y="2246933"/>
                  <a:pt x="1065916" y="2238092"/>
                  <a:pt x="1050937" y="2232652"/>
                </a:cubicBezTo>
                <a:cubicBezTo>
                  <a:pt x="1006002" y="2216330"/>
                  <a:pt x="960386" y="2202049"/>
                  <a:pt x="909323" y="2184368"/>
                </a:cubicBezTo>
                <a:cubicBezTo>
                  <a:pt x="900472" y="2189128"/>
                  <a:pt x="882770" y="2195249"/>
                  <a:pt x="867792" y="2205450"/>
                </a:cubicBezTo>
                <a:cubicBezTo>
                  <a:pt x="792900" y="2254413"/>
                  <a:pt x="709157" y="2272775"/>
                  <a:pt x="621329" y="2280255"/>
                </a:cubicBezTo>
                <a:cubicBezTo>
                  <a:pt x="606350" y="2281616"/>
                  <a:pt x="590691" y="2280935"/>
                  <a:pt x="576393" y="2285016"/>
                </a:cubicBezTo>
                <a:cubicBezTo>
                  <a:pt x="521246" y="2299297"/>
                  <a:pt x="467459" y="2294537"/>
                  <a:pt x="412992" y="2282976"/>
                </a:cubicBezTo>
                <a:cubicBezTo>
                  <a:pt x="395971" y="2279575"/>
                  <a:pt x="378270" y="2276855"/>
                  <a:pt x="354440" y="2272095"/>
                </a:cubicBezTo>
                <a:close/>
                <a:moveTo>
                  <a:pt x="1102681" y="746735"/>
                </a:moveTo>
                <a:cubicBezTo>
                  <a:pt x="1227955" y="734494"/>
                  <a:pt x="1279699" y="696411"/>
                  <a:pt x="1313060" y="595763"/>
                </a:cubicBezTo>
                <a:cubicBezTo>
                  <a:pt x="1323272" y="565841"/>
                  <a:pt x="1325996" y="533198"/>
                  <a:pt x="1302847" y="510757"/>
                </a:cubicBezTo>
                <a:cubicBezTo>
                  <a:pt x="1266763" y="475394"/>
                  <a:pt x="1222508" y="451592"/>
                  <a:pt x="1170765" y="448872"/>
                </a:cubicBezTo>
                <a:cubicBezTo>
                  <a:pt x="1149659" y="447512"/>
                  <a:pt x="1125148" y="444791"/>
                  <a:pt x="1108128" y="453632"/>
                </a:cubicBezTo>
                <a:cubicBezTo>
                  <a:pt x="1046852" y="484234"/>
                  <a:pt x="1001236" y="528438"/>
                  <a:pt x="983534" y="599844"/>
                </a:cubicBezTo>
                <a:cubicBezTo>
                  <a:pt x="961747" y="685530"/>
                  <a:pt x="1003279" y="752176"/>
                  <a:pt x="1102681" y="746735"/>
                </a:cubicBezTo>
                <a:close/>
                <a:moveTo>
                  <a:pt x="485842" y="1359463"/>
                </a:moveTo>
                <a:cubicBezTo>
                  <a:pt x="503544" y="1434269"/>
                  <a:pt x="551202" y="1475752"/>
                  <a:pt x="622010" y="1490713"/>
                </a:cubicBezTo>
                <a:cubicBezTo>
                  <a:pt x="657413" y="1498194"/>
                  <a:pt x="692136" y="1492074"/>
                  <a:pt x="720050" y="1466912"/>
                </a:cubicBezTo>
                <a:cubicBezTo>
                  <a:pt x="751369" y="1439029"/>
                  <a:pt x="748645" y="1414547"/>
                  <a:pt x="713242" y="1391426"/>
                </a:cubicBezTo>
                <a:cubicBezTo>
                  <a:pt x="651966" y="1351302"/>
                  <a:pt x="582521" y="1345862"/>
                  <a:pt x="511714" y="1347902"/>
                </a:cubicBezTo>
                <a:cubicBezTo>
                  <a:pt x="503544" y="1348582"/>
                  <a:pt x="494693" y="1355383"/>
                  <a:pt x="485842" y="1359463"/>
                </a:cubicBezTo>
                <a:close/>
                <a:moveTo>
                  <a:pt x="1862496" y="1607003"/>
                </a:moveTo>
                <a:cubicBezTo>
                  <a:pt x="1832539" y="1568920"/>
                  <a:pt x="1795774" y="1550558"/>
                  <a:pt x="1754242" y="1542397"/>
                </a:cubicBezTo>
                <a:cubicBezTo>
                  <a:pt x="1692286" y="1530157"/>
                  <a:pt x="1654840" y="1560079"/>
                  <a:pt x="1649393" y="1625364"/>
                </a:cubicBezTo>
                <a:cubicBezTo>
                  <a:pt x="1722924" y="1660047"/>
                  <a:pt x="1791688" y="1644405"/>
                  <a:pt x="1862496" y="1607003"/>
                </a:cubicBezTo>
                <a:close/>
                <a:moveTo>
                  <a:pt x="963790" y="1935468"/>
                </a:moveTo>
                <a:cubicBezTo>
                  <a:pt x="925663" y="1936148"/>
                  <a:pt x="913408" y="1962670"/>
                  <a:pt x="901834" y="1987832"/>
                </a:cubicBezTo>
                <a:cubicBezTo>
                  <a:pt x="894345" y="2004834"/>
                  <a:pt x="885494" y="2025235"/>
                  <a:pt x="911365" y="2041557"/>
                </a:cubicBezTo>
                <a:cubicBezTo>
                  <a:pt x="934514" y="2010274"/>
                  <a:pt x="973322" y="1987832"/>
                  <a:pt x="963790" y="1935468"/>
                </a:cubicBezTo>
                <a:close/>
                <a:moveTo>
                  <a:pt x="1132638" y="2491072"/>
                </a:moveTo>
                <a:cubicBezTo>
                  <a:pt x="1127872" y="2547516"/>
                  <a:pt x="1135361" y="2605321"/>
                  <a:pt x="1125829" y="2660405"/>
                </a:cubicBezTo>
                <a:cubicBezTo>
                  <a:pt x="1104043" y="2781455"/>
                  <a:pt x="1108808" y="2902504"/>
                  <a:pt x="1110851" y="3023554"/>
                </a:cubicBezTo>
                <a:cubicBezTo>
                  <a:pt x="1110851" y="3034434"/>
                  <a:pt x="1114255" y="3047355"/>
                  <a:pt x="1120383" y="3056196"/>
                </a:cubicBezTo>
                <a:cubicBezTo>
                  <a:pt x="1132638" y="3073198"/>
                  <a:pt x="1151020" y="3084079"/>
                  <a:pt x="1172126" y="3076598"/>
                </a:cubicBezTo>
                <a:cubicBezTo>
                  <a:pt x="1192551" y="3069797"/>
                  <a:pt x="1189828" y="3050756"/>
                  <a:pt x="1188466" y="3033754"/>
                </a:cubicBezTo>
                <a:cubicBezTo>
                  <a:pt x="1181658" y="2955548"/>
                  <a:pt x="1185062" y="2878702"/>
                  <a:pt x="1194594" y="2800496"/>
                </a:cubicBezTo>
                <a:cubicBezTo>
                  <a:pt x="1201402" y="2744732"/>
                  <a:pt x="1202764" y="2687607"/>
                  <a:pt x="1205487" y="2631163"/>
                </a:cubicBezTo>
                <a:cubicBezTo>
                  <a:pt x="1209572" y="2547516"/>
                  <a:pt x="1211615" y="2464550"/>
                  <a:pt x="1192551" y="2382263"/>
                </a:cubicBezTo>
                <a:cubicBezTo>
                  <a:pt x="1188466" y="2364582"/>
                  <a:pt x="1188466" y="2344180"/>
                  <a:pt x="1157829" y="2342820"/>
                </a:cubicBezTo>
                <a:cubicBezTo>
                  <a:pt x="1133318" y="2391104"/>
                  <a:pt x="1136723" y="2442108"/>
                  <a:pt x="1132638" y="2491072"/>
                </a:cubicBezTo>
                <a:close/>
                <a:moveTo>
                  <a:pt x="1490758" y="2476791"/>
                </a:moveTo>
                <a:cubicBezTo>
                  <a:pt x="1488716" y="2446188"/>
                  <a:pt x="1475099" y="2425107"/>
                  <a:pt x="1453993" y="2423747"/>
                </a:cubicBezTo>
                <a:cubicBezTo>
                  <a:pt x="1423355" y="2421706"/>
                  <a:pt x="1421313" y="2446868"/>
                  <a:pt x="1415866" y="2467270"/>
                </a:cubicBezTo>
                <a:cubicBezTo>
                  <a:pt x="1377058" y="2607361"/>
                  <a:pt x="1354591" y="2750172"/>
                  <a:pt x="1340293" y="2894343"/>
                </a:cubicBezTo>
                <a:cubicBezTo>
                  <a:pt x="1338932" y="2909305"/>
                  <a:pt x="1340293" y="2924266"/>
                  <a:pt x="1343016" y="2939227"/>
                </a:cubicBezTo>
                <a:cubicBezTo>
                  <a:pt x="1351187" y="2974590"/>
                  <a:pt x="1380463" y="3001792"/>
                  <a:pt x="1407015" y="2999752"/>
                </a:cubicBezTo>
                <a:cubicBezTo>
                  <a:pt x="1430845" y="2998392"/>
                  <a:pt x="1448546" y="2969149"/>
                  <a:pt x="1450589" y="2929706"/>
                </a:cubicBezTo>
                <a:cubicBezTo>
                  <a:pt x="1451950" y="2904544"/>
                  <a:pt x="1451950" y="2880063"/>
                  <a:pt x="1453993" y="2854900"/>
                </a:cubicBezTo>
                <a:cubicBezTo>
                  <a:pt x="1466248" y="2735891"/>
                  <a:pt x="1479184" y="2616202"/>
                  <a:pt x="1490758" y="2508753"/>
                </a:cubicBezTo>
                <a:cubicBezTo>
                  <a:pt x="1490758" y="2490392"/>
                  <a:pt x="1491439" y="2483591"/>
                  <a:pt x="1490758" y="2476791"/>
                </a:cubicBezTo>
                <a:close/>
                <a:moveTo>
                  <a:pt x="771794" y="2426467"/>
                </a:moveTo>
                <a:cubicBezTo>
                  <a:pt x="779964" y="2495832"/>
                  <a:pt x="787453" y="2565198"/>
                  <a:pt x="796304" y="2633883"/>
                </a:cubicBezTo>
                <a:cubicBezTo>
                  <a:pt x="812644" y="2757653"/>
                  <a:pt x="830346" y="2881422"/>
                  <a:pt x="847367" y="3004512"/>
                </a:cubicBezTo>
                <a:cubicBezTo>
                  <a:pt x="850771" y="3028994"/>
                  <a:pt x="864388" y="3048036"/>
                  <a:pt x="886855" y="3058916"/>
                </a:cubicBezTo>
                <a:cubicBezTo>
                  <a:pt x="907280" y="3068437"/>
                  <a:pt x="923621" y="3059597"/>
                  <a:pt x="926344" y="3037155"/>
                </a:cubicBezTo>
                <a:cubicBezTo>
                  <a:pt x="927025" y="3027634"/>
                  <a:pt x="925663" y="3017433"/>
                  <a:pt x="924301" y="3007232"/>
                </a:cubicBezTo>
                <a:cubicBezTo>
                  <a:pt x="916812" y="2959629"/>
                  <a:pt x="908642" y="2912025"/>
                  <a:pt x="901834" y="2863741"/>
                </a:cubicBezTo>
                <a:cubicBezTo>
                  <a:pt x="880047" y="2707329"/>
                  <a:pt x="858260" y="2550237"/>
                  <a:pt x="836473" y="2393824"/>
                </a:cubicBezTo>
                <a:cubicBezTo>
                  <a:pt x="835112" y="2384303"/>
                  <a:pt x="833069" y="2372743"/>
                  <a:pt x="826942" y="2366622"/>
                </a:cubicBezTo>
                <a:cubicBezTo>
                  <a:pt x="819452" y="2359142"/>
                  <a:pt x="807197" y="2353701"/>
                  <a:pt x="796985" y="2354381"/>
                </a:cubicBezTo>
                <a:cubicBezTo>
                  <a:pt x="790857" y="2354381"/>
                  <a:pt x="783368" y="2367302"/>
                  <a:pt x="781325" y="2375463"/>
                </a:cubicBezTo>
                <a:cubicBezTo>
                  <a:pt x="777240" y="2391784"/>
                  <a:pt x="777240" y="2408785"/>
                  <a:pt x="775879" y="2425107"/>
                </a:cubicBezTo>
                <a:cubicBezTo>
                  <a:pt x="774517" y="2425787"/>
                  <a:pt x="773155" y="2426467"/>
                  <a:pt x="771794" y="2426467"/>
                </a:cubicBezTo>
                <a:close/>
                <a:moveTo>
                  <a:pt x="654690" y="2891623"/>
                </a:moveTo>
                <a:cubicBezTo>
                  <a:pt x="628137" y="2788255"/>
                  <a:pt x="601584" y="2685567"/>
                  <a:pt x="574351" y="2582199"/>
                </a:cubicBezTo>
                <a:cubicBezTo>
                  <a:pt x="566862" y="2554997"/>
                  <a:pt x="560053" y="2527115"/>
                  <a:pt x="549160" y="2501273"/>
                </a:cubicBezTo>
                <a:cubicBezTo>
                  <a:pt x="545075" y="2491752"/>
                  <a:pt x="529416" y="2483591"/>
                  <a:pt x="518522" y="2482231"/>
                </a:cubicBezTo>
                <a:cubicBezTo>
                  <a:pt x="500820" y="2480191"/>
                  <a:pt x="498097" y="2497192"/>
                  <a:pt x="498778" y="2510793"/>
                </a:cubicBezTo>
                <a:cubicBezTo>
                  <a:pt x="500140" y="2535955"/>
                  <a:pt x="502182" y="2560437"/>
                  <a:pt x="506267" y="2584919"/>
                </a:cubicBezTo>
                <a:cubicBezTo>
                  <a:pt x="509671" y="2602601"/>
                  <a:pt x="517841" y="2619602"/>
                  <a:pt x="521926" y="2637283"/>
                </a:cubicBezTo>
                <a:cubicBezTo>
                  <a:pt x="541671" y="2718210"/>
                  <a:pt x="560053" y="2799816"/>
                  <a:pt x="580478" y="2880063"/>
                </a:cubicBezTo>
                <a:cubicBezTo>
                  <a:pt x="591372" y="2923586"/>
                  <a:pt x="604989" y="2966429"/>
                  <a:pt x="619967" y="3009273"/>
                </a:cubicBezTo>
                <a:cubicBezTo>
                  <a:pt x="632222" y="3043955"/>
                  <a:pt x="647881" y="3048716"/>
                  <a:pt x="688732" y="3035795"/>
                </a:cubicBezTo>
                <a:cubicBezTo>
                  <a:pt x="677157" y="2987511"/>
                  <a:pt x="666945" y="2939227"/>
                  <a:pt x="654690" y="2891623"/>
                </a:cubicBezTo>
                <a:close/>
              </a:path>
            </a:pathLst>
          </a:custGeom>
          <a:solidFill>
            <a:srgbClr val="F8388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571825" y="1776875"/>
            <a:ext cx="2385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3414196" y="177687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6186316" y="177687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2450" y="514350"/>
            <a:ext cx="7319100" cy="61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2159463" y="1408024"/>
            <a:ext cx="5030700" cy="33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2332750" y="1572550"/>
            <a:ext cx="4692600" cy="2999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>
            <p:ph idx="2" type="pic"/>
          </p:nvPr>
        </p:nvSpPr>
        <p:spPr>
          <a:xfrm rot="-518341">
            <a:off x="6748399" y="3190967"/>
            <a:ext cx="1939303" cy="238386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9"/>
          <p:cNvSpPr/>
          <p:nvPr>
            <p:ph idx="3" type="pic"/>
          </p:nvPr>
        </p:nvSpPr>
        <p:spPr>
          <a:xfrm rot="379998">
            <a:off x="409184" y="3331372"/>
            <a:ext cx="3306983" cy="220370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9"/>
          <p:cNvSpPr/>
          <p:nvPr>
            <p:ph idx="4" type="pic"/>
          </p:nvPr>
        </p:nvSpPr>
        <p:spPr>
          <a:xfrm rot="379967">
            <a:off x="7068318" y="-111936"/>
            <a:ext cx="2559317" cy="1702954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/>
          <p:nvPr>
            <p:ph idx="5" type="pic"/>
          </p:nvPr>
        </p:nvSpPr>
        <p:spPr>
          <a:xfrm rot="-554027">
            <a:off x="1142642" y="-189461"/>
            <a:ext cx="2559466" cy="1703021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855300" y="2435550"/>
            <a:ext cx="7433400" cy="2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700"/>
              <a:buFont typeface="Gloria Hallelujah"/>
              <a:buNone/>
              <a:defRPr sz="17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9"/>
          <p:cNvSpPr/>
          <p:nvPr/>
        </p:nvSpPr>
        <p:spPr>
          <a:xfrm>
            <a:off x="5656666" y="-234699"/>
            <a:ext cx="1409101" cy="1661086"/>
          </a:xfrm>
          <a:custGeom>
            <a:rect b="b" l="l" r="r" t="t"/>
            <a:pathLst>
              <a:path extrusionOk="0" h="3322172" w="2818202">
                <a:moveTo>
                  <a:pt x="571569" y="487419"/>
                </a:moveTo>
                <a:cubicBezTo>
                  <a:pt x="624644" y="506965"/>
                  <a:pt x="675624" y="523021"/>
                  <a:pt x="724509" y="543963"/>
                </a:cubicBezTo>
                <a:cubicBezTo>
                  <a:pt x="761522" y="559321"/>
                  <a:pt x="768506" y="578867"/>
                  <a:pt x="758729" y="615166"/>
                </a:cubicBezTo>
                <a:cubicBezTo>
                  <a:pt x="737080" y="693350"/>
                  <a:pt x="720319" y="774327"/>
                  <a:pt x="674926" y="843436"/>
                </a:cubicBezTo>
                <a:cubicBezTo>
                  <a:pt x="643500" y="890904"/>
                  <a:pt x="607185" y="934883"/>
                  <a:pt x="572965" y="980257"/>
                </a:cubicBezTo>
                <a:cubicBezTo>
                  <a:pt x="565283" y="990728"/>
                  <a:pt x="556205" y="999803"/>
                  <a:pt x="548523" y="1010274"/>
                </a:cubicBezTo>
                <a:cubicBezTo>
                  <a:pt x="473798" y="1104514"/>
                  <a:pt x="386503" y="1181302"/>
                  <a:pt x="267782" y="1214809"/>
                </a:cubicBezTo>
                <a:cubicBezTo>
                  <a:pt x="204930" y="1232261"/>
                  <a:pt x="157441" y="1216904"/>
                  <a:pt x="125317" y="1160360"/>
                </a:cubicBezTo>
                <a:cubicBezTo>
                  <a:pt x="100874" y="1117079"/>
                  <a:pt x="82018" y="1070309"/>
                  <a:pt x="62464" y="1024236"/>
                </a:cubicBezTo>
                <a:cubicBezTo>
                  <a:pt x="49195" y="992823"/>
                  <a:pt x="55481" y="978861"/>
                  <a:pt x="86907" y="969088"/>
                </a:cubicBezTo>
                <a:cubicBezTo>
                  <a:pt x="170012" y="941864"/>
                  <a:pt x="248926" y="904866"/>
                  <a:pt x="322952" y="860887"/>
                </a:cubicBezTo>
                <a:cubicBezTo>
                  <a:pt x="455641" y="782703"/>
                  <a:pt x="542936" y="670314"/>
                  <a:pt x="561093" y="512550"/>
                </a:cubicBezTo>
                <a:cubicBezTo>
                  <a:pt x="561792" y="506965"/>
                  <a:pt x="565283" y="502079"/>
                  <a:pt x="571569" y="487419"/>
                </a:cubicBezTo>
                <a:close/>
                <a:moveTo>
                  <a:pt x="131602" y="1027726"/>
                </a:moveTo>
                <a:cubicBezTo>
                  <a:pt x="144871" y="1057045"/>
                  <a:pt x="155346" y="1080780"/>
                  <a:pt x="166520" y="1103816"/>
                </a:cubicBezTo>
                <a:cubicBezTo>
                  <a:pt x="179789" y="1131739"/>
                  <a:pt x="202136" y="1140116"/>
                  <a:pt x="230769" y="1133833"/>
                </a:cubicBezTo>
                <a:cubicBezTo>
                  <a:pt x="244736" y="1130343"/>
                  <a:pt x="258703" y="1124060"/>
                  <a:pt x="272671" y="1118476"/>
                </a:cubicBezTo>
                <a:cubicBezTo>
                  <a:pt x="371838" y="1082176"/>
                  <a:pt x="436087" y="999803"/>
                  <a:pt x="512208" y="934883"/>
                </a:cubicBezTo>
                <a:cubicBezTo>
                  <a:pt x="557601" y="895791"/>
                  <a:pt x="588329" y="839945"/>
                  <a:pt x="621851" y="788986"/>
                </a:cubicBezTo>
                <a:cubicBezTo>
                  <a:pt x="658165" y="733140"/>
                  <a:pt x="675624" y="669616"/>
                  <a:pt x="693782" y="605393"/>
                </a:cubicBezTo>
                <a:cubicBezTo>
                  <a:pt x="677719" y="598413"/>
                  <a:pt x="667942" y="593526"/>
                  <a:pt x="657467" y="590036"/>
                </a:cubicBezTo>
                <a:cubicBezTo>
                  <a:pt x="647690" y="586546"/>
                  <a:pt x="637913" y="585149"/>
                  <a:pt x="626739" y="582357"/>
                </a:cubicBezTo>
                <a:cubicBezTo>
                  <a:pt x="621152" y="606790"/>
                  <a:pt x="618359" y="627034"/>
                  <a:pt x="612772" y="645882"/>
                </a:cubicBezTo>
                <a:cubicBezTo>
                  <a:pt x="563188" y="808532"/>
                  <a:pt x="440277" y="899281"/>
                  <a:pt x="293621" y="964900"/>
                </a:cubicBezTo>
                <a:cubicBezTo>
                  <a:pt x="242641" y="987238"/>
                  <a:pt x="189566" y="1005388"/>
                  <a:pt x="131602" y="1027726"/>
                </a:cubicBezTo>
                <a:close/>
                <a:moveTo>
                  <a:pt x="1408204" y="1323708"/>
                </a:moveTo>
                <a:cubicBezTo>
                  <a:pt x="1503181" y="1321614"/>
                  <a:pt x="1573715" y="1362102"/>
                  <a:pt x="1634472" y="1419344"/>
                </a:cubicBezTo>
                <a:cubicBezTo>
                  <a:pt x="1670787" y="1453549"/>
                  <a:pt x="1661010" y="1547091"/>
                  <a:pt x="1621204" y="1575014"/>
                </a:cubicBezTo>
                <a:cubicBezTo>
                  <a:pt x="1614918" y="1579900"/>
                  <a:pt x="1603046" y="1581296"/>
                  <a:pt x="1595364" y="1579900"/>
                </a:cubicBezTo>
                <a:cubicBezTo>
                  <a:pt x="1579302" y="1576410"/>
                  <a:pt x="1562541" y="1571524"/>
                  <a:pt x="1547876" y="1564543"/>
                </a:cubicBezTo>
                <a:cubicBezTo>
                  <a:pt x="1448010" y="1515678"/>
                  <a:pt x="1359319" y="1572222"/>
                  <a:pt x="1312528" y="1642727"/>
                </a:cubicBezTo>
                <a:cubicBezTo>
                  <a:pt x="1307640" y="1650405"/>
                  <a:pt x="1301355" y="1658084"/>
                  <a:pt x="1298561" y="1666461"/>
                </a:cubicBezTo>
                <a:cubicBezTo>
                  <a:pt x="1263643" y="1764889"/>
                  <a:pt x="1138637" y="1791416"/>
                  <a:pt x="1060421" y="1780945"/>
                </a:cubicBezTo>
                <a:cubicBezTo>
                  <a:pt x="1023407" y="1776058"/>
                  <a:pt x="996870" y="1757908"/>
                  <a:pt x="987093" y="1722307"/>
                </a:cubicBezTo>
                <a:cubicBezTo>
                  <a:pt x="977316" y="1686705"/>
                  <a:pt x="968237" y="1650405"/>
                  <a:pt x="963348" y="1614106"/>
                </a:cubicBezTo>
                <a:cubicBezTo>
                  <a:pt x="957762" y="1571524"/>
                  <a:pt x="968935" y="1551978"/>
                  <a:pt x="1010139" y="1547091"/>
                </a:cubicBezTo>
                <a:cubicBezTo>
                  <a:pt x="1111401" y="1535224"/>
                  <a:pt x="1183332" y="1477982"/>
                  <a:pt x="1248279" y="1406081"/>
                </a:cubicBezTo>
                <a:cubicBezTo>
                  <a:pt x="1292276" y="1356518"/>
                  <a:pt x="1343256" y="1316728"/>
                  <a:pt x="1408204" y="1323708"/>
                </a:cubicBezTo>
                <a:close/>
                <a:moveTo>
                  <a:pt x="1614220" y="1469605"/>
                </a:moveTo>
                <a:cubicBezTo>
                  <a:pt x="1591174" y="1452851"/>
                  <a:pt x="1572318" y="1434003"/>
                  <a:pt x="1549971" y="1422834"/>
                </a:cubicBezTo>
                <a:cubicBezTo>
                  <a:pt x="1461978" y="1377460"/>
                  <a:pt x="1395633" y="1372573"/>
                  <a:pt x="1313925" y="1443078"/>
                </a:cubicBezTo>
                <a:cubicBezTo>
                  <a:pt x="1298561" y="1456342"/>
                  <a:pt x="1282499" y="1469605"/>
                  <a:pt x="1269230" y="1484963"/>
                </a:cubicBezTo>
                <a:cubicBezTo>
                  <a:pt x="1216155" y="1550581"/>
                  <a:pt x="1144224" y="1581995"/>
                  <a:pt x="1065309" y="1602239"/>
                </a:cubicBezTo>
                <a:cubicBezTo>
                  <a:pt x="1051342" y="1605729"/>
                  <a:pt x="1038771" y="1612012"/>
                  <a:pt x="1022709" y="1617596"/>
                </a:cubicBezTo>
                <a:cubicBezTo>
                  <a:pt x="1029693" y="1646915"/>
                  <a:pt x="1034581" y="1672046"/>
                  <a:pt x="1042962" y="1696478"/>
                </a:cubicBezTo>
                <a:cubicBezTo>
                  <a:pt x="1045057" y="1703459"/>
                  <a:pt x="1054834" y="1710440"/>
                  <a:pt x="1063214" y="1713232"/>
                </a:cubicBezTo>
                <a:cubicBezTo>
                  <a:pt x="1124670" y="1733476"/>
                  <a:pt x="1194506" y="1703459"/>
                  <a:pt x="1230820" y="1646915"/>
                </a:cubicBezTo>
                <a:cubicBezTo>
                  <a:pt x="1253866" y="1611314"/>
                  <a:pt x="1279706" y="1576410"/>
                  <a:pt x="1309735" y="1546393"/>
                </a:cubicBezTo>
                <a:cubicBezTo>
                  <a:pt x="1376079" y="1481472"/>
                  <a:pt x="1454994" y="1468209"/>
                  <a:pt x="1540892" y="1505207"/>
                </a:cubicBezTo>
                <a:cubicBezTo>
                  <a:pt x="1555558" y="1511489"/>
                  <a:pt x="1570922" y="1517074"/>
                  <a:pt x="1589079" y="1524753"/>
                </a:cubicBezTo>
                <a:cubicBezTo>
                  <a:pt x="1597459" y="1505905"/>
                  <a:pt x="1605141" y="1489849"/>
                  <a:pt x="1614220" y="1469605"/>
                </a:cubicBezTo>
                <a:close/>
                <a:moveTo>
                  <a:pt x="2817494" y="240302"/>
                </a:moveTo>
                <a:cubicBezTo>
                  <a:pt x="2823779" y="310808"/>
                  <a:pt x="2787465" y="359673"/>
                  <a:pt x="2739976" y="405047"/>
                </a:cubicBezTo>
                <a:cubicBezTo>
                  <a:pt x="2675029" y="466477"/>
                  <a:pt x="2673632" y="483231"/>
                  <a:pt x="2716232" y="564207"/>
                </a:cubicBezTo>
                <a:cubicBezTo>
                  <a:pt x="2721121" y="573980"/>
                  <a:pt x="2726009" y="584451"/>
                  <a:pt x="2729501" y="594922"/>
                </a:cubicBezTo>
                <a:cubicBezTo>
                  <a:pt x="2739976" y="629128"/>
                  <a:pt x="2735088" y="635410"/>
                  <a:pt x="2700868" y="645184"/>
                </a:cubicBezTo>
                <a:cubicBezTo>
                  <a:pt x="2672934" y="653560"/>
                  <a:pt x="2645698" y="664031"/>
                  <a:pt x="2617763" y="673804"/>
                </a:cubicBezTo>
                <a:cubicBezTo>
                  <a:pt x="2584940" y="685672"/>
                  <a:pt x="2559799" y="677993"/>
                  <a:pt x="2543039" y="646580"/>
                </a:cubicBezTo>
                <a:cubicBezTo>
                  <a:pt x="2522786" y="608884"/>
                  <a:pt x="2503232" y="571188"/>
                  <a:pt x="2485075" y="532096"/>
                </a:cubicBezTo>
                <a:cubicBezTo>
                  <a:pt x="2459934" y="476948"/>
                  <a:pt x="2481583" y="425291"/>
                  <a:pt x="2508121" y="378520"/>
                </a:cubicBezTo>
                <a:cubicBezTo>
                  <a:pt x="2524881" y="348503"/>
                  <a:pt x="2551419" y="323373"/>
                  <a:pt x="2576560" y="298940"/>
                </a:cubicBezTo>
                <a:cubicBezTo>
                  <a:pt x="2621255" y="255660"/>
                  <a:pt x="2619160" y="206097"/>
                  <a:pt x="2568180" y="167703"/>
                </a:cubicBezTo>
                <a:cubicBezTo>
                  <a:pt x="2526278" y="135592"/>
                  <a:pt x="2524183" y="126517"/>
                  <a:pt x="2552816" y="83236"/>
                </a:cubicBezTo>
                <a:cubicBezTo>
                  <a:pt x="2583544" y="36466"/>
                  <a:pt x="2633127" y="17618"/>
                  <a:pt x="2682012" y="864"/>
                </a:cubicBezTo>
                <a:cubicBezTo>
                  <a:pt x="2695980" y="-4022"/>
                  <a:pt x="2729501" y="12731"/>
                  <a:pt x="2736484" y="28089"/>
                </a:cubicBezTo>
                <a:cubicBezTo>
                  <a:pt x="2765816" y="88123"/>
                  <a:pt x="2788861" y="150949"/>
                  <a:pt x="2813304" y="213078"/>
                </a:cubicBezTo>
                <a:cubicBezTo>
                  <a:pt x="2816796" y="221454"/>
                  <a:pt x="2816098" y="231227"/>
                  <a:pt x="2817494" y="240302"/>
                </a:cubicBezTo>
                <a:close/>
                <a:moveTo>
                  <a:pt x="2621953" y="132101"/>
                </a:moveTo>
                <a:cubicBezTo>
                  <a:pt x="2634524" y="156534"/>
                  <a:pt x="2643603" y="172590"/>
                  <a:pt x="2651983" y="189343"/>
                </a:cubicBezTo>
                <a:cubicBezTo>
                  <a:pt x="2682012" y="247981"/>
                  <a:pt x="2680616" y="303129"/>
                  <a:pt x="2633127" y="353390"/>
                </a:cubicBezTo>
                <a:cubicBezTo>
                  <a:pt x="2617763" y="369446"/>
                  <a:pt x="2602399" y="385501"/>
                  <a:pt x="2589131" y="402953"/>
                </a:cubicBezTo>
                <a:cubicBezTo>
                  <a:pt x="2552816" y="450422"/>
                  <a:pt x="2536055" y="499287"/>
                  <a:pt x="2569576" y="556528"/>
                </a:cubicBezTo>
                <a:cubicBezTo>
                  <a:pt x="2595416" y="600507"/>
                  <a:pt x="2598209" y="603299"/>
                  <a:pt x="2649888" y="576773"/>
                </a:cubicBezTo>
                <a:cubicBezTo>
                  <a:pt x="2605193" y="493004"/>
                  <a:pt x="2638016" y="393180"/>
                  <a:pt x="2706455" y="345013"/>
                </a:cubicBezTo>
                <a:cubicBezTo>
                  <a:pt x="2764419" y="304525"/>
                  <a:pt x="2776989" y="240302"/>
                  <a:pt x="2744865" y="177476"/>
                </a:cubicBezTo>
                <a:cubicBezTo>
                  <a:pt x="2730898" y="149553"/>
                  <a:pt x="2714137" y="123027"/>
                  <a:pt x="2696678" y="92311"/>
                </a:cubicBezTo>
                <a:cubicBezTo>
                  <a:pt x="2671537" y="106273"/>
                  <a:pt x="2649189" y="118140"/>
                  <a:pt x="2621953" y="132101"/>
                </a:cubicBezTo>
                <a:close/>
                <a:moveTo>
                  <a:pt x="1522036" y="3320191"/>
                </a:moveTo>
                <a:cubicBezTo>
                  <a:pt x="1487118" y="3314606"/>
                  <a:pt x="1452200" y="3312512"/>
                  <a:pt x="1417981" y="3303437"/>
                </a:cubicBezTo>
                <a:cubicBezTo>
                  <a:pt x="1370492" y="3291570"/>
                  <a:pt x="1348843" y="3262949"/>
                  <a:pt x="1352335" y="3214084"/>
                </a:cubicBezTo>
                <a:cubicBezTo>
                  <a:pt x="1355827" y="3161031"/>
                  <a:pt x="1364905" y="3107977"/>
                  <a:pt x="1373286" y="3054924"/>
                </a:cubicBezTo>
                <a:cubicBezTo>
                  <a:pt x="1377476" y="3029793"/>
                  <a:pt x="1395633" y="3013738"/>
                  <a:pt x="1419378" y="3015134"/>
                </a:cubicBezTo>
                <a:cubicBezTo>
                  <a:pt x="1466866" y="3017926"/>
                  <a:pt x="1514355" y="3025605"/>
                  <a:pt x="1561843" y="3031888"/>
                </a:cubicBezTo>
                <a:cubicBezTo>
                  <a:pt x="1589777" y="3035378"/>
                  <a:pt x="1610728" y="3047943"/>
                  <a:pt x="1615617" y="3078658"/>
                </a:cubicBezTo>
                <a:cubicBezTo>
                  <a:pt x="1617013" y="3087035"/>
                  <a:pt x="1622600" y="3095412"/>
                  <a:pt x="1628886" y="3102393"/>
                </a:cubicBezTo>
                <a:cubicBezTo>
                  <a:pt x="1652630" y="3128221"/>
                  <a:pt x="1656122" y="3158937"/>
                  <a:pt x="1652630" y="3191048"/>
                </a:cubicBezTo>
                <a:cubicBezTo>
                  <a:pt x="1649836" y="3214782"/>
                  <a:pt x="1644948" y="3238517"/>
                  <a:pt x="1640758" y="3262251"/>
                </a:cubicBezTo>
                <a:cubicBezTo>
                  <a:pt x="1631679" y="3313908"/>
                  <a:pt x="1617712" y="3325077"/>
                  <a:pt x="1566732" y="3321587"/>
                </a:cubicBezTo>
                <a:cubicBezTo>
                  <a:pt x="1552066" y="3320889"/>
                  <a:pt x="1537400" y="3318097"/>
                  <a:pt x="1522735" y="3316002"/>
                </a:cubicBezTo>
                <a:cubicBezTo>
                  <a:pt x="1522036" y="3317399"/>
                  <a:pt x="1522036" y="3318795"/>
                  <a:pt x="1522036" y="3320191"/>
                </a:cubicBezTo>
                <a:close/>
                <a:moveTo>
                  <a:pt x="1431948" y="3214782"/>
                </a:moveTo>
                <a:cubicBezTo>
                  <a:pt x="1478040" y="3221065"/>
                  <a:pt x="1517148" y="3248290"/>
                  <a:pt x="1563938" y="3228744"/>
                </a:cubicBezTo>
                <a:cubicBezTo>
                  <a:pt x="1566732" y="3191746"/>
                  <a:pt x="1568827" y="3157540"/>
                  <a:pt x="1571620" y="3125429"/>
                </a:cubicBezTo>
                <a:cubicBezTo>
                  <a:pt x="1537400" y="3120543"/>
                  <a:pt x="1510164" y="3117052"/>
                  <a:pt x="1482928" y="3113562"/>
                </a:cubicBezTo>
                <a:cubicBezTo>
                  <a:pt x="1451502" y="3109373"/>
                  <a:pt x="1441725" y="3115656"/>
                  <a:pt x="1437535" y="3146371"/>
                </a:cubicBezTo>
                <a:cubicBezTo>
                  <a:pt x="1434741" y="3168011"/>
                  <a:pt x="1434043" y="3189652"/>
                  <a:pt x="1431948" y="3214782"/>
                </a:cubicBezTo>
                <a:close/>
                <a:moveTo>
                  <a:pt x="2373337" y="2338005"/>
                </a:moveTo>
                <a:cubicBezTo>
                  <a:pt x="2364259" y="2338005"/>
                  <a:pt x="2354482" y="2338703"/>
                  <a:pt x="2345403" y="2338005"/>
                </a:cubicBezTo>
                <a:cubicBezTo>
                  <a:pt x="2305596" y="2333817"/>
                  <a:pt x="2288836" y="2314271"/>
                  <a:pt x="2297216" y="2274481"/>
                </a:cubicBezTo>
                <a:cubicBezTo>
                  <a:pt x="2313977" y="2200485"/>
                  <a:pt x="2334229" y="2127886"/>
                  <a:pt x="2353783" y="2054588"/>
                </a:cubicBezTo>
                <a:cubicBezTo>
                  <a:pt x="2362164" y="2022477"/>
                  <a:pt x="2372639" y="1991064"/>
                  <a:pt x="2382416" y="1958953"/>
                </a:cubicBezTo>
                <a:cubicBezTo>
                  <a:pt x="2390796" y="1931728"/>
                  <a:pt x="2410350" y="1919861"/>
                  <a:pt x="2436888" y="1921257"/>
                </a:cubicBezTo>
                <a:cubicBezTo>
                  <a:pt x="2470409" y="1922653"/>
                  <a:pt x="2503931" y="1924747"/>
                  <a:pt x="2536754" y="1929634"/>
                </a:cubicBezTo>
                <a:cubicBezTo>
                  <a:pt x="2572370" y="1935218"/>
                  <a:pt x="2577957" y="1946387"/>
                  <a:pt x="2575163" y="1986876"/>
                </a:cubicBezTo>
                <a:cubicBezTo>
                  <a:pt x="2568180" y="2092982"/>
                  <a:pt x="2526976" y="2190712"/>
                  <a:pt x="2500439" y="2292631"/>
                </a:cubicBezTo>
                <a:cubicBezTo>
                  <a:pt x="2496947" y="2305196"/>
                  <a:pt x="2479488" y="2319157"/>
                  <a:pt x="2466219" y="2323346"/>
                </a:cubicBezTo>
                <a:cubicBezTo>
                  <a:pt x="2436190" y="2332421"/>
                  <a:pt x="2404763" y="2335911"/>
                  <a:pt x="2374036" y="2341496"/>
                </a:cubicBezTo>
                <a:cubicBezTo>
                  <a:pt x="2374036" y="2340797"/>
                  <a:pt x="2374036" y="2339401"/>
                  <a:pt x="2373337" y="2338005"/>
                </a:cubicBezTo>
                <a:close/>
                <a:moveTo>
                  <a:pt x="2452252" y="2284254"/>
                </a:moveTo>
                <a:cubicBezTo>
                  <a:pt x="2480885" y="2185826"/>
                  <a:pt x="2507422" y="2092284"/>
                  <a:pt x="2535357" y="1996649"/>
                </a:cubicBezTo>
                <a:cubicBezTo>
                  <a:pt x="2501137" y="1996649"/>
                  <a:pt x="2472504" y="1996649"/>
                  <a:pt x="2438983" y="1996649"/>
                </a:cubicBezTo>
                <a:cubicBezTo>
                  <a:pt x="2413842" y="2078323"/>
                  <a:pt x="2389400" y="2157903"/>
                  <a:pt x="2365655" y="2237483"/>
                </a:cubicBezTo>
                <a:cubicBezTo>
                  <a:pt x="2361465" y="2251444"/>
                  <a:pt x="2360068" y="2266104"/>
                  <a:pt x="2355878" y="2284952"/>
                </a:cubicBezTo>
                <a:cubicBezTo>
                  <a:pt x="2388003" y="2284254"/>
                  <a:pt x="2417334" y="2284254"/>
                  <a:pt x="2452252" y="2284254"/>
                </a:cubicBezTo>
                <a:close/>
                <a:moveTo>
                  <a:pt x="326444" y="2432943"/>
                </a:moveTo>
                <a:cubicBezTo>
                  <a:pt x="329936" y="2509731"/>
                  <a:pt x="270575" y="2568369"/>
                  <a:pt x="197946" y="2585122"/>
                </a:cubicBezTo>
                <a:cubicBezTo>
                  <a:pt x="122523" y="2602574"/>
                  <a:pt x="41513" y="2566274"/>
                  <a:pt x="10087" y="2499958"/>
                </a:cubicBezTo>
                <a:cubicBezTo>
                  <a:pt x="-12260" y="2451791"/>
                  <a:pt x="5897" y="2407812"/>
                  <a:pt x="31736" y="2369418"/>
                </a:cubicBezTo>
                <a:cubicBezTo>
                  <a:pt x="67353" y="2315667"/>
                  <a:pt x="119031" y="2290536"/>
                  <a:pt x="185376" y="2310082"/>
                </a:cubicBezTo>
                <a:cubicBezTo>
                  <a:pt x="217500" y="2319157"/>
                  <a:pt x="248926" y="2329629"/>
                  <a:pt x="280352" y="2341496"/>
                </a:cubicBezTo>
                <a:cubicBezTo>
                  <a:pt x="324349" y="2356155"/>
                  <a:pt x="324349" y="2395247"/>
                  <a:pt x="326444" y="2432943"/>
                </a:cubicBezTo>
                <a:close/>
                <a:moveTo>
                  <a:pt x="155346" y="2530673"/>
                </a:moveTo>
                <a:cubicBezTo>
                  <a:pt x="183280" y="2518806"/>
                  <a:pt x="213310" y="2509033"/>
                  <a:pt x="239149" y="2492977"/>
                </a:cubicBezTo>
                <a:cubicBezTo>
                  <a:pt x="265687" y="2476921"/>
                  <a:pt x="274067" y="2429453"/>
                  <a:pt x="257307" y="2409907"/>
                </a:cubicBezTo>
                <a:cubicBezTo>
                  <a:pt x="220294" y="2365230"/>
                  <a:pt x="146267" y="2360344"/>
                  <a:pt x="102969" y="2400133"/>
                </a:cubicBezTo>
                <a:cubicBezTo>
                  <a:pt x="75035" y="2425962"/>
                  <a:pt x="56877" y="2468545"/>
                  <a:pt x="69448" y="2488090"/>
                </a:cubicBezTo>
                <a:cubicBezTo>
                  <a:pt x="89002" y="2516711"/>
                  <a:pt x="119031" y="2525088"/>
                  <a:pt x="155346" y="2530673"/>
                </a:cubicBezTo>
                <a:close/>
                <a:moveTo>
                  <a:pt x="1943148" y="573282"/>
                </a:moveTo>
                <a:cubicBezTo>
                  <a:pt x="1945243" y="629128"/>
                  <a:pt x="1894262" y="684275"/>
                  <a:pt x="1847472" y="682879"/>
                </a:cubicBezTo>
                <a:cubicBezTo>
                  <a:pt x="1781826" y="680087"/>
                  <a:pt x="1735735" y="632618"/>
                  <a:pt x="1744115" y="571886"/>
                </a:cubicBezTo>
                <a:cubicBezTo>
                  <a:pt x="1748305" y="543265"/>
                  <a:pt x="1758082" y="514644"/>
                  <a:pt x="1768557" y="486721"/>
                </a:cubicBezTo>
                <a:cubicBezTo>
                  <a:pt x="1777636" y="462987"/>
                  <a:pt x="1802079" y="449724"/>
                  <a:pt x="1822331" y="460195"/>
                </a:cubicBezTo>
                <a:cubicBezTo>
                  <a:pt x="1864233" y="481835"/>
                  <a:pt x="1911023" y="499287"/>
                  <a:pt x="1933370" y="547454"/>
                </a:cubicBezTo>
                <a:cubicBezTo>
                  <a:pt x="1938957" y="556528"/>
                  <a:pt x="1941052" y="567000"/>
                  <a:pt x="1943148" y="573282"/>
                </a:cubicBezTo>
                <a:close/>
                <a:moveTo>
                  <a:pt x="1799285" y="590734"/>
                </a:moveTo>
                <a:cubicBezTo>
                  <a:pt x="1799984" y="617261"/>
                  <a:pt x="1816046" y="634712"/>
                  <a:pt x="1839092" y="633316"/>
                </a:cubicBezTo>
                <a:cubicBezTo>
                  <a:pt x="1862836" y="631920"/>
                  <a:pt x="1889374" y="599111"/>
                  <a:pt x="1887977" y="573980"/>
                </a:cubicBezTo>
                <a:cubicBezTo>
                  <a:pt x="1886580" y="558623"/>
                  <a:pt x="1857948" y="533492"/>
                  <a:pt x="1840489" y="533492"/>
                </a:cubicBezTo>
                <a:cubicBezTo>
                  <a:pt x="1816744" y="533492"/>
                  <a:pt x="1798587" y="559321"/>
                  <a:pt x="1799285" y="590734"/>
                </a:cubicBezTo>
                <a:close/>
              </a:path>
            </a:pathLst>
          </a:custGeom>
          <a:solidFill>
            <a:srgbClr val="6AC25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9"/>
          <p:cNvSpPr/>
          <p:nvPr/>
        </p:nvSpPr>
        <p:spPr>
          <a:xfrm rot="-587529">
            <a:off x="887648" y="1364095"/>
            <a:ext cx="913271" cy="1079616"/>
          </a:xfrm>
          <a:custGeom>
            <a:rect b="b" l="l" r="r" t="t"/>
            <a:pathLst>
              <a:path extrusionOk="0" h="2158315" w="1827341">
                <a:moveTo>
                  <a:pt x="415525" y="518037"/>
                </a:moveTo>
                <a:cubicBezTo>
                  <a:pt x="394826" y="419683"/>
                  <a:pt x="427832" y="349270"/>
                  <a:pt x="502795" y="293946"/>
                </a:cubicBezTo>
                <a:cubicBezTo>
                  <a:pt x="525732" y="277181"/>
                  <a:pt x="541395" y="250357"/>
                  <a:pt x="564332" y="233592"/>
                </a:cubicBezTo>
                <a:cubicBezTo>
                  <a:pt x="612442" y="197827"/>
                  <a:pt x="666147" y="173238"/>
                  <a:pt x="727124" y="165973"/>
                </a:cubicBezTo>
                <a:cubicBezTo>
                  <a:pt x="736075" y="164855"/>
                  <a:pt x="746704" y="166532"/>
                  <a:pt x="753977" y="162620"/>
                </a:cubicBezTo>
                <a:cubicBezTo>
                  <a:pt x="818870" y="130767"/>
                  <a:pt x="889917" y="130208"/>
                  <a:pt x="958726" y="121825"/>
                </a:cubicBezTo>
                <a:cubicBezTo>
                  <a:pt x="1051031" y="110090"/>
                  <a:pt x="1142776" y="96119"/>
                  <a:pt x="1232284" y="71531"/>
                </a:cubicBezTo>
                <a:cubicBezTo>
                  <a:pt x="1256899" y="64825"/>
                  <a:pt x="1283192" y="61472"/>
                  <a:pt x="1306688" y="51971"/>
                </a:cubicBezTo>
                <a:cubicBezTo>
                  <a:pt x="1345847" y="36324"/>
                  <a:pt x="1383888" y="17324"/>
                  <a:pt x="1421370" y="0"/>
                </a:cubicBezTo>
                <a:cubicBezTo>
                  <a:pt x="1457173" y="31853"/>
                  <a:pt x="1460529" y="43030"/>
                  <a:pt x="1444866" y="79913"/>
                </a:cubicBezTo>
                <a:cubicBezTo>
                  <a:pt x="1443187" y="84384"/>
                  <a:pt x="1440950" y="88295"/>
                  <a:pt x="1438712" y="92207"/>
                </a:cubicBezTo>
                <a:cubicBezTo>
                  <a:pt x="1390042" y="182738"/>
                  <a:pt x="1403468" y="244768"/>
                  <a:pt x="1483466" y="312387"/>
                </a:cubicBezTo>
                <a:cubicBezTo>
                  <a:pt x="1538289" y="358211"/>
                  <a:pt x="1592554" y="405153"/>
                  <a:pt x="1645699" y="453213"/>
                </a:cubicBezTo>
                <a:cubicBezTo>
                  <a:pt x="1726815" y="526979"/>
                  <a:pt x="1784995" y="616392"/>
                  <a:pt x="1811848" y="723129"/>
                </a:cubicBezTo>
                <a:cubicBezTo>
                  <a:pt x="1835903" y="818689"/>
                  <a:pt x="1834225" y="916485"/>
                  <a:pt x="1790590" y="1005898"/>
                </a:cubicBezTo>
                <a:cubicBezTo>
                  <a:pt x="1752549" y="1084693"/>
                  <a:pt x="1707795" y="1161253"/>
                  <a:pt x="1641783" y="1222166"/>
                </a:cubicBezTo>
                <a:cubicBezTo>
                  <a:pt x="1632832" y="1230548"/>
                  <a:pt x="1625560" y="1244519"/>
                  <a:pt x="1623881" y="1256255"/>
                </a:cubicBezTo>
                <a:cubicBezTo>
                  <a:pt x="1609896" y="1379198"/>
                  <a:pt x="1595910" y="1502700"/>
                  <a:pt x="1584722" y="1626202"/>
                </a:cubicBezTo>
                <a:cubicBezTo>
                  <a:pt x="1576330" y="1725115"/>
                  <a:pt x="1572974" y="1824587"/>
                  <a:pt x="1565701" y="1923500"/>
                </a:cubicBezTo>
                <a:cubicBezTo>
                  <a:pt x="1563464" y="1956471"/>
                  <a:pt x="1558988" y="1990560"/>
                  <a:pt x="1548919" y="2021855"/>
                </a:cubicBezTo>
                <a:cubicBezTo>
                  <a:pt x="1544443" y="2036384"/>
                  <a:pt x="1525423" y="2049238"/>
                  <a:pt x="1509759" y="2056502"/>
                </a:cubicBezTo>
                <a:cubicBezTo>
                  <a:pt x="1431999" y="2092826"/>
                  <a:pt x="1347526" y="2097297"/>
                  <a:pt x="1263612" y="2105680"/>
                </a:cubicBezTo>
                <a:cubicBezTo>
                  <a:pt x="1189209" y="2112944"/>
                  <a:pt x="1114805" y="2121886"/>
                  <a:pt x="1039842" y="2128033"/>
                </a:cubicBezTo>
                <a:cubicBezTo>
                  <a:pt x="968236" y="2134180"/>
                  <a:pt x="896630" y="2139768"/>
                  <a:pt x="825023" y="2143680"/>
                </a:cubicBezTo>
                <a:cubicBezTo>
                  <a:pt x="718173" y="2149269"/>
                  <a:pt x="611323" y="2154298"/>
                  <a:pt x="503914" y="2157651"/>
                </a:cubicBezTo>
                <a:cubicBezTo>
                  <a:pt x="435105" y="2159886"/>
                  <a:pt x="366296" y="2157092"/>
                  <a:pt x="298605" y="2139768"/>
                </a:cubicBezTo>
                <a:cubicBezTo>
                  <a:pt x="254411" y="2128033"/>
                  <a:pt x="228118" y="2095621"/>
                  <a:pt x="216929" y="2053708"/>
                </a:cubicBezTo>
                <a:cubicBezTo>
                  <a:pt x="202944" y="2002295"/>
                  <a:pt x="193993" y="1949206"/>
                  <a:pt x="185602" y="1896676"/>
                </a:cubicBezTo>
                <a:cubicBezTo>
                  <a:pt x="173294" y="1821234"/>
                  <a:pt x="163225" y="1745792"/>
                  <a:pt x="152596" y="1670349"/>
                </a:cubicBezTo>
                <a:cubicBezTo>
                  <a:pt x="138051" y="1570877"/>
                  <a:pt x="122946" y="1470846"/>
                  <a:pt x="110639" y="1370815"/>
                </a:cubicBezTo>
                <a:cubicBezTo>
                  <a:pt x="106723" y="1339521"/>
                  <a:pt x="108960" y="1306550"/>
                  <a:pt x="113436" y="1275255"/>
                </a:cubicBezTo>
                <a:cubicBezTo>
                  <a:pt x="116792" y="1251225"/>
                  <a:pt x="111198" y="1235578"/>
                  <a:pt x="96094" y="1217695"/>
                </a:cubicBezTo>
                <a:cubicBezTo>
                  <a:pt x="66444" y="1181371"/>
                  <a:pt x="35116" y="1146165"/>
                  <a:pt x="17774" y="1099782"/>
                </a:cubicBezTo>
                <a:cubicBezTo>
                  <a:pt x="-6840" y="1032163"/>
                  <a:pt x="-127" y="963985"/>
                  <a:pt x="4348" y="895249"/>
                </a:cubicBezTo>
                <a:cubicBezTo>
                  <a:pt x="10502" y="821483"/>
                  <a:pt x="40151" y="753306"/>
                  <a:pt x="79870" y="692393"/>
                </a:cubicBezTo>
                <a:cubicBezTo>
                  <a:pt x="106723" y="651039"/>
                  <a:pt x="144764" y="614157"/>
                  <a:pt x="185042" y="585097"/>
                </a:cubicBezTo>
                <a:cubicBezTo>
                  <a:pt x="221405" y="558832"/>
                  <a:pt x="266159" y="542067"/>
                  <a:pt x="309234" y="529214"/>
                </a:cubicBezTo>
                <a:cubicBezTo>
                  <a:pt x="341681" y="519155"/>
                  <a:pt x="377484" y="521390"/>
                  <a:pt x="415525" y="518037"/>
                </a:cubicBezTo>
                <a:close/>
                <a:moveTo>
                  <a:pt x="1325708" y="146414"/>
                </a:moveTo>
                <a:cubicBezTo>
                  <a:pt x="1297737" y="159267"/>
                  <a:pt x="1272563" y="173238"/>
                  <a:pt x="1246270" y="182179"/>
                </a:cubicBezTo>
                <a:cubicBezTo>
                  <a:pt x="1141098" y="217386"/>
                  <a:pt x="1030332" y="220739"/>
                  <a:pt x="921804" y="238621"/>
                </a:cubicBezTo>
                <a:cubicBezTo>
                  <a:pt x="850198" y="250357"/>
                  <a:pt x="777472" y="253710"/>
                  <a:pt x="707544" y="280534"/>
                </a:cubicBezTo>
                <a:cubicBezTo>
                  <a:pt x="630344" y="310152"/>
                  <a:pt x="559856" y="344799"/>
                  <a:pt x="514543" y="417448"/>
                </a:cubicBezTo>
                <a:cubicBezTo>
                  <a:pt x="486012" y="462713"/>
                  <a:pt x="466433" y="488978"/>
                  <a:pt x="522934" y="534244"/>
                </a:cubicBezTo>
                <a:cubicBezTo>
                  <a:pt x="538039" y="545979"/>
                  <a:pt x="545871" y="562744"/>
                  <a:pt x="537479" y="578391"/>
                </a:cubicBezTo>
                <a:cubicBezTo>
                  <a:pt x="531326" y="590127"/>
                  <a:pt x="516781" y="600186"/>
                  <a:pt x="503914" y="604656"/>
                </a:cubicBezTo>
                <a:cubicBezTo>
                  <a:pt x="476502" y="613039"/>
                  <a:pt x="447412" y="618627"/>
                  <a:pt x="418881" y="623098"/>
                </a:cubicBezTo>
                <a:cubicBezTo>
                  <a:pt x="345597" y="634833"/>
                  <a:pt x="274550" y="651039"/>
                  <a:pt x="220845" y="706364"/>
                </a:cubicBezTo>
                <a:cubicBezTo>
                  <a:pt x="191196" y="737100"/>
                  <a:pt x="154833" y="765600"/>
                  <a:pt x="138051" y="803042"/>
                </a:cubicBezTo>
                <a:cubicBezTo>
                  <a:pt x="99450" y="886867"/>
                  <a:pt x="78192" y="976280"/>
                  <a:pt x="102247" y="1070722"/>
                </a:cubicBezTo>
                <a:cubicBezTo>
                  <a:pt x="114555" y="1118223"/>
                  <a:pt x="137491" y="1156783"/>
                  <a:pt x="177770" y="1186959"/>
                </a:cubicBezTo>
                <a:cubicBezTo>
                  <a:pt x="262243" y="1250108"/>
                  <a:pt x="352869" y="1298726"/>
                  <a:pt x="457482" y="1318285"/>
                </a:cubicBezTo>
                <a:cubicBezTo>
                  <a:pt x="530766" y="1332256"/>
                  <a:pt x="604051" y="1351256"/>
                  <a:pt x="678454" y="1357403"/>
                </a:cubicBezTo>
                <a:cubicBezTo>
                  <a:pt x="746145" y="1363550"/>
                  <a:pt x="814954" y="1368021"/>
                  <a:pt x="883763" y="1362433"/>
                </a:cubicBezTo>
                <a:cubicBezTo>
                  <a:pt x="933552" y="1358521"/>
                  <a:pt x="983341" y="1359080"/>
                  <a:pt x="1033129" y="1356844"/>
                </a:cubicBezTo>
                <a:cubicBezTo>
                  <a:pt x="1042080" y="1356286"/>
                  <a:pt x="1051031" y="1354609"/>
                  <a:pt x="1059982" y="1352374"/>
                </a:cubicBezTo>
                <a:cubicBezTo>
                  <a:pt x="1083477" y="1346785"/>
                  <a:pt x="1106973" y="1340638"/>
                  <a:pt x="1130469" y="1335050"/>
                </a:cubicBezTo>
                <a:cubicBezTo>
                  <a:pt x="1153965" y="1329462"/>
                  <a:pt x="1179699" y="1328903"/>
                  <a:pt x="1201516" y="1318844"/>
                </a:cubicBezTo>
                <a:cubicBezTo>
                  <a:pt x="1255221" y="1293696"/>
                  <a:pt x="1306128" y="1262961"/>
                  <a:pt x="1364868" y="1249549"/>
                </a:cubicBezTo>
                <a:cubicBezTo>
                  <a:pt x="1376056" y="1246755"/>
                  <a:pt x="1386126" y="1237813"/>
                  <a:pt x="1396755" y="1231107"/>
                </a:cubicBezTo>
                <a:cubicBezTo>
                  <a:pt x="1422489" y="1214342"/>
                  <a:pt x="1447103" y="1195901"/>
                  <a:pt x="1472837" y="1180253"/>
                </a:cubicBezTo>
                <a:cubicBezTo>
                  <a:pt x="1541087" y="1138900"/>
                  <a:pt x="1602064" y="1088046"/>
                  <a:pt x="1658006" y="1032163"/>
                </a:cubicBezTo>
                <a:cubicBezTo>
                  <a:pt x="1677027" y="1013163"/>
                  <a:pt x="1693250" y="990251"/>
                  <a:pt x="1706117" y="966780"/>
                </a:cubicBezTo>
                <a:cubicBezTo>
                  <a:pt x="1718983" y="942750"/>
                  <a:pt x="1725137" y="915367"/>
                  <a:pt x="1734647" y="889661"/>
                </a:cubicBezTo>
                <a:cubicBezTo>
                  <a:pt x="1762059" y="815336"/>
                  <a:pt x="1750311" y="744923"/>
                  <a:pt x="1715067" y="676746"/>
                </a:cubicBezTo>
                <a:cubicBezTo>
                  <a:pt x="1659684" y="571126"/>
                  <a:pt x="1564582" y="501272"/>
                  <a:pt x="1480109" y="422477"/>
                </a:cubicBezTo>
                <a:cubicBezTo>
                  <a:pt x="1403468" y="350947"/>
                  <a:pt x="1338016" y="274945"/>
                  <a:pt x="1332421" y="163738"/>
                </a:cubicBezTo>
                <a:cubicBezTo>
                  <a:pt x="1330184" y="158708"/>
                  <a:pt x="1327386" y="153120"/>
                  <a:pt x="1325708" y="146414"/>
                </a:cubicBezTo>
                <a:close/>
                <a:moveTo>
                  <a:pt x="196231" y="1313814"/>
                </a:moveTo>
                <a:cubicBezTo>
                  <a:pt x="200147" y="1338962"/>
                  <a:pt x="201825" y="1353491"/>
                  <a:pt x="204622" y="1368021"/>
                </a:cubicBezTo>
                <a:cubicBezTo>
                  <a:pt x="213573" y="1416081"/>
                  <a:pt x="224202" y="1464140"/>
                  <a:pt x="232593" y="1512200"/>
                </a:cubicBezTo>
                <a:cubicBezTo>
                  <a:pt x="247138" y="1598260"/>
                  <a:pt x="260564" y="1684320"/>
                  <a:pt x="273991" y="1769821"/>
                </a:cubicBezTo>
                <a:cubicBezTo>
                  <a:pt x="276788" y="1787145"/>
                  <a:pt x="283501" y="1800557"/>
                  <a:pt x="299724" y="1810616"/>
                </a:cubicBezTo>
                <a:cubicBezTo>
                  <a:pt x="360142" y="1847499"/>
                  <a:pt x="447412" y="1841911"/>
                  <a:pt x="507830" y="1794410"/>
                </a:cubicBezTo>
                <a:cubicBezTo>
                  <a:pt x="503914" y="1780439"/>
                  <a:pt x="499439" y="1766468"/>
                  <a:pt x="496641" y="1751380"/>
                </a:cubicBezTo>
                <a:cubicBezTo>
                  <a:pt x="483215" y="1683761"/>
                  <a:pt x="498879" y="1622849"/>
                  <a:pt x="549787" y="1575348"/>
                </a:cubicBezTo>
                <a:cubicBezTo>
                  <a:pt x="582793" y="1544612"/>
                  <a:pt x="624190" y="1533435"/>
                  <a:pt x="668944" y="1551318"/>
                </a:cubicBezTo>
                <a:cubicBezTo>
                  <a:pt x="710901" y="1568083"/>
                  <a:pt x="728243" y="1602172"/>
                  <a:pt x="733278" y="1644084"/>
                </a:cubicBezTo>
                <a:cubicBezTo>
                  <a:pt x="737194" y="1678732"/>
                  <a:pt x="730481" y="1712262"/>
                  <a:pt x="712020" y="1741321"/>
                </a:cubicBezTo>
                <a:cubicBezTo>
                  <a:pt x="690762" y="1775968"/>
                  <a:pt x="665588" y="1807822"/>
                  <a:pt x="643211" y="1839675"/>
                </a:cubicBezTo>
                <a:cubicBezTo>
                  <a:pt x="660553" y="1873205"/>
                  <a:pt x="688524" y="1881588"/>
                  <a:pt x="720411" y="1886617"/>
                </a:cubicBezTo>
                <a:cubicBezTo>
                  <a:pt x="763487" y="1893323"/>
                  <a:pt x="803765" y="1891647"/>
                  <a:pt x="846282" y="1878794"/>
                </a:cubicBezTo>
                <a:cubicBezTo>
                  <a:pt x="895511" y="1863705"/>
                  <a:pt x="936349" y="1837440"/>
                  <a:pt x="978306" y="1810057"/>
                </a:cubicBezTo>
                <a:cubicBezTo>
                  <a:pt x="913972" y="1709467"/>
                  <a:pt x="956488" y="1602172"/>
                  <a:pt x="1012431" y="1556348"/>
                </a:cubicBezTo>
                <a:cubicBezTo>
                  <a:pt x="1047115" y="1527847"/>
                  <a:pt x="1091869" y="1521700"/>
                  <a:pt x="1132147" y="1541818"/>
                </a:cubicBezTo>
                <a:cubicBezTo>
                  <a:pt x="1172426" y="1561936"/>
                  <a:pt x="1195922" y="1601054"/>
                  <a:pt x="1187530" y="1647996"/>
                </a:cubicBezTo>
                <a:cubicBezTo>
                  <a:pt x="1181377" y="1682085"/>
                  <a:pt x="1166832" y="1714497"/>
                  <a:pt x="1155084" y="1747468"/>
                </a:cubicBezTo>
                <a:cubicBezTo>
                  <a:pt x="1150049" y="1760880"/>
                  <a:pt x="1141658" y="1773174"/>
                  <a:pt x="1131588" y="1790498"/>
                </a:cubicBezTo>
                <a:cubicBezTo>
                  <a:pt x="1202075" y="1786028"/>
                  <a:pt x="1263612" y="1770939"/>
                  <a:pt x="1318995" y="1740762"/>
                </a:cubicBezTo>
                <a:cubicBezTo>
                  <a:pt x="1361511" y="1717850"/>
                  <a:pt x="1396196" y="1682085"/>
                  <a:pt x="1435355" y="1652467"/>
                </a:cubicBezTo>
                <a:cubicBezTo>
                  <a:pt x="1451579" y="1640172"/>
                  <a:pt x="1469480" y="1629555"/>
                  <a:pt x="1491298" y="1615584"/>
                </a:cubicBezTo>
                <a:cubicBezTo>
                  <a:pt x="1505843" y="1518347"/>
                  <a:pt x="1521507" y="1413845"/>
                  <a:pt x="1538289" y="1302638"/>
                </a:cubicBezTo>
                <a:cubicBezTo>
                  <a:pt x="1491857" y="1326109"/>
                  <a:pt x="1449900" y="1341756"/>
                  <a:pt x="1414097" y="1366345"/>
                </a:cubicBezTo>
                <a:cubicBezTo>
                  <a:pt x="1373819" y="1394286"/>
                  <a:pt x="1329624" y="1410492"/>
                  <a:pt x="1284311" y="1422228"/>
                </a:cubicBezTo>
                <a:cubicBezTo>
                  <a:pt x="1216620" y="1439552"/>
                  <a:pt x="1150049" y="1459670"/>
                  <a:pt x="1079002" y="1464699"/>
                </a:cubicBezTo>
                <a:cubicBezTo>
                  <a:pt x="1023060" y="1469170"/>
                  <a:pt x="967117" y="1473082"/>
                  <a:pt x="911175" y="1471964"/>
                </a:cubicBezTo>
                <a:cubicBezTo>
                  <a:pt x="845722" y="1470846"/>
                  <a:pt x="780829" y="1463022"/>
                  <a:pt x="715376" y="1458552"/>
                </a:cubicBezTo>
                <a:cubicBezTo>
                  <a:pt x="706426" y="1457993"/>
                  <a:pt x="696915" y="1457434"/>
                  <a:pt x="687965" y="1456875"/>
                </a:cubicBezTo>
                <a:cubicBezTo>
                  <a:pt x="647127" y="1452964"/>
                  <a:pt x="605170" y="1452964"/>
                  <a:pt x="565451" y="1444581"/>
                </a:cubicBezTo>
                <a:cubicBezTo>
                  <a:pt x="505592" y="1431728"/>
                  <a:pt x="447972" y="1411051"/>
                  <a:pt x="388673" y="1397639"/>
                </a:cubicBezTo>
                <a:cubicBezTo>
                  <a:pt x="346156" y="1388139"/>
                  <a:pt x="306997" y="1373609"/>
                  <a:pt x="270075" y="1350697"/>
                </a:cubicBezTo>
                <a:cubicBezTo>
                  <a:pt x="248817" y="1338962"/>
                  <a:pt x="226440" y="1329462"/>
                  <a:pt x="196231" y="1313814"/>
                </a:cubicBezTo>
                <a:close/>
                <a:moveTo>
                  <a:pt x="1463327" y="1715056"/>
                </a:moveTo>
                <a:cubicBezTo>
                  <a:pt x="1454376" y="1722879"/>
                  <a:pt x="1447103" y="1728468"/>
                  <a:pt x="1441509" y="1734615"/>
                </a:cubicBezTo>
                <a:cubicBezTo>
                  <a:pt x="1366546" y="1817322"/>
                  <a:pt x="1278157" y="1874882"/>
                  <a:pt x="1164594" y="1888853"/>
                </a:cubicBezTo>
                <a:cubicBezTo>
                  <a:pt x="1136623" y="1892206"/>
                  <a:pt x="1110330" y="1895559"/>
                  <a:pt x="1084037" y="1881029"/>
                </a:cubicBezTo>
                <a:cubicBezTo>
                  <a:pt x="1065017" y="1870411"/>
                  <a:pt x="1047674" y="1873764"/>
                  <a:pt x="1029213" y="1887176"/>
                </a:cubicBezTo>
                <a:cubicBezTo>
                  <a:pt x="968236" y="1931883"/>
                  <a:pt x="902783" y="1964295"/>
                  <a:pt x="825583" y="1974913"/>
                </a:cubicBezTo>
                <a:cubicBezTo>
                  <a:pt x="774675" y="1981619"/>
                  <a:pt x="728243" y="1977148"/>
                  <a:pt x="682930" y="1954795"/>
                </a:cubicBezTo>
                <a:cubicBezTo>
                  <a:pt x="644889" y="1935795"/>
                  <a:pt x="606848" y="1916235"/>
                  <a:pt x="563772" y="1893882"/>
                </a:cubicBezTo>
                <a:cubicBezTo>
                  <a:pt x="482096" y="1937471"/>
                  <a:pt x="392589" y="1948089"/>
                  <a:pt x="292452" y="1897235"/>
                </a:cubicBezTo>
                <a:cubicBezTo>
                  <a:pt x="301962" y="1955354"/>
                  <a:pt x="309794" y="2003972"/>
                  <a:pt x="318745" y="2057620"/>
                </a:cubicBezTo>
                <a:cubicBezTo>
                  <a:pt x="358464" y="2057620"/>
                  <a:pt x="393148" y="2059296"/>
                  <a:pt x="428392" y="2057061"/>
                </a:cubicBezTo>
                <a:cubicBezTo>
                  <a:pt x="498879" y="2053149"/>
                  <a:pt x="568807" y="2043649"/>
                  <a:pt x="639295" y="2042531"/>
                </a:cubicBezTo>
                <a:cubicBezTo>
                  <a:pt x="763487" y="2040855"/>
                  <a:pt x="887120" y="2033031"/>
                  <a:pt x="1010193" y="2018502"/>
                </a:cubicBezTo>
                <a:cubicBezTo>
                  <a:pt x="1095225" y="2008443"/>
                  <a:pt x="1180817" y="2000619"/>
                  <a:pt x="1266409" y="1996707"/>
                </a:cubicBezTo>
                <a:cubicBezTo>
                  <a:pt x="1311163" y="1994472"/>
                  <a:pt x="1354239" y="1989442"/>
                  <a:pt x="1397315" y="1976589"/>
                </a:cubicBezTo>
                <a:cubicBezTo>
                  <a:pt x="1428642" y="1967089"/>
                  <a:pt x="1442068" y="1949206"/>
                  <a:pt x="1445425" y="1918471"/>
                </a:cubicBezTo>
                <a:cubicBezTo>
                  <a:pt x="1451579" y="1856440"/>
                  <a:pt x="1459411" y="1794410"/>
                  <a:pt x="1466683" y="1731821"/>
                </a:cubicBezTo>
                <a:cubicBezTo>
                  <a:pt x="1466683" y="1727909"/>
                  <a:pt x="1465005" y="1723997"/>
                  <a:pt x="1463327" y="1715056"/>
                </a:cubicBezTo>
                <a:close/>
                <a:moveTo>
                  <a:pt x="1118162" y="1607201"/>
                </a:moveTo>
                <a:cubicBezTo>
                  <a:pt x="1054387" y="1615584"/>
                  <a:pt x="1018584" y="1688232"/>
                  <a:pt x="1045437" y="1747468"/>
                </a:cubicBezTo>
                <a:cubicBezTo>
                  <a:pt x="1088512" y="1710026"/>
                  <a:pt x="1115924" y="1666996"/>
                  <a:pt x="1118162" y="1607201"/>
                </a:cubicBezTo>
                <a:close/>
                <a:moveTo>
                  <a:pt x="642651" y="1635702"/>
                </a:moveTo>
                <a:cubicBezTo>
                  <a:pt x="614680" y="1661967"/>
                  <a:pt x="590625" y="1690467"/>
                  <a:pt x="595100" y="1732380"/>
                </a:cubicBezTo>
                <a:cubicBezTo>
                  <a:pt x="615799" y="1702762"/>
                  <a:pt x="642651" y="1675938"/>
                  <a:pt x="642651" y="1635702"/>
                </a:cubicBezTo>
                <a:close/>
                <a:moveTo>
                  <a:pt x="857470" y="495684"/>
                </a:moveTo>
                <a:cubicBezTo>
                  <a:pt x="857470" y="478919"/>
                  <a:pt x="855792" y="462154"/>
                  <a:pt x="858030" y="445389"/>
                </a:cubicBezTo>
                <a:cubicBezTo>
                  <a:pt x="863064" y="396212"/>
                  <a:pt x="891036" y="362682"/>
                  <a:pt x="932433" y="338093"/>
                </a:cubicBezTo>
                <a:cubicBezTo>
                  <a:pt x="939146" y="334182"/>
                  <a:pt x="945859" y="330270"/>
                  <a:pt x="952013" y="326358"/>
                </a:cubicBezTo>
                <a:cubicBezTo>
                  <a:pt x="997326" y="296740"/>
                  <a:pt x="1033689" y="300093"/>
                  <a:pt x="1066135" y="343123"/>
                </a:cubicBezTo>
                <a:cubicBezTo>
                  <a:pt x="1085156" y="368270"/>
                  <a:pt x="1099141" y="373300"/>
                  <a:pt x="1129910" y="362682"/>
                </a:cubicBezTo>
                <a:cubicBezTo>
                  <a:pt x="1166272" y="350388"/>
                  <a:pt x="1207110" y="353182"/>
                  <a:pt x="1235641" y="387271"/>
                </a:cubicBezTo>
                <a:cubicBezTo>
                  <a:pt x="1263053" y="420242"/>
                  <a:pt x="1265850" y="459919"/>
                  <a:pt x="1245151" y="494566"/>
                </a:cubicBezTo>
                <a:cubicBezTo>
                  <a:pt x="1222215" y="533685"/>
                  <a:pt x="1195362" y="571685"/>
                  <a:pt x="1162356" y="602421"/>
                </a:cubicBezTo>
                <a:cubicBezTo>
                  <a:pt x="1121518" y="640980"/>
                  <a:pt x="1075086" y="673952"/>
                  <a:pt x="1021381" y="694628"/>
                </a:cubicBezTo>
                <a:cubicBezTo>
                  <a:pt x="967677" y="715864"/>
                  <a:pt x="950894" y="710276"/>
                  <a:pt x="910056" y="670040"/>
                </a:cubicBezTo>
                <a:cubicBezTo>
                  <a:pt x="865861" y="626451"/>
                  <a:pt x="861946" y="573362"/>
                  <a:pt x="859148" y="518037"/>
                </a:cubicBezTo>
                <a:cubicBezTo>
                  <a:pt x="858589" y="510214"/>
                  <a:pt x="859148" y="502949"/>
                  <a:pt x="859148" y="495125"/>
                </a:cubicBezTo>
                <a:cubicBezTo>
                  <a:pt x="859148" y="495684"/>
                  <a:pt x="858030" y="495684"/>
                  <a:pt x="857470" y="495684"/>
                </a:cubicBezTo>
                <a:close/>
                <a:moveTo>
                  <a:pt x="958726" y="621980"/>
                </a:moveTo>
                <a:cubicBezTo>
                  <a:pt x="1002920" y="594039"/>
                  <a:pt x="1043758" y="574479"/>
                  <a:pt x="1076205" y="545979"/>
                </a:cubicBezTo>
                <a:cubicBezTo>
                  <a:pt x="1108652" y="518037"/>
                  <a:pt x="1156203" y="502390"/>
                  <a:pt x="1170748" y="442595"/>
                </a:cubicBezTo>
                <a:cubicBezTo>
                  <a:pt x="1148371" y="452654"/>
                  <a:pt x="1133266" y="457684"/>
                  <a:pt x="1119281" y="465507"/>
                </a:cubicBezTo>
                <a:cubicBezTo>
                  <a:pt x="1107533" y="472213"/>
                  <a:pt x="1098023" y="482831"/>
                  <a:pt x="1086834" y="490655"/>
                </a:cubicBezTo>
                <a:cubicBezTo>
                  <a:pt x="1054387" y="513567"/>
                  <a:pt x="1034248" y="509096"/>
                  <a:pt x="1019703" y="472772"/>
                </a:cubicBezTo>
                <a:cubicBezTo>
                  <a:pt x="1011312" y="451536"/>
                  <a:pt x="1007955" y="428624"/>
                  <a:pt x="1002361" y="406830"/>
                </a:cubicBezTo>
                <a:cubicBezTo>
                  <a:pt x="971593" y="411859"/>
                  <a:pt x="955929" y="425830"/>
                  <a:pt x="949775" y="452654"/>
                </a:cubicBezTo>
                <a:cubicBezTo>
                  <a:pt x="936908" y="506302"/>
                  <a:pt x="944181" y="558273"/>
                  <a:pt x="958726" y="621980"/>
                </a:cubicBezTo>
                <a:close/>
              </a:path>
            </a:pathLst>
          </a:custGeom>
          <a:solidFill>
            <a:srgbClr val="FDB50C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 rot="188886">
            <a:off x="4414929" y="3773693"/>
            <a:ext cx="823410" cy="1654767"/>
          </a:xfrm>
          <a:custGeom>
            <a:rect b="b" l="l" r="r" t="t"/>
            <a:pathLst>
              <a:path extrusionOk="0" h="3305405" w="1644335">
                <a:moveTo>
                  <a:pt x="829936" y="3304150"/>
                </a:moveTo>
                <a:cubicBezTo>
                  <a:pt x="782448" y="3301776"/>
                  <a:pt x="735553" y="3302963"/>
                  <a:pt x="690440" y="3296434"/>
                </a:cubicBezTo>
                <a:cubicBezTo>
                  <a:pt x="618614" y="3285748"/>
                  <a:pt x="547381" y="3271502"/>
                  <a:pt x="476743" y="3254881"/>
                </a:cubicBezTo>
                <a:cubicBezTo>
                  <a:pt x="423319" y="3242416"/>
                  <a:pt x="371675" y="3223420"/>
                  <a:pt x="318845" y="3207393"/>
                </a:cubicBezTo>
                <a:cubicBezTo>
                  <a:pt x="311721" y="3205019"/>
                  <a:pt x="303411" y="3203831"/>
                  <a:pt x="297475" y="3199676"/>
                </a:cubicBezTo>
                <a:cubicBezTo>
                  <a:pt x="208435" y="3139722"/>
                  <a:pt x="115239" y="3086298"/>
                  <a:pt x="43413" y="3004381"/>
                </a:cubicBezTo>
                <a:cubicBezTo>
                  <a:pt x="10765" y="2967578"/>
                  <a:pt x="-1107" y="2930774"/>
                  <a:pt x="80" y="2883286"/>
                </a:cubicBezTo>
                <a:cubicBezTo>
                  <a:pt x="2455" y="2809680"/>
                  <a:pt x="13733" y="2738447"/>
                  <a:pt x="33322" y="2668402"/>
                </a:cubicBezTo>
                <a:cubicBezTo>
                  <a:pt x="38071" y="2651188"/>
                  <a:pt x="46975" y="2635754"/>
                  <a:pt x="51724" y="2618540"/>
                </a:cubicBezTo>
                <a:cubicBezTo>
                  <a:pt x="58253" y="2596576"/>
                  <a:pt x="62408" y="2574020"/>
                  <a:pt x="67751" y="2552056"/>
                </a:cubicBezTo>
                <a:cubicBezTo>
                  <a:pt x="74281" y="2524750"/>
                  <a:pt x="81404" y="2498038"/>
                  <a:pt x="87933" y="2470733"/>
                </a:cubicBezTo>
                <a:cubicBezTo>
                  <a:pt x="89714" y="2463609"/>
                  <a:pt x="91495" y="2455893"/>
                  <a:pt x="93276" y="2448769"/>
                </a:cubicBezTo>
                <a:cubicBezTo>
                  <a:pt x="107522" y="2391784"/>
                  <a:pt x="121175" y="2334798"/>
                  <a:pt x="135422" y="2277812"/>
                </a:cubicBezTo>
                <a:cubicBezTo>
                  <a:pt x="142545" y="2249319"/>
                  <a:pt x="147294" y="2220232"/>
                  <a:pt x="156791" y="2192927"/>
                </a:cubicBezTo>
                <a:cubicBezTo>
                  <a:pt x="179942" y="2125850"/>
                  <a:pt x="206060" y="2059366"/>
                  <a:pt x="229804" y="1992289"/>
                </a:cubicBezTo>
                <a:cubicBezTo>
                  <a:pt x="242270" y="1957860"/>
                  <a:pt x="249987" y="1921650"/>
                  <a:pt x="263046" y="1887221"/>
                </a:cubicBezTo>
                <a:cubicBezTo>
                  <a:pt x="277886" y="1847450"/>
                  <a:pt x="296288" y="1808272"/>
                  <a:pt x="312909" y="1769095"/>
                </a:cubicBezTo>
                <a:cubicBezTo>
                  <a:pt x="315877" y="1761971"/>
                  <a:pt x="320625" y="1755442"/>
                  <a:pt x="322406" y="1748319"/>
                </a:cubicBezTo>
                <a:cubicBezTo>
                  <a:pt x="341995" y="1666995"/>
                  <a:pt x="382360" y="1593982"/>
                  <a:pt x="415008" y="1517407"/>
                </a:cubicBezTo>
                <a:cubicBezTo>
                  <a:pt x="429848" y="1482978"/>
                  <a:pt x="449437" y="1450924"/>
                  <a:pt x="459528" y="1413527"/>
                </a:cubicBezTo>
                <a:cubicBezTo>
                  <a:pt x="473775" y="1362477"/>
                  <a:pt x="499893" y="1314395"/>
                  <a:pt x="520076" y="1264533"/>
                </a:cubicBezTo>
                <a:cubicBezTo>
                  <a:pt x="545601" y="1202204"/>
                  <a:pt x="571126" y="1139876"/>
                  <a:pt x="596650" y="1077548"/>
                </a:cubicBezTo>
                <a:cubicBezTo>
                  <a:pt x="607929" y="1050242"/>
                  <a:pt x="619801" y="1023530"/>
                  <a:pt x="631673" y="996818"/>
                </a:cubicBezTo>
                <a:cubicBezTo>
                  <a:pt x="649481" y="957047"/>
                  <a:pt x="665508" y="916682"/>
                  <a:pt x="685097" y="878097"/>
                </a:cubicBezTo>
                <a:cubicBezTo>
                  <a:pt x="697563" y="854353"/>
                  <a:pt x="707060" y="827641"/>
                  <a:pt x="738521" y="816956"/>
                </a:cubicBezTo>
                <a:cubicBezTo>
                  <a:pt x="750393" y="812801"/>
                  <a:pt x="756923" y="790838"/>
                  <a:pt x="765233" y="776591"/>
                </a:cubicBezTo>
                <a:cubicBezTo>
                  <a:pt x="780667" y="749879"/>
                  <a:pt x="804411" y="741569"/>
                  <a:pt x="833498" y="744537"/>
                </a:cubicBezTo>
                <a:cubicBezTo>
                  <a:pt x="860210" y="746911"/>
                  <a:pt x="879205" y="763532"/>
                  <a:pt x="889890" y="785495"/>
                </a:cubicBezTo>
                <a:cubicBezTo>
                  <a:pt x="917196" y="841888"/>
                  <a:pt x="946282" y="897686"/>
                  <a:pt x="967058" y="956453"/>
                </a:cubicBezTo>
                <a:cubicBezTo>
                  <a:pt x="1013953" y="1090607"/>
                  <a:pt x="1055505" y="1225949"/>
                  <a:pt x="1101212" y="1360696"/>
                </a:cubicBezTo>
                <a:cubicBezTo>
                  <a:pt x="1132673" y="1453892"/>
                  <a:pt x="1168883" y="1545306"/>
                  <a:pt x="1202125" y="1637909"/>
                </a:cubicBezTo>
                <a:cubicBezTo>
                  <a:pt x="1229430" y="1713296"/>
                  <a:pt x="1257330" y="1788683"/>
                  <a:pt x="1282855" y="1865258"/>
                </a:cubicBezTo>
                <a:cubicBezTo>
                  <a:pt x="1308379" y="1941239"/>
                  <a:pt x="1330936" y="2018408"/>
                  <a:pt x="1354680" y="2094982"/>
                </a:cubicBezTo>
                <a:cubicBezTo>
                  <a:pt x="1368333" y="2140096"/>
                  <a:pt x="1380205" y="2185803"/>
                  <a:pt x="1393858" y="2230917"/>
                </a:cubicBezTo>
                <a:cubicBezTo>
                  <a:pt x="1410479" y="2284341"/>
                  <a:pt x="1428881" y="2337766"/>
                  <a:pt x="1446689" y="2390596"/>
                </a:cubicBezTo>
                <a:cubicBezTo>
                  <a:pt x="1482305" y="2495664"/>
                  <a:pt x="1517327" y="2600732"/>
                  <a:pt x="1554131" y="2705799"/>
                </a:cubicBezTo>
                <a:cubicBezTo>
                  <a:pt x="1566596" y="2742009"/>
                  <a:pt x="1584404" y="2776438"/>
                  <a:pt x="1596870" y="2812648"/>
                </a:cubicBezTo>
                <a:cubicBezTo>
                  <a:pt x="1614085" y="2860136"/>
                  <a:pt x="1629518" y="2908811"/>
                  <a:pt x="1643171" y="2957486"/>
                </a:cubicBezTo>
                <a:cubicBezTo>
                  <a:pt x="1646139" y="2966984"/>
                  <a:pt x="1643171" y="2981824"/>
                  <a:pt x="1637235" y="2990135"/>
                </a:cubicBezTo>
                <a:cubicBezTo>
                  <a:pt x="1618833" y="3017440"/>
                  <a:pt x="1600432" y="3045933"/>
                  <a:pt x="1576094" y="3067897"/>
                </a:cubicBezTo>
                <a:cubicBezTo>
                  <a:pt x="1547008" y="3094609"/>
                  <a:pt x="1513172" y="3115978"/>
                  <a:pt x="1480524" y="3137348"/>
                </a:cubicBezTo>
                <a:cubicBezTo>
                  <a:pt x="1447876" y="3159311"/>
                  <a:pt x="1415228" y="3182462"/>
                  <a:pt x="1379612" y="3197895"/>
                </a:cubicBezTo>
                <a:cubicBezTo>
                  <a:pt x="1301256" y="3231731"/>
                  <a:pt x="1222307" y="3262004"/>
                  <a:pt x="1136235" y="3276251"/>
                </a:cubicBezTo>
                <a:cubicBezTo>
                  <a:pt x="1050162" y="3290498"/>
                  <a:pt x="963497" y="3291685"/>
                  <a:pt x="877424" y="3304744"/>
                </a:cubicBezTo>
                <a:cubicBezTo>
                  <a:pt x="861991" y="3306525"/>
                  <a:pt x="844776" y="3304150"/>
                  <a:pt x="829936" y="3304150"/>
                </a:cubicBezTo>
                <a:close/>
                <a:moveTo>
                  <a:pt x="70719" y="2941459"/>
                </a:moveTo>
                <a:cubicBezTo>
                  <a:pt x="99212" y="2965797"/>
                  <a:pt x="126517" y="2992509"/>
                  <a:pt x="157385" y="3014472"/>
                </a:cubicBezTo>
                <a:cubicBezTo>
                  <a:pt x="188252" y="3037029"/>
                  <a:pt x="224462" y="3052463"/>
                  <a:pt x="253548" y="3076801"/>
                </a:cubicBezTo>
                <a:cubicBezTo>
                  <a:pt x="282041" y="3100545"/>
                  <a:pt x="315283" y="3114198"/>
                  <a:pt x="348525" y="3125476"/>
                </a:cubicBezTo>
                <a:cubicBezTo>
                  <a:pt x="410259" y="3146252"/>
                  <a:pt x="473775" y="3162279"/>
                  <a:pt x="536697" y="3178900"/>
                </a:cubicBezTo>
                <a:cubicBezTo>
                  <a:pt x="572313" y="3188398"/>
                  <a:pt x="608522" y="3198489"/>
                  <a:pt x="644732" y="3203831"/>
                </a:cubicBezTo>
                <a:cubicBezTo>
                  <a:pt x="710028" y="3213329"/>
                  <a:pt x="775918" y="3222233"/>
                  <a:pt x="842995" y="3219265"/>
                </a:cubicBezTo>
                <a:cubicBezTo>
                  <a:pt x="888703" y="3216891"/>
                  <a:pt x="935597" y="3222233"/>
                  <a:pt x="980711" y="3216297"/>
                </a:cubicBezTo>
                <a:cubicBezTo>
                  <a:pt x="1061441" y="3206206"/>
                  <a:pt x="1142171" y="3194927"/>
                  <a:pt x="1219933" y="3168215"/>
                </a:cubicBezTo>
                <a:cubicBezTo>
                  <a:pt x="1305411" y="3139129"/>
                  <a:pt x="1390297" y="3110636"/>
                  <a:pt x="1463903" y="3056025"/>
                </a:cubicBezTo>
                <a:cubicBezTo>
                  <a:pt x="1497145" y="3031093"/>
                  <a:pt x="1530980" y="3007349"/>
                  <a:pt x="1563035" y="2984199"/>
                </a:cubicBezTo>
                <a:cubicBezTo>
                  <a:pt x="1547008" y="2937304"/>
                  <a:pt x="1533355" y="2895158"/>
                  <a:pt x="1518515" y="2853013"/>
                </a:cubicBezTo>
                <a:cubicBezTo>
                  <a:pt x="1497145" y="2794246"/>
                  <a:pt x="1473401" y="2736073"/>
                  <a:pt x="1453218" y="2677306"/>
                </a:cubicBezTo>
                <a:cubicBezTo>
                  <a:pt x="1439566" y="2637535"/>
                  <a:pt x="1430662" y="2595983"/>
                  <a:pt x="1419383" y="2555618"/>
                </a:cubicBezTo>
                <a:cubicBezTo>
                  <a:pt x="1402762" y="2498038"/>
                  <a:pt x="1385548" y="2441052"/>
                  <a:pt x="1367740" y="2384067"/>
                </a:cubicBezTo>
                <a:cubicBezTo>
                  <a:pt x="1359429" y="2357948"/>
                  <a:pt x="1349932" y="2332423"/>
                  <a:pt x="1338653" y="2300369"/>
                </a:cubicBezTo>
                <a:cubicBezTo>
                  <a:pt x="1320845" y="2331830"/>
                  <a:pt x="1306599" y="2356167"/>
                  <a:pt x="1293539" y="2380505"/>
                </a:cubicBezTo>
                <a:cubicBezTo>
                  <a:pt x="1262079" y="2437491"/>
                  <a:pt x="1216371" y="2476075"/>
                  <a:pt x="1151075" y="2483792"/>
                </a:cubicBezTo>
                <a:cubicBezTo>
                  <a:pt x="1123176" y="2487354"/>
                  <a:pt x="1093495" y="2481418"/>
                  <a:pt x="1063222" y="2480230"/>
                </a:cubicBezTo>
                <a:cubicBezTo>
                  <a:pt x="1028199" y="2544339"/>
                  <a:pt x="982492" y="2603106"/>
                  <a:pt x="925506" y="2653562"/>
                </a:cubicBezTo>
                <a:cubicBezTo>
                  <a:pt x="858429" y="2712922"/>
                  <a:pt x="755142" y="2721233"/>
                  <a:pt x="679755" y="2671964"/>
                </a:cubicBezTo>
                <a:cubicBezTo>
                  <a:pt x="670851" y="2666028"/>
                  <a:pt x="661353" y="2660092"/>
                  <a:pt x="650668" y="2652969"/>
                </a:cubicBezTo>
                <a:cubicBezTo>
                  <a:pt x="615052" y="2719452"/>
                  <a:pt x="568158" y="2768721"/>
                  <a:pt x="502861" y="2801369"/>
                </a:cubicBezTo>
                <a:cubicBezTo>
                  <a:pt x="457748" y="2823926"/>
                  <a:pt x="413821" y="2832237"/>
                  <a:pt x="366333" y="2817990"/>
                </a:cubicBezTo>
                <a:cubicBezTo>
                  <a:pt x="342589" y="2810867"/>
                  <a:pt x="320625" y="2796620"/>
                  <a:pt x="299256" y="2785935"/>
                </a:cubicBezTo>
                <a:cubicBezTo>
                  <a:pt x="274324" y="2806118"/>
                  <a:pt x="250580" y="2826894"/>
                  <a:pt x="225055" y="2846483"/>
                </a:cubicBezTo>
                <a:cubicBezTo>
                  <a:pt x="205467" y="2861323"/>
                  <a:pt x="183503" y="2872008"/>
                  <a:pt x="157385" y="2867259"/>
                </a:cubicBezTo>
                <a:cubicBezTo>
                  <a:pt x="136609" y="2863697"/>
                  <a:pt x="115833" y="2860136"/>
                  <a:pt x="90901" y="2855981"/>
                </a:cubicBezTo>
                <a:cubicBezTo>
                  <a:pt x="84965" y="2882099"/>
                  <a:pt x="78436" y="2908811"/>
                  <a:pt x="70719" y="2941459"/>
                </a:cubicBezTo>
                <a:close/>
                <a:moveTo>
                  <a:pt x="326561" y="2740822"/>
                </a:moveTo>
                <a:cubicBezTo>
                  <a:pt x="377018" y="2773470"/>
                  <a:pt x="437565" y="2768721"/>
                  <a:pt x="482679" y="2737854"/>
                </a:cubicBezTo>
                <a:cubicBezTo>
                  <a:pt x="530167" y="2705799"/>
                  <a:pt x="558660" y="2660092"/>
                  <a:pt x="590121" y="2614384"/>
                </a:cubicBezTo>
                <a:cubicBezTo>
                  <a:pt x="606742" y="2590047"/>
                  <a:pt x="606742" y="2568677"/>
                  <a:pt x="593682" y="2543746"/>
                </a:cubicBezTo>
                <a:cubicBezTo>
                  <a:pt x="585372" y="2528312"/>
                  <a:pt x="578249" y="2511098"/>
                  <a:pt x="575874" y="2493883"/>
                </a:cubicBezTo>
                <a:cubicBezTo>
                  <a:pt x="564002" y="2423838"/>
                  <a:pt x="565783" y="2353793"/>
                  <a:pt x="580623" y="2284341"/>
                </a:cubicBezTo>
                <a:cubicBezTo>
                  <a:pt x="590714" y="2234479"/>
                  <a:pt x="609710" y="2188771"/>
                  <a:pt x="641171" y="2149000"/>
                </a:cubicBezTo>
                <a:cubicBezTo>
                  <a:pt x="661947" y="2122882"/>
                  <a:pt x="688065" y="2102699"/>
                  <a:pt x="723681" y="2113384"/>
                </a:cubicBezTo>
                <a:cubicBezTo>
                  <a:pt x="756923" y="2123475"/>
                  <a:pt x="778886" y="2147813"/>
                  <a:pt x="780667" y="2182835"/>
                </a:cubicBezTo>
                <a:cubicBezTo>
                  <a:pt x="781854" y="2211328"/>
                  <a:pt x="778886" y="2241602"/>
                  <a:pt x="771763" y="2269501"/>
                </a:cubicBezTo>
                <a:cubicBezTo>
                  <a:pt x="747425" y="2368633"/>
                  <a:pt x="727243" y="2468952"/>
                  <a:pt x="688659" y="2564522"/>
                </a:cubicBezTo>
                <a:cubicBezTo>
                  <a:pt x="685691" y="2572239"/>
                  <a:pt x="684504" y="2582924"/>
                  <a:pt x="687472" y="2590047"/>
                </a:cubicBezTo>
                <a:cubicBezTo>
                  <a:pt x="701124" y="2622695"/>
                  <a:pt x="754549" y="2645252"/>
                  <a:pt x="788978" y="2633380"/>
                </a:cubicBezTo>
                <a:cubicBezTo>
                  <a:pt x="865552" y="2607261"/>
                  <a:pt x="924319" y="2558586"/>
                  <a:pt x="968245" y="2490915"/>
                </a:cubicBezTo>
                <a:cubicBezTo>
                  <a:pt x="993770" y="2451737"/>
                  <a:pt x="1019889" y="2414340"/>
                  <a:pt x="978337" y="2369820"/>
                </a:cubicBezTo>
                <a:cubicBezTo>
                  <a:pt x="976556" y="2368039"/>
                  <a:pt x="977149" y="2365071"/>
                  <a:pt x="976556" y="2362697"/>
                </a:cubicBezTo>
                <a:cubicBezTo>
                  <a:pt x="960529" y="2313428"/>
                  <a:pt x="950437" y="2263565"/>
                  <a:pt x="958154" y="2211922"/>
                </a:cubicBezTo>
                <a:cubicBezTo>
                  <a:pt x="965871" y="2158498"/>
                  <a:pt x="978337" y="2106261"/>
                  <a:pt x="1016327" y="2064709"/>
                </a:cubicBezTo>
                <a:cubicBezTo>
                  <a:pt x="1025231" y="2055211"/>
                  <a:pt x="1037697" y="2045120"/>
                  <a:pt x="1050162" y="2042745"/>
                </a:cubicBezTo>
                <a:cubicBezTo>
                  <a:pt x="1092902" y="2033841"/>
                  <a:pt x="1138016" y="2062334"/>
                  <a:pt x="1145732" y="2105074"/>
                </a:cubicBezTo>
                <a:cubicBezTo>
                  <a:pt x="1151668" y="2135941"/>
                  <a:pt x="1154043" y="2169183"/>
                  <a:pt x="1151075" y="2200644"/>
                </a:cubicBezTo>
                <a:cubicBezTo>
                  <a:pt x="1144545" y="2273063"/>
                  <a:pt x="1124363" y="2342515"/>
                  <a:pt x="1095276" y="2409592"/>
                </a:cubicBezTo>
                <a:cubicBezTo>
                  <a:pt x="1125550" y="2421464"/>
                  <a:pt x="1124956" y="2420276"/>
                  <a:pt x="1146326" y="2417308"/>
                </a:cubicBezTo>
                <a:cubicBezTo>
                  <a:pt x="1186097" y="2411372"/>
                  <a:pt x="1213997" y="2387035"/>
                  <a:pt x="1237147" y="2358542"/>
                </a:cubicBezTo>
                <a:cubicBezTo>
                  <a:pt x="1263859" y="2324707"/>
                  <a:pt x="1285823" y="2286716"/>
                  <a:pt x="1308379" y="2249319"/>
                </a:cubicBezTo>
                <a:cubicBezTo>
                  <a:pt x="1317877" y="2233885"/>
                  <a:pt x="1319064" y="2217264"/>
                  <a:pt x="1311941" y="2198269"/>
                </a:cubicBezTo>
                <a:cubicBezTo>
                  <a:pt x="1294133" y="2150781"/>
                  <a:pt x="1279887" y="2101512"/>
                  <a:pt x="1264453" y="2052836"/>
                </a:cubicBezTo>
                <a:cubicBezTo>
                  <a:pt x="1244270" y="1989915"/>
                  <a:pt x="1224682" y="1926993"/>
                  <a:pt x="1203312" y="1864071"/>
                </a:cubicBezTo>
                <a:cubicBezTo>
                  <a:pt x="1172445" y="1772656"/>
                  <a:pt x="1140390" y="1681241"/>
                  <a:pt x="1107742" y="1589827"/>
                </a:cubicBezTo>
                <a:cubicBezTo>
                  <a:pt x="1101212" y="1570832"/>
                  <a:pt x="1092308" y="1552430"/>
                  <a:pt x="1082811" y="1529873"/>
                </a:cubicBezTo>
                <a:cubicBezTo>
                  <a:pt x="1038884" y="1575580"/>
                  <a:pt x="987834" y="1592201"/>
                  <a:pt x="931442" y="1590420"/>
                </a:cubicBezTo>
                <a:cubicBezTo>
                  <a:pt x="917196" y="1619507"/>
                  <a:pt x="903543" y="1646813"/>
                  <a:pt x="891077" y="1674118"/>
                </a:cubicBezTo>
                <a:cubicBezTo>
                  <a:pt x="868520" y="1722200"/>
                  <a:pt x="836466" y="1763752"/>
                  <a:pt x="797882" y="1799962"/>
                </a:cubicBezTo>
                <a:cubicBezTo>
                  <a:pt x="755736" y="1839733"/>
                  <a:pt x="707060" y="1861697"/>
                  <a:pt x="647107" y="1842701"/>
                </a:cubicBezTo>
                <a:cubicBezTo>
                  <a:pt x="639983" y="1840327"/>
                  <a:pt x="632267" y="1839733"/>
                  <a:pt x="625143" y="1837953"/>
                </a:cubicBezTo>
                <a:cubicBezTo>
                  <a:pt x="626924" y="1840921"/>
                  <a:pt x="629299" y="1843295"/>
                  <a:pt x="631079" y="1846263"/>
                </a:cubicBezTo>
                <a:cubicBezTo>
                  <a:pt x="601993" y="1871194"/>
                  <a:pt x="573500" y="1896719"/>
                  <a:pt x="543820" y="1921057"/>
                </a:cubicBezTo>
                <a:cubicBezTo>
                  <a:pt x="489208" y="1965577"/>
                  <a:pt x="431035" y="2001193"/>
                  <a:pt x="356242" y="1992883"/>
                </a:cubicBezTo>
                <a:cubicBezTo>
                  <a:pt x="339027" y="1991102"/>
                  <a:pt x="328936" y="1998225"/>
                  <a:pt x="323000" y="2011878"/>
                </a:cubicBezTo>
                <a:cubicBezTo>
                  <a:pt x="317657" y="2023156"/>
                  <a:pt x="314096" y="2035622"/>
                  <a:pt x="310534" y="2048088"/>
                </a:cubicBezTo>
                <a:cubicBezTo>
                  <a:pt x="297475" y="2094389"/>
                  <a:pt x="286196" y="2141283"/>
                  <a:pt x="272544" y="2187584"/>
                </a:cubicBezTo>
                <a:cubicBezTo>
                  <a:pt x="256516" y="2242196"/>
                  <a:pt x="236334" y="2295620"/>
                  <a:pt x="223868" y="2351419"/>
                </a:cubicBezTo>
                <a:cubicBezTo>
                  <a:pt x="209622" y="2414340"/>
                  <a:pt x="191220" y="2476669"/>
                  <a:pt x="174006" y="2538997"/>
                </a:cubicBezTo>
                <a:cubicBezTo>
                  <a:pt x="165102" y="2571052"/>
                  <a:pt x="151449" y="2601919"/>
                  <a:pt x="146700" y="2633973"/>
                </a:cubicBezTo>
                <a:cubicBezTo>
                  <a:pt x="139577" y="2678493"/>
                  <a:pt x="128892" y="2721233"/>
                  <a:pt x="114645" y="2763379"/>
                </a:cubicBezTo>
                <a:cubicBezTo>
                  <a:pt x="109897" y="2777031"/>
                  <a:pt x="110490" y="2791871"/>
                  <a:pt x="108709" y="2807899"/>
                </a:cubicBezTo>
                <a:cubicBezTo>
                  <a:pt x="177567" y="2806118"/>
                  <a:pt x="207841" y="2757443"/>
                  <a:pt x="243457" y="2716484"/>
                </a:cubicBezTo>
                <a:cubicBezTo>
                  <a:pt x="246425" y="2712922"/>
                  <a:pt x="244051" y="2704018"/>
                  <a:pt x="242864" y="2698082"/>
                </a:cubicBezTo>
                <a:cubicBezTo>
                  <a:pt x="232772" y="2656530"/>
                  <a:pt x="235147" y="2614384"/>
                  <a:pt x="240489" y="2572239"/>
                </a:cubicBezTo>
                <a:cubicBezTo>
                  <a:pt x="246425" y="2525938"/>
                  <a:pt x="258891" y="2482011"/>
                  <a:pt x="295694" y="2449363"/>
                </a:cubicBezTo>
                <a:cubicBezTo>
                  <a:pt x="328936" y="2420276"/>
                  <a:pt x="363365" y="2424432"/>
                  <a:pt x="391264" y="2458861"/>
                </a:cubicBezTo>
                <a:cubicBezTo>
                  <a:pt x="415602" y="2488541"/>
                  <a:pt x="412634" y="2521189"/>
                  <a:pt x="404323" y="2553837"/>
                </a:cubicBezTo>
                <a:cubicBezTo>
                  <a:pt x="387109" y="2620320"/>
                  <a:pt x="363958" y="2682055"/>
                  <a:pt x="326561" y="2740822"/>
                </a:cubicBezTo>
                <a:close/>
                <a:moveTo>
                  <a:pt x="360990" y="1939458"/>
                </a:moveTo>
                <a:cubicBezTo>
                  <a:pt x="375237" y="1935897"/>
                  <a:pt x="386515" y="1935303"/>
                  <a:pt x="396607" y="1931148"/>
                </a:cubicBezTo>
                <a:cubicBezTo>
                  <a:pt x="461903" y="1901468"/>
                  <a:pt x="512359" y="1853386"/>
                  <a:pt x="558066" y="1799368"/>
                </a:cubicBezTo>
                <a:cubicBezTo>
                  <a:pt x="567564" y="1788090"/>
                  <a:pt x="563409" y="1776218"/>
                  <a:pt x="560441" y="1763159"/>
                </a:cubicBezTo>
                <a:cubicBezTo>
                  <a:pt x="554505" y="1734666"/>
                  <a:pt x="549756" y="1705579"/>
                  <a:pt x="548569" y="1676493"/>
                </a:cubicBezTo>
                <a:cubicBezTo>
                  <a:pt x="547975" y="1653936"/>
                  <a:pt x="554505" y="1630785"/>
                  <a:pt x="555692" y="1608228"/>
                </a:cubicBezTo>
                <a:cubicBezTo>
                  <a:pt x="557473" y="1563708"/>
                  <a:pt x="574687" y="1526905"/>
                  <a:pt x="604367" y="1494257"/>
                </a:cubicBezTo>
                <a:cubicBezTo>
                  <a:pt x="623363" y="1472887"/>
                  <a:pt x="643545" y="1468732"/>
                  <a:pt x="669664" y="1481198"/>
                </a:cubicBezTo>
                <a:cubicBezTo>
                  <a:pt x="710028" y="1499599"/>
                  <a:pt x="728430" y="1536996"/>
                  <a:pt x="720713" y="1590420"/>
                </a:cubicBezTo>
                <a:cubicBezTo>
                  <a:pt x="712403" y="1648593"/>
                  <a:pt x="702905" y="1706766"/>
                  <a:pt x="674412" y="1759597"/>
                </a:cubicBezTo>
                <a:cubicBezTo>
                  <a:pt x="669664" y="1767907"/>
                  <a:pt x="666696" y="1776811"/>
                  <a:pt x="661947" y="1788090"/>
                </a:cubicBezTo>
                <a:cubicBezTo>
                  <a:pt x="693408" y="1789871"/>
                  <a:pt x="714777" y="1775031"/>
                  <a:pt x="734366" y="1759597"/>
                </a:cubicBezTo>
                <a:cubicBezTo>
                  <a:pt x="799069" y="1707360"/>
                  <a:pt x="838247" y="1637909"/>
                  <a:pt x="865552" y="1561334"/>
                </a:cubicBezTo>
                <a:cubicBezTo>
                  <a:pt x="868520" y="1553617"/>
                  <a:pt x="865552" y="1540558"/>
                  <a:pt x="860803" y="1533434"/>
                </a:cubicBezTo>
                <a:cubicBezTo>
                  <a:pt x="824594" y="1477636"/>
                  <a:pt x="829936" y="1415901"/>
                  <a:pt x="833498" y="1354760"/>
                </a:cubicBezTo>
                <a:cubicBezTo>
                  <a:pt x="834685" y="1333984"/>
                  <a:pt x="845963" y="1313208"/>
                  <a:pt x="856055" y="1294213"/>
                </a:cubicBezTo>
                <a:cubicBezTo>
                  <a:pt x="870895" y="1267501"/>
                  <a:pt x="913040" y="1259190"/>
                  <a:pt x="932036" y="1282341"/>
                </a:cubicBezTo>
                <a:cubicBezTo>
                  <a:pt x="947469" y="1301336"/>
                  <a:pt x="963497" y="1326861"/>
                  <a:pt x="964090" y="1350011"/>
                </a:cubicBezTo>
                <a:cubicBezTo>
                  <a:pt x="965871" y="1398093"/>
                  <a:pt x="957561" y="1446175"/>
                  <a:pt x="952812" y="1494850"/>
                </a:cubicBezTo>
                <a:cubicBezTo>
                  <a:pt x="951625" y="1508503"/>
                  <a:pt x="948657" y="1521562"/>
                  <a:pt x="946282" y="1538183"/>
                </a:cubicBezTo>
                <a:cubicBezTo>
                  <a:pt x="999113" y="1535809"/>
                  <a:pt x="1035322" y="1513846"/>
                  <a:pt x="1063815" y="1482385"/>
                </a:cubicBezTo>
                <a:cubicBezTo>
                  <a:pt x="991396" y="1246131"/>
                  <a:pt x="920757" y="1014626"/>
                  <a:pt x="849525" y="783715"/>
                </a:cubicBezTo>
                <a:cubicBezTo>
                  <a:pt x="828155" y="783121"/>
                  <a:pt x="813909" y="792025"/>
                  <a:pt x="805005" y="806865"/>
                </a:cubicBezTo>
                <a:cubicBezTo>
                  <a:pt x="784229" y="840107"/>
                  <a:pt x="764046" y="873942"/>
                  <a:pt x="746832" y="909558"/>
                </a:cubicBezTo>
                <a:cubicBezTo>
                  <a:pt x="730805" y="943987"/>
                  <a:pt x="718932" y="980791"/>
                  <a:pt x="705873" y="1016407"/>
                </a:cubicBezTo>
                <a:cubicBezTo>
                  <a:pt x="667289" y="1122662"/>
                  <a:pt x="629892" y="1230104"/>
                  <a:pt x="588934" y="1335765"/>
                </a:cubicBezTo>
                <a:cubicBezTo>
                  <a:pt x="568158" y="1389783"/>
                  <a:pt x="550943" y="1445581"/>
                  <a:pt x="524231" y="1498412"/>
                </a:cubicBezTo>
                <a:cubicBezTo>
                  <a:pt x="496332" y="1553617"/>
                  <a:pt x="476149" y="1612977"/>
                  <a:pt x="455967" y="1671744"/>
                </a:cubicBezTo>
                <a:cubicBezTo>
                  <a:pt x="435784" y="1730511"/>
                  <a:pt x="395419" y="1781560"/>
                  <a:pt x="389483" y="1845669"/>
                </a:cubicBezTo>
                <a:cubicBezTo>
                  <a:pt x="388890" y="1850418"/>
                  <a:pt x="386515" y="1855761"/>
                  <a:pt x="383547" y="1859322"/>
                </a:cubicBezTo>
                <a:cubicBezTo>
                  <a:pt x="365146" y="1880098"/>
                  <a:pt x="363958" y="1905623"/>
                  <a:pt x="360990" y="1939458"/>
                </a:cubicBezTo>
                <a:close/>
                <a:moveTo>
                  <a:pt x="647107" y="2486760"/>
                </a:moveTo>
                <a:cubicBezTo>
                  <a:pt x="652449" y="2479043"/>
                  <a:pt x="655417" y="2476669"/>
                  <a:pt x="656604" y="2473107"/>
                </a:cubicBezTo>
                <a:cubicBezTo>
                  <a:pt x="681536" y="2388816"/>
                  <a:pt x="707060" y="2305118"/>
                  <a:pt x="730211" y="2220232"/>
                </a:cubicBezTo>
                <a:cubicBezTo>
                  <a:pt x="734960" y="2201831"/>
                  <a:pt x="730805" y="2181055"/>
                  <a:pt x="730805" y="2152562"/>
                </a:cubicBezTo>
                <a:cubicBezTo>
                  <a:pt x="715371" y="2162653"/>
                  <a:pt x="702312" y="2166808"/>
                  <a:pt x="695782" y="2175712"/>
                </a:cubicBezTo>
                <a:cubicBezTo>
                  <a:pt x="683910" y="2191739"/>
                  <a:pt x="673225" y="2210141"/>
                  <a:pt x="666102" y="2228543"/>
                </a:cubicBezTo>
                <a:cubicBezTo>
                  <a:pt x="637609" y="2301556"/>
                  <a:pt x="634047" y="2377537"/>
                  <a:pt x="639390" y="2454705"/>
                </a:cubicBezTo>
                <a:cubicBezTo>
                  <a:pt x="639983" y="2464203"/>
                  <a:pt x="643545" y="2473701"/>
                  <a:pt x="647107" y="2486760"/>
                </a:cubicBezTo>
                <a:close/>
                <a:moveTo>
                  <a:pt x="1043039" y="2353199"/>
                </a:moveTo>
                <a:cubicBezTo>
                  <a:pt x="1082811" y="2273063"/>
                  <a:pt x="1102993" y="2193520"/>
                  <a:pt x="1092308" y="2103293"/>
                </a:cubicBezTo>
                <a:cubicBezTo>
                  <a:pt x="1030574" y="2145439"/>
                  <a:pt x="1003268" y="2286716"/>
                  <a:pt x="1043039" y="2353199"/>
                </a:cubicBezTo>
                <a:close/>
                <a:moveTo>
                  <a:pt x="658979" y="1532841"/>
                </a:moveTo>
                <a:cubicBezTo>
                  <a:pt x="635828" y="1534622"/>
                  <a:pt x="634047" y="1552430"/>
                  <a:pt x="628705" y="1565489"/>
                </a:cubicBezTo>
                <a:cubicBezTo>
                  <a:pt x="610897" y="1607635"/>
                  <a:pt x="604367" y="1651561"/>
                  <a:pt x="614459" y="1702017"/>
                </a:cubicBezTo>
                <a:cubicBezTo>
                  <a:pt x="644139" y="1643845"/>
                  <a:pt x="653636" y="1607635"/>
                  <a:pt x="658979" y="1532841"/>
                </a:cubicBezTo>
                <a:close/>
                <a:moveTo>
                  <a:pt x="296881" y="2620320"/>
                </a:moveTo>
                <a:cubicBezTo>
                  <a:pt x="331310" y="2562741"/>
                  <a:pt x="343182" y="2524157"/>
                  <a:pt x="337246" y="2493290"/>
                </a:cubicBezTo>
                <a:cubicBezTo>
                  <a:pt x="308160" y="2522970"/>
                  <a:pt x="292133" y="2574020"/>
                  <a:pt x="296881" y="2620320"/>
                </a:cubicBezTo>
                <a:close/>
                <a:moveTo>
                  <a:pt x="902356" y="1341107"/>
                </a:moveTo>
                <a:cubicBezTo>
                  <a:pt x="891077" y="1376723"/>
                  <a:pt x="883360" y="1411746"/>
                  <a:pt x="891077" y="1448549"/>
                </a:cubicBezTo>
                <a:cubicBezTo>
                  <a:pt x="904136" y="1413527"/>
                  <a:pt x="912447" y="1377911"/>
                  <a:pt x="902356" y="1341107"/>
                </a:cubicBezTo>
                <a:close/>
                <a:moveTo>
                  <a:pt x="758704" y="381252"/>
                </a:moveTo>
                <a:cubicBezTo>
                  <a:pt x="778293" y="330796"/>
                  <a:pt x="797882" y="282121"/>
                  <a:pt x="816283" y="233445"/>
                </a:cubicBezTo>
                <a:cubicBezTo>
                  <a:pt x="842995" y="161619"/>
                  <a:pt x="880392" y="96917"/>
                  <a:pt x="938565" y="46461"/>
                </a:cubicBezTo>
                <a:cubicBezTo>
                  <a:pt x="956373" y="30433"/>
                  <a:pt x="977149" y="16780"/>
                  <a:pt x="999113" y="6689"/>
                </a:cubicBezTo>
                <a:cubicBezTo>
                  <a:pt x="1039478" y="-12306"/>
                  <a:pt x="1092902" y="10844"/>
                  <a:pt x="1114865" y="54771"/>
                </a:cubicBezTo>
                <a:cubicBezTo>
                  <a:pt x="1129705" y="83858"/>
                  <a:pt x="1133860" y="115318"/>
                  <a:pt x="1135048" y="147967"/>
                </a:cubicBezTo>
                <a:cubicBezTo>
                  <a:pt x="1135641" y="159245"/>
                  <a:pt x="1137422" y="169930"/>
                  <a:pt x="1138609" y="182989"/>
                </a:cubicBezTo>
                <a:cubicBezTo>
                  <a:pt x="1164134" y="170523"/>
                  <a:pt x="1184910" y="158651"/>
                  <a:pt x="1206874" y="149154"/>
                </a:cubicBezTo>
                <a:cubicBezTo>
                  <a:pt x="1251987" y="129565"/>
                  <a:pt x="1298288" y="127191"/>
                  <a:pt x="1345183" y="143218"/>
                </a:cubicBezTo>
                <a:cubicBezTo>
                  <a:pt x="1390297" y="158651"/>
                  <a:pt x="1409885" y="188332"/>
                  <a:pt x="1407511" y="236413"/>
                </a:cubicBezTo>
                <a:cubicBezTo>
                  <a:pt x="1404543" y="305865"/>
                  <a:pt x="1380205" y="367599"/>
                  <a:pt x="1345183" y="426960"/>
                </a:cubicBezTo>
                <a:cubicBezTo>
                  <a:pt x="1308379" y="489882"/>
                  <a:pt x="1253175" y="535589"/>
                  <a:pt x="1203906" y="587232"/>
                </a:cubicBezTo>
                <a:cubicBezTo>
                  <a:pt x="1163541" y="629378"/>
                  <a:pt x="1115459" y="661433"/>
                  <a:pt x="1063815" y="686958"/>
                </a:cubicBezTo>
                <a:cubicBezTo>
                  <a:pt x="1034729" y="701204"/>
                  <a:pt x="1000300" y="705359"/>
                  <a:pt x="967652" y="711295"/>
                </a:cubicBezTo>
                <a:cubicBezTo>
                  <a:pt x="958748" y="713076"/>
                  <a:pt x="945095" y="705953"/>
                  <a:pt x="937972" y="699423"/>
                </a:cubicBezTo>
                <a:cubicBezTo>
                  <a:pt x="924912" y="687551"/>
                  <a:pt x="929068" y="672117"/>
                  <a:pt x="946282" y="667369"/>
                </a:cubicBezTo>
                <a:cubicBezTo>
                  <a:pt x="1027606" y="644812"/>
                  <a:pt x="1090527" y="591981"/>
                  <a:pt x="1151668" y="537963"/>
                </a:cubicBezTo>
                <a:cubicBezTo>
                  <a:pt x="1200344" y="495224"/>
                  <a:pt x="1244864" y="447736"/>
                  <a:pt x="1289978" y="400248"/>
                </a:cubicBezTo>
                <a:cubicBezTo>
                  <a:pt x="1322626" y="365819"/>
                  <a:pt x="1335685" y="321298"/>
                  <a:pt x="1350525" y="277966"/>
                </a:cubicBezTo>
                <a:cubicBezTo>
                  <a:pt x="1356461" y="261345"/>
                  <a:pt x="1360616" y="243537"/>
                  <a:pt x="1362991" y="225728"/>
                </a:cubicBezTo>
                <a:cubicBezTo>
                  <a:pt x="1366552" y="199610"/>
                  <a:pt x="1358836" y="190112"/>
                  <a:pt x="1333311" y="186551"/>
                </a:cubicBezTo>
                <a:cubicBezTo>
                  <a:pt x="1291759" y="180615"/>
                  <a:pt x="1252581" y="187144"/>
                  <a:pt x="1214590" y="206140"/>
                </a:cubicBezTo>
                <a:cubicBezTo>
                  <a:pt x="1156417" y="234633"/>
                  <a:pt x="1124956" y="278559"/>
                  <a:pt x="1113678" y="343262"/>
                </a:cubicBezTo>
                <a:cubicBezTo>
                  <a:pt x="1099431" y="423398"/>
                  <a:pt x="1060254" y="492256"/>
                  <a:pt x="993177" y="542119"/>
                </a:cubicBezTo>
                <a:cubicBezTo>
                  <a:pt x="965277" y="562895"/>
                  <a:pt x="940346" y="565863"/>
                  <a:pt x="918976" y="551023"/>
                </a:cubicBezTo>
                <a:cubicBezTo>
                  <a:pt x="895826" y="534995"/>
                  <a:pt x="889296" y="511251"/>
                  <a:pt x="899388" y="475635"/>
                </a:cubicBezTo>
                <a:cubicBezTo>
                  <a:pt x="913040" y="429334"/>
                  <a:pt x="937972" y="388969"/>
                  <a:pt x="968839" y="353353"/>
                </a:cubicBezTo>
                <a:cubicBezTo>
                  <a:pt x="1000894" y="317143"/>
                  <a:pt x="1035916" y="283308"/>
                  <a:pt x="1069158" y="247692"/>
                </a:cubicBezTo>
                <a:cubicBezTo>
                  <a:pt x="1078062" y="237601"/>
                  <a:pt x="1088747" y="224541"/>
                  <a:pt x="1089934" y="212669"/>
                </a:cubicBezTo>
                <a:cubicBezTo>
                  <a:pt x="1094089" y="170523"/>
                  <a:pt x="1097651" y="128378"/>
                  <a:pt x="1085779" y="86826"/>
                </a:cubicBezTo>
                <a:cubicBezTo>
                  <a:pt x="1077468" y="58926"/>
                  <a:pt x="1068564" y="51209"/>
                  <a:pt x="1041852" y="57739"/>
                </a:cubicBezTo>
                <a:cubicBezTo>
                  <a:pt x="1024044" y="61894"/>
                  <a:pt x="1005642" y="70205"/>
                  <a:pt x="990802" y="81483"/>
                </a:cubicBezTo>
                <a:cubicBezTo>
                  <a:pt x="945689" y="117099"/>
                  <a:pt x="915415" y="165181"/>
                  <a:pt x="892858" y="216824"/>
                </a:cubicBezTo>
                <a:cubicBezTo>
                  <a:pt x="864365" y="283308"/>
                  <a:pt x="841215" y="352759"/>
                  <a:pt x="815690" y="421024"/>
                </a:cubicBezTo>
                <a:cubicBezTo>
                  <a:pt x="810347" y="435864"/>
                  <a:pt x="812722" y="448329"/>
                  <a:pt x="821626" y="460795"/>
                </a:cubicBezTo>
                <a:cubicBezTo>
                  <a:pt x="858429" y="511251"/>
                  <a:pt x="866146" y="569424"/>
                  <a:pt x="860210" y="628785"/>
                </a:cubicBezTo>
                <a:cubicBezTo>
                  <a:pt x="857835" y="653122"/>
                  <a:pt x="847151" y="678647"/>
                  <a:pt x="834091" y="699423"/>
                </a:cubicBezTo>
                <a:cubicBezTo>
                  <a:pt x="813909" y="731478"/>
                  <a:pt x="798475" y="735039"/>
                  <a:pt x="759297" y="711889"/>
                </a:cubicBezTo>
                <a:cubicBezTo>
                  <a:pt x="733179" y="695862"/>
                  <a:pt x="719526" y="670337"/>
                  <a:pt x="717152" y="638282"/>
                </a:cubicBezTo>
                <a:cubicBezTo>
                  <a:pt x="712403" y="573579"/>
                  <a:pt x="721900" y="510658"/>
                  <a:pt x="743864" y="450110"/>
                </a:cubicBezTo>
                <a:cubicBezTo>
                  <a:pt x="745051" y="446549"/>
                  <a:pt x="745645" y="442987"/>
                  <a:pt x="746238" y="439425"/>
                </a:cubicBezTo>
                <a:cubicBezTo>
                  <a:pt x="713590" y="403216"/>
                  <a:pt x="670257" y="394905"/>
                  <a:pt x="642358" y="421617"/>
                </a:cubicBezTo>
                <a:cubicBezTo>
                  <a:pt x="630486" y="433489"/>
                  <a:pt x="619207" y="450704"/>
                  <a:pt x="616833" y="467325"/>
                </a:cubicBezTo>
                <a:cubicBezTo>
                  <a:pt x="610303" y="510658"/>
                  <a:pt x="609710" y="554584"/>
                  <a:pt x="635828" y="593762"/>
                </a:cubicBezTo>
                <a:cubicBezTo>
                  <a:pt x="652449" y="618100"/>
                  <a:pt x="669664" y="641844"/>
                  <a:pt x="686284" y="666181"/>
                </a:cubicBezTo>
                <a:cubicBezTo>
                  <a:pt x="696969" y="681615"/>
                  <a:pt x="709435" y="696455"/>
                  <a:pt x="707060" y="715450"/>
                </a:cubicBezTo>
                <a:cubicBezTo>
                  <a:pt x="691627" y="726135"/>
                  <a:pt x="682129" y="718418"/>
                  <a:pt x="674412" y="710108"/>
                </a:cubicBezTo>
                <a:cubicBezTo>
                  <a:pt x="642951" y="672711"/>
                  <a:pt x="611490" y="635908"/>
                  <a:pt x="582404" y="597324"/>
                </a:cubicBezTo>
                <a:cubicBezTo>
                  <a:pt x="549756" y="554584"/>
                  <a:pt x="548569" y="504722"/>
                  <a:pt x="556285" y="454265"/>
                </a:cubicBezTo>
                <a:cubicBezTo>
                  <a:pt x="560441" y="427553"/>
                  <a:pt x="569938" y="403216"/>
                  <a:pt x="585966" y="380659"/>
                </a:cubicBezTo>
                <a:cubicBezTo>
                  <a:pt x="600212" y="360476"/>
                  <a:pt x="618020" y="353353"/>
                  <a:pt x="641171" y="352166"/>
                </a:cubicBezTo>
                <a:cubicBezTo>
                  <a:pt x="675006" y="350385"/>
                  <a:pt x="707060" y="358695"/>
                  <a:pt x="737334" y="373535"/>
                </a:cubicBezTo>
                <a:cubicBezTo>
                  <a:pt x="744457" y="375910"/>
                  <a:pt x="751581" y="378284"/>
                  <a:pt x="758704" y="381252"/>
                </a:cubicBezTo>
                <a:close/>
                <a:moveTo>
                  <a:pt x="1062035" y="338513"/>
                </a:moveTo>
                <a:cubicBezTo>
                  <a:pt x="1013953" y="372348"/>
                  <a:pt x="955186" y="459608"/>
                  <a:pt x="949844" y="503534"/>
                </a:cubicBezTo>
                <a:cubicBezTo>
                  <a:pt x="1006830" y="461982"/>
                  <a:pt x="1039478" y="408558"/>
                  <a:pt x="1062035" y="338513"/>
                </a:cubicBezTo>
                <a:close/>
                <a:moveTo>
                  <a:pt x="777105" y="674492"/>
                </a:moveTo>
                <a:cubicBezTo>
                  <a:pt x="816877" y="643625"/>
                  <a:pt x="823406" y="553991"/>
                  <a:pt x="792539" y="505909"/>
                </a:cubicBezTo>
                <a:cubicBezTo>
                  <a:pt x="776512" y="562301"/>
                  <a:pt x="771169" y="614538"/>
                  <a:pt x="777105" y="674492"/>
                </a:cubicBezTo>
                <a:close/>
              </a:path>
            </a:pathLst>
          </a:custGeom>
          <a:solidFill>
            <a:srgbClr val="492DA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 rot="291508">
            <a:off x="7566885" y="2250703"/>
            <a:ext cx="1757764" cy="643578"/>
          </a:xfrm>
          <a:custGeom>
            <a:rect b="b" l="l" r="r" t="t"/>
            <a:pathLst>
              <a:path extrusionOk="0" h="1282532" w="3502897">
                <a:moveTo>
                  <a:pt x="31373" y="772749"/>
                </a:moveTo>
                <a:cubicBezTo>
                  <a:pt x="40732" y="777295"/>
                  <a:pt x="47951" y="780771"/>
                  <a:pt x="55706" y="784782"/>
                </a:cubicBezTo>
                <a:cubicBezTo>
                  <a:pt x="71750" y="772749"/>
                  <a:pt x="86724" y="759379"/>
                  <a:pt x="109720" y="757240"/>
                </a:cubicBezTo>
                <a:cubicBezTo>
                  <a:pt x="130042" y="755368"/>
                  <a:pt x="147958" y="757775"/>
                  <a:pt x="165071" y="766866"/>
                </a:cubicBezTo>
                <a:cubicBezTo>
                  <a:pt x="184324" y="777027"/>
                  <a:pt x="202507" y="788793"/>
                  <a:pt x="222294" y="800558"/>
                </a:cubicBezTo>
                <a:cubicBezTo>
                  <a:pt x="253579" y="787991"/>
                  <a:pt x="280052" y="766064"/>
                  <a:pt x="307326" y="745207"/>
                </a:cubicBezTo>
                <a:cubicBezTo>
                  <a:pt x="315348" y="739057"/>
                  <a:pt x="323370" y="733174"/>
                  <a:pt x="330857" y="726489"/>
                </a:cubicBezTo>
                <a:cubicBezTo>
                  <a:pt x="338344" y="719804"/>
                  <a:pt x="345564" y="719270"/>
                  <a:pt x="352249" y="727024"/>
                </a:cubicBezTo>
                <a:cubicBezTo>
                  <a:pt x="358399" y="734244"/>
                  <a:pt x="357597" y="741731"/>
                  <a:pt x="350912" y="748951"/>
                </a:cubicBezTo>
                <a:cubicBezTo>
                  <a:pt x="335670" y="765797"/>
                  <a:pt x="321765" y="783980"/>
                  <a:pt x="305187" y="799489"/>
                </a:cubicBezTo>
                <a:cubicBezTo>
                  <a:pt x="286737" y="816869"/>
                  <a:pt x="265880" y="831844"/>
                  <a:pt x="244488" y="849224"/>
                </a:cubicBezTo>
                <a:cubicBezTo>
                  <a:pt x="263473" y="914469"/>
                  <a:pt x="235664" y="963670"/>
                  <a:pt x="191543" y="1007791"/>
                </a:cubicBezTo>
                <a:cubicBezTo>
                  <a:pt x="207320" y="1020626"/>
                  <a:pt x="224700" y="1034263"/>
                  <a:pt x="241546" y="1048435"/>
                </a:cubicBezTo>
                <a:cubicBezTo>
                  <a:pt x="281923" y="1082127"/>
                  <a:pt x="276041" y="1137211"/>
                  <a:pt x="247964" y="1176518"/>
                </a:cubicBezTo>
                <a:cubicBezTo>
                  <a:pt x="227107" y="1205664"/>
                  <a:pt x="201972" y="1231067"/>
                  <a:pt x="170419" y="1246576"/>
                </a:cubicBezTo>
                <a:cubicBezTo>
                  <a:pt x="138331" y="1262352"/>
                  <a:pt x="102768" y="1272513"/>
                  <a:pt x="68006" y="1281872"/>
                </a:cubicBezTo>
                <a:cubicBezTo>
                  <a:pt x="58647" y="1284546"/>
                  <a:pt x="44208" y="1278664"/>
                  <a:pt x="35651" y="1271979"/>
                </a:cubicBezTo>
                <a:cubicBezTo>
                  <a:pt x="18003" y="1258341"/>
                  <a:pt x="6237" y="1239891"/>
                  <a:pt x="4366" y="1216360"/>
                </a:cubicBezTo>
                <a:cubicBezTo>
                  <a:pt x="87" y="1152452"/>
                  <a:pt x="-2587" y="1088277"/>
                  <a:pt x="3831" y="1023567"/>
                </a:cubicBezTo>
                <a:cubicBezTo>
                  <a:pt x="9714" y="964740"/>
                  <a:pt x="11051" y="905645"/>
                  <a:pt x="15596" y="846818"/>
                </a:cubicBezTo>
                <a:cubicBezTo>
                  <a:pt x="17201" y="826228"/>
                  <a:pt x="21212" y="805639"/>
                  <a:pt x="24688" y="785049"/>
                </a:cubicBezTo>
                <a:cubicBezTo>
                  <a:pt x="25223" y="781573"/>
                  <a:pt x="28164" y="778899"/>
                  <a:pt x="31373" y="772749"/>
                </a:cubicBezTo>
                <a:close/>
                <a:moveTo>
                  <a:pt x="59984" y="1206466"/>
                </a:moveTo>
                <a:cubicBezTo>
                  <a:pt x="77365" y="1204595"/>
                  <a:pt x="90467" y="1206466"/>
                  <a:pt x="100094" y="1201653"/>
                </a:cubicBezTo>
                <a:cubicBezTo>
                  <a:pt x="122288" y="1189888"/>
                  <a:pt x="146086" y="1182401"/>
                  <a:pt x="167210" y="1167159"/>
                </a:cubicBezTo>
                <a:cubicBezTo>
                  <a:pt x="189404" y="1151383"/>
                  <a:pt x="201704" y="1130526"/>
                  <a:pt x="213470" y="1108599"/>
                </a:cubicBezTo>
                <a:cubicBezTo>
                  <a:pt x="219620" y="1097369"/>
                  <a:pt x="216946" y="1084534"/>
                  <a:pt x="205181" y="1077314"/>
                </a:cubicBezTo>
                <a:cubicBezTo>
                  <a:pt x="192078" y="1069292"/>
                  <a:pt x="178173" y="1062607"/>
                  <a:pt x="164536" y="1055922"/>
                </a:cubicBezTo>
                <a:cubicBezTo>
                  <a:pt x="130309" y="1039611"/>
                  <a:pt x="95548" y="1052981"/>
                  <a:pt x="58380" y="1051911"/>
                </a:cubicBezTo>
                <a:cubicBezTo>
                  <a:pt x="58915" y="1103251"/>
                  <a:pt x="59449" y="1152987"/>
                  <a:pt x="59984" y="1206466"/>
                </a:cubicBezTo>
                <a:close/>
                <a:moveTo>
                  <a:pt x="65332" y="987468"/>
                </a:moveTo>
                <a:cubicBezTo>
                  <a:pt x="99291" y="985062"/>
                  <a:pt x="131914" y="986132"/>
                  <a:pt x="153038" y="963938"/>
                </a:cubicBezTo>
                <a:cubicBezTo>
                  <a:pt x="173093" y="942546"/>
                  <a:pt x="195822" y="918480"/>
                  <a:pt x="194752" y="883184"/>
                </a:cubicBezTo>
                <a:cubicBezTo>
                  <a:pt x="120416" y="899228"/>
                  <a:pt x="120416" y="899228"/>
                  <a:pt x="63193" y="853503"/>
                </a:cubicBezTo>
                <a:cubicBezTo>
                  <a:pt x="63995" y="898425"/>
                  <a:pt x="64797" y="940407"/>
                  <a:pt x="65332" y="987468"/>
                </a:cubicBezTo>
                <a:close/>
                <a:moveTo>
                  <a:pt x="170686" y="823822"/>
                </a:moveTo>
                <a:cubicBezTo>
                  <a:pt x="127903" y="805906"/>
                  <a:pt x="123357" y="806174"/>
                  <a:pt x="108116" y="827030"/>
                </a:cubicBezTo>
                <a:cubicBezTo>
                  <a:pt x="128438" y="843609"/>
                  <a:pt x="146353" y="829437"/>
                  <a:pt x="170686" y="823822"/>
                </a:cubicBezTo>
                <a:close/>
                <a:moveTo>
                  <a:pt x="793988" y="438771"/>
                </a:moveTo>
                <a:cubicBezTo>
                  <a:pt x="789977" y="462034"/>
                  <a:pt x="785431" y="485298"/>
                  <a:pt x="781955" y="508828"/>
                </a:cubicBezTo>
                <a:cubicBezTo>
                  <a:pt x="777142" y="539846"/>
                  <a:pt x="777677" y="570597"/>
                  <a:pt x="791047" y="599743"/>
                </a:cubicBezTo>
                <a:cubicBezTo>
                  <a:pt x="795592" y="609904"/>
                  <a:pt x="803614" y="618461"/>
                  <a:pt x="816717" y="615787"/>
                </a:cubicBezTo>
                <a:cubicBezTo>
                  <a:pt x="827947" y="613648"/>
                  <a:pt x="829552" y="604022"/>
                  <a:pt x="830889" y="594930"/>
                </a:cubicBezTo>
                <a:cubicBezTo>
                  <a:pt x="839445" y="540114"/>
                  <a:pt x="848270" y="485298"/>
                  <a:pt x="856559" y="430749"/>
                </a:cubicBezTo>
                <a:cubicBezTo>
                  <a:pt x="858698" y="416309"/>
                  <a:pt x="859500" y="401870"/>
                  <a:pt x="861639" y="387430"/>
                </a:cubicBezTo>
                <a:cubicBezTo>
                  <a:pt x="869929" y="332614"/>
                  <a:pt x="878485" y="277798"/>
                  <a:pt x="886775" y="223249"/>
                </a:cubicBezTo>
                <a:cubicBezTo>
                  <a:pt x="887844" y="217099"/>
                  <a:pt x="887577" y="210414"/>
                  <a:pt x="887042" y="204264"/>
                </a:cubicBezTo>
                <a:cubicBezTo>
                  <a:pt x="885972" y="192766"/>
                  <a:pt x="877950" y="184744"/>
                  <a:pt x="867789" y="184476"/>
                </a:cubicBezTo>
                <a:cubicBezTo>
                  <a:pt x="862174" y="184209"/>
                  <a:pt x="855489" y="192766"/>
                  <a:pt x="850409" y="198114"/>
                </a:cubicBezTo>
                <a:cubicBezTo>
                  <a:pt x="847467" y="201322"/>
                  <a:pt x="845863" y="206135"/>
                  <a:pt x="844793" y="210414"/>
                </a:cubicBezTo>
                <a:cubicBezTo>
                  <a:pt x="838108" y="239560"/>
                  <a:pt x="831691" y="268706"/>
                  <a:pt x="825541" y="298120"/>
                </a:cubicBezTo>
                <a:cubicBezTo>
                  <a:pt x="820995" y="320046"/>
                  <a:pt x="816984" y="341973"/>
                  <a:pt x="812706" y="364434"/>
                </a:cubicBezTo>
                <a:cubicBezTo>
                  <a:pt x="755215" y="354273"/>
                  <a:pt x="700667" y="362028"/>
                  <a:pt x="646118" y="372189"/>
                </a:cubicBezTo>
                <a:cubicBezTo>
                  <a:pt x="615367" y="377804"/>
                  <a:pt x="584349" y="383419"/>
                  <a:pt x="553598" y="389837"/>
                </a:cubicBezTo>
                <a:cubicBezTo>
                  <a:pt x="504130" y="399731"/>
                  <a:pt x="454662" y="410159"/>
                  <a:pt x="405193" y="420320"/>
                </a:cubicBezTo>
                <a:cubicBezTo>
                  <a:pt x="396637" y="422192"/>
                  <a:pt x="387812" y="423262"/>
                  <a:pt x="378186" y="424599"/>
                </a:cubicBezTo>
                <a:cubicBezTo>
                  <a:pt x="376849" y="418716"/>
                  <a:pt x="374977" y="415507"/>
                  <a:pt x="375245" y="412031"/>
                </a:cubicBezTo>
                <a:cubicBezTo>
                  <a:pt x="376582" y="383152"/>
                  <a:pt x="377919" y="354006"/>
                  <a:pt x="379791" y="325127"/>
                </a:cubicBezTo>
                <a:cubicBezTo>
                  <a:pt x="381930" y="294376"/>
                  <a:pt x="384604" y="263358"/>
                  <a:pt x="386475" y="232608"/>
                </a:cubicBezTo>
                <a:cubicBezTo>
                  <a:pt x="386743" y="226458"/>
                  <a:pt x="386208" y="218168"/>
                  <a:pt x="382465" y="214425"/>
                </a:cubicBezTo>
                <a:cubicBezTo>
                  <a:pt x="375780" y="207740"/>
                  <a:pt x="367223" y="201322"/>
                  <a:pt x="358399" y="199451"/>
                </a:cubicBezTo>
                <a:cubicBezTo>
                  <a:pt x="354655" y="198648"/>
                  <a:pt x="346366" y="209077"/>
                  <a:pt x="343692" y="216029"/>
                </a:cubicBezTo>
                <a:cubicBezTo>
                  <a:pt x="338611" y="228597"/>
                  <a:pt x="334601" y="241967"/>
                  <a:pt x="332729" y="255336"/>
                </a:cubicBezTo>
                <a:cubicBezTo>
                  <a:pt x="326044" y="304805"/>
                  <a:pt x="318824" y="354273"/>
                  <a:pt x="314546" y="404009"/>
                </a:cubicBezTo>
                <a:cubicBezTo>
                  <a:pt x="311070" y="444653"/>
                  <a:pt x="310535" y="485565"/>
                  <a:pt x="310000" y="526209"/>
                </a:cubicBezTo>
                <a:cubicBezTo>
                  <a:pt x="309465" y="554286"/>
                  <a:pt x="310267" y="582630"/>
                  <a:pt x="312407" y="610707"/>
                </a:cubicBezTo>
                <a:cubicBezTo>
                  <a:pt x="313744" y="629157"/>
                  <a:pt x="320963" y="646003"/>
                  <a:pt x="334868" y="659373"/>
                </a:cubicBezTo>
                <a:cubicBezTo>
                  <a:pt x="342622" y="666860"/>
                  <a:pt x="351446" y="670871"/>
                  <a:pt x="362142" y="667127"/>
                </a:cubicBezTo>
                <a:cubicBezTo>
                  <a:pt x="372571" y="663384"/>
                  <a:pt x="374175" y="653757"/>
                  <a:pt x="374175" y="644666"/>
                </a:cubicBezTo>
                <a:cubicBezTo>
                  <a:pt x="374443" y="617392"/>
                  <a:pt x="374175" y="590117"/>
                  <a:pt x="373908" y="562843"/>
                </a:cubicBezTo>
                <a:cubicBezTo>
                  <a:pt x="373640" y="536905"/>
                  <a:pt x="372838" y="510968"/>
                  <a:pt x="372303" y="485832"/>
                </a:cubicBezTo>
                <a:cubicBezTo>
                  <a:pt x="433537" y="476206"/>
                  <a:pt x="491562" y="467115"/>
                  <a:pt x="549587" y="457756"/>
                </a:cubicBezTo>
                <a:cubicBezTo>
                  <a:pt x="589697" y="451338"/>
                  <a:pt x="629806" y="444118"/>
                  <a:pt x="670183" y="438503"/>
                </a:cubicBezTo>
                <a:cubicBezTo>
                  <a:pt x="710560" y="432888"/>
                  <a:pt x="750937" y="428342"/>
                  <a:pt x="794790" y="423262"/>
                </a:cubicBezTo>
                <a:cubicBezTo>
                  <a:pt x="794255" y="431818"/>
                  <a:pt x="794523" y="435294"/>
                  <a:pt x="793988" y="438771"/>
                </a:cubicBezTo>
                <a:close/>
                <a:moveTo>
                  <a:pt x="1831220" y="335823"/>
                </a:moveTo>
                <a:cubicBezTo>
                  <a:pt x="1827476" y="349193"/>
                  <a:pt x="1824000" y="361760"/>
                  <a:pt x="1820791" y="374595"/>
                </a:cubicBezTo>
                <a:cubicBezTo>
                  <a:pt x="1819989" y="378071"/>
                  <a:pt x="1819989" y="382082"/>
                  <a:pt x="1818652" y="385291"/>
                </a:cubicBezTo>
                <a:cubicBezTo>
                  <a:pt x="1798330" y="432620"/>
                  <a:pt x="1793784" y="483693"/>
                  <a:pt x="1782019" y="533162"/>
                </a:cubicBezTo>
                <a:cubicBezTo>
                  <a:pt x="1779612" y="543590"/>
                  <a:pt x="1776136" y="553751"/>
                  <a:pt x="1764905" y="555356"/>
                </a:cubicBezTo>
                <a:cubicBezTo>
                  <a:pt x="1752338" y="557227"/>
                  <a:pt x="1744048" y="547868"/>
                  <a:pt x="1740037" y="537707"/>
                </a:cubicBezTo>
                <a:cubicBezTo>
                  <a:pt x="1736561" y="528883"/>
                  <a:pt x="1734422" y="517653"/>
                  <a:pt x="1736294" y="508561"/>
                </a:cubicBezTo>
                <a:cubicBezTo>
                  <a:pt x="1746455" y="458023"/>
                  <a:pt x="1756348" y="407218"/>
                  <a:pt x="1769718" y="357215"/>
                </a:cubicBezTo>
                <a:cubicBezTo>
                  <a:pt x="1782821" y="308548"/>
                  <a:pt x="1800202" y="260952"/>
                  <a:pt x="1815176" y="212553"/>
                </a:cubicBezTo>
                <a:cubicBezTo>
                  <a:pt x="1823732" y="185011"/>
                  <a:pt x="1829615" y="156400"/>
                  <a:pt x="1840311" y="129660"/>
                </a:cubicBezTo>
                <a:cubicBezTo>
                  <a:pt x="1851274" y="101851"/>
                  <a:pt x="1866249" y="75646"/>
                  <a:pt x="1879886" y="48906"/>
                </a:cubicBezTo>
                <a:cubicBezTo>
                  <a:pt x="1896732" y="15214"/>
                  <a:pt x="1926413" y="4786"/>
                  <a:pt x="1961709" y="1310"/>
                </a:cubicBezTo>
                <a:cubicBezTo>
                  <a:pt x="2017060" y="-4306"/>
                  <a:pt x="2069203" y="9064"/>
                  <a:pt x="2121612" y="23771"/>
                </a:cubicBezTo>
                <a:cubicBezTo>
                  <a:pt x="2216806" y="50511"/>
                  <a:pt x="2262263" y="171374"/>
                  <a:pt x="2213864" y="254802"/>
                </a:cubicBezTo>
                <a:cubicBezTo>
                  <a:pt x="2189799" y="296516"/>
                  <a:pt x="2151828" y="325394"/>
                  <a:pt x="2103429" y="337962"/>
                </a:cubicBezTo>
                <a:cubicBezTo>
                  <a:pt x="2083375" y="343310"/>
                  <a:pt x="2063320" y="348925"/>
                  <a:pt x="2042998" y="353738"/>
                </a:cubicBezTo>
                <a:cubicBezTo>
                  <a:pt x="2030698" y="356680"/>
                  <a:pt x="2017862" y="359354"/>
                  <a:pt x="2005295" y="359354"/>
                </a:cubicBezTo>
                <a:cubicBezTo>
                  <a:pt x="1953955" y="359354"/>
                  <a:pt x="1902080" y="361760"/>
                  <a:pt x="1852879" y="340903"/>
                </a:cubicBezTo>
                <a:cubicBezTo>
                  <a:pt x="1846996" y="338229"/>
                  <a:pt x="1840311" y="337962"/>
                  <a:pt x="1831220" y="335823"/>
                </a:cubicBezTo>
                <a:close/>
                <a:moveTo>
                  <a:pt x="1846461" y="290365"/>
                </a:moveTo>
                <a:cubicBezTo>
                  <a:pt x="1863040" y="292772"/>
                  <a:pt x="1874538" y="295179"/>
                  <a:pt x="1886036" y="295981"/>
                </a:cubicBezTo>
                <a:cubicBezTo>
                  <a:pt x="1910102" y="297585"/>
                  <a:pt x="1934167" y="299724"/>
                  <a:pt x="1958233" y="299189"/>
                </a:cubicBezTo>
                <a:cubicBezTo>
                  <a:pt x="1977218" y="298655"/>
                  <a:pt x="1995936" y="293039"/>
                  <a:pt x="2014921" y="291970"/>
                </a:cubicBezTo>
                <a:cubicBezTo>
                  <a:pt x="2057170" y="289831"/>
                  <a:pt x="2093536" y="271915"/>
                  <a:pt x="2128297" y="250523"/>
                </a:cubicBezTo>
                <a:cubicBezTo>
                  <a:pt x="2150491" y="236886"/>
                  <a:pt x="2168139" y="217099"/>
                  <a:pt x="2174289" y="191696"/>
                </a:cubicBezTo>
                <a:cubicBezTo>
                  <a:pt x="2186857" y="142495"/>
                  <a:pt x="2169209" y="109070"/>
                  <a:pt x="2116265" y="91155"/>
                </a:cubicBezTo>
                <a:cubicBezTo>
                  <a:pt x="2083909" y="80192"/>
                  <a:pt x="2049415" y="73774"/>
                  <a:pt x="2015456" y="69496"/>
                </a:cubicBezTo>
                <a:cubicBezTo>
                  <a:pt x="1992460" y="66822"/>
                  <a:pt x="1968661" y="70833"/>
                  <a:pt x="1945398" y="73239"/>
                </a:cubicBezTo>
                <a:cubicBezTo>
                  <a:pt x="1930958" y="74844"/>
                  <a:pt x="1921600" y="83935"/>
                  <a:pt x="1914113" y="96770"/>
                </a:cubicBezTo>
                <a:cubicBezTo>
                  <a:pt x="1893256" y="132334"/>
                  <a:pt x="1877479" y="169502"/>
                  <a:pt x="1866516" y="209077"/>
                </a:cubicBezTo>
                <a:cubicBezTo>
                  <a:pt x="1859564" y="235816"/>
                  <a:pt x="1853413" y="263091"/>
                  <a:pt x="1846461" y="290365"/>
                </a:cubicBezTo>
                <a:close/>
                <a:moveTo>
                  <a:pt x="2082038" y="679160"/>
                </a:moveTo>
                <a:cubicBezTo>
                  <a:pt x="2092466" y="687984"/>
                  <a:pt x="2098616" y="693332"/>
                  <a:pt x="2105569" y="699215"/>
                </a:cubicBezTo>
                <a:cubicBezTo>
                  <a:pt x="2138993" y="686112"/>
                  <a:pt x="2172418" y="675951"/>
                  <a:pt x="2209051" y="696006"/>
                </a:cubicBezTo>
                <a:cubicBezTo>
                  <a:pt x="2241139" y="713387"/>
                  <a:pt x="2267878" y="735046"/>
                  <a:pt x="2286864" y="767668"/>
                </a:cubicBezTo>
                <a:cubicBezTo>
                  <a:pt x="2303442" y="757775"/>
                  <a:pt x="2319486" y="749218"/>
                  <a:pt x="2334193" y="739324"/>
                </a:cubicBezTo>
                <a:cubicBezTo>
                  <a:pt x="2349167" y="729163"/>
                  <a:pt x="2362804" y="717665"/>
                  <a:pt x="2377778" y="706435"/>
                </a:cubicBezTo>
                <a:cubicBezTo>
                  <a:pt x="2397031" y="717665"/>
                  <a:pt x="2399170" y="731303"/>
                  <a:pt x="2381255" y="750020"/>
                </a:cubicBezTo>
                <a:cubicBezTo>
                  <a:pt x="2359863" y="772214"/>
                  <a:pt x="2337669" y="793339"/>
                  <a:pt x="2313871" y="816869"/>
                </a:cubicBezTo>
                <a:cubicBezTo>
                  <a:pt x="2314405" y="820346"/>
                  <a:pt x="2314673" y="826496"/>
                  <a:pt x="2315742" y="832646"/>
                </a:cubicBezTo>
                <a:cubicBezTo>
                  <a:pt x="2331519" y="927304"/>
                  <a:pt x="2301036" y="1004315"/>
                  <a:pt x="2226967" y="1064211"/>
                </a:cubicBezTo>
                <a:cubicBezTo>
                  <a:pt x="2202634" y="1083999"/>
                  <a:pt x="2172418" y="1092823"/>
                  <a:pt x="2141935" y="1099508"/>
                </a:cubicBezTo>
                <a:cubicBezTo>
                  <a:pt x="2125089" y="1103251"/>
                  <a:pt x="2107708" y="1104053"/>
                  <a:pt x="2090862" y="1106727"/>
                </a:cubicBezTo>
                <a:cubicBezTo>
                  <a:pt x="2065192" y="1111006"/>
                  <a:pt x="2042463" y="1100845"/>
                  <a:pt x="2019467" y="1092555"/>
                </a:cubicBezTo>
                <a:cubicBezTo>
                  <a:pt x="2012514" y="1090149"/>
                  <a:pt x="2006632" y="1082662"/>
                  <a:pt x="2002353" y="1075977"/>
                </a:cubicBezTo>
                <a:cubicBezTo>
                  <a:pt x="1990053" y="1056724"/>
                  <a:pt x="1987647" y="1034798"/>
                  <a:pt x="1990855" y="1012871"/>
                </a:cubicBezTo>
                <a:cubicBezTo>
                  <a:pt x="2006899" y="909121"/>
                  <a:pt x="2034441" y="808580"/>
                  <a:pt x="2067598" y="709109"/>
                </a:cubicBezTo>
                <a:cubicBezTo>
                  <a:pt x="2071074" y="700017"/>
                  <a:pt x="2076155" y="691460"/>
                  <a:pt x="2082038" y="679160"/>
                </a:cubicBezTo>
                <a:close/>
                <a:moveTo>
                  <a:pt x="2087118" y="823287"/>
                </a:moveTo>
                <a:cubicBezTo>
                  <a:pt x="2081770" y="849492"/>
                  <a:pt x="2076957" y="872488"/>
                  <a:pt x="2072411" y="895484"/>
                </a:cubicBezTo>
                <a:cubicBezTo>
                  <a:pt x="2067866" y="918748"/>
                  <a:pt x="2063587" y="942011"/>
                  <a:pt x="2059844" y="965275"/>
                </a:cubicBezTo>
                <a:cubicBezTo>
                  <a:pt x="2056100" y="988003"/>
                  <a:pt x="2047811" y="1010197"/>
                  <a:pt x="2049683" y="1033461"/>
                </a:cubicBezTo>
                <a:cubicBezTo>
                  <a:pt x="2194344" y="1059131"/>
                  <a:pt x="2293281" y="934791"/>
                  <a:pt x="2274029" y="844679"/>
                </a:cubicBezTo>
                <a:cubicBezTo>
                  <a:pt x="2182311" y="878906"/>
                  <a:pt x="2151026" y="872755"/>
                  <a:pt x="2087118" y="823287"/>
                </a:cubicBezTo>
                <a:close/>
                <a:moveTo>
                  <a:pt x="2253171" y="784782"/>
                </a:moveTo>
                <a:cubicBezTo>
                  <a:pt x="2235791" y="770877"/>
                  <a:pt x="2222956" y="758042"/>
                  <a:pt x="2207982" y="748683"/>
                </a:cubicBezTo>
                <a:cubicBezTo>
                  <a:pt x="2180974" y="731837"/>
                  <a:pt x="2146480" y="736918"/>
                  <a:pt x="2125623" y="759112"/>
                </a:cubicBezTo>
                <a:cubicBezTo>
                  <a:pt x="2117334" y="767936"/>
                  <a:pt x="2117334" y="779969"/>
                  <a:pt x="2126693" y="787188"/>
                </a:cubicBezTo>
                <a:cubicBezTo>
                  <a:pt x="2133110" y="792002"/>
                  <a:pt x="2140330" y="796547"/>
                  <a:pt x="2148085" y="798419"/>
                </a:cubicBezTo>
                <a:cubicBezTo>
                  <a:pt x="2182579" y="807778"/>
                  <a:pt x="2215469" y="803500"/>
                  <a:pt x="2253171" y="784782"/>
                </a:cubicBezTo>
                <a:close/>
                <a:moveTo>
                  <a:pt x="2446232" y="472463"/>
                </a:moveTo>
                <a:cubicBezTo>
                  <a:pt x="2468158" y="477276"/>
                  <a:pt x="2486609" y="481554"/>
                  <a:pt x="2505059" y="485832"/>
                </a:cubicBezTo>
                <a:cubicBezTo>
                  <a:pt x="2510407" y="486902"/>
                  <a:pt x="2517092" y="486100"/>
                  <a:pt x="2520836" y="489309"/>
                </a:cubicBezTo>
                <a:cubicBezTo>
                  <a:pt x="2526451" y="494122"/>
                  <a:pt x="2532868" y="501074"/>
                  <a:pt x="2533403" y="507759"/>
                </a:cubicBezTo>
                <a:cubicBezTo>
                  <a:pt x="2533938" y="512037"/>
                  <a:pt x="2525114" y="520594"/>
                  <a:pt x="2519766" y="521664"/>
                </a:cubicBezTo>
                <a:cubicBezTo>
                  <a:pt x="2504792" y="524070"/>
                  <a:pt x="2489015" y="524605"/>
                  <a:pt x="2473774" y="523268"/>
                </a:cubicBezTo>
                <a:cubicBezTo>
                  <a:pt x="2454789" y="521664"/>
                  <a:pt x="2436071" y="517385"/>
                  <a:pt x="2417353" y="514176"/>
                </a:cubicBezTo>
                <a:cubicBezTo>
                  <a:pt x="2408796" y="512572"/>
                  <a:pt x="2402646" y="514711"/>
                  <a:pt x="2395427" y="521129"/>
                </a:cubicBezTo>
                <a:cubicBezTo>
                  <a:pt x="2377244" y="537440"/>
                  <a:pt x="2358258" y="553216"/>
                  <a:pt x="2337669" y="566854"/>
                </a:cubicBezTo>
                <a:cubicBezTo>
                  <a:pt x="2284457" y="601883"/>
                  <a:pt x="2226432" y="609637"/>
                  <a:pt x="2165733" y="591721"/>
                </a:cubicBezTo>
                <a:cubicBezTo>
                  <a:pt x="2133913" y="582363"/>
                  <a:pt x="2104766" y="538510"/>
                  <a:pt x="2103429" y="505352"/>
                </a:cubicBezTo>
                <a:cubicBezTo>
                  <a:pt x="2102627" y="487437"/>
                  <a:pt x="2111986" y="473800"/>
                  <a:pt x="2125623" y="467382"/>
                </a:cubicBezTo>
                <a:cubicBezTo>
                  <a:pt x="2154770" y="454012"/>
                  <a:pt x="2182579" y="437166"/>
                  <a:pt x="2217608" y="439038"/>
                </a:cubicBezTo>
                <a:cubicBezTo>
                  <a:pt x="2241406" y="440375"/>
                  <a:pt x="2265739" y="432353"/>
                  <a:pt x="2289270" y="433423"/>
                </a:cubicBezTo>
                <a:cubicBezTo>
                  <a:pt x="2314138" y="434760"/>
                  <a:pt x="2339273" y="440910"/>
                  <a:pt x="2363339" y="447862"/>
                </a:cubicBezTo>
                <a:cubicBezTo>
                  <a:pt x="2374035" y="450803"/>
                  <a:pt x="2381255" y="450269"/>
                  <a:pt x="2387672" y="443049"/>
                </a:cubicBezTo>
                <a:cubicBezTo>
                  <a:pt x="2402379" y="426203"/>
                  <a:pt x="2416283" y="408555"/>
                  <a:pt x="2432862" y="388767"/>
                </a:cubicBezTo>
                <a:cubicBezTo>
                  <a:pt x="2422701" y="388500"/>
                  <a:pt x="2416016" y="386896"/>
                  <a:pt x="2410133" y="388500"/>
                </a:cubicBezTo>
                <a:cubicBezTo>
                  <a:pt x="2379383" y="397591"/>
                  <a:pt x="2352911" y="383687"/>
                  <a:pt x="2326706" y="372456"/>
                </a:cubicBezTo>
                <a:cubicBezTo>
                  <a:pt x="2299966" y="360958"/>
                  <a:pt x="2283655" y="337695"/>
                  <a:pt x="2276435" y="310688"/>
                </a:cubicBezTo>
                <a:cubicBezTo>
                  <a:pt x="2264670" y="266567"/>
                  <a:pt x="2264937" y="222714"/>
                  <a:pt x="2290607" y="181802"/>
                </a:cubicBezTo>
                <a:cubicBezTo>
                  <a:pt x="2300501" y="166026"/>
                  <a:pt x="2303175" y="145436"/>
                  <a:pt x="2321090" y="135275"/>
                </a:cubicBezTo>
                <a:cubicBezTo>
                  <a:pt x="2342482" y="146506"/>
                  <a:pt x="2345958" y="152656"/>
                  <a:pt x="2340610" y="173513"/>
                </a:cubicBezTo>
                <a:cubicBezTo>
                  <a:pt x="2334727" y="197311"/>
                  <a:pt x="2328043" y="220842"/>
                  <a:pt x="2321625" y="244641"/>
                </a:cubicBezTo>
                <a:cubicBezTo>
                  <a:pt x="2320288" y="249988"/>
                  <a:pt x="2318684" y="255069"/>
                  <a:pt x="2318149" y="260684"/>
                </a:cubicBezTo>
                <a:cubicBezTo>
                  <a:pt x="2312801" y="302398"/>
                  <a:pt x="2326438" y="320314"/>
                  <a:pt x="2367617" y="331010"/>
                </a:cubicBezTo>
                <a:cubicBezTo>
                  <a:pt x="2416016" y="343310"/>
                  <a:pt x="2452115" y="326731"/>
                  <a:pt x="2481261" y="288494"/>
                </a:cubicBezTo>
                <a:cubicBezTo>
                  <a:pt x="2497572" y="266835"/>
                  <a:pt x="2515488" y="246245"/>
                  <a:pt x="2532868" y="225388"/>
                </a:cubicBezTo>
                <a:cubicBezTo>
                  <a:pt x="2540088" y="216564"/>
                  <a:pt x="2548645" y="214960"/>
                  <a:pt x="2556132" y="223516"/>
                </a:cubicBezTo>
                <a:cubicBezTo>
                  <a:pt x="2561747" y="229934"/>
                  <a:pt x="2567095" y="238223"/>
                  <a:pt x="2568967" y="246245"/>
                </a:cubicBezTo>
                <a:cubicBezTo>
                  <a:pt x="2570571" y="253732"/>
                  <a:pt x="2569769" y="263358"/>
                  <a:pt x="2566293" y="270311"/>
                </a:cubicBezTo>
                <a:cubicBezTo>
                  <a:pt x="2550249" y="304003"/>
                  <a:pt x="2535008" y="337962"/>
                  <a:pt x="2516023" y="369782"/>
                </a:cubicBezTo>
                <a:cubicBezTo>
                  <a:pt x="2495433" y="403474"/>
                  <a:pt x="2471100" y="436097"/>
                  <a:pt x="2446232" y="472463"/>
                </a:cubicBezTo>
                <a:close/>
                <a:moveTo>
                  <a:pt x="2155304" y="524872"/>
                </a:moveTo>
                <a:cubicBezTo>
                  <a:pt x="2187927" y="561506"/>
                  <a:pt x="2289003" y="546264"/>
                  <a:pt x="2323497" y="499470"/>
                </a:cubicBezTo>
                <a:cubicBezTo>
                  <a:pt x="2269750" y="480484"/>
                  <a:pt x="2182579" y="493854"/>
                  <a:pt x="2155304" y="524872"/>
                </a:cubicBezTo>
                <a:close/>
                <a:moveTo>
                  <a:pt x="3094134" y="933187"/>
                </a:moveTo>
                <a:cubicBezTo>
                  <a:pt x="3119002" y="938802"/>
                  <a:pt x="3141998" y="943348"/>
                  <a:pt x="3164459" y="949498"/>
                </a:cubicBezTo>
                <a:cubicBezTo>
                  <a:pt x="3171679" y="951370"/>
                  <a:pt x="3179968" y="955916"/>
                  <a:pt x="3184514" y="961531"/>
                </a:cubicBezTo>
                <a:cubicBezTo>
                  <a:pt x="3194943" y="974901"/>
                  <a:pt x="3188258" y="992014"/>
                  <a:pt x="3171412" y="993619"/>
                </a:cubicBezTo>
                <a:cubicBezTo>
                  <a:pt x="3146276" y="996293"/>
                  <a:pt x="3120606" y="996025"/>
                  <a:pt x="3095471" y="996827"/>
                </a:cubicBezTo>
                <a:cubicBezTo>
                  <a:pt x="3089053" y="997095"/>
                  <a:pt x="3082636" y="996293"/>
                  <a:pt x="3076486" y="996293"/>
                </a:cubicBezTo>
                <a:cubicBezTo>
                  <a:pt x="3056431" y="996560"/>
                  <a:pt x="3041190" y="1002443"/>
                  <a:pt x="3028087" y="1020626"/>
                </a:cubicBezTo>
                <a:cubicBezTo>
                  <a:pt x="3011776" y="1043354"/>
                  <a:pt x="2991454" y="1063409"/>
                  <a:pt x="2970864" y="1082394"/>
                </a:cubicBezTo>
                <a:cubicBezTo>
                  <a:pt x="2946798" y="1104588"/>
                  <a:pt x="2916582" y="1114215"/>
                  <a:pt x="2883693" y="1112343"/>
                </a:cubicBezTo>
                <a:cubicBezTo>
                  <a:pt x="2848931" y="1110471"/>
                  <a:pt x="2825400" y="1073303"/>
                  <a:pt x="2836631" y="1035065"/>
                </a:cubicBezTo>
                <a:cubicBezTo>
                  <a:pt x="2845722" y="1003245"/>
                  <a:pt x="2868184" y="981051"/>
                  <a:pt x="2894389" y="961531"/>
                </a:cubicBezTo>
                <a:cubicBezTo>
                  <a:pt x="2929150" y="935594"/>
                  <a:pt x="2968992" y="930246"/>
                  <a:pt x="3010439" y="929443"/>
                </a:cubicBezTo>
                <a:cubicBezTo>
                  <a:pt x="3025948" y="929176"/>
                  <a:pt x="3037981" y="923828"/>
                  <a:pt x="3045468" y="908586"/>
                </a:cubicBezTo>
                <a:cubicBezTo>
                  <a:pt x="3053757" y="891741"/>
                  <a:pt x="3064453" y="876232"/>
                  <a:pt x="3074079" y="860188"/>
                </a:cubicBezTo>
                <a:cubicBezTo>
                  <a:pt x="3072742" y="858851"/>
                  <a:pt x="3071673" y="857246"/>
                  <a:pt x="3070336" y="855909"/>
                </a:cubicBezTo>
                <a:cubicBezTo>
                  <a:pt x="3059640" y="859653"/>
                  <a:pt x="3048676" y="862594"/>
                  <a:pt x="3037981" y="866873"/>
                </a:cubicBezTo>
                <a:cubicBezTo>
                  <a:pt x="2991186" y="886393"/>
                  <a:pt x="2938777" y="867140"/>
                  <a:pt x="2916048" y="821415"/>
                </a:cubicBezTo>
                <a:cubicBezTo>
                  <a:pt x="2912304" y="814195"/>
                  <a:pt x="2908561" y="806708"/>
                  <a:pt x="2904817" y="799489"/>
                </a:cubicBezTo>
                <a:cubicBezTo>
                  <a:pt x="2890110" y="771947"/>
                  <a:pt x="2889041" y="743335"/>
                  <a:pt x="2900004" y="714724"/>
                </a:cubicBezTo>
                <a:cubicBezTo>
                  <a:pt x="2910967" y="685845"/>
                  <a:pt x="2923535" y="657768"/>
                  <a:pt x="2936637" y="629692"/>
                </a:cubicBezTo>
                <a:cubicBezTo>
                  <a:pt x="2940916" y="620600"/>
                  <a:pt x="2944392" y="607230"/>
                  <a:pt x="2959366" y="610439"/>
                </a:cubicBezTo>
                <a:cubicBezTo>
                  <a:pt x="2971399" y="612846"/>
                  <a:pt x="2978619" y="627553"/>
                  <a:pt x="2974608" y="644131"/>
                </a:cubicBezTo>
                <a:cubicBezTo>
                  <a:pt x="2968992" y="667127"/>
                  <a:pt x="2960436" y="689321"/>
                  <a:pt x="2954553" y="712050"/>
                </a:cubicBezTo>
                <a:cubicBezTo>
                  <a:pt x="2950542" y="727826"/>
                  <a:pt x="2948403" y="744405"/>
                  <a:pt x="2947066" y="760449"/>
                </a:cubicBezTo>
                <a:cubicBezTo>
                  <a:pt x="2945461" y="783177"/>
                  <a:pt x="2956960" y="799489"/>
                  <a:pt x="2979688" y="802965"/>
                </a:cubicBezTo>
                <a:cubicBezTo>
                  <a:pt x="2995999" y="805371"/>
                  <a:pt x="3014985" y="805906"/>
                  <a:pt x="3029959" y="800023"/>
                </a:cubicBezTo>
                <a:cubicBezTo>
                  <a:pt x="3075683" y="782910"/>
                  <a:pt x="3109643" y="750555"/>
                  <a:pt x="3134243" y="708574"/>
                </a:cubicBezTo>
                <a:cubicBezTo>
                  <a:pt x="3136650" y="704563"/>
                  <a:pt x="3139057" y="700819"/>
                  <a:pt x="3141196" y="696808"/>
                </a:cubicBezTo>
                <a:cubicBezTo>
                  <a:pt x="3146009" y="687717"/>
                  <a:pt x="3151357" y="677021"/>
                  <a:pt x="3163122" y="680765"/>
                </a:cubicBezTo>
                <a:cubicBezTo>
                  <a:pt x="3174620" y="684508"/>
                  <a:pt x="3183979" y="694402"/>
                  <a:pt x="3183177" y="707504"/>
                </a:cubicBezTo>
                <a:cubicBezTo>
                  <a:pt x="3182107" y="722746"/>
                  <a:pt x="3180236" y="738790"/>
                  <a:pt x="3174620" y="752694"/>
                </a:cubicBezTo>
                <a:cubicBezTo>
                  <a:pt x="3151892" y="807243"/>
                  <a:pt x="3127291" y="860990"/>
                  <a:pt x="3103493" y="915004"/>
                </a:cubicBezTo>
                <a:cubicBezTo>
                  <a:pt x="3100551" y="920619"/>
                  <a:pt x="3098145" y="925165"/>
                  <a:pt x="3094134" y="933187"/>
                </a:cubicBezTo>
                <a:close/>
                <a:moveTo>
                  <a:pt x="2887437" y="1052713"/>
                </a:moveTo>
                <a:cubicBezTo>
                  <a:pt x="2916315" y="1053248"/>
                  <a:pt x="2936905" y="1040680"/>
                  <a:pt x="2955890" y="1013673"/>
                </a:cubicBezTo>
                <a:cubicBezTo>
                  <a:pt x="2923535" y="1017417"/>
                  <a:pt x="2904015" y="1032659"/>
                  <a:pt x="2887437" y="1052713"/>
                </a:cubicBezTo>
                <a:close/>
                <a:moveTo>
                  <a:pt x="1189468" y="21899"/>
                </a:moveTo>
                <a:cubicBezTo>
                  <a:pt x="1212999" y="26712"/>
                  <a:pt x="1222357" y="40884"/>
                  <a:pt x="1226636" y="63346"/>
                </a:cubicBezTo>
                <a:cubicBezTo>
                  <a:pt x="1241877" y="147041"/>
                  <a:pt x="1244819" y="231538"/>
                  <a:pt x="1249365" y="316035"/>
                </a:cubicBezTo>
                <a:cubicBezTo>
                  <a:pt x="1250701" y="339566"/>
                  <a:pt x="1247225" y="363365"/>
                  <a:pt x="1248295" y="387163"/>
                </a:cubicBezTo>
                <a:cubicBezTo>
                  <a:pt x="1249097" y="405881"/>
                  <a:pt x="1253108" y="424599"/>
                  <a:pt x="1255515" y="440910"/>
                </a:cubicBezTo>
                <a:cubicBezTo>
                  <a:pt x="1253108" y="456954"/>
                  <a:pt x="1250167" y="471393"/>
                  <a:pt x="1249097" y="486100"/>
                </a:cubicBezTo>
                <a:cubicBezTo>
                  <a:pt x="1247493" y="507759"/>
                  <a:pt x="1247225" y="529685"/>
                  <a:pt x="1246156" y="551612"/>
                </a:cubicBezTo>
                <a:cubicBezTo>
                  <a:pt x="1245621" y="561238"/>
                  <a:pt x="1243214" y="570062"/>
                  <a:pt x="1233053" y="573271"/>
                </a:cubicBezTo>
                <a:cubicBezTo>
                  <a:pt x="1221288" y="577015"/>
                  <a:pt x="1213266" y="569795"/>
                  <a:pt x="1208720" y="560436"/>
                </a:cubicBezTo>
                <a:cubicBezTo>
                  <a:pt x="1204174" y="550810"/>
                  <a:pt x="1200163" y="540114"/>
                  <a:pt x="1199094" y="529685"/>
                </a:cubicBezTo>
                <a:cubicBezTo>
                  <a:pt x="1197222" y="509898"/>
                  <a:pt x="1197757" y="489843"/>
                  <a:pt x="1197222" y="466580"/>
                </a:cubicBezTo>
                <a:cubicBezTo>
                  <a:pt x="1140267" y="472730"/>
                  <a:pt x="1084648" y="478880"/>
                  <a:pt x="1025553" y="485298"/>
                </a:cubicBezTo>
                <a:cubicBezTo>
                  <a:pt x="1021543" y="493587"/>
                  <a:pt x="1016462" y="504015"/>
                  <a:pt x="1011649" y="514444"/>
                </a:cubicBezTo>
                <a:cubicBezTo>
                  <a:pt x="1000418" y="538242"/>
                  <a:pt x="989722" y="562308"/>
                  <a:pt x="977422" y="585571"/>
                </a:cubicBezTo>
                <a:cubicBezTo>
                  <a:pt x="972342" y="595198"/>
                  <a:pt x="964052" y="604557"/>
                  <a:pt x="951217" y="598406"/>
                </a:cubicBezTo>
                <a:cubicBezTo>
                  <a:pt x="939184" y="592524"/>
                  <a:pt x="935708" y="581293"/>
                  <a:pt x="939452" y="568191"/>
                </a:cubicBezTo>
                <a:cubicBezTo>
                  <a:pt x="942126" y="558564"/>
                  <a:pt x="944800" y="548938"/>
                  <a:pt x="948276" y="539579"/>
                </a:cubicBezTo>
                <a:cubicBezTo>
                  <a:pt x="969400" y="482624"/>
                  <a:pt x="990524" y="425668"/>
                  <a:pt x="1011916" y="368713"/>
                </a:cubicBezTo>
                <a:cubicBezTo>
                  <a:pt x="1029030" y="322988"/>
                  <a:pt x="1045341" y="276728"/>
                  <a:pt x="1064059" y="231806"/>
                </a:cubicBezTo>
                <a:cubicBezTo>
                  <a:pt x="1075824" y="203461"/>
                  <a:pt x="1090798" y="176187"/>
                  <a:pt x="1105238" y="148913"/>
                </a:cubicBezTo>
                <a:cubicBezTo>
                  <a:pt x="1120747" y="119232"/>
                  <a:pt x="1137860" y="90620"/>
                  <a:pt x="1153369" y="60939"/>
                </a:cubicBezTo>
                <a:cubicBezTo>
                  <a:pt x="1161658" y="44093"/>
                  <a:pt x="1174226" y="31525"/>
                  <a:pt x="1189468" y="21899"/>
                </a:cubicBezTo>
                <a:close/>
                <a:moveTo>
                  <a:pt x="1196153" y="418716"/>
                </a:moveTo>
                <a:cubicBezTo>
                  <a:pt x="1202837" y="359621"/>
                  <a:pt x="1194281" y="155597"/>
                  <a:pt x="1182515" y="111477"/>
                </a:cubicBezTo>
                <a:cubicBezTo>
                  <a:pt x="1127432" y="216029"/>
                  <a:pt x="1082776" y="322720"/>
                  <a:pt x="1041330" y="434492"/>
                </a:cubicBezTo>
                <a:cubicBezTo>
                  <a:pt x="1096146" y="428877"/>
                  <a:pt x="1146149" y="423796"/>
                  <a:pt x="1196153" y="418716"/>
                </a:cubicBezTo>
                <a:close/>
                <a:moveTo>
                  <a:pt x="2726464" y="869814"/>
                </a:moveTo>
                <a:cubicBezTo>
                  <a:pt x="2733951" y="874092"/>
                  <a:pt x="2739299" y="875964"/>
                  <a:pt x="2743310" y="879440"/>
                </a:cubicBezTo>
                <a:cubicBezTo>
                  <a:pt x="2755342" y="889869"/>
                  <a:pt x="2755075" y="905110"/>
                  <a:pt x="2740636" y="909656"/>
                </a:cubicBezTo>
                <a:cubicBezTo>
                  <a:pt x="2716837" y="917143"/>
                  <a:pt x="2715768" y="933187"/>
                  <a:pt x="2714698" y="953777"/>
                </a:cubicBezTo>
                <a:cubicBezTo>
                  <a:pt x="2712826" y="982655"/>
                  <a:pt x="2706409" y="1010999"/>
                  <a:pt x="2701596" y="1039611"/>
                </a:cubicBezTo>
                <a:cubicBezTo>
                  <a:pt x="2699991" y="1049237"/>
                  <a:pt x="2693841" y="1058329"/>
                  <a:pt x="2683680" y="1056457"/>
                </a:cubicBezTo>
                <a:cubicBezTo>
                  <a:pt x="2675926" y="1055120"/>
                  <a:pt x="2667102" y="1048702"/>
                  <a:pt x="2663091" y="1042017"/>
                </a:cubicBezTo>
                <a:cubicBezTo>
                  <a:pt x="2651592" y="1023567"/>
                  <a:pt x="2651325" y="1002175"/>
                  <a:pt x="2652662" y="981051"/>
                </a:cubicBezTo>
                <a:cubicBezTo>
                  <a:pt x="2653732" y="963135"/>
                  <a:pt x="2655871" y="945220"/>
                  <a:pt x="2657743" y="927304"/>
                </a:cubicBezTo>
                <a:cubicBezTo>
                  <a:pt x="2612285" y="928374"/>
                  <a:pt x="2567363" y="929443"/>
                  <a:pt x="2517627" y="930780"/>
                </a:cubicBezTo>
                <a:cubicBezTo>
                  <a:pt x="2513081" y="936931"/>
                  <a:pt x="2504792" y="947626"/>
                  <a:pt x="2496770" y="958590"/>
                </a:cubicBezTo>
                <a:cubicBezTo>
                  <a:pt x="2466287" y="999234"/>
                  <a:pt x="2436338" y="1040146"/>
                  <a:pt x="2405320" y="1080255"/>
                </a:cubicBezTo>
                <a:cubicBezTo>
                  <a:pt x="2400774" y="1086138"/>
                  <a:pt x="2389276" y="1091486"/>
                  <a:pt x="2382592" y="1090149"/>
                </a:cubicBezTo>
                <a:cubicBezTo>
                  <a:pt x="2371628" y="1088010"/>
                  <a:pt x="2370024" y="1075709"/>
                  <a:pt x="2370559" y="1065548"/>
                </a:cubicBezTo>
                <a:cubicBezTo>
                  <a:pt x="2370826" y="1060200"/>
                  <a:pt x="2372430" y="1054585"/>
                  <a:pt x="2374837" y="1049772"/>
                </a:cubicBezTo>
                <a:cubicBezTo>
                  <a:pt x="2399705" y="1003512"/>
                  <a:pt x="2423503" y="956451"/>
                  <a:pt x="2456126" y="914737"/>
                </a:cubicBezTo>
                <a:cubicBezTo>
                  <a:pt x="2479122" y="885323"/>
                  <a:pt x="2499979" y="854840"/>
                  <a:pt x="2522173" y="824891"/>
                </a:cubicBezTo>
                <a:cubicBezTo>
                  <a:pt x="2541158" y="799489"/>
                  <a:pt x="2559341" y="773284"/>
                  <a:pt x="2579930" y="748951"/>
                </a:cubicBezTo>
                <a:cubicBezTo>
                  <a:pt x="2614692" y="708306"/>
                  <a:pt x="2651058" y="668732"/>
                  <a:pt x="2687156" y="628890"/>
                </a:cubicBezTo>
                <a:cubicBezTo>
                  <a:pt x="2694911" y="620333"/>
                  <a:pt x="2702398" y="606963"/>
                  <a:pt x="2715500" y="611241"/>
                </a:cubicBezTo>
                <a:cubicBezTo>
                  <a:pt x="2731544" y="616322"/>
                  <a:pt x="2744914" y="628087"/>
                  <a:pt x="2746251" y="646270"/>
                </a:cubicBezTo>
                <a:cubicBezTo>
                  <a:pt x="2747855" y="667930"/>
                  <a:pt x="2747855" y="689856"/>
                  <a:pt x="2745716" y="711515"/>
                </a:cubicBezTo>
                <a:cubicBezTo>
                  <a:pt x="2739566" y="763925"/>
                  <a:pt x="2732614" y="816067"/>
                  <a:pt x="2726464" y="869814"/>
                </a:cubicBezTo>
                <a:close/>
                <a:moveTo>
                  <a:pt x="2666834" y="871686"/>
                </a:moveTo>
                <a:cubicBezTo>
                  <a:pt x="2674054" y="822752"/>
                  <a:pt x="2681006" y="775156"/>
                  <a:pt x="2687959" y="727559"/>
                </a:cubicBezTo>
                <a:cubicBezTo>
                  <a:pt x="2645977" y="773819"/>
                  <a:pt x="2602926" y="817137"/>
                  <a:pt x="2570036" y="869279"/>
                </a:cubicBezTo>
                <a:cubicBezTo>
                  <a:pt x="2587150" y="876499"/>
                  <a:pt x="2632875" y="877569"/>
                  <a:pt x="2666834" y="871686"/>
                </a:cubicBezTo>
                <a:close/>
                <a:moveTo>
                  <a:pt x="810567" y="909923"/>
                </a:moveTo>
                <a:cubicBezTo>
                  <a:pt x="849072" y="939070"/>
                  <a:pt x="884635" y="965809"/>
                  <a:pt x="919664" y="993084"/>
                </a:cubicBezTo>
                <a:cubicBezTo>
                  <a:pt x="927152" y="998967"/>
                  <a:pt x="934639" y="1006988"/>
                  <a:pt x="938382" y="1015545"/>
                </a:cubicBezTo>
                <a:cubicBezTo>
                  <a:pt x="941056" y="1021695"/>
                  <a:pt x="939987" y="1032391"/>
                  <a:pt x="935976" y="1038007"/>
                </a:cubicBezTo>
                <a:cubicBezTo>
                  <a:pt x="933302" y="1041750"/>
                  <a:pt x="922606" y="1042017"/>
                  <a:pt x="916188" y="1040948"/>
                </a:cubicBezTo>
                <a:cubicBezTo>
                  <a:pt x="888379" y="1035867"/>
                  <a:pt x="864581" y="1021160"/>
                  <a:pt x="845863" y="1001373"/>
                </a:cubicBezTo>
                <a:cubicBezTo>
                  <a:pt x="822332" y="976505"/>
                  <a:pt x="790244" y="963938"/>
                  <a:pt x="765109" y="941744"/>
                </a:cubicBezTo>
                <a:cubicBezTo>
                  <a:pt x="760296" y="937465"/>
                  <a:pt x="754146" y="935059"/>
                  <a:pt x="749600" y="930513"/>
                </a:cubicBezTo>
                <a:cubicBezTo>
                  <a:pt x="738102" y="918748"/>
                  <a:pt x="724732" y="916341"/>
                  <a:pt x="709491" y="921154"/>
                </a:cubicBezTo>
                <a:cubicBezTo>
                  <a:pt x="704410" y="922759"/>
                  <a:pt x="698795" y="924898"/>
                  <a:pt x="693714" y="924898"/>
                </a:cubicBezTo>
                <a:cubicBezTo>
                  <a:pt x="680344" y="924630"/>
                  <a:pt x="676868" y="933187"/>
                  <a:pt x="675531" y="943883"/>
                </a:cubicBezTo>
                <a:cubicBezTo>
                  <a:pt x="673392" y="962868"/>
                  <a:pt x="671520" y="981853"/>
                  <a:pt x="668846" y="1000838"/>
                </a:cubicBezTo>
                <a:cubicBezTo>
                  <a:pt x="664033" y="1034263"/>
                  <a:pt x="659487" y="1067420"/>
                  <a:pt x="653605" y="1100577"/>
                </a:cubicBezTo>
                <a:cubicBezTo>
                  <a:pt x="651466" y="1112610"/>
                  <a:pt x="650396" y="1127584"/>
                  <a:pt x="633015" y="1128119"/>
                </a:cubicBezTo>
                <a:cubicBezTo>
                  <a:pt x="622052" y="1128654"/>
                  <a:pt x="610554" y="1115284"/>
                  <a:pt x="607613" y="1099508"/>
                </a:cubicBezTo>
                <a:cubicBezTo>
                  <a:pt x="606276" y="1092555"/>
                  <a:pt x="606276" y="1085068"/>
                  <a:pt x="606543" y="1077849"/>
                </a:cubicBezTo>
                <a:cubicBezTo>
                  <a:pt x="608949" y="1023300"/>
                  <a:pt x="615902" y="969553"/>
                  <a:pt x="626330" y="916074"/>
                </a:cubicBezTo>
                <a:cubicBezTo>
                  <a:pt x="637026" y="860722"/>
                  <a:pt x="646385" y="805371"/>
                  <a:pt x="655744" y="749753"/>
                </a:cubicBezTo>
                <a:cubicBezTo>
                  <a:pt x="658953" y="729698"/>
                  <a:pt x="666975" y="712852"/>
                  <a:pt x="685425" y="703761"/>
                </a:cubicBezTo>
                <a:cubicBezTo>
                  <a:pt x="733022" y="679695"/>
                  <a:pt x="784362" y="668732"/>
                  <a:pt x="835702" y="683706"/>
                </a:cubicBezTo>
                <a:cubicBezTo>
                  <a:pt x="912979" y="705900"/>
                  <a:pt x="939719" y="757507"/>
                  <a:pt x="908969" y="837994"/>
                </a:cubicBezTo>
                <a:cubicBezTo>
                  <a:pt x="897738" y="867407"/>
                  <a:pt x="868324" y="880510"/>
                  <a:pt x="842922" y="896286"/>
                </a:cubicBezTo>
                <a:cubicBezTo>
                  <a:pt x="834365" y="901367"/>
                  <a:pt x="823669" y="904576"/>
                  <a:pt x="810567" y="909923"/>
                </a:cubicBezTo>
                <a:close/>
                <a:moveTo>
                  <a:pt x="691040" y="875429"/>
                </a:moveTo>
                <a:cubicBezTo>
                  <a:pt x="699864" y="873825"/>
                  <a:pt x="705212" y="873023"/>
                  <a:pt x="710293" y="871686"/>
                </a:cubicBezTo>
                <a:cubicBezTo>
                  <a:pt x="728476" y="866338"/>
                  <a:pt x="746659" y="861257"/>
                  <a:pt x="764574" y="855375"/>
                </a:cubicBezTo>
                <a:cubicBezTo>
                  <a:pt x="788640" y="847620"/>
                  <a:pt x="813508" y="841737"/>
                  <a:pt x="835969" y="831041"/>
                </a:cubicBezTo>
                <a:cubicBezTo>
                  <a:pt x="858163" y="820346"/>
                  <a:pt x="870196" y="799221"/>
                  <a:pt x="873137" y="774353"/>
                </a:cubicBezTo>
                <a:cubicBezTo>
                  <a:pt x="874207" y="764727"/>
                  <a:pt x="870998" y="754833"/>
                  <a:pt x="860302" y="753229"/>
                </a:cubicBezTo>
                <a:cubicBezTo>
                  <a:pt x="837306" y="749485"/>
                  <a:pt x="813508" y="743603"/>
                  <a:pt x="790779" y="745207"/>
                </a:cubicBezTo>
                <a:cubicBezTo>
                  <a:pt x="766714" y="747079"/>
                  <a:pt x="743183" y="755636"/>
                  <a:pt x="719919" y="763390"/>
                </a:cubicBezTo>
                <a:cubicBezTo>
                  <a:pt x="712699" y="765797"/>
                  <a:pt x="703608" y="774086"/>
                  <a:pt x="702004" y="781038"/>
                </a:cubicBezTo>
                <a:cubicBezTo>
                  <a:pt x="695051" y="810987"/>
                  <a:pt x="689169" y="840935"/>
                  <a:pt x="691040" y="875429"/>
                </a:cubicBezTo>
                <a:close/>
                <a:moveTo>
                  <a:pt x="1839241" y="838796"/>
                </a:moveTo>
                <a:cubicBezTo>
                  <a:pt x="1835765" y="863931"/>
                  <a:pt x="1830685" y="889067"/>
                  <a:pt x="1828546" y="914469"/>
                </a:cubicBezTo>
                <a:cubicBezTo>
                  <a:pt x="1827476" y="927839"/>
                  <a:pt x="1829348" y="941744"/>
                  <a:pt x="1832824" y="954579"/>
                </a:cubicBezTo>
                <a:cubicBezTo>
                  <a:pt x="1836567" y="967949"/>
                  <a:pt x="1839776" y="986132"/>
                  <a:pt x="1858761" y="985062"/>
                </a:cubicBezTo>
                <a:cubicBezTo>
                  <a:pt x="1877212" y="983992"/>
                  <a:pt x="1879351" y="965809"/>
                  <a:pt x="1881758" y="952172"/>
                </a:cubicBezTo>
                <a:cubicBezTo>
                  <a:pt x="1886036" y="927037"/>
                  <a:pt x="1887908" y="901634"/>
                  <a:pt x="1890582" y="876232"/>
                </a:cubicBezTo>
                <a:cubicBezTo>
                  <a:pt x="1899138" y="795745"/>
                  <a:pt x="1907695" y="714991"/>
                  <a:pt x="1916519" y="634505"/>
                </a:cubicBezTo>
                <a:cubicBezTo>
                  <a:pt x="1917856" y="621937"/>
                  <a:pt x="1916786" y="610974"/>
                  <a:pt x="1908497" y="601348"/>
                </a:cubicBezTo>
                <a:cubicBezTo>
                  <a:pt x="1901812" y="593326"/>
                  <a:pt x="1893790" y="594128"/>
                  <a:pt x="1887106" y="600546"/>
                </a:cubicBezTo>
                <a:cubicBezTo>
                  <a:pt x="1882827" y="604824"/>
                  <a:pt x="1879351" y="610974"/>
                  <a:pt x="1877747" y="616857"/>
                </a:cubicBezTo>
                <a:cubicBezTo>
                  <a:pt x="1870794" y="640388"/>
                  <a:pt x="1863842" y="663919"/>
                  <a:pt x="1858494" y="687984"/>
                </a:cubicBezTo>
                <a:cubicBezTo>
                  <a:pt x="1853681" y="709643"/>
                  <a:pt x="1850739" y="731837"/>
                  <a:pt x="1846996" y="754566"/>
                </a:cubicBezTo>
                <a:cubicBezTo>
                  <a:pt x="1808491" y="748951"/>
                  <a:pt x="1773729" y="743603"/>
                  <a:pt x="1738700" y="739057"/>
                </a:cubicBezTo>
                <a:cubicBezTo>
                  <a:pt x="1713565" y="735848"/>
                  <a:pt x="1688430" y="733174"/>
                  <a:pt x="1663027" y="732105"/>
                </a:cubicBezTo>
                <a:cubicBezTo>
                  <a:pt x="1636822" y="730768"/>
                  <a:pt x="1609280" y="726222"/>
                  <a:pt x="1584680" y="732372"/>
                </a:cubicBezTo>
                <a:cubicBezTo>
                  <a:pt x="1556336" y="739592"/>
                  <a:pt x="1528794" y="730768"/>
                  <a:pt x="1498846" y="740127"/>
                </a:cubicBezTo>
                <a:cubicBezTo>
                  <a:pt x="1500183" y="725420"/>
                  <a:pt x="1501252" y="714724"/>
                  <a:pt x="1502322" y="704028"/>
                </a:cubicBezTo>
                <a:cubicBezTo>
                  <a:pt x="1503659" y="685845"/>
                  <a:pt x="1506600" y="667662"/>
                  <a:pt x="1505530" y="649747"/>
                </a:cubicBezTo>
                <a:cubicBezTo>
                  <a:pt x="1504996" y="643062"/>
                  <a:pt x="1496172" y="633435"/>
                  <a:pt x="1489219" y="631296"/>
                </a:cubicBezTo>
                <a:cubicBezTo>
                  <a:pt x="1479593" y="628087"/>
                  <a:pt x="1476919" y="638248"/>
                  <a:pt x="1474513" y="646538"/>
                </a:cubicBezTo>
                <a:cubicBezTo>
                  <a:pt x="1469165" y="665790"/>
                  <a:pt x="1463817" y="685043"/>
                  <a:pt x="1456329" y="703493"/>
                </a:cubicBezTo>
                <a:cubicBezTo>
                  <a:pt x="1448575" y="723281"/>
                  <a:pt x="1449377" y="746544"/>
                  <a:pt x="1431194" y="762855"/>
                </a:cubicBezTo>
                <a:cubicBezTo>
                  <a:pt x="1427451" y="766064"/>
                  <a:pt x="1430392" y="776760"/>
                  <a:pt x="1429857" y="783712"/>
                </a:cubicBezTo>
                <a:cubicBezTo>
                  <a:pt x="1428520" y="801628"/>
                  <a:pt x="1427718" y="819811"/>
                  <a:pt x="1425846" y="837459"/>
                </a:cubicBezTo>
                <a:cubicBezTo>
                  <a:pt x="1423172" y="861792"/>
                  <a:pt x="1418092" y="885858"/>
                  <a:pt x="1416487" y="910458"/>
                </a:cubicBezTo>
                <a:cubicBezTo>
                  <a:pt x="1415418" y="926769"/>
                  <a:pt x="1418627" y="943348"/>
                  <a:pt x="1429590" y="956718"/>
                </a:cubicBezTo>
                <a:cubicBezTo>
                  <a:pt x="1442157" y="971960"/>
                  <a:pt x="1458469" y="969820"/>
                  <a:pt x="1465154" y="951637"/>
                </a:cubicBezTo>
                <a:cubicBezTo>
                  <a:pt x="1468362" y="943081"/>
                  <a:pt x="1469699" y="933989"/>
                  <a:pt x="1471036" y="925165"/>
                </a:cubicBezTo>
                <a:cubicBezTo>
                  <a:pt x="1475315" y="895484"/>
                  <a:pt x="1478791" y="865803"/>
                  <a:pt x="1483871" y="836122"/>
                </a:cubicBezTo>
                <a:cubicBezTo>
                  <a:pt x="1488417" y="809917"/>
                  <a:pt x="1489219" y="809917"/>
                  <a:pt x="1514355" y="807778"/>
                </a:cubicBezTo>
                <a:cubicBezTo>
                  <a:pt x="1546710" y="805104"/>
                  <a:pt x="1578530" y="800291"/>
                  <a:pt x="1611419" y="802163"/>
                </a:cubicBezTo>
                <a:cubicBezTo>
                  <a:pt x="1674525" y="805639"/>
                  <a:pt x="1738166" y="803500"/>
                  <a:pt x="1801539" y="804034"/>
                </a:cubicBezTo>
                <a:cubicBezTo>
                  <a:pt x="1814106" y="804034"/>
                  <a:pt x="1826674" y="806174"/>
                  <a:pt x="1842183" y="807778"/>
                </a:cubicBezTo>
                <a:cubicBezTo>
                  <a:pt x="1841113" y="820880"/>
                  <a:pt x="1840578" y="829972"/>
                  <a:pt x="1839241" y="838796"/>
                </a:cubicBezTo>
                <a:close/>
                <a:moveTo>
                  <a:pt x="1490556" y="417111"/>
                </a:moveTo>
                <a:cubicBezTo>
                  <a:pt x="1488685" y="424064"/>
                  <a:pt x="1485476" y="431551"/>
                  <a:pt x="1484406" y="439305"/>
                </a:cubicBezTo>
                <a:cubicBezTo>
                  <a:pt x="1477989" y="485030"/>
                  <a:pt x="1472106" y="531022"/>
                  <a:pt x="1465154" y="577015"/>
                </a:cubicBezTo>
                <a:cubicBezTo>
                  <a:pt x="1463817" y="585839"/>
                  <a:pt x="1465154" y="598674"/>
                  <a:pt x="1450981" y="600278"/>
                </a:cubicBezTo>
                <a:cubicBezTo>
                  <a:pt x="1441088" y="601348"/>
                  <a:pt x="1429322" y="591721"/>
                  <a:pt x="1427985" y="577282"/>
                </a:cubicBezTo>
                <a:cubicBezTo>
                  <a:pt x="1426114" y="556692"/>
                  <a:pt x="1426114" y="535568"/>
                  <a:pt x="1427718" y="514711"/>
                </a:cubicBezTo>
                <a:cubicBezTo>
                  <a:pt x="1430927" y="472195"/>
                  <a:pt x="1435205" y="429679"/>
                  <a:pt x="1440553" y="387430"/>
                </a:cubicBezTo>
                <a:cubicBezTo>
                  <a:pt x="1444564" y="356947"/>
                  <a:pt x="1449377" y="326197"/>
                  <a:pt x="1456864" y="296248"/>
                </a:cubicBezTo>
                <a:cubicBezTo>
                  <a:pt x="1468095" y="251325"/>
                  <a:pt x="1480663" y="206670"/>
                  <a:pt x="1494567" y="162550"/>
                </a:cubicBezTo>
                <a:cubicBezTo>
                  <a:pt x="1505798" y="127521"/>
                  <a:pt x="1517831" y="123242"/>
                  <a:pt x="1554464" y="118964"/>
                </a:cubicBezTo>
                <a:cubicBezTo>
                  <a:pt x="1605269" y="113081"/>
                  <a:pt x="1646716" y="132334"/>
                  <a:pt x="1686825" y="158539"/>
                </a:cubicBezTo>
                <a:cubicBezTo>
                  <a:pt x="1706345" y="171374"/>
                  <a:pt x="1715704" y="192231"/>
                  <a:pt x="1721320" y="212820"/>
                </a:cubicBezTo>
                <a:cubicBezTo>
                  <a:pt x="1741374" y="289563"/>
                  <a:pt x="1714635" y="355610"/>
                  <a:pt x="1650994" y="398394"/>
                </a:cubicBezTo>
                <a:cubicBezTo>
                  <a:pt x="1625592" y="415240"/>
                  <a:pt x="1593504" y="419251"/>
                  <a:pt x="1562486" y="419785"/>
                </a:cubicBezTo>
                <a:cubicBezTo>
                  <a:pt x="1539490" y="420053"/>
                  <a:pt x="1515959" y="418181"/>
                  <a:pt x="1490556" y="417111"/>
                </a:cubicBezTo>
                <a:close/>
                <a:moveTo>
                  <a:pt x="1493765" y="370050"/>
                </a:moveTo>
                <a:cubicBezTo>
                  <a:pt x="1522109" y="367108"/>
                  <a:pt x="1545640" y="364434"/>
                  <a:pt x="1569438" y="362028"/>
                </a:cubicBezTo>
                <a:cubicBezTo>
                  <a:pt x="1579065" y="360958"/>
                  <a:pt x="1589760" y="362563"/>
                  <a:pt x="1598317" y="359086"/>
                </a:cubicBezTo>
                <a:cubicBezTo>
                  <a:pt x="1645112" y="340101"/>
                  <a:pt x="1679338" y="286889"/>
                  <a:pt x="1678803" y="236351"/>
                </a:cubicBezTo>
                <a:cubicBezTo>
                  <a:pt x="1678536" y="213890"/>
                  <a:pt x="1667305" y="196242"/>
                  <a:pt x="1648053" y="189022"/>
                </a:cubicBezTo>
                <a:cubicBezTo>
                  <a:pt x="1613291" y="176187"/>
                  <a:pt x="1576925" y="168967"/>
                  <a:pt x="1536014" y="181802"/>
                </a:cubicBezTo>
                <a:cubicBezTo>
                  <a:pt x="1522644" y="242501"/>
                  <a:pt x="1508739" y="304270"/>
                  <a:pt x="1493765" y="370050"/>
                </a:cubicBezTo>
                <a:close/>
                <a:moveTo>
                  <a:pt x="1110586" y="755101"/>
                </a:moveTo>
                <a:cubicBezTo>
                  <a:pt x="1097751" y="820346"/>
                  <a:pt x="1083846" y="885323"/>
                  <a:pt x="1072080" y="950568"/>
                </a:cubicBezTo>
                <a:cubicBezTo>
                  <a:pt x="1069139" y="967146"/>
                  <a:pt x="1069674" y="985062"/>
                  <a:pt x="1071813" y="1001908"/>
                </a:cubicBezTo>
                <a:cubicBezTo>
                  <a:pt x="1073952" y="1019289"/>
                  <a:pt x="1085985" y="1031054"/>
                  <a:pt x="1096948" y="1029985"/>
                </a:cubicBezTo>
                <a:cubicBezTo>
                  <a:pt x="1114597" y="1028380"/>
                  <a:pt x="1113527" y="1013139"/>
                  <a:pt x="1115934" y="1001106"/>
                </a:cubicBezTo>
                <a:cubicBezTo>
                  <a:pt x="1126897" y="948696"/>
                  <a:pt x="1137325" y="896019"/>
                  <a:pt x="1147754" y="843609"/>
                </a:cubicBezTo>
                <a:cubicBezTo>
                  <a:pt x="1154439" y="809650"/>
                  <a:pt x="1160856" y="775690"/>
                  <a:pt x="1167809" y="741731"/>
                </a:cubicBezTo>
                <a:cubicBezTo>
                  <a:pt x="1171819" y="721944"/>
                  <a:pt x="1174493" y="719537"/>
                  <a:pt x="1194816" y="717665"/>
                </a:cubicBezTo>
                <a:cubicBezTo>
                  <a:pt x="1206314" y="716596"/>
                  <a:pt x="1218346" y="718468"/>
                  <a:pt x="1229845" y="717398"/>
                </a:cubicBezTo>
                <a:cubicBezTo>
                  <a:pt x="1270221" y="714189"/>
                  <a:pt x="1310331" y="710178"/>
                  <a:pt x="1350708" y="706435"/>
                </a:cubicBezTo>
                <a:cubicBezTo>
                  <a:pt x="1372099" y="704295"/>
                  <a:pt x="1382261" y="682369"/>
                  <a:pt x="1368356" y="665256"/>
                </a:cubicBezTo>
                <a:cubicBezTo>
                  <a:pt x="1361404" y="656699"/>
                  <a:pt x="1350173" y="648677"/>
                  <a:pt x="1339745" y="646270"/>
                </a:cubicBezTo>
                <a:cubicBezTo>
                  <a:pt x="1315411" y="640655"/>
                  <a:pt x="1290009" y="634772"/>
                  <a:pt x="1265141" y="645468"/>
                </a:cubicBezTo>
                <a:cubicBezTo>
                  <a:pt x="1261665" y="647073"/>
                  <a:pt x="1256584" y="645201"/>
                  <a:pt x="1252306" y="644666"/>
                </a:cubicBezTo>
                <a:cubicBezTo>
                  <a:pt x="1238936" y="643596"/>
                  <a:pt x="1225299" y="640922"/>
                  <a:pt x="1211929" y="641725"/>
                </a:cubicBezTo>
                <a:cubicBezTo>
                  <a:pt x="1187596" y="643329"/>
                  <a:pt x="1163263" y="646003"/>
                  <a:pt x="1139197" y="649747"/>
                </a:cubicBezTo>
                <a:cubicBezTo>
                  <a:pt x="1101227" y="655362"/>
                  <a:pt x="1064593" y="668464"/>
                  <a:pt x="1024751" y="663919"/>
                </a:cubicBezTo>
                <a:cubicBezTo>
                  <a:pt x="1008708" y="662047"/>
                  <a:pt x="999883" y="677288"/>
                  <a:pt x="1002825" y="694669"/>
                </a:cubicBezTo>
                <a:cubicBezTo>
                  <a:pt x="1006568" y="717665"/>
                  <a:pt x="1025019" y="732105"/>
                  <a:pt x="1049887" y="731303"/>
                </a:cubicBezTo>
                <a:cubicBezTo>
                  <a:pt x="1070209" y="730768"/>
                  <a:pt x="1090531" y="729966"/>
                  <a:pt x="1113527" y="729163"/>
                </a:cubicBezTo>
                <a:cubicBezTo>
                  <a:pt x="1112190" y="739592"/>
                  <a:pt x="1111923" y="747614"/>
                  <a:pt x="1110586" y="755101"/>
                </a:cubicBezTo>
                <a:close/>
                <a:moveTo>
                  <a:pt x="447709" y="751892"/>
                </a:moveTo>
                <a:cubicBezTo>
                  <a:pt x="438350" y="804569"/>
                  <a:pt x="429794" y="857514"/>
                  <a:pt x="422307" y="910458"/>
                </a:cubicBezTo>
                <a:cubicBezTo>
                  <a:pt x="418296" y="937465"/>
                  <a:pt x="416157" y="964740"/>
                  <a:pt x="414820" y="992014"/>
                </a:cubicBezTo>
                <a:cubicBezTo>
                  <a:pt x="413483" y="1017150"/>
                  <a:pt x="419098" y="1041215"/>
                  <a:pt x="435142" y="1061270"/>
                </a:cubicBezTo>
                <a:cubicBezTo>
                  <a:pt x="439955" y="1067420"/>
                  <a:pt x="450651" y="1071966"/>
                  <a:pt x="458138" y="1071431"/>
                </a:cubicBezTo>
                <a:cubicBezTo>
                  <a:pt x="463218" y="1071164"/>
                  <a:pt x="469903" y="1061003"/>
                  <a:pt x="471775" y="1054318"/>
                </a:cubicBezTo>
                <a:cubicBezTo>
                  <a:pt x="475251" y="1042285"/>
                  <a:pt x="476321" y="1029450"/>
                  <a:pt x="477123" y="1016882"/>
                </a:cubicBezTo>
                <a:cubicBezTo>
                  <a:pt x="480332" y="960461"/>
                  <a:pt x="483540" y="904308"/>
                  <a:pt x="486214" y="847887"/>
                </a:cubicBezTo>
                <a:cubicBezTo>
                  <a:pt x="487819" y="811522"/>
                  <a:pt x="488888" y="775156"/>
                  <a:pt x="489691" y="738790"/>
                </a:cubicBezTo>
                <a:cubicBezTo>
                  <a:pt x="489958" y="723815"/>
                  <a:pt x="485412" y="711783"/>
                  <a:pt x="462416" y="708306"/>
                </a:cubicBezTo>
                <a:cubicBezTo>
                  <a:pt x="457068" y="723013"/>
                  <a:pt x="450116" y="737185"/>
                  <a:pt x="447709" y="751892"/>
                </a:cubicBezTo>
                <a:close/>
                <a:moveTo>
                  <a:pt x="3465548" y="674882"/>
                </a:moveTo>
                <a:cubicBezTo>
                  <a:pt x="3440680" y="720339"/>
                  <a:pt x="3415545" y="765529"/>
                  <a:pt x="3392816" y="811789"/>
                </a:cubicBezTo>
                <a:cubicBezTo>
                  <a:pt x="3381853" y="834518"/>
                  <a:pt x="3374633" y="859386"/>
                  <a:pt x="3368483" y="883719"/>
                </a:cubicBezTo>
                <a:cubicBezTo>
                  <a:pt x="3365809" y="894414"/>
                  <a:pt x="3367413" y="907249"/>
                  <a:pt x="3370355" y="918480"/>
                </a:cubicBezTo>
                <a:cubicBezTo>
                  <a:pt x="3374366" y="933722"/>
                  <a:pt x="3385596" y="936128"/>
                  <a:pt x="3396559" y="924363"/>
                </a:cubicBezTo>
                <a:cubicBezTo>
                  <a:pt x="3403779" y="916608"/>
                  <a:pt x="3410464" y="907249"/>
                  <a:pt x="3414743" y="897356"/>
                </a:cubicBezTo>
                <a:cubicBezTo>
                  <a:pt x="3439611" y="842807"/>
                  <a:pt x="3464211" y="788258"/>
                  <a:pt x="3487474" y="732907"/>
                </a:cubicBezTo>
                <a:cubicBezTo>
                  <a:pt x="3494694" y="715526"/>
                  <a:pt x="3498438" y="696541"/>
                  <a:pt x="3502181" y="678091"/>
                </a:cubicBezTo>
                <a:cubicBezTo>
                  <a:pt x="3504588" y="666860"/>
                  <a:pt x="3501379" y="656431"/>
                  <a:pt x="3485603" y="648677"/>
                </a:cubicBezTo>
                <a:cubicBezTo>
                  <a:pt x="3478650" y="657768"/>
                  <a:pt x="3470629" y="665523"/>
                  <a:pt x="3465548" y="674882"/>
                </a:cubicBezTo>
                <a:close/>
                <a:moveTo>
                  <a:pt x="3371157" y="1046028"/>
                </a:moveTo>
                <a:cubicBezTo>
                  <a:pt x="3373029" y="1029182"/>
                  <a:pt x="3363670" y="1018754"/>
                  <a:pt x="3353241" y="1008325"/>
                </a:cubicBezTo>
                <a:cubicBezTo>
                  <a:pt x="3339337" y="994153"/>
                  <a:pt x="3321154" y="994956"/>
                  <a:pt x="3308854" y="1010732"/>
                </a:cubicBezTo>
                <a:cubicBezTo>
                  <a:pt x="3297623" y="1025171"/>
                  <a:pt x="3298960" y="1041215"/>
                  <a:pt x="3304843" y="1057259"/>
                </a:cubicBezTo>
                <a:cubicBezTo>
                  <a:pt x="3310191" y="1071431"/>
                  <a:pt x="3321154" y="1075709"/>
                  <a:pt x="3333187" y="1075442"/>
                </a:cubicBezTo>
                <a:cubicBezTo>
                  <a:pt x="3358322" y="1077849"/>
                  <a:pt x="3368483" y="1069025"/>
                  <a:pt x="3371157" y="1046028"/>
                </a:cubicBezTo>
                <a:close/>
              </a:path>
            </a:pathLst>
          </a:custGeom>
          <a:solidFill>
            <a:srgbClr val="F8388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b="1"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2.jpg"/><Relationship Id="rId6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8.jpg"/><Relationship Id="rId5" Type="http://schemas.openxmlformats.org/officeDocument/2006/relationships/image" Target="../media/image3.jpg"/><Relationship Id="rId6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9" Type="http://schemas.openxmlformats.org/officeDocument/2006/relationships/image" Target="../media/image23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Relationship Id="rId7" Type="http://schemas.openxmlformats.org/officeDocument/2006/relationships/image" Target="../media/image22.jpg"/><Relationship Id="rId8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 rot="-283764">
            <a:off x="683375" y="462536"/>
            <a:ext cx="2834451" cy="4218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b="5886" l="3841" r="8052" t="4651"/>
          <a:stretch/>
        </p:blipFill>
        <p:spPr>
          <a:xfrm rot="-283732">
            <a:off x="794638" y="582612"/>
            <a:ext cx="2611964" cy="39782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/>
          <p:nvPr/>
        </p:nvSpPr>
        <p:spPr>
          <a:xfrm rot="-3512591">
            <a:off x="2641393" y="4196245"/>
            <a:ext cx="1849322" cy="665412"/>
          </a:xfrm>
          <a:custGeom>
            <a:rect b="b" l="l" r="r" t="t"/>
            <a:pathLst>
              <a:path extrusionOk="0" h="1329877" w="3711844">
                <a:moveTo>
                  <a:pt x="183766" y="853593"/>
                </a:moveTo>
                <a:cubicBezTo>
                  <a:pt x="200504" y="831569"/>
                  <a:pt x="201826" y="830248"/>
                  <a:pt x="226933" y="848307"/>
                </a:cubicBezTo>
                <a:cubicBezTo>
                  <a:pt x="237064" y="855355"/>
                  <a:pt x="243671" y="855355"/>
                  <a:pt x="254242" y="850950"/>
                </a:cubicBezTo>
                <a:cubicBezTo>
                  <a:pt x="301373" y="831569"/>
                  <a:pt x="348944" y="813510"/>
                  <a:pt x="396075" y="793689"/>
                </a:cubicBezTo>
                <a:cubicBezTo>
                  <a:pt x="416777" y="784879"/>
                  <a:pt x="435717" y="772546"/>
                  <a:pt x="455539" y="762415"/>
                </a:cubicBezTo>
                <a:cubicBezTo>
                  <a:pt x="511919" y="733344"/>
                  <a:pt x="568300" y="703832"/>
                  <a:pt x="624681" y="675201"/>
                </a:cubicBezTo>
                <a:cubicBezTo>
                  <a:pt x="670931" y="651856"/>
                  <a:pt x="717180" y="628070"/>
                  <a:pt x="765192" y="607808"/>
                </a:cubicBezTo>
                <a:cubicBezTo>
                  <a:pt x="835668" y="577856"/>
                  <a:pt x="907906" y="550987"/>
                  <a:pt x="979262" y="521916"/>
                </a:cubicBezTo>
                <a:cubicBezTo>
                  <a:pt x="1033000" y="500333"/>
                  <a:pt x="1085417" y="476547"/>
                  <a:pt x="1139595" y="457166"/>
                </a:cubicBezTo>
                <a:cubicBezTo>
                  <a:pt x="1193773" y="437785"/>
                  <a:pt x="1249273" y="421928"/>
                  <a:pt x="1304332" y="404750"/>
                </a:cubicBezTo>
                <a:cubicBezTo>
                  <a:pt x="1310499" y="402548"/>
                  <a:pt x="1316666" y="399905"/>
                  <a:pt x="1322832" y="397262"/>
                </a:cubicBezTo>
                <a:cubicBezTo>
                  <a:pt x="1343534" y="388452"/>
                  <a:pt x="1364237" y="378321"/>
                  <a:pt x="1385379" y="371274"/>
                </a:cubicBezTo>
                <a:cubicBezTo>
                  <a:pt x="1448367" y="349691"/>
                  <a:pt x="1512676" y="331191"/>
                  <a:pt x="1574783" y="308286"/>
                </a:cubicBezTo>
                <a:cubicBezTo>
                  <a:pt x="1653628" y="279215"/>
                  <a:pt x="1731151" y="247060"/>
                  <a:pt x="1809556" y="217108"/>
                </a:cubicBezTo>
                <a:cubicBezTo>
                  <a:pt x="1847437" y="202572"/>
                  <a:pt x="1886639" y="191120"/>
                  <a:pt x="1925401" y="178346"/>
                </a:cubicBezTo>
                <a:cubicBezTo>
                  <a:pt x="1961079" y="166453"/>
                  <a:pt x="1996317" y="154120"/>
                  <a:pt x="2031555" y="142227"/>
                </a:cubicBezTo>
                <a:cubicBezTo>
                  <a:pt x="2048733" y="136501"/>
                  <a:pt x="2065912" y="131656"/>
                  <a:pt x="2083090" y="126370"/>
                </a:cubicBezTo>
                <a:cubicBezTo>
                  <a:pt x="2124054" y="113596"/>
                  <a:pt x="2165459" y="102585"/>
                  <a:pt x="2205983" y="88049"/>
                </a:cubicBezTo>
                <a:cubicBezTo>
                  <a:pt x="2235494" y="77478"/>
                  <a:pt x="2263244" y="62501"/>
                  <a:pt x="2291875" y="50609"/>
                </a:cubicBezTo>
                <a:cubicBezTo>
                  <a:pt x="2339887" y="31228"/>
                  <a:pt x="2386136" y="6121"/>
                  <a:pt x="2439434" y="395"/>
                </a:cubicBezTo>
                <a:cubicBezTo>
                  <a:pt x="2455731" y="-1367"/>
                  <a:pt x="2465862" y="2597"/>
                  <a:pt x="2473350" y="15811"/>
                </a:cubicBezTo>
                <a:cubicBezTo>
                  <a:pt x="2516076" y="88930"/>
                  <a:pt x="2549993" y="165132"/>
                  <a:pt x="2574659" y="246179"/>
                </a:cubicBezTo>
                <a:cubicBezTo>
                  <a:pt x="2606814" y="351453"/>
                  <a:pt x="2622230" y="459369"/>
                  <a:pt x="2636326" y="567725"/>
                </a:cubicBezTo>
                <a:cubicBezTo>
                  <a:pt x="2649099" y="667273"/>
                  <a:pt x="2651302" y="767260"/>
                  <a:pt x="2651742" y="867248"/>
                </a:cubicBezTo>
                <a:cubicBezTo>
                  <a:pt x="2652183" y="979569"/>
                  <a:pt x="2659671" y="1091449"/>
                  <a:pt x="2663635" y="1203770"/>
                </a:cubicBezTo>
                <a:cubicBezTo>
                  <a:pt x="2664075" y="1216103"/>
                  <a:pt x="2665397" y="1229318"/>
                  <a:pt x="2661873" y="1241210"/>
                </a:cubicBezTo>
                <a:cubicBezTo>
                  <a:pt x="2656588" y="1259710"/>
                  <a:pt x="2657909" y="1276448"/>
                  <a:pt x="2664075" y="1294508"/>
                </a:cubicBezTo>
                <a:cubicBezTo>
                  <a:pt x="2673766" y="1322698"/>
                  <a:pt x="2664956" y="1331067"/>
                  <a:pt x="2634564" y="1329746"/>
                </a:cubicBezTo>
                <a:cubicBezTo>
                  <a:pt x="2573338" y="1327103"/>
                  <a:pt x="2511671" y="1326662"/>
                  <a:pt x="2450445" y="1321817"/>
                </a:cubicBezTo>
                <a:cubicBezTo>
                  <a:pt x="2392743" y="1317412"/>
                  <a:pt x="2335482" y="1308163"/>
                  <a:pt x="2277780" y="1302436"/>
                </a:cubicBezTo>
                <a:cubicBezTo>
                  <a:pt x="2229328" y="1297591"/>
                  <a:pt x="2180435" y="1294948"/>
                  <a:pt x="2131983" y="1292305"/>
                </a:cubicBezTo>
                <a:cubicBezTo>
                  <a:pt x="2041245" y="1287901"/>
                  <a:pt x="1950067" y="1283936"/>
                  <a:pt x="1859329" y="1280853"/>
                </a:cubicBezTo>
                <a:cubicBezTo>
                  <a:pt x="1818365" y="1279532"/>
                  <a:pt x="1777401" y="1282615"/>
                  <a:pt x="1736878" y="1279532"/>
                </a:cubicBezTo>
                <a:cubicBezTo>
                  <a:pt x="1647461" y="1272484"/>
                  <a:pt x="1558045" y="1263675"/>
                  <a:pt x="1468629" y="1253984"/>
                </a:cubicBezTo>
                <a:cubicBezTo>
                  <a:pt x="1352344" y="1241210"/>
                  <a:pt x="1236059" y="1226675"/>
                  <a:pt x="1119333" y="1213461"/>
                </a:cubicBezTo>
                <a:cubicBezTo>
                  <a:pt x="1026834" y="1202889"/>
                  <a:pt x="933894" y="1193199"/>
                  <a:pt x="840954" y="1184830"/>
                </a:cubicBezTo>
                <a:cubicBezTo>
                  <a:pt x="801311" y="1181306"/>
                  <a:pt x="761668" y="1182627"/>
                  <a:pt x="722026" y="1180865"/>
                </a:cubicBezTo>
                <a:cubicBezTo>
                  <a:pt x="681502" y="1178663"/>
                  <a:pt x="640538" y="1176461"/>
                  <a:pt x="600014" y="1172056"/>
                </a:cubicBezTo>
                <a:cubicBezTo>
                  <a:pt x="516324" y="1163246"/>
                  <a:pt x="433075" y="1153116"/>
                  <a:pt x="349825" y="1142985"/>
                </a:cubicBezTo>
                <a:cubicBezTo>
                  <a:pt x="315909" y="1139020"/>
                  <a:pt x="282433" y="1133294"/>
                  <a:pt x="249837" y="1128449"/>
                </a:cubicBezTo>
                <a:cubicBezTo>
                  <a:pt x="230457" y="1158842"/>
                  <a:pt x="230897" y="1155758"/>
                  <a:pt x="194338" y="1153997"/>
                </a:cubicBezTo>
                <a:cubicBezTo>
                  <a:pt x="163945" y="1152235"/>
                  <a:pt x="133552" y="1158842"/>
                  <a:pt x="103160" y="1160604"/>
                </a:cubicBezTo>
                <a:cubicBezTo>
                  <a:pt x="86422" y="1161485"/>
                  <a:pt x="68803" y="1162366"/>
                  <a:pt x="52505" y="1158842"/>
                </a:cubicBezTo>
                <a:cubicBezTo>
                  <a:pt x="16827" y="1150913"/>
                  <a:pt x="970" y="1130211"/>
                  <a:pt x="89" y="1093652"/>
                </a:cubicBezTo>
                <a:cubicBezTo>
                  <a:pt x="-352" y="1056211"/>
                  <a:pt x="970" y="1018771"/>
                  <a:pt x="1410" y="981331"/>
                </a:cubicBezTo>
                <a:cubicBezTo>
                  <a:pt x="1851" y="958866"/>
                  <a:pt x="970" y="935962"/>
                  <a:pt x="2731" y="913498"/>
                </a:cubicBezTo>
                <a:cubicBezTo>
                  <a:pt x="5374" y="886188"/>
                  <a:pt x="17708" y="871653"/>
                  <a:pt x="45017" y="868129"/>
                </a:cubicBezTo>
                <a:cubicBezTo>
                  <a:pt x="89945" y="861081"/>
                  <a:pt x="133993" y="858438"/>
                  <a:pt x="183766" y="853593"/>
                </a:cubicBezTo>
                <a:close/>
                <a:moveTo>
                  <a:pt x="1395510" y="447916"/>
                </a:moveTo>
                <a:cubicBezTo>
                  <a:pt x="1363356" y="458047"/>
                  <a:pt x="1333403" y="467738"/>
                  <a:pt x="1303451" y="477428"/>
                </a:cubicBezTo>
                <a:cubicBezTo>
                  <a:pt x="1290677" y="481833"/>
                  <a:pt x="1277904" y="487119"/>
                  <a:pt x="1265130" y="491964"/>
                </a:cubicBezTo>
                <a:cubicBezTo>
                  <a:pt x="1190690" y="519273"/>
                  <a:pt x="1115809" y="546142"/>
                  <a:pt x="1041369" y="574332"/>
                </a:cubicBezTo>
                <a:cubicBezTo>
                  <a:pt x="970453" y="601201"/>
                  <a:pt x="899977" y="629832"/>
                  <a:pt x="829501" y="658023"/>
                </a:cubicBezTo>
                <a:cubicBezTo>
                  <a:pt x="802632" y="669034"/>
                  <a:pt x="783251" y="685332"/>
                  <a:pt x="786335" y="718808"/>
                </a:cubicBezTo>
                <a:cubicBezTo>
                  <a:pt x="787656" y="731141"/>
                  <a:pt x="787216" y="744355"/>
                  <a:pt x="784132" y="756248"/>
                </a:cubicBezTo>
                <a:cubicBezTo>
                  <a:pt x="772240" y="800296"/>
                  <a:pt x="757704" y="843022"/>
                  <a:pt x="727752" y="878700"/>
                </a:cubicBezTo>
                <a:cubicBezTo>
                  <a:pt x="701323" y="910414"/>
                  <a:pt x="674014" y="941688"/>
                  <a:pt x="632169" y="952700"/>
                </a:cubicBezTo>
                <a:cubicBezTo>
                  <a:pt x="565217" y="970319"/>
                  <a:pt x="499146" y="972521"/>
                  <a:pt x="437479" y="935521"/>
                </a:cubicBezTo>
                <a:cubicBezTo>
                  <a:pt x="411491" y="920105"/>
                  <a:pt x="388146" y="899843"/>
                  <a:pt x="359075" y="878260"/>
                </a:cubicBezTo>
                <a:cubicBezTo>
                  <a:pt x="324718" y="891914"/>
                  <a:pt x="285075" y="907331"/>
                  <a:pt x="247195" y="922307"/>
                </a:cubicBezTo>
                <a:cubicBezTo>
                  <a:pt x="247195" y="969438"/>
                  <a:pt x="247195" y="1013045"/>
                  <a:pt x="247195" y="1058414"/>
                </a:cubicBezTo>
                <a:cubicBezTo>
                  <a:pt x="302254" y="1065902"/>
                  <a:pt x="353349" y="1073830"/>
                  <a:pt x="405325" y="1079116"/>
                </a:cubicBezTo>
                <a:cubicBezTo>
                  <a:pt x="469634" y="1085723"/>
                  <a:pt x="534824" y="1086164"/>
                  <a:pt x="598252" y="1097616"/>
                </a:cubicBezTo>
                <a:cubicBezTo>
                  <a:pt x="650228" y="1106866"/>
                  <a:pt x="701764" y="1103342"/>
                  <a:pt x="753299" y="1107747"/>
                </a:cubicBezTo>
                <a:cubicBezTo>
                  <a:pt x="808799" y="1112592"/>
                  <a:pt x="864739" y="1113473"/>
                  <a:pt x="919798" y="1119199"/>
                </a:cubicBezTo>
                <a:cubicBezTo>
                  <a:pt x="980584" y="1125366"/>
                  <a:pt x="1040929" y="1135937"/>
                  <a:pt x="1101714" y="1143866"/>
                </a:cubicBezTo>
                <a:cubicBezTo>
                  <a:pt x="1179238" y="1153556"/>
                  <a:pt x="1257202" y="1162366"/>
                  <a:pt x="1335165" y="1171616"/>
                </a:cubicBezTo>
                <a:cubicBezTo>
                  <a:pt x="1398153" y="1179104"/>
                  <a:pt x="1461141" y="1187913"/>
                  <a:pt x="1524569" y="1193639"/>
                </a:cubicBezTo>
                <a:cubicBezTo>
                  <a:pt x="1628521" y="1203330"/>
                  <a:pt x="1732473" y="1212580"/>
                  <a:pt x="1836425" y="1218306"/>
                </a:cubicBezTo>
                <a:cubicBezTo>
                  <a:pt x="1913508" y="1222710"/>
                  <a:pt x="1991031" y="1220508"/>
                  <a:pt x="2068114" y="1223151"/>
                </a:cubicBezTo>
                <a:cubicBezTo>
                  <a:pt x="2121411" y="1224913"/>
                  <a:pt x="2175590" y="1225353"/>
                  <a:pt x="2227125" y="1235925"/>
                </a:cubicBezTo>
                <a:cubicBezTo>
                  <a:pt x="2262363" y="1242972"/>
                  <a:pt x="2296720" y="1235044"/>
                  <a:pt x="2326232" y="1245175"/>
                </a:cubicBezTo>
                <a:cubicBezTo>
                  <a:pt x="2340768" y="1207294"/>
                  <a:pt x="2351339" y="1172937"/>
                  <a:pt x="2366315" y="1140342"/>
                </a:cubicBezTo>
                <a:cubicBezTo>
                  <a:pt x="2398029" y="1072509"/>
                  <a:pt x="2453969" y="1032426"/>
                  <a:pt x="2532374" y="1042997"/>
                </a:cubicBezTo>
                <a:cubicBezTo>
                  <a:pt x="2551314" y="1045640"/>
                  <a:pt x="2569814" y="1050045"/>
                  <a:pt x="2590516" y="1054449"/>
                </a:cubicBezTo>
                <a:cubicBezTo>
                  <a:pt x="2592278" y="1041235"/>
                  <a:pt x="2595362" y="1027580"/>
                  <a:pt x="2595362" y="1014366"/>
                </a:cubicBezTo>
                <a:cubicBezTo>
                  <a:pt x="2594481" y="962390"/>
                  <a:pt x="2590957" y="910414"/>
                  <a:pt x="2590516" y="858438"/>
                </a:cubicBezTo>
                <a:cubicBezTo>
                  <a:pt x="2589635" y="770784"/>
                  <a:pt x="2589635" y="683570"/>
                  <a:pt x="2585231" y="595916"/>
                </a:cubicBezTo>
                <a:cubicBezTo>
                  <a:pt x="2581707" y="528523"/>
                  <a:pt x="2569814" y="462452"/>
                  <a:pt x="2556600" y="396821"/>
                </a:cubicBezTo>
                <a:cubicBezTo>
                  <a:pt x="2540302" y="314453"/>
                  <a:pt x="2516517" y="233405"/>
                  <a:pt x="2494934" y="151918"/>
                </a:cubicBezTo>
                <a:cubicBezTo>
                  <a:pt x="2485683" y="117120"/>
                  <a:pt x="2473791" y="82763"/>
                  <a:pt x="2451767" y="53251"/>
                </a:cubicBezTo>
                <a:cubicBezTo>
                  <a:pt x="2439434" y="59859"/>
                  <a:pt x="2428862" y="67347"/>
                  <a:pt x="2417410" y="71751"/>
                </a:cubicBezTo>
                <a:cubicBezTo>
                  <a:pt x="2353982" y="95537"/>
                  <a:pt x="2294077" y="128573"/>
                  <a:pt x="2228006" y="146632"/>
                </a:cubicBezTo>
                <a:cubicBezTo>
                  <a:pt x="2186602" y="158084"/>
                  <a:pt x="2147399" y="175703"/>
                  <a:pt x="2107316" y="190679"/>
                </a:cubicBezTo>
                <a:cubicBezTo>
                  <a:pt x="2091459" y="196406"/>
                  <a:pt x="2075162" y="201691"/>
                  <a:pt x="2059305" y="206977"/>
                </a:cubicBezTo>
                <a:cubicBezTo>
                  <a:pt x="1988829" y="231203"/>
                  <a:pt x="1916591" y="251465"/>
                  <a:pt x="1853603" y="283619"/>
                </a:cubicBezTo>
                <a:cubicBezTo>
                  <a:pt x="1844353" y="330310"/>
                  <a:pt x="1836425" y="373917"/>
                  <a:pt x="1827175" y="417083"/>
                </a:cubicBezTo>
                <a:cubicBezTo>
                  <a:pt x="1817044" y="464214"/>
                  <a:pt x="1792377" y="502095"/>
                  <a:pt x="1756259" y="534249"/>
                </a:cubicBezTo>
                <a:cubicBezTo>
                  <a:pt x="1729830" y="557594"/>
                  <a:pt x="1698556" y="569928"/>
                  <a:pt x="1667283" y="582701"/>
                </a:cubicBezTo>
                <a:cubicBezTo>
                  <a:pt x="1606497" y="608249"/>
                  <a:pt x="1547914" y="602523"/>
                  <a:pt x="1491093" y="569928"/>
                </a:cubicBezTo>
                <a:cubicBezTo>
                  <a:pt x="1444403" y="543940"/>
                  <a:pt x="1416653" y="502535"/>
                  <a:pt x="1395510" y="447916"/>
                </a:cubicBezTo>
                <a:close/>
                <a:moveTo>
                  <a:pt x="1803830" y="306524"/>
                </a:moveTo>
                <a:cubicBezTo>
                  <a:pt x="1801627" y="304762"/>
                  <a:pt x="1799425" y="303000"/>
                  <a:pt x="1796782" y="301238"/>
                </a:cubicBezTo>
                <a:cubicBezTo>
                  <a:pt x="1675211" y="350572"/>
                  <a:pt x="1549236" y="389333"/>
                  <a:pt x="1425463" y="438226"/>
                </a:cubicBezTo>
                <a:cubicBezTo>
                  <a:pt x="1435153" y="451440"/>
                  <a:pt x="1441760" y="460690"/>
                  <a:pt x="1448808" y="469500"/>
                </a:cubicBezTo>
                <a:cubicBezTo>
                  <a:pt x="1481403" y="509583"/>
                  <a:pt x="1521926" y="531606"/>
                  <a:pt x="1574783" y="532928"/>
                </a:cubicBezTo>
                <a:cubicBezTo>
                  <a:pt x="1625438" y="534249"/>
                  <a:pt x="1670366" y="519273"/>
                  <a:pt x="1711771" y="491523"/>
                </a:cubicBezTo>
                <a:cubicBezTo>
                  <a:pt x="1739521" y="472583"/>
                  <a:pt x="1762866" y="451000"/>
                  <a:pt x="1772556" y="417083"/>
                </a:cubicBezTo>
                <a:cubicBezTo>
                  <a:pt x="1782687" y="380083"/>
                  <a:pt x="1793258" y="343524"/>
                  <a:pt x="1803830" y="306524"/>
                </a:cubicBezTo>
                <a:close/>
                <a:moveTo>
                  <a:pt x="730835" y="715284"/>
                </a:moveTo>
                <a:cubicBezTo>
                  <a:pt x="728633" y="713082"/>
                  <a:pt x="726430" y="710879"/>
                  <a:pt x="724228" y="708677"/>
                </a:cubicBezTo>
                <a:cubicBezTo>
                  <a:pt x="698680" y="720129"/>
                  <a:pt x="672692" y="731141"/>
                  <a:pt x="647585" y="743475"/>
                </a:cubicBezTo>
                <a:cubicBezTo>
                  <a:pt x="621157" y="756248"/>
                  <a:pt x="595610" y="770784"/>
                  <a:pt x="569181" y="783998"/>
                </a:cubicBezTo>
                <a:cubicBezTo>
                  <a:pt x="543634" y="796331"/>
                  <a:pt x="517646" y="806903"/>
                  <a:pt x="492539" y="820117"/>
                </a:cubicBezTo>
                <a:cubicBezTo>
                  <a:pt x="467872" y="832891"/>
                  <a:pt x="438801" y="837296"/>
                  <a:pt x="413694" y="857557"/>
                </a:cubicBezTo>
                <a:cubicBezTo>
                  <a:pt x="473598" y="902926"/>
                  <a:pt x="533062" y="915259"/>
                  <a:pt x="599133" y="888391"/>
                </a:cubicBezTo>
                <a:cubicBezTo>
                  <a:pt x="677978" y="856676"/>
                  <a:pt x="714978" y="793689"/>
                  <a:pt x="730835" y="715284"/>
                </a:cubicBezTo>
                <a:close/>
                <a:moveTo>
                  <a:pt x="2395386" y="1249579"/>
                </a:moveTo>
                <a:cubicBezTo>
                  <a:pt x="2465422" y="1259710"/>
                  <a:pt x="2530171" y="1265436"/>
                  <a:pt x="2593159" y="1263675"/>
                </a:cubicBezTo>
                <a:cubicBezTo>
                  <a:pt x="2593159" y="1215222"/>
                  <a:pt x="2593159" y="1171175"/>
                  <a:pt x="2593159" y="1127128"/>
                </a:cubicBezTo>
                <a:cubicBezTo>
                  <a:pt x="2593159" y="1112592"/>
                  <a:pt x="2583909" y="1106425"/>
                  <a:pt x="2572457" y="1104223"/>
                </a:cubicBezTo>
                <a:cubicBezTo>
                  <a:pt x="2535457" y="1096294"/>
                  <a:pt x="2500219" y="1097616"/>
                  <a:pt x="2468505" y="1121401"/>
                </a:cubicBezTo>
                <a:cubicBezTo>
                  <a:pt x="2426660" y="1152675"/>
                  <a:pt x="2410803" y="1198044"/>
                  <a:pt x="2395386" y="1249579"/>
                </a:cubicBezTo>
                <a:close/>
                <a:moveTo>
                  <a:pt x="141481" y="915700"/>
                </a:moveTo>
                <a:cubicBezTo>
                  <a:pt x="119457" y="918783"/>
                  <a:pt x="91707" y="922748"/>
                  <a:pt x="62195" y="926712"/>
                </a:cubicBezTo>
                <a:cubicBezTo>
                  <a:pt x="55588" y="983533"/>
                  <a:pt x="55148" y="1038152"/>
                  <a:pt x="59993" y="1094532"/>
                </a:cubicBezTo>
                <a:cubicBezTo>
                  <a:pt x="96993" y="1094532"/>
                  <a:pt x="131350" y="1094532"/>
                  <a:pt x="169231" y="1094532"/>
                </a:cubicBezTo>
                <a:cubicBezTo>
                  <a:pt x="170993" y="1062378"/>
                  <a:pt x="170993" y="1030664"/>
                  <a:pt x="174516" y="999831"/>
                </a:cubicBezTo>
                <a:cubicBezTo>
                  <a:pt x="177600" y="967676"/>
                  <a:pt x="182004" y="935962"/>
                  <a:pt x="141481" y="915700"/>
                </a:cubicBezTo>
                <a:close/>
                <a:moveTo>
                  <a:pt x="3612856" y="667273"/>
                </a:moveTo>
                <a:cubicBezTo>
                  <a:pt x="3637523" y="663749"/>
                  <a:pt x="3662190" y="661106"/>
                  <a:pt x="3686856" y="656261"/>
                </a:cubicBezTo>
                <a:cubicBezTo>
                  <a:pt x="3711523" y="651856"/>
                  <a:pt x="3720332" y="625868"/>
                  <a:pt x="3702273" y="608249"/>
                </a:cubicBezTo>
                <a:cubicBezTo>
                  <a:pt x="3693904" y="599880"/>
                  <a:pt x="3681570" y="595035"/>
                  <a:pt x="3669678" y="591511"/>
                </a:cubicBezTo>
                <a:cubicBezTo>
                  <a:pt x="3624309" y="577856"/>
                  <a:pt x="3576738" y="576535"/>
                  <a:pt x="3529607" y="575213"/>
                </a:cubicBezTo>
                <a:cubicBezTo>
                  <a:pt x="3442834" y="572130"/>
                  <a:pt x="3355620" y="569928"/>
                  <a:pt x="3268846" y="566404"/>
                </a:cubicBezTo>
                <a:cubicBezTo>
                  <a:pt x="3201454" y="563761"/>
                  <a:pt x="3133621" y="559356"/>
                  <a:pt x="3066228" y="556273"/>
                </a:cubicBezTo>
                <a:cubicBezTo>
                  <a:pt x="3045966" y="555392"/>
                  <a:pt x="3034514" y="570368"/>
                  <a:pt x="3040681" y="590190"/>
                </a:cubicBezTo>
                <a:cubicBezTo>
                  <a:pt x="3047288" y="611332"/>
                  <a:pt x="3062264" y="624106"/>
                  <a:pt x="3084288" y="628951"/>
                </a:cubicBezTo>
                <a:cubicBezTo>
                  <a:pt x="3154323" y="645689"/>
                  <a:pt x="3225239" y="653177"/>
                  <a:pt x="3296596" y="656701"/>
                </a:cubicBezTo>
                <a:cubicBezTo>
                  <a:pt x="3371477" y="660225"/>
                  <a:pt x="3445917" y="660665"/>
                  <a:pt x="3520797" y="661987"/>
                </a:cubicBezTo>
                <a:cubicBezTo>
                  <a:pt x="3551190" y="662427"/>
                  <a:pt x="3582023" y="661987"/>
                  <a:pt x="3612416" y="661987"/>
                </a:cubicBezTo>
                <a:cubicBezTo>
                  <a:pt x="3612416" y="663749"/>
                  <a:pt x="3612856" y="665511"/>
                  <a:pt x="3612856" y="667273"/>
                </a:cubicBezTo>
                <a:close/>
                <a:moveTo>
                  <a:pt x="3552511" y="77037"/>
                </a:moveTo>
                <a:cubicBezTo>
                  <a:pt x="3496571" y="99501"/>
                  <a:pt x="3439310" y="118882"/>
                  <a:pt x="3383810" y="143549"/>
                </a:cubicBezTo>
                <a:cubicBezTo>
                  <a:pt x="3342846" y="161608"/>
                  <a:pt x="3299239" y="173941"/>
                  <a:pt x="3256954" y="189358"/>
                </a:cubicBezTo>
                <a:cubicBezTo>
                  <a:pt x="3208501" y="207417"/>
                  <a:pt x="3165335" y="238251"/>
                  <a:pt x="3113799" y="250584"/>
                </a:cubicBezTo>
                <a:cubicBezTo>
                  <a:pt x="3100145" y="253667"/>
                  <a:pt x="3088692" y="265560"/>
                  <a:pt x="3075478" y="272167"/>
                </a:cubicBezTo>
                <a:cubicBezTo>
                  <a:pt x="3045085" y="287143"/>
                  <a:pt x="3014252" y="300798"/>
                  <a:pt x="2983860" y="316215"/>
                </a:cubicBezTo>
                <a:cubicBezTo>
                  <a:pt x="2963157" y="326786"/>
                  <a:pt x="2959193" y="339119"/>
                  <a:pt x="2966681" y="358060"/>
                </a:cubicBezTo>
                <a:cubicBezTo>
                  <a:pt x="2974169" y="376560"/>
                  <a:pt x="2985621" y="382286"/>
                  <a:pt x="3008526" y="373917"/>
                </a:cubicBezTo>
                <a:cubicBezTo>
                  <a:pt x="3055216" y="357179"/>
                  <a:pt x="3101907" y="340000"/>
                  <a:pt x="3148156" y="321941"/>
                </a:cubicBezTo>
                <a:cubicBezTo>
                  <a:pt x="3161811" y="316655"/>
                  <a:pt x="3173263" y="306084"/>
                  <a:pt x="3186478" y="301238"/>
                </a:cubicBezTo>
                <a:cubicBezTo>
                  <a:pt x="3242418" y="280096"/>
                  <a:pt x="3299680" y="261596"/>
                  <a:pt x="3355179" y="239132"/>
                </a:cubicBezTo>
                <a:cubicBezTo>
                  <a:pt x="3396584" y="222394"/>
                  <a:pt x="3440191" y="211382"/>
                  <a:pt x="3480274" y="189358"/>
                </a:cubicBezTo>
                <a:cubicBezTo>
                  <a:pt x="3511547" y="172180"/>
                  <a:pt x="3548107" y="165132"/>
                  <a:pt x="3582023" y="152358"/>
                </a:cubicBezTo>
                <a:cubicBezTo>
                  <a:pt x="3593475" y="147953"/>
                  <a:pt x="3604928" y="141787"/>
                  <a:pt x="3614178" y="133858"/>
                </a:cubicBezTo>
                <a:cubicBezTo>
                  <a:pt x="3626071" y="123727"/>
                  <a:pt x="3631356" y="109632"/>
                  <a:pt x="3626071" y="93775"/>
                </a:cubicBezTo>
                <a:cubicBezTo>
                  <a:pt x="3621226" y="79680"/>
                  <a:pt x="3604487" y="69109"/>
                  <a:pt x="3583345" y="69109"/>
                </a:cubicBezTo>
                <a:cubicBezTo>
                  <a:pt x="3576297" y="69990"/>
                  <a:pt x="3563964" y="72632"/>
                  <a:pt x="3552511" y="77037"/>
                </a:cubicBezTo>
                <a:close/>
                <a:moveTo>
                  <a:pt x="3513309" y="1145627"/>
                </a:moveTo>
                <a:cubicBezTo>
                  <a:pt x="3511988" y="1124044"/>
                  <a:pt x="3498774" y="1110390"/>
                  <a:pt x="3480714" y="1101140"/>
                </a:cubicBezTo>
                <a:cubicBezTo>
                  <a:pt x="3429179" y="1075152"/>
                  <a:pt x="3377203" y="1049164"/>
                  <a:pt x="3325667" y="1023176"/>
                </a:cubicBezTo>
                <a:cubicBezTo>
                  <a:pt x="3254751" y="987497"/>
                  <a:pt x="3183835" y="951378"/>
                  <a:pt x="3112478" y="916140"/>
                </a:cubicBezTo>
                <a:cubicBezTo>
                  <a:pt x="3080764" y="900724"/>
                  <a:pt x="3048609" y="886188"/>
                  <a:pt x="3016014" y="872974"/>
                </a:cubicBezTo>
                <a:cubicBezTo>
                  <a:pt x="3008526" y="869891"/>
                  <a:pt x="2993990" y="872093"/>
                  <a:pt x="2989145" y="877379"/>
                </a:cubicBezTo>
                <a:cubicBezTo>
                  <a:pt x="2984300" y="883545"/>
                  <a:pt x="2982979" y="898521"/>
                  <a:pt x="2986943" y="905129"/>
                </a:cubicBezTo>
                <a:cubicBezTo>
                  <a:pt x="2995752" y="918783"/>
                  <a:pt x="3007205" y="932878"/>
                  <a:pt x="3021300" y="941247"/>
                </a:cubicBezTo>
                <a:cubicBezTo>
                  <a:pt x="3075038" y="974723"/>
                  <a:pt x="3128775" y="1009080"/>
                  <a:pt x="3185156" y="1038152"/>
                </a:cubicBezTo>
                <a:cubicBezTo>
                  <a:pt x="3260477" y="1077354"/>
                  <a:pt x="3338001" y="1112151"/>
                  <a:pt x="3415524" y="1147830"/>
                </a:cubicBezTo>
                <a:cubicBezTo>
                  <a:pt x="3438869" y="1158842"/>
                  <a:pt x="3464857" y="1165008"/>
                  <a:pt x="3482476" y="1170735"/>
                </a:cubicBezTo>
                <a:cubicBezTo>
                  <a:pt x="3507583" y="1171175"/>
                  <a:pt x="3514631" y="1163687"/>
                  <a:pt x="3513309" y="1145627"/>
                </a:cubicBezTo>
                <a:close/>
                <a:moveTo>
                  <a:pt x="2250470" y="784439"/>
                </a:moveTo>
                <a:cubicBezTo>
                  <a:pt x="2160173" y="774748"/>
                  <a:pt x="2080888" y="743915"/>
                  <a:pt x="2024948" y="671237"/>
                </a:cubicBezTo>
                <a:cubicBezTo>
                  <a:pt x="1971210" y="602082"/>
                  <a:pt x="1960198" y="524559"/>
                  <a:pt x="1989710" y="439988"/>
                </a:cubicBezTo>
                <a:cubicBezTo>
                  <a:pt x="2018341" y="358500"/>
                  <a:pt x="2078245" y="312250"/>
                  <a:pt x="2154888" y="286262"/>
                </a:cubicBezTo>
                <a:cubicBezTo>
                  <a:pt x="2239018" y="257191"/>
                  <a:pt x="2319184" y="274370"/>
                  <a:pt x="2394946" y="318857"/>
                </a:cubicBezTo>
                <a:cubicBezTo>
                  <a:pt x="2436351" y="343084"/>
                  <a:pt x="2467184" y="374798"/>
                  <a:pt x="2487005" y="419726"/>
                </a:cubicBezTo>
                <a:cubicBezTo>
                  <a:pt x="2501541" y="452762"/>
                  <a:pt x="2503302" y="485797"/>
                  <a:pt x="2499338" y="519714"/>
                </a:cubicBezTo>
                <a:cubicBezTo>
                  <a:pt x="2490969" y="586225"/>
                  <a:pt x="2465422" y="645249"/>
                  <a:pt x="2420053" y="696344"/>
                </a:cubicBezTo>
                <a:cubicBezTo>
                  <a:pt x="2388339" y="732022"/>
                  <a:pt x="2352220" y="759772"/>
                  <a:pt x="2307291" y="773867"/>
                </a:cubicBezTo>
                <a:cubicBezTo>
                  <a:pt x="2288792" y="779593"/>
                  <a:pt x="2269411" y="780915"/>
                  <a:pt x="2250470" y="784439"/>
                </a:cubicBezTo>
                <a:close/>
                <a:moveTo>
                  <a:pt x="2446041" y="488000"/>
                </a:moveTo>
                <a:cubicBezTo>
                  <a:pt x="2448684" y="427655"/>
                  <a:pt x="2427981" y="391536"/>
                  <a:pt x="2380851" y="369512"/>
                </a:cubicBezTo>
                <a:cubicBezTo>
                  <a:pt x="2338125" y="349250"/>
                  <a:pt x="2293196" y="343084"/>
                  <a:pt x="2246066" y="339560"/>
                </a:cubicBezTo>
                <a:cubicBezTo>
                  <a:pt x="2206863" y="336476"/>
                  <a:pt x="2175590" y="347929"/>
                  <a:pt x="2144316" y="366869"/>
                </a:cubicBezTo>
                <a:cubicBezTo>
                  <a:pt x="2130661" y="375238"/>
                  <a:pt x="2117447" y="384488"/>
                  <a:pt x="2106435" y="395500"/>
                </a:cubicBezTo>
                <a:cubicBezTo>
                  <a:pt x="2067233" y="434262"/>
                  <a:pt x="2032876" y="476547"/>
                  <a:pt x="2035959" y="536892"/>
                </a:cubicBezTo>
                <a:cubicBezTo>
                  <a:pt x="2040364" y="619701"/>
                  <a:pt x="2109959" y="692380"/>
                  <a:pt x="2193209" y="705153"/>
                </a:cubicBezTo>
                <a:cubicBezTo>
                  <a:pt x="2276899" y="717927"/>
                  <a:pt x="2339446" y="683130"/>
                  <a:pt x="2394065" y="624547"/>
                </a:cubicBezTo>
                <a:cubicBezTo>
                  <a:pt x="2431946" y="583582"/>
                  <a:pt x="2440315" y="532487"/>
                  <a:pt x="2446041" y="488000"/>
                </a:cubicBezTo>
                <a:close/>
                <a:moveTo>
                  <a:pt x="1062071" y="765058"/>
                </a:moveTo>
                <a:cubicBezTo>
                  <a:pt x="1124178" y="765058"/>
                  <a:pt x="1162500" y="799415"/>
                  <a:pt x="1188928" y="849629"/>
                </a:cubicBezTo>
                <a:cubicBezTo>
                  <a:pt x="1195976" y="862843"/>
                  <a:pt x="1198618" y="880462"/>
                  <a:pt x="1197738" y="895438"/>
                </a:cubicBezTo>
                <a:cubicBezTo>
                  <a:pt x="1192892" y="958426"/>
                  <a:pt x="1129464" y="1027140"/>
                  <a:pt x="1067357" y="1039914"/>
                </a:cubicBezTo>
                <a:cubicBezTo>
                  <a:pt x="976620" y="1058414"/>
                  <a:pt x="915394" y="1010402"/>
                  <a:pt x="906584" y="913938"/>
                </a:cubicBezTo>
                <a:cubicBezTo>
                  <a:pt x="899977" y="839498"/>
                  <a:pt x="940941" y="781796"/>
                  <a:pt x="1016262" y="774308"/>
                </a:cubicBezTo>
                <a:cubicBezTo>
                  <a:pt x="1031679" y="772986"/>
                  <a:pt x="1046655" y="768141"/>
                  <a:pt x="1062071" y="765058"/>
                </a:cubicBezTo>
                <a:close/>
                <a:moveTo>
                  <a:pt x="1091143" y="834653"/>
                </a:moveTo>
                <a:cubicBezTo>
                  <a:pt x="1080571" y="835534"/>
                  <a:pt x="1073524" y="835534"/>
                  <a:pt x="1066917" y="837296"/>
                </a:cubicBezTo>
                <a:cubicBezTo>
                  <a:pt x="1012298" y="851391"/>
                  <a:pt x="982786" y="870772"/>
                  <a:pt x="985429" y="934640"/>
                </a:cubicBezTo>
                <a:cubicBezTo>
                  <a:pt x="987191" y="972521"/>
                  <a:pt x="997322" y="978688"/>
                  <a:pt x="1034762" y="968116"/>
                </a:cubicBezTo>
                <a:cubicBezTo>
                  <a:pt x="1039167" y="966795"/>
                  <a:pt x="1044012" y="967235"/>
                  <a:pt x="1047976" y="965474"/>
                </a:cubicBezTo>
                <a:cubicBezTo>
                  <a:pt x="1084095" y="949176"/>
                  <a:pt x="1118452" y="932438"/>
                  <a:pt x="1128583" y="887510"/>
                </a:cubicBezTo>
                <a:cubicBezTo>
                  <a:pt x="1136512" y="850510"/>
                  <a:pt x="1124619" y="832891"/>
                  <a:pt x="1091143" y="834653"/>
                </a:cubicBezTo>
                <a:close/>
                <a:moveTo>
                  <a:pt x="1996317" y="978247"/>
                </a:moveTo>
                <a:cubicBezTo>
                  <a:pt x="1995436" y="1052687"/>
                  <a:pt x="1963722" y="1096735"/>
                  <a:pt x="1908222" y="1127568"/>
                </a:cubicBezTo>
                <a:cubicBezTo>
                  <a:pt x="1862413" y="1153116"/>
                  <a:pt x="1815282" y="1162366"/>
                  <a:pt x="1769032" y="1135497"/>
                </a:cubicBezTo>
                <a:cubicBezTo>
                  <a:pt x="1698116" y="1094532"/>
                  <a:pt x="1652747" y="1025819"/>
                  <a:pt x="1693271" y="931117"/>
                </a:cubicBezTo>
                <a:cubicBezTo>
                  <a:pt x="1706485" y="900283"/>
                  <a:pt x="1715294" y="865486"/>
                  <a:pt x="1748770" y="848748"/>
                </a:cubicBezTo>
                <a:cubicBezTo>
                  <a:pt x="1764627" y="840819"/>
                  <a:pt x="1783127" y="830688"/>
                  <a:pt x="1799425" y="832891"/>
                </a:cubicBezTo>
                <a:cubicBezTo>
                  <a:pt x="1846556" y="839057"/>
                  <a:pt x="1893686" y="848307"/>
                  <a:pt x="1935091" y="874736"/>
                </a:cubicBezTo>
                <a:cubicBezTo>
                  <a:pt x="1976496" y="901164"/>
                  <a:pt x="2001603" y="936402"/>
                  <a:pt x="1996317" y="978247"/>
                </a:cubicBezTo>
                <a:close/>
                <a:moveTo>
                  <a:pt x="1845234" y="896760"/>
                </a:moveTo>
                <a:cubicBezTo>
                  <a:pt x="1791056" y="898962"/>
                  <a:pt x="1747009" y="930676"/>
                  <a:pt x="1735997" y="989700"/>
                </a:cubicBezTo>
                <a:cubicBezTo>
                  <a:pt x="1723663" y="1054890"/>
                  <a:pt x="1780044" y="1106866"/>
                  <a:pt x="1844353" y="1091009"/>
                </a:cubicBezTo>
                <a:cubicBezTo>
                  <a:pt x="1886639" y="1080437"/>
                  <a:pt x="1914829" y="1050926"/>
                  <a:pt x="1947424" y="1027140"/>
                </a:cubicBezTo>
                <a:cubicBezTo>
                  <a:pt x="1957115" y="1020092"/>
                  <a:pt x="1968127" y="1002033"/>
                  <a:pt x="1965043" y="992783"/>
                </a:cubicBezTo>
                <a:cubicBezTo>
                  <a:pt x="1958436" y="970759"/>
                  <a:pt x="1948746" y="946093"/>
                  <a:pt x="1932448" y="931117"/>
                </a:cubicBezTo>
                <a:cubicBezTo>
                  <a:pt x="1908222" y="909093"/>
                  <a:pt x="1875186" y="900283"/>
                  <a:pt x="1845234" y="896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142641" y="334609"/>
            <a:ext cx="2249806" cy="1044849"/>
          </a:xfrm>
          <a:custGeom>
            <a:rect b="b" l="l" r="r" t="t"/>
            <a:pathLst>
              <a:path extrusionOk="0" h="2089697" w="4499612">
                <a:moveTo>
                  <a:pt x="1776388" y="670309"/>
                </a:moveTo>
                <a:cubicBezTo>
                  <a:pt x="1754423" y="702549"/>
                  <a:pt x="1738126" y="731600"/>
                  <a:pt x="1716869" y="756754"/>
                </a:cubicBezTo>
                <a:cubicBezTo>
                  <a:pt x="1698801" y="778365"/>
                  <a:pt x="1677898" y="798913"/>
                  <a:pt x="1654516" y="813793"/>
                </a:cubicBezTo>
                <a:cubicBezTo>
                  <a:pt x="1611294" y="841427"/>
                  <a:pt x="1553192" y="831152"/>
                  <a:pt x="1517763" y="793953"/>
                </a:cubicBezTo>
                <a:cubicBezTo>
                  <a:pt x="1505364" y="780845"/>
                  <a:pt x="1495090" y="766319"/>
                  <a:pt x="1481627" y="750022"/>
                </a:cubicBezTo>
                <a:cubicBezTo>
                  <a:pt x="1472061" y="763131"/>
                  <a:pt x="1461787" y="774468"/>
                  <a:pt x="1454347" y="787222"/>
                </a:cubicBezTo>
                <a:cubicBezTo>
                  <a:pt x="1418565" y="847804"/>
                  <a:pt x="1371800" y="898111"/>
                  <a:pt x="1315115" y="939562"/>
                </a:cubicBezTo>
                <a:cubicBezTo>
                  <a:pt x="1225482" y="1004750"/>
                  <a:pt x="1135141" y="972156"/>
                  <a:pt x="1107152" y="864455"/>
                </a:cubicBezTo>
                <a:cubicBezTo>
                  <a:pt x="1098295" y="829735"/>
                  <a:pt x="1086250" y="795724"/>
                  <a:pt x="1094398" y="758171"/>
                </a:cubicBezTo>
                <a:cubicBezTo>
                  <a:pt x="1097233" y="745771"/>
                  <a:pt x="1089793" y="731245"/>
                  <a:pt x="1086958" y="716011"/>
                </a:cubicBezTo>
                <a:cubicBezTo>
                  <a:pt x="1052593" y="719554"/>
                  <a:pt x="1026022" y="725223"/>
                  <a:pt x="1004411" y="753211"/>
                </a:cubicBezTo>
                <a:cubicBezTo>
                  <a:pt x="974297" y="792182"/>
                  <a:pt x="949852" y="833278"/>
                  <a:pt x="928241" y="877209"/>
                </a:cubicBezTo>
                <a:cubicBezTo>
                  <a:pt x="911235" y="911928"/>
                  <a:pt x="896001" y="946648"/>
                  <a:pt x="884310" y="983493"/>
                </a:cubicBezTo>
                <a:cubicBezTo>
                  <a:pt x="877579" y="1004041"/>
                  <a:pt x="867305" y="1022110"/>
                  <a:pt x="842859" y="1023881"/>
                </a:cubicBezTo>
                <a:cubicBezTo>
                  <a:pt x="824437" y="1025298"/>
                  <a:pt x="798574" y="1005813"/>
                  <a:pt x="794677" y="980304"/>
                </a:cubicBezTo>
                <a:cubicBezTo>
                  <a:pt x="789717" y="951608"/>
                  <a:pt x="790071" y="921494"/>
                  <a:pt x="791488" y="892089"/>
                </a:cubicBezTo>
                <a:cubicBezTo>
                  <a:pt x="793614" y="852409"/>
                  <a:pt x="798574" y="812730"/>
                  <a:pt x="802471" y="773050"/>
                </a:cubicBezTo>
                <a:cubicBezTo>
                  <a:pt x="806368" y="735142"/>
                  <a:pt x="809911" y="697234"/>
                  <a:pt x="814871" y="650824"/>
                </a:cubicBezTo>
                <a:cubicBezTo>
                  <a:pt x="792551" y="672080"/>
                  <a:pt x="776609" y="689440"/>
                  <a:pt x="758540" y="704320"/>
                </a:cubicBezTo>
                <a:cubicBezTo>
                  <a:pt x="735866" y="723097"/>
                  <a:pt x="712130" y="740457"/>
                  <a:pt x="688747" y="758171"/>
                </a:cubicBezTo>
                <a:cubicBezTo>
                  <a:pt x="649776" y="787576"/>
                  <a:pt x="603366" y="799621"/>
                  <a:pt x="558018" y="814147"/>
                </a:cubicBezTo>
                <a:cubicBezTo>
                  <a:pt x="535344" y="821587"/>
                  <a:pt x="511961" y="825838"/>
                  <a:pt x="491413" y="810604"/>
                </a:cubicBezTo>
                <a:cubicBezTo>
                  <a:pt x="484327" y="805290"/>
                  <a:pt x="478659" y="793599"/>
                  <a:pt x="478659" y="785096"/>
                </a:cubicBezTo>
                <a:cubicBezTo>
                  <a:pt x="478659" y="779427"/>
                  <a:pt x="489996" y="771633"/>
                  <a:pt x="497436" y="768799"/>
                </a:cubicBezTo>
                <a:cubicBezTo>
                  <a:pt x="509481" y="764193"/>
                  <a:pt x="522590" y="763131"/>
                  <a:pt x="534989" y="760296"/>
                </a:cubicBezTo>
                <a:cubicBezTo>
                  <a:pt x="542429" y="758525"/>
                  <a:pt x="551286" y="757462"/>
                  <a:pt x="556601" y="753211"/>
                </a:cubicBezTo>
                <a:cubicBezTo>
                  <a:pt x="596280" y="720617"/>
                  <a:pt x="643754" y="699714"/>
                  <a:pt x="681307" y="663223"/>
                </a:cubicBezTo>
                <a:cubicBezTo>
                  <a:pt x="729489" y="616813"/>
                  <a:pt x="766335" y="560482"/>
                  <a:pt x="812037" y="512654"/>
                </a:cubicBezTo>
                <a:cubicBezTo>
                  <a:pt x="855968" y="466598"/>
                  <a:pt x="860573" y="409913"/>
                  <a:pt x="874036" y="354291"/>
                </a:cubicBezTo>
                <a:cubicBezTo>
                  <a:pt x="890687" y="285560"/>
                  <a:pt x="895293" y="213996"/>
                  <a:pt x="923281" y="148100"/>
                </a:cubicBezTo>
                <a:cubicBezTo>
                  <a:pt x="928241" y="136408"/>
                  <a:pt x="932138" y="123654"/>
                  <a:pt x="938161" y="112317"/>
                </a:cubicBezTo>
                <a:cubicBezTo>
                  <a:pt x="954458" y="80786"/>
                  <a:pt x="980320" y="76889"/>
                  <a:pt x="1001223" y="106294"/>
                </a:cubicBezTo>
                <a:cubicBezTo>
                  <a:pt x="1014331" y="124363"/>
                  <a:pt x="1025668" y="147745"/>
                  <a:pt x="1027439" y="169356"/>
                </a:cubicBezTo>
                <a:cubicBezTo>
                  <a:pt x="1031336" y="221081"/>
                  <a:pt x="1025314" y="271743"/>
                  <a:pt x="1001223" y="319926"/>
                </a:cubicBezTo>
                <a:cubicBezTo>
                  <a:pt x="983509" y="355354"/>
                  <a:pt x="970754" y="393262"/>
                  <a:pt x="955166" y="429753"/>
                </a:cubicBezTo>
                <a:cubicBezTo>
                  <a:pt x="948081" y="446404"/>
                  <a:pt x="940641" y="462701"/>
                  <a:pt x="932492" y="478643"/>
                </a:cubicBezTo>
                <a:cubicBezTo>
                  <a:pt x="916195" y="511237"/>
                  <a:pt x="904504" y="543831"/>
                  <a:pt x="902733" y="581385"/>
                </a:cubicBezTo>
                <a:cubicBezTo>
                  <a:pt x="899898" y="631338"/>
                  <a:pt x="891041" y="681292"/>
                  <a:pt x="884664" y="730891"/>
                </a:cubicBezTo>
                <a:cubicBezTo>
                  <a:pt x="883956" y="735851"/>
                  <a:pt x="884310" y="740811"/>
                  <a:pt x="883601" y="750022"/>
                </a:cubicBezTo>
                <a:cubicBezTo>
                  <a:pt x="891750" y="745771"/>
                  <a:pt x="899190" y="744354"/>
                  <a:pt x="901315" y="740457"/>
                </a:cubicBezTo>
                <a:cubicBezTo>
                  <a:pt x="919384" y="706446"/>
                  <a:pt x="945246" y="682709"/>
                  <a:pt x="981029" y="665349"/>
                </a:cubicBezTo>
                <a:cubicBezTo>
                  <a:pt x="1003348" y="654366"/>
                  <a:pt x="1021417" y="634172"/>
                  <a:pt x="1047988" y="632047"/>
                </a:cubicBezTo>
                <a:cubicBezTo>
                  <a:pt x="1060387" y="630984"/>
                  <a:pt x="1073850" y="629921"/>
                  <a:pt x="1084833" y="633818"/>
                </a:cubicBezTo>
                <a:cubicBezTo>
                  <a:pt x="1138329" y="652949"/>
                  <a:pt x="1162775" y="693337"/>
                  <a:pt x="1165963" y="749314"/>
                </a:cubicBezTo>
                <a:cubicBezTo>
                  <a:pt x="1167734" y="781553"/>
                  <a:pt x="1171986" y="813438"/>
                  <a:pt x="1176237" y="845324"/>
                </a:cubicBezTo>
                <a:cubicBezTo>
                  <a:pt x="1180134" y="874020"/>
                  <a:pt x="1187928" y="878980"/>
                  <a:pt x="1217334" y="877917"/>
                </a:cubicBezTo>
                <a:cubicBezTo>
                  <a:pt x="1257013" y="876500"/>
                  <a:pt x="1287835" y="855952"/>
                  <a:pt x="1316887" y="832215"/>
                </a:cubicBezTo>
                <a:cubicBezTo>
                  <a:pt x="1368966" y="789702"/>
                  <a:pt x="1413605" y="739394"/>
                  <a:pt x="1452930" y="684835"/>
                </a:cubicBezTo>
                <a:cubicBezTo>
                  <a:pt x="1459307" y="675623"/>
                  <a:pt x="1466393" y="664286"/>
                  <a:pt x="1466393" y="654012"/>
                </a:cubicBezTo>
                <a:cubicBezTo>
                  <a:pt x="1466393" y="615396"/>
                  <a:pt x="1478793" y="579968"/>
                  <a:pt x="1493672" y="545957"/>
                </a:cubicBezTo>
                <a:cubicBezTo>
                  <a:pt x="1520244" y="485020"/>
                  <a:pt x="1540083" y="419833"/>
                  <a:pt x="1586140" y="369171"/>
                </a:cubicBezTo>
                <a:cubicBezTo>
                  <a:pt x="1609168" y="343662"/>
                  <a:pt x="1634676" y="320280"/>
                  <a:pt x="1661601" y="298669"/>
                </a:cubicBezTo>
                <a:cubicBezTo>
                  <a:pt x="1683567" y="281309"/>
                  <a:pt x="1712263" y="288040"/>
                  <a:pt x="1736709" y="292646"/>
                </a:cubicBezTo>
                <a:cubicBezTo>
                  <a:pt x="1796582" y="303983"/>
                  <a:pt x="1840159" y="336577"/>
                  <a:pt x="1857873" y="398222"/>
                </a:cubicBezTo>
                <a:cubicBezTo>
                  <a:pt x="1862124" y="412393"/>
                  <a:pt x="1869210" y="426210"/>
                  <a:pt x="1877004" y="439318"/>
                </a:cubicBezTo>
                <a:cubicBezTo>
                  <a:pt x="1888341" y="457741"/>
                  <a:pt x="1884444" y="476872"/>
                  <a:pt x="1880547" y="495649"/>
                </a:cubicBezTo>
                <a:cubicBezTo>
                  <a:pt x="1870627" y="546311"/>
                  <a:pt x="1859290" y="596619"/>
                  <a:pt x="1850787" y="647281"/>
                </a:cubicBezTo>
                <a:cubicBezTo>
                  <a:pt x="1846890" y="670663"/>
                  <a:pt x="1848307" y="695109"/>
                  <a:pt x="1847244" y="719554"/>
                </a:cubicBezTo>
                <a:cubicBezTo>
                  <a:pt x="1895072" y="741165"/>
                  <a:pt x="1925895" y="716011"/>
                  <a:pt x="1954237" y="690857"/>
                </a:cubicBezTo>
                <a:cubicBezTo>
                  <a:pt x="2007025" y="643738"/>
                  <a:pt x="2049893" y="587407"/>
                  <a:pt x="2086738" y="527180"/>
                </a:cubicBezTo>
                <a:cubicBezTo>
                  <a:pt x="2108703" y="491043"/>
                  <a:pt x="2132440" y="455969"/>
                  <a:pt x="2155469" y="420187"/>
                </a:cubicBezTo>
                <a:cubicBezTo>
                  <a:pt x="2209319" y="336223"/>
                  <a:pt x="2263878" y="252258"/>
                  <a:pt x="2309581" y="162979"/>
                </a:cubicBezTo>
                <a:cubicBezTo>
                  <a:pt x="2313478" y="155539"/>
                  <a:pt x="2320563" y="149517"/>
                  <a:pt x="2326232" y="142431"/>
                </a:cubicBezTo>
                <a:cubicBezTo>
                  <a:pt x="2371934" y="156248"/>
                  <a:pt x="2361305" y="191322"/>
                  <a:pt x="2358471" y="226396"/>
                </a:cubicBezTo>
                <a:cubicBezTo>
                  <a:pt x="2367682" y="222853"/>
                  <a:pt x="2373705" y="220373"/>
                  <a:pt x="2380082" y="217893"/>
                </a:cubicBezTo>
                <a:cubicBezTo>
                  <a:pt x="2436413" y="195573"/>
                  <a:pt x="2508686" y="230293"/>
                  <a:pt x="2527109" y="288395"/>
                </a:cubicBezTo>
                <a:cubicBezTo>
                  <a:pt x="2540571" y="331263"/>
                  <a:pt x="2539863" y="374839"/>
                  <a:pt x="2533131" y="418416"/>
                </a:cubicBezTo>
                <a:cubicBezTo>
                  <a:pt x="2528526" y="447112"/>
                  <a:pt x="2523566" y="476163"/>
                  <a:pt x="2517543" y="512300"/>
                </a:cubicBezTo>
                <a:cubicBezTo>
                  <a:pt x="2545177" y="490335"/>
                  <a:pt x="2572811" y="482895"/>
                  <a:pt x="2589816" y="456324"/>
                </a:cubicBezTo>
                <a:cubicBezTo>
                  <a:pt x="2606113" y="430461"/>
                  <a:pt x="2630204" y="409913"/>
                  <a:pt x="2649690" y="385822"/>
                </a:cubicBezTo>
                <a:cubicBezTo>
                  <a:pt x="2729757" y="285560"/>
                  <a:pt x="2785733" y="171482"/>
                  <a:pt x="2836041" y="54570"/>
                </a:cubicBezTo>
                <a:cubicBezTo>
                  <a:pt x="2841710" y="41461"/>
                  <a:pt x="2847378" y="28707"/>
                  <a:pt x="2854464" y="15953"/>
                </a:cubicBezTo>
                <a:cubicBezTo>
                  <a:pt x="2865446" y="-4595"/>
                  <a:pt x="2884223" y="-5658"/>
                  <a:pt x="2895560" y="14890"/>
                </a:cubicBezTo>
                <a:cubicBezTo>
                  <a:pt x="2901583" y="26581"/>
                  <a:pt x="2904063" y="42524"/>
                  <a:pt x="2901937" y="55632"/>
                </a:cubicBezTo>
                <a:cubicBezTo>
                  <a:pt x="2895560" y="96020"/>
                  <a:pt x="2885995" y="136408"/>
                  <a:pt x="2877492" y="176442"/>
                </a:cubicBezTo>
                <a:cubicBezTo>
                  <a:pt x="2872532" y="201242"/>
                  <a:pt x="2867572" y="225687"/>
                  <a:pt x="2865446" y="253321"/>
                </a:cubicBezTo>
                <a:cubicBezTo>
                  <a:pt x="2894497" y="209390"/>
                  <a:pt x="2946577" y="211161"/>
                  <a:pt x="2984839" y="187425"/>
                </a:cubicBezTo>
                <a:cubicBezTo>
                  <a:pt x="2989799" y="184590"/>
                  <a:pt x="2997593" y="184590"/>
                  <a:pt x="3003616" y="185653"/>
                </a:cubicBezTo>
                <a:cubicBezTo>
                  <a:pt x="3056758" y="194865"/>
                  <a:pt x="3103523" y="216121"/>
                  <a:pt x="3142494" y="255447"/>
                </a:cubicBezTo>
                <a:cubicBezTo>
                  <a:pt x="3177922" y="290875"/>
                  <a:pt x="3191384" y="329491"/>
                  <a:pt x="3187487" y="380508"/>
                </a:cubicBezTo>
                <a:cubicBezTo>
                  <a:pt x="3183236" y="435067"/>
                  <a:pt x="3172253" y="486437"/>
                  <a:pt x="3155602" y="540288"/>
                </a:cubicBezTo>
                <a:cubicBezTo>
                  <a:pt x="3174733" y="528243"/>
                  <a:pt x="3193864" y="516551"/>
                  <a:pt x="3212996" y="504506"/>
                </a:cubicBezTo>
                <a:cubicBezTo>
                  <a:pt x="3235670" y="489980"/>
                  <a:pt x="3258344" y="475455"/>
                  <a:pt x="3280663" y="460929"/>
                </a:cubicBezTo>
                <a:cubicBezTo>
                  <a:pt x="3283852" y="458804"/>
                  <a:pt x="3287749" y="457386"/>
                  <a:pt x="3289874" y="454552"/>
                </a:cubicBezTo>
                <a:cubicBezTo>
                  <a:pt x="3328491" y="409913"/>
                  <a:pt x="3365336" y="363856"/>
                  <a:pt x="3405370" y="320634"/>
                </a:cubicBezTo>
                <a:cubicBezTo>
                  <a:pt x="3455678" y="266429"/>
                  <a:pt x="3482603" y="199470"/>
                  <a:pt x="3513426" y="134283"/>
                </a:cubicBezTo>
                <a:cubicBezTo>
                  <a:pt x="3516260" y="128614"/>
                  <a:pt x="3518385" y="122237"/>
                  <a:pt x="3520157" y="116214"/>
                </a:cubicBezTo>
                <a:cubicBezTo>
                  <a:pt x="3525471" y="99917"/>
                  <a:pt x="3530431" y="82912"/>
                  <a:pt x="3552396" y="83975"/>
                </a:cubicBezTo>
                <a:cubicBezTo>
                  <a:pt x="3566213" y="84683"/>
                  <a:pt x="3587470" y="108420"/>
                  <a:pt x="3588179" y="125426"/>
                </a:cubicBezTo>
                <a:cubicBezTo>
                  <a:pt x="3588533" y="139243"/>
                  <a:pt x="3586053" y="153768"/>
                  <a:pt x="3582510" y="167231"/>
                </a:cubicBezTo>
                <a:cubicBezTo>
                  <a:pt x="3571527" y="208327"/>
                  <a:pt x="3556293" y="248361"/>
                  <a:pt x="3548145" y="289812"/>
                </a:cubicBezTo>
                <a:cubicBezTo>
                  <a:pt x="3539288" y="335868"/>
                  <a:pt x="3531140" y="382988"/>
                  <a:pt x="3538225" y="434004"/>
                </a:cubicBezTo>
                <a:cubicBezTo>
                  <a:pt x="3567630" y="437192"/>
                  <a:pt x="3595973" y="447821"/>
                  <a:pt x="3619710" y="441798"/>
                </a:cubicBezTo>
                <a:cubicBezTo>
                  <a:pt x="3663995" y="430461"/>
                  <a:pt x="3704737" y="407433"/>
                  <a:pt x="3740519" y="376965"/>
                </a:cubicBezTo>
                <a:cubicBezTo>
                  <a:pt x="3792598" y="331971"/>
                  <a:pt x="3827672" y="273515"/>
                  <a:pt x="3866643" y="218247"/>
                </a:cubicBezTo>
                <a:cubicBezTo>
                  <a:pt x="3875854" y="205139"/>
                  <a:pt x="3884711" y="187070"/>
                  <a:pt x="3901362" y="195219"/>
                </a:cubicBezTo>
                <a:cubicBezTo>
                  <a:pt x="3915888" y="202304"/>
                  <a:pt x="3930059" y="218601"/>
                  <a:pt x="3934665" y="233835"/>
                </a:cubicBezTo>
                <a:cubicBezTo>
                  <a:pt x="3939271" y="249778"/>
                  <a:pt x="3936790" y="271035"/>
                  <a:pt x="3929705" y="286623"/>
                </a:cubicBezTo>
                <a:cubicBezTo>
                  <a:pt x="3899946" y="352165"/>
                  <a:pt x="3867352" y="416644"/>
                  <a:pt x="3835821" y="481123"/>
                </a:cubicBezTo>
                <a:cubicBezTo>
                  <a:pt x="3817398" y="519031"/>
                  <a:pt x="3798621" y="556585"/>
                  <a:pt x="3778073" y="598744"/>
                </a:cubicBezTo>
                <a:cubicBezTo>
                  <a:pt x="3816690" y="600516"/>
                  <a:pt x="3851055" y="601224"/>
                  <a:pt x="3885066" y="603704"/>
                </a:cubicBezTo>
                <a:cubicBezTo>
                  <a:pt x="3916951" y="605830"/>
                  <a:pt x="3948836" y="610081"/>
                  <a:pt x="3980721" y="612207"/>
                </a:cubicBezTo>
                <a:cubicBezTo>
                  <a:pt x="3994538" y="613270"/>
                  <a:pt x="4008710" y="609727"/>
                  <a:pt x="4022527" y="611499"/>
                </a:cubicBezTo>
                <a:cubicBezTo>
                  <a:pt x="4073188" y="617876"/>
                  <a:pt x="4123851" y="625315"/>
                  <a:pt x="4174513" y="632755"/>
                </a:cubicBezTo>
                <a:cubicBezTo>
                  <a:pt x="4181953" y="633818"/>
                  <a:pt x="4189747" y="636298"/>
                  <a:pt x="4196124" y="640195"/>
                </a:cubicBezTo>
                <a:cubicBezTo>
                  <a:pt x="4208878" y="647989"/>
                  <a:pt x="4217027" y="659326"/>
                  <a:pt x="4213838" y="675623"/>
                </a:cubicBezTo>
                <a:cubicBezTo>
                  <a:pt x="4210650" y="691212"/>
                  <a:pt x="4199313" y="696880"/>
                  <a:pt x="4185496" y="697234"/>
                </a:cubicBezTo>
                <a:cubicBezTo>
                  <a:pt x="4145462" y="698651"/>
                  <a:pt x="4105783" y="699360"/>
                  <a:pt x="4065749" y="699360"/>
                </a:cubicBezTo>
                <a:cubicBezTo>
                  <a:pt x="3992767" y="699360"/>
                  <a:pt x="3919431" y="698651"/>
                  <a:pt x="3846449" y="698297"/>
                </a:cubicBezTo>
                <a:cubicBezTo>
                  <a:pt x="3811730" y="697943"/>
                  <a:pt x="3776656" y="700069"/>
                  <a:pt x="3741936" y="696880"/>
                </a:cubicBezTo>
                <a:cubicBezTo>
                  <a:pt x="3723514" y="695109"/>
                  <a:pt x="3713240" y="700777"/>
                  <a:pt x="3702965" y="714240"/>
                </a:cubicBezTo>
                <a:cubicBezTo>
                  <a:pt x="3692337" y="728765"/>
                  <a:pt x="3680646" y="742582"/>
                  <a:pt x="3668600" y="756045"/>
                </a:cubicBezTo>
                <a:cubicBezTo>
                  <a:pt x="3641675" y="785450"/>
                  <a:pt x="3617584" y="818044"/>
                  <a:pt x="3586762" y="842489"/>
                </a:cubicBezTo>
                <a:cubicBezTo>
                  <a:pt x="3516614" y="898466"/>
                  <a:pt x="3438672" y="934602"/>
                  <a:pt x="3344434" y="915825"/>
                </a:cubicBezTo>
                <a:cubicBezTo>
                  <a:pt x="3279955" y="902717"/>
                  <a:pt x="3244172" y="872603"/>
                  <a:pt x="3238150" y="815918"/>
                </a:cubicBezTo>
                <a:cubicBezTo>
                  <a:pt x="3233898" y="775885"/>
                  <a:pt x="3244527" y="739039"/>
                  <a:pt x="3277475" y="712114"/>
                </a:cubicBezTo>
                <a:cubicBezTo>
                  <a:pt x="3296960" y="695817"/>
                  <a:pt x="3315028" y="674915"/>
                  <a:pt x="3337348" y="665349"/>
                </a:cubicBezTo>
                <a:cubicBezTo>
                  <a:pt x="3377028" y="648344"/>
                  <a:pt x="3419187" y="634527"/>
                  <a:pt x="3461700" y="626733"/>
                </a:cubicBezTo>
                <a:cubicBezTo>
                  <a:pt x="3527951" y="614687"/>
                  <a:pt x="3595619" y="609019"/>
                  <a:pt x="3662578" y="599453"/>
                </a:cubicBezTo>
                <a:cubicBezTo>
                  <a:pt x="3671789" y="598036"/>
                  <a:pt x="3683126" y="592722"/>
                  <a:pt x="3687732" y="585282"/>
                </a:cubicBezTo>
                <a:cubicBezTo>
                  <a:pt x="3707217" y="553751"/>
                  <a:pt x="3724577" y="520803"/>
                  <a:pt x="3742291" y="487855"/>
                </a:cubicBezTo>
                <a:cubicBezTo>
                  <a:pt x="3743708" y="485020"/>
                  <a:pt x="3742645" y="480769"/>
                  <a:pt x="3742645" y="480060"/>
                </a:cubicBezTo>
                <a:cubicBezTo>
                  <a:pt x="3713948" y="492106"/>
                  <a:pt x="3685960" y="507340"/>
                  <a:pt x="3656201" y="515843"/>
                </a:cubicBezTo>
                <a:cubicBezTo>
                  <a:pt x="3629275" y="523637"/>
                  <a:pt x="3600578" y="527180"/>
                  <a:pt x="3572236" y="527180"/>
                </a:cubicBezTo>
                <a:cubicBezTo>
                  <a:pt x="3524054" y="527534"/>
                  <a:pt x="3477997" y="483603"/>
                  <a:pt x="3469495" y="433295"/>
                </a:cubicBezTo>
                <a:cubicBezTo>
                  <a:pt x="3467015" y="418416"/>
                  <a:pt x="3464889" y="403536"/>
                  <a:pt x="3461700" y="381570"/>
                </a:cubicBezTo>
                <a:cubicBezTo>
                  <a:pt x="3438672" y="408496"/>
                  <a:pt x="3420958" y="430461"/>
                  <a:pt x="3401827" y="451009"/>
                </a:cubicBezTo>
                <a:cubicBezTo>
                  <a:pt x="3380216" y="474038"/>
                  <a:pt x="3362856" y="502380"/>
                  <a:pt x="3331680" y="515134"/>
                </a:cubicBezTo>
                <a:cubicBezTo>
                  <a:pt x="3328137" y="516551"/>
                  <a:pt x="3324240" y="519031"/>
                  <a:pt x="3322823" y="522220"/>
                </a:cubicBezTo>
                <a:cubicBezTo>
                  <a:pt x="3298377" y="569339"/>
                  <a:pt x="3249132" y="585282"/>
                  <a:pt x="3208744" y="611144"/>
                </a:cubicBezTo>
                <a:cubicBezTo>
                  <a:pt x="3175088" y="632755"/>
                  <a:pt x="3137534" y="648698"/>
                  <a:pt x="3098209" y="661806"/>
                </a:cubicBezTo>
                <a:cubicBezTo>
                  <a:pt x="3060655" y="674206"/>
                  <a:pt x="3023810" y="686960"/>
                  <a:pt x="2984485" y="693337"/>
                </a:cubicBezTo>
                <a:cubicBezTo>
                  <a:pt x="2928863" y="702549"/>
                  <a:pt x="2874658" y="701840"/>
                  <a:pt x="2822224" y="677040"/>
                </a:cubicBezTo>
                <a:cubicBezTo>
                  <a:pt x="2808762" y="670663"/>
                  <a:pt x="2793173" y="668892"/>
                  <a:pt x="2773688" y="663578"/>
                </a:cubicBezTo>
                <a:cubicBezTo>
                  <a:pt x="2758808" y="721680"/>
                  <a:pt x="2744637" y="775885"/>
                  <a:pt x="2731174" y="830090"/>
                </a:cubicBezTo>
                <a:cubicBezTo>
                  <a:pt x="2713106" y="903780"/>
                  <a:pt x="2695746" y="977825"/>
                  <a:pt x="2677678" y="1051515"/>
                </a:cubicBezTo>
                <a:cubicBezTo>
                  <a:pt x="2673072" y="1070292"/>
                  <a:pt x="2667404" y="1088714"/>
                  <a:pt x="2661735" y="1107137"/>
                </a:cubicBezTo>
                <a:cubicBezTo>
                  <a:pt x="2655712" y="1125560"/>
                  <a:pt x="2639416" y="1133354"/>
                  <a:pt x="2622056" y="1127331"/>
                </a:cubicBezTo>
                <a:cubicBezTo>
                  <a:pt x="2599382" y="1119537"/>
                  <a:pt x="2577416" y="1085172"/>
                  <a:pt x="2583085" y="1061789"/>
                </a:cubicBezTo>
                <a:cubicBezTo>
                  <a:pt x="2601153" y="989870"/>
                  <a:pt x="2620993" y="918305"/>
                  <a:pt x="2639770" y="846741"/>
                </a:cubicBezTo>
                <a:cubicBezTo>
                  <a:pt x="2643313" y="833278"/>
                  <a:pt x="2644021" y="818753"/>
                  <a:pt x="2647210" y="804936"/>
                </a:cubicBezTo>
                <a:cubicBezTo>
                  <a:pt x="2666695" y="717074"/>
                  <a:pt x="2685826" y="628858"/>
                  <a:pt x="2707083" y="541351"/>
                </a:cubicBezTo>
                <a:cubicBezTo>
                  <a:pt x="2718066" y="496357"/>
                  <a:pt x="2733300" y="452427"/>
                  <a:pt x="2746054" y="408141"/>
                </a:cubicBezTo>
                <a:cubicBezTo>
                  <a:pt x="2748180" y="401056"/>
                  <a:pt x="2748534" y="393616"/>
                  <a:pt x="2750660" y="379799"/>
                </a:cubicBezTo>
                <a:cubicBezTo>
                  <a:pt x="2728340" y="409204"/>
                  <a:pt x="2709563" y="432941"/>
                  <a:pt x="2692203" y="457386"/>
                </a:cubicBezTo>
                <a:cubicBezTo>
                  <a:pt x="2672009" y="486083"/>
                  <a:pt x="2645084" y="507340"/>
                  <a:pt x="2619576" y="530723"/>
                </a:cubicBezTo>
                <a:cubicBezTo>
                  <a:pt x="2590525" y="557294"/>
                  <a:pt x="2559348" y="578550"/>
                  <a:pt x="2525692" y="596973"/>
                </a:cubicBezTo>
                <a:cubicBezTo>
                  <a:pt x="2481761" y="621418"/>
                  <a:pt x="2437830" y="645864"/>
                  <a:pt x="2391773" y="664995"/>
                </a:cubicBezTo>
                <a:cubicBezTo>
                  <a:pt x="2352094" y="681292"/>
                  <a:pt x="2309935" y="697943"/>
                  <a:pt x="2264587" y="682709"/>
                </a:cubicBezTo>
                <a:cubicBezTo>
                  <a:pt x="2258918" y="680937"/>
                  <a:pt x="2251833" y="682355"/>
                  <a:pt x="2243330" y="682709"/>
                </a:cubicBezTo>
                <a:cubicBezTo>
                  <a:pt x="2237661" y="695463"/>
                  <a:pt x="2230222" y="707863"/>
                  <a:pt x="2226679" y="720971"/>
                </a:cubicBezTo>
                <a:cubicBezTo>
                  <a:pt x="2199754" y="821587"/>
                  <a:pt x="2173537" y="922202"/>
                  <a:pt x="2146966" y="1022818"/>
                </a:cubicBezTo>
                <a:cubicBezTo>
                  <a:pt x="2139526" y="1051515"/>
                  <a:pt x="2130314" y="1079857"/>
                  <a:pt x="2122875" y="1108554"/>
                </a:cubicBezTo>
                <a:cubicBezTo>
                  <a:pt x="2118977" y="1123788"/>
                  <a:pt x="2111892" y="1134771"/>
                  <a:pt x="2095595" y="1137251"/>
                </a:cubicBezTo>
                <a:cubicBezTo>
                  <a:pt x="2079652" y="1139731"/>
                  <a:pt x="2068670" y="1131582"/>
                  <a:pt x="2059104" y="1119891"/>
                </a:cubicBezTo>
                <a:cubicBezTo>
                  <a:pt x="2040327" y="1097926"/>
                  <a:pt x="2040327" y="1073480"/>
                  <a:pt x="2046704" y="1046909"/>
                </a:cubicBezTo>
                <a:cubicBezTo>
                  <a:pt x="2061584" y="985973"/>
                  <a:pt x="2074338" y="924328"/>
                  <a:pt x="2090281" y="863746"/>
                </a:cubicBezTo>
                <a:cubicBezTo>
                  <a:pt x="2106223" y="804227"/>
                  <a:pt x="2125000" y="745771"/>
                  <a:pt x="2142360" y="686960"/>
                </a:cubicBezTo>
                <a:cubicBezTo>
                  <a:pt x="2147320" y="669600"/>
                  <a:pt x="2151571" y="652241"/>
                  <a:pt x="2156886" y="635235"/>
                </a:cubicBezTo>
                <a:cubicBezTo>
                  <a:pt x="2171411" y="588470"/>
                  <a:pt x="2186291" y="542060"/>
                  <a:pt x="2200816" y="495294"/>
                </a:cubicBezTo>
                <a:cubicBezTo>
                  <a:pt x="2202233" y="490689"/>
                  <a:pt x="2201525" y="485375"/>
                  <a:pt x="2201879" y="476872"/>
                </a:cubicBezTo>
                <a:cubicBezTo>
                  <a:pt x="2195502" y="481832"/>
                  <a:pt x="2190897" y="483958"/>
                  <a:pt x="2188417" y="487500"/>
                </a:cubicBezTo>
                <a:cubicBezTo>
                  <a:pt x="2156531" y="535682"/>
                  <a:pt x="2125355" y="584219"/>
                  <a:pt x="2093469" y="632047"/>
                </a:cubicBezTo>
                <a:cubicBezTo>
                  <a:pt x="2075047" y="659681"/>
                  <a:pt x="2054853" y="686252"/>
                  <a:pt x="2036430" y="713886"/>
                </a:cubicBezTo>
                <a:cubicBezTo>
                  <a:pt x="2007733" y="757108"/>
                  <a:pt x="1965574" y="779073"/>
                  <a:pt x="1916683" y="792182"/>
                </a:cubicBezTo>
                <a:cubicBezTo>
                  <a:pt x="1858936" y="807770"/>
                  <a:pt x="1810753" y="784387"/>
                  <a:pt x="1790559" y="728057"/>
                </a:cubicBezTo>
                <a:cubicBezTo>
                  <a:pt x="1784891" y="712114"/>
                  <a:pt x="1782057" y="694400"/>
                  <a:pt x="1776388" y="670309"/>
                </a:cubicBezTo>
                <a:close/>
                <a:moveTo>
                  <a:pt x="1529455" y="667475"/>
                </a:moveTo>
                <a:cubicBezTo>
                  <a:pt x="1532998" y="688377"/>
                  <a:pt x="1533706" y="706800"/>
                  <a:pt x="1539729" y="723451"/>
                </a:cubicBezTo>
                <a:cubicBezTo>
                  <a:pt x="1551066" y="755336"/>
                  <a:pt x="1571968" y="763131"/>
                  <a:pt x="1603499" y="751085"/>
                </a:cubicBezTo>
                <a:cubicBezTo>
                  <a:pt x="1641762" y="736560"/>
                  <a:pt x="1673647" y="712823"/>
                  <a:pt x="1695967" y="678457"/>
                </a:cubicBezTo>
                <a:cubicBezTo>
                  <a:pt x="1726789" y="629921"/>
                  <a:pt x="1757257" y="580676"/>
                  <a:pt x="1785600" y="530723"/>
                </a:cubicBezTo>
                <a:cubicBezTo>
                  <a:pt x="1797999" y="508757"/>
                  <a:pt x="1807211" y="484312"/>
                  <a:pt x="1812879" y="459512"/>
                </a:cubicBezTo>
                <a:cubicBezTo>
                  <a:pt x="1825633" y="406370"/>
                  <a:pt x="1790914" y="357834"/>
                  <a:pt x="1737772" y="356771"/>
                </a:cubicBezTo>
                <a:cubicBezTo>
                  <a:pt x="1702344" y="356062"/>
                  <a:pt x="1667270" y="368816"/>
                  <a:pt x="1648139" y="400347"/>
                </a:cubicBezTo>
                <a:cubicBezTo>
                  <a:pt x="1617671" y="449238"/>
                  <a:pt x="1589328" y="499900"/>
                  <a:pt x="1565591" y="551979"/>
                </a:cubicBezTo>
                <a:cubicBezTo>
                  <a:pt x="1548232" y="588825"/>
                  <a:pt x="1540437" y="629921"/>
                  <a:pt x="1529455" y="667475"/>
                </a:cubicBezTo>
                <a:close/>
                <a:moveTo>
                  <a:pt x="2812659" y="568985"/>
                </a:moveTo>
                <a:cubicBezTo>
                  <a:pt x="2858715" y="588470"/>
                  <a:pt x="2900875" y="581385"/>
                  <a:pt x="2941617" y="571465"/>
                </a:cubicBezTo>
                <a:cubicBezTo>
                  <a:pt x="2974919" y="563316"/>
                  <a:pt x="3007867" y="548791"/>
                  <a:pt x="3031958" y="523283"/>
                </a:cubicBezTo>
                <a:cubicBezTo>
                  <a:pt x="3066324" y="486437"/>
                  <a:pt x="3092540" y="443215"/>
                  <a:pt x="3108483" y="395033"/>
                </a:cubicBezTo>
                <a:cubicBezTo>
                  <a:pt x="3125488" y="343662"/>
                  <a:pt x="3118403" y="325948"/>
                  <a:pt x="3071284" y="301149"/>
                </a:cubicBezTo>
                <a:cubicBezTo>
                  <a:pt x="3062072" y="296189"/>
                  <a:pt x="3053924" y="289103"/>
                  <a:pt x="3044358" y="286269"/>
                </a:cubicBezTo>
                <a:cubicBezTo>
                  <a:pt x="3019204" y="279183"/>
                  <a:pt x="2992987" y="265721"/>
                  <a:pt x="2968188" y="287332"/>
                </a:cubicBezTo>
                <a:cubicBezTo>
                  <a:pt x="2927446" y="323114"/>
                  <a:pt x="2889892" y="361376"/>
                  <a:pt x="2874658" y="415936"/>
                </a:cubicBezTo>
                <a:cubicBezTo>
                  <a:pt x="2870761" y="429398"/>
                  <a:pt x="2862966" y="441444"/>
                  <a:pt x="2857652" y="454198"/>
                </a:cubicBezTo>
                <a:cubicBezTo>
                  <a:pt x="2842418" y="491397"/>
                  <a:pt x="2828247" y="528597"/>
                  <a:pt x="2812659" y="568985"/>
                </a:cubicBezTo>
                <a:close/>
                <a:moveTo>
                  <a:pt x="2268484" y="598390"/>
                </a:moveTo>
                <a:cubicBezTo>
                  <a:pt x="2325169" y="598036"/>
                  <a:pt x="2353157" y="582802"/>
                  <a:pt x="2387522" y="548791"/>
                </a:cubicBezTo>
                <a:cubicBezTo>
                  <a:pt x="2420116" y="516906"/>
                  <a:pt x="2437830" y="476872"/>
                  <a:pt x="2451647" y="436838"/>
                </a:cubicBezTo>
                <a:cubicBezTo>
                  <a:pt x="2464401" y="399993"/>
                  <a:pt x="2467235" y="359251"/>
                  <a:pt x="2469361" y="319926"/>
                </a:cubicBezTo>
                <a:cubicBezTo>
                  <a:pt x="2470778" y="293355"/>
                  <a:pt x="2456961" y="285560"/>
                  <a:pt x="2431807" y="294772"/>
                </a:cubicBezTo>
                <a:cubicBezTo>
                  <a:pt x="2405236" y="304692"/>
                  <a:pt x="2380082" y="318154"/>
                  <a:pt x="2367682" y="346142"/>
                </a:cubicBezTo>
                <a:cubicBezTo>
                  <a:pt x="2335797" y="419124"/>
                  <a:pt x="2303558" y="492106"/>
                  <a:pt x="2272381" y="565088"/>
                </a:cubicBezTo>
                <a:cubicBezTo>
                  <a:pt x="2268484" y="573945"/>
                  <a:pt x="2269901" y="584927"/>
                  <a:pt x="2268484" y="598390"/>
                </a:cubicBezTo>
                <a:close/>
                <a:moveTo>
                  <a:pt x="3593847" y="704320"/>
                </a:moveTo>
                <a:cubicBezTo>
                  <a:pt x="3561962" y="706800"/>
                  <a:pt x="3530785" y="705383"/>
                  <a:pt x="3501734" y="712468"/>
                </a:cubicBezTo>
                <a:cubicBezTo>
                  <a:pt x="3452135" y="724868"/>
                  <a:pt x="3404307" y="743645"/>
                  <a:pt x="3355416" y="758525"/>
                </a:cubicBezTo>
                <a:cubicBezTo>
                  <a:pt x="3323531" y="768090"/>
                  <a:pt x="3313611" y="792182"/>
                  <a:pt x="3308297" y="820878"/>
                </a:cubicBezTo>
                <a:cubicBezTo>
                  <a:pt x="3421667" y="854889"/>
                  <a:pt x="3527242" y="801393"/>
                  <a:pt x="3593847" y="704320"/>
                </a:cubicBezTo>
                <a:close/>
                <a:moveTo>
                  <a:pt x="1603854" y="1752990"/>
                </a:moveTo>
                <a:cubicBezTo>
                  <a:pt x="1654516" y="1745550"/>
                  <a:pt x="1692070" y="1723585"/>
                  <a:pt x="1729977" y="1699140"/>
                </a:cubicBezTo>
                <a:cubicBezTo>
                  <a:pt x="1790914" y="1659106"/>
                  <a:pt x="1855393" y="1624032"/>
                  <a:pt x="1910661" y="1575850"/>
                </a:cubicBezTo>
                <a:cubicBezTo>
                  <a:pt x="1943609" y="1547153"/>
                  <a:pt x="1976557" y="1518457"/>
                  <a:pt x="2007733" y="1487989"/>
                </a:cubicBezTo>
                <a:cubicBezTo>
                  <a:pt x="2019070" y="1476652"/>
                  <a:pt x="2026510" y="1460709"/>
                  <a:pt x="2033950" y="1445829"/>
                </a:cubicBezTo>
                <a:cubicBezTo>
                  <a:pt x="2072213" y="1368950"/>
                  <a:pt x="2108703" y="1290654"/>
                  <a:pt x="2149091" y="1214838"/>
                </a:cubicBezTo>
                <a:cubicBezTo>
                  <a:pt x="2162200" y="1190393"/>
                  <a:pt x="2184165" y="1170553"/>
                  <a:pt x="2204005" y="1150713"/>
                </a:cubicBezTo>
                <a:cubicBezTo>
                  <a:pt x="2223490" y="1131228"/>
                  <a:pt x="2248998" y="1127685"/>
                  <a:pt x="2270964" y="1139022"/>
                </a:cubicBezTo>
                <a:cubicBezTo>
                  <a:pt x="2294346" y="1151068"/>
                  <a:pt x="2305683" y="1172325"/>
                  <a:pt x="2301432" y="1196770"/>
                </a:cubicBezTo>
                <a:cubicBezTo>
                  <a:pt x="2295055" y="1233261"/>
                  <a:pt x="2287615" y="1270460"/>
                  <a:pt x="2274152" y="1305180"/>
                </a:cubicBezTo>
                <a:cubicBezTo>
                  <a:pt x="2251833" y="1363282"/>
                  <a:pt x="2216759" y="1413944"/>
                  <a:pt x="2169285" y="1455749"/>
                </a:cubicBezTo>
                <a:cubicBezTo>
                  <a:pt x="2145903" y="1475943"/>
                  <a:pt x="2123937" y="1497554"/>
                  <a:pt x="2101263" y="1518457"/>
                </a:cubicBezTo>
                <a:cubicBezTo>
                  <a:pt x="2083904" y="1534399"/>
                  <a:pt x="2081070" y="1556010"/>
                  <a:pt x="2072921" y="1586124"/>
                </a:cubicBezTo>
                <a:cubicBezTo>
                  <a:pt x="2103035" y="1560970"/>
                  <a:pt x="2127126" y="1543611"/>
                  <a:pt x="2148383" y="1523062"/>
                </a:cubicBezTo>
                <a:cubicBezTo>
                  <a:pt x="2177434" y="1495074"/>
                  <a:pt x="2211090" y="1474172"/>
                  <a:pt x="2245810" y="1454686"/>
                </a:cubicBezTo>
                <a:cubicBezTo>
                  <a:pt x="2278049" y="1436618"/>
                  <a:pt x="2326586" y="1453269"/>
                  <a:pt x="2342883" y="1490114"/>
                </a:cubicBezTo>
                <a:cubicBezTo>
                  <a:pt x="2349968" y="1506057"/>
                  <a:pt x="2354220" y="1524834"/>
                  <a:pt x="2354220" y="1542193"/>
                </a:cubicBezTo>
                <a:cubicBezTo>
                  <a:pt x="2353866" y="1613404"/>
                  <a:pt x="2349614" y="1684260"/>
                  <a:pt x="2326232" y="1752282"/>
                </a:cubicBezTo>
                <a:cubicBezTo>
                  <a:pt x="2317729" y="1776373"/>
                  <a:pt x="2307809" y="1788064"/>
                  <a:pt x="2291512" y="1787001"/>
                </a:cubicBezTo>
                <a:cubicBezTo>
                  <a:pt x="2275569" y="1785584"/>
                  <a:pt x="2258918" y="1766453"/>
                  <a:pt x="2258918" y="1744488"/>
                </a:cubicBezTo>
                <a:cubicBezTo>
                  <a:pt x="2258918" y="1716145"/>
                  <a:pt x="2260690" y="1687803"/>
                  <a:pt x="2263878" y="1659815"/>
                </a:cubicBezTo>
                <a:cubicBezTo>
                  <a:pt x="2267067" y="1628992"/>
                  <a:pt x="2273089" y="1598878"/>
                  <a:pt x="2277341" y="1568056"/>
                </a:cubicBezTo>
                <a:cubicBezTo>
                  <a:pt x="2278758" y="1557427"/>
                  <a:pt x="2278404" y="1546091"/>
                  <a:pt x="2279112" y="1528731"/>
                </a:cubicBezTo>
                <a:cubicBezTo>
                  <a:pt x="2236599" y="1553530"/>
                  <a:pt x="2201879" y="1577621"/>
                  <a:pt x="2174600" y="1609152"/>
                </a:cubicBezTo>
                <a:cubicBezTo>
                  <a:pt x="2144486" y="1643518"/>
                  <a:pt x="2118269" y="1681780"/>
                  <a:pt x="2089927" y="1717917"/>
                </a:cubicBezTo>
                <a:cubicBezTo>
                  <a:pt x="2067607" y="1746613"/>
                  <a:pt x="2048830" y="1777081"/>
                  <a:pt x="2039973" y="1812864"/>
                </a:cubicBezTo>
                <a:cubicBezTo>
                  <a:pt x="2038556" y="1817824"/>
                  <a:pt x="2036430" y="1822429"/>
                  <a:pt x="2034659" y="1827389"/>
                </a:cubicBezTo>
                <a:cubicBezTo>
                  <a:pt x="2027219" y="1844395"/>
                  <a:pt x="2019779" y="1862463"/>
                  <a:pt x="1997459" y="1861400"/>
                </a:cubicBezTo>
                <a:cubicBezTo>
                  <a:pt x="1976911" y="1860337"/>
                  <a:pt x="1963803" y="1844749"/>
                  <a:pt x="1959197" y="1827389"/>
                </a:cubicBezTo>
                <a:cubicBezTo>
                  <a:pt x="1953883" y="1808258"/>
                  <a:pt x="1951403" y="1786293"/>
                  <a:pt x="1954591" y="1767162"/>
                </a:cubicBezTo>
                <a:cubicBezTo>
                  <a:pt x="1963803" y="1715437"/>
                  <a:pt x="1976911" y="1664420"/>
                  <a:pt x="1988602" y="1613050"/>
                </a:cubicBezTo>
                <a:cubicBezTo>
                  <a:pt x="1988957" y="1610924"/>
                  <a:pt x="1987894" y="1608090"/>
                  <a:pt x="1986831" y="1603130"/>
                </a:cubicBezTo>
                <a:cubicBezTo>
                  <a:pt x="1973368" y="1601004"/>
                  <a:pt x="1964865" y="1608798"/>
                  <a:pt x="1954946" y="1616947"/>
                </a:cubicBezTo>
                <a:cubicBezTo>
                  <a:pt x="1884798" y="1675049"/>
                  <a:pt x="1819256" y="1738110"/>
                  <a:pt x="1739543" y="1783813"/>
                </a:cubicBezTo>
                <a:cubicBezTo>
                  <a:pt x="1719703" y="1795150"/>
                  <a:pt x="1703761" y="1813218"/>
                  <a:pt x="1683567" y="1823846"/>
                </a:cubicBezTo>
                <a:cubicBezTo>
                  <a:pt x="1610939" y="1862817"/>
                  <a:pt x="1551774" y="1840852"/>
                  <a:pt x="1525203" y="1751928"/>
                </a:cubicBezTo>
                <a:cubicBezTo>
                  <a:pt x="1520598" y="1736339"/>
                  <a:pt x="1522723" y="1718625"/>
                  <a:pt x="1522015" y="1701974"/>
                </a:cubicBezTo>
                <a:cubicBezTo>
                  <a:pt x="1521661" y="1689574"/>
                  <a:pt x="1521661" y="1677174"/>
                  <a:pt x="1521306" y="1655563"/>
                </a:cubicBezTo>
                <a:cubicBezTo>
                  <a:pt x="1510324" y="1670443"/>
                  <a:pt x="1503592" y="1677883"/>
                  <a:pt x="1499341" y="1686031"/>
                </a:cubicBezTo>
                <a:cubicBezTo>
                  <a:pt x="1477730" y="1728899"/>
                  <a:pt x="1451513" y="1767870"/>
                  <a:pt x="1418919" y="1803298"/>
                </a:cubicBezTo>
                <a:cubicBezTo>
                  <a:pt x="1403685" y="1819949"/>
                  <a:pt x="1394474" y="1842623"/>
                  <a:pt x="1380303" y="1860337"/>
                </a:cubicBezTo>
                <a:cubicBezTo>
                  <a:pt x="1364006" y="1880177"/>
                  <a:pt x="1347000" y="1900371"/>
                  <a:pt x="1326806" y="1915251"/>
                </a:cubicBezTo>
                <a:cubicBezTo>
                  <a:pt x="1277207" y="1951742"/>
                  <a:pt x="1232213" y="1935799"/>
                  <a:pt x="1212728" y="1876988"/>
                </a:cubicBezTo>
                <a:cubicBezTo>
                  <a:pt x="1199265" y="1836600"/>
                  <a:pt x="1202808" y="1794795"/>
                  <a:pt x="1209894" y="1754407"/>
                </a:cubicBezTo>
                <a:cubicBezTo>
                  <a:pt x="1220168" y="1693471"/>
                  <a:pt x="1233276" y="1633244"/>
                  <a:pt x="1247093" y="1573370"/>
                </a:cubicBezTo>
                <a:cubicBezTo>
                  <a:pt x="1256305" y="1533691"/>
                  <a:pt x="1269059" y="1494720"/>
                  <a:pt x="1278978" y="1455040"/>
                </a:cubicBezTo>
                <a:cubicBezTo>
                  <a:pt x="1281458" y="1444766"/>
                  <a:pt x="1280396" y="1433429"/>
                  <a:pt x="1280750" y="1420321"/>
                </a:cubicBezTo>
                <a:cubicBezTo>
                  <a:pt x="1230442" y="1433429"/>
                  <a:pt x="1183323" y="1445475"/>
                  <a:pt x="1132306" y="1458583"/>
                </a:cubicBezTo>
                <a:cubicBezTo>
                  <a:pt x="1126992" y="1478069"/>
                  <a:pt x="1120969" y="1501451"/>
                  <a:pt x="1114238" y="1524479"/>
                </a:cubicBezTo>
                <a:cubicBezTo>
                  <a:pt x="1095107" y="1589313"/>
                  <a:pt x="1066764" y="1649186"/>
                  <a:pt x="1020708" y="1699494"/>
                </a:cubicBezTo>
                <a:cubicBezTo>
                  <a:pt x="1004411" y="1717562"/>
                  <a:pt x="986343" y="1734922"/>
                  <a:pt x="974652" y="1755825"/>
                </a:cubicBezTo>
                <a:cubicBezTo>
                  <a:pt x="951269" y="1797630"/>
                  <a:pt x="909464" y="1804715"/>
                  <a:pt x="870139" y="1813218"/>
                </a:cubicBezTo>
                <a:cubicBezTo>
                  <a:pt x="840379" y="1819949"/>
                  <a:pt x="810620" y="1810030"/>
                  <a:pt x="789717" y="1785230"/>
                </a:cubicBezTo>
                <a:cubicBezTo>
                  <a:pt x="758895" y="1748739"/>
                  <a:pt x="736221" y="1709414"/>
                  <a:pt x="745078" y="1658397"/>
                </a:cubicBezTo>
                <a:cubicBezTo>
                  <a:pt x="748266" y="1640683"/>
                  <a:pt x="748975" y="1622969"/>
                  <a:pt x="751455" y="1597816"/>
                </a:cubicBezTo>
                <a:cubicBezTo>
                  <a:pt x="740118" y="1606673"/>
                  <a:pt x="731969" y="1610570"/>
                  <a:pt x="727718" y="1616947"/>
                </a:cubicBezTo>
                <a:cubicBezTo>
                  <a:pt x="694416" y="1668672"/>
                  <a:pt x="648359" y="1707288"/>
                  <a:pt x="599823" y="1743425"/>
                </a:cubicBezTo>
                <a:cubicBezTo>
                  <a:pt x="586006" y="1753699"/>
                  <a:pt x="579983" y="1764682"/>
                  <a:pt x="577503" y="1781333"/>
                </a:cubicBezTo>
                <a:cubicBezTo>
                  <a:pt x="560852" y="1888680"/>
                  <a:pt x="516213" y="1982210"/>
                  <a:pt x="436854" y="2057317"/>
                </a:cubicBezTo>
                <a:cubicBezTo>
                  <a:pt x="384420" y="2106917"/>
                  <a:pt x="324901" y="2099122"/>
                  <a:pt x="288056" y="2036769"/>
                </a:cubicBezTo>
                <a:cubicBezTo>
                  <a:pt x="249439" y="1971936"/>
                  <a:pt x="235977" y="1900725"/>
                  <a:pt x="242354" y="1825618"/>
                </a:cubicBezTo>
                <a:cubicBezTo>
                  <a:pt x="245542" y="1788418"/>
                  <a:pt x="246251" y="1750865"/>
                  <a:pt x="261839" y="1715791"/>
                </a:cubicBezTo>
                <a:cubicBezTo>
                  <a:pt x="262902" y="1713311"/>
                  <a:pt x="260776" y="1709060"/>
                  <a:pt x="259359" y="1701974"/>
                </a:cubicBezTo>
                <a:cubicBezTo>
                  <a:pt x="242354" y="1724294"/>
                  <a:pt x="225703" y="1743071"/>
                  <a:pt x="211886" y="1763973"/>
                </a:cubicBezTo>
                <a:cubicBezTo>
                  <a:pt x="175395" y="1818886"/>
                  <a:pt x="123316" y="1856794"/>
                  <a:pt x="71591" y="1895057"/>
                </a:cubicBezTo>
                <a:cubicBezTo>
                  <a:pt x="54939" y="1907102"/>
                  <a:pt x="35808" y="1909937"/>
                  <a:pt x="17740" y="1896120"/>
                </a:cubicBezTo>
                <a:cubicBezTo>
                  <a:pt x="-4580" y="1879114"/>
                  <a:pt x="-6705" y="1854314"/>
                  <a:pt x="16323" y="1838372"/>
                </a:cubicBezTo>
                <a:cubicBezTo>
                  <a:pt x="86825" y="1790190"/>
                  <a:pt x="134652" y="1721105"/>
                  <a:pt x="186732" y="1655917"/>
                </a:cubicBezTo>
                <a:cubicBezTo>
                  <a:pt x="211177" y="1625095"/>
                  <a:pt x="228891" y="1588250"/>
                  <a:pt x="248022" y="1553176"/>
                </a:cubicBezTo>
                <a:cubicBezTo>
                  <a:pt x="282387" y="1490114"/>
                  <a:pt x="317107" y="1427052"/>
                  <a:pt x="347929" y="1362219"/>
                </a:cubicBezTo>
                <a:cubicBezTo>
                  <a:pt x="368832" y="1318288"/>
                  <a:pt x="383003" y="1271169"/>
                  <a:pt x="399654" y="1225112"/>
                </a:cubicBezTo>
                <a:cubicBezTo>
                  <a:pt x="415243" y="1181536"/>
                  <a:pt x="429768" y="1137605"/>
                  <a:pt x="445356" y="1094029"/>
                </a:cubicBezTo>
                <a:cubicBezTo>
                  <a:pt x="450316" y="1079857"/>
                  <a:pt x="455631" y="1062852"/>
                  <a:pt x="475825" y="1064269"/>
                </a:cubicBezTo>
                <a:cubicBezTo>
                  <a:pt x="493184" y="1065332"/>
                  <a:pt x="510190" y="1085172"/>
                  <a:pt x="510544" y="1105366"/>
                </a:cubicBezTo>
                <a:cubicBezTo>
                  <a:pt x="510544" y="1119183"/>
                  <a:pt x="507710" y="1133708"/>
                  <a:pt x="503458" y="1146816"/>
                </a:cubicBezTo>
                <a:cubicBezTo>
                  <a:pt x="477596" y="1230427"/>
                  <a:pt x="449962" y="1313682"/>
                  <a:pt x="424808" y="1397647"/>
                </a:cubicBezTo>
                <a:cubicBezTo>
                  <a:pt x="407448" y="1455395"/>
                  <a:pt x="392923" y="1514205"/>
                  <a:pt x="377335" y="1572662"/>
                </a:cubicBezTo>
                <a:cubicBezTo>
                  <a:pt x="375563" y="1579747"/>
                  <a:pt x="375918" y="1587896"/>
                  <a:pt x="374855" y="1599233"/>
                </a:cubicBezTo>
                <a:cubicBezTo>
                  <a:pt x="411700" y="1583290"/>
                  <a:pt x="445711" y="1583998"/>
                  <a:pt x="481139" y="1594627"/>
                </a:cubicBezTo>
                <a:cubicBezTo>
                  <a:pt x="517630" y="1605255"/>
                  <a:pt x="538178" y="1632181"/>
                  <a:pt x="558726" y="1665129"/>
                </a:cubicBezTo>
                <a:cubicBezTo>
                  <a:pt x="575732" y="1652375"/>
                  <a:pt x="590257" y="1642455"/>
                  <a:pt x="604074" y="1631472"/>
                </a:cubicBezTo>
                <a:cubicBezTo>
                  <a:pt x="662885" y="1584353"/>
                  <a:pt x="709295" y="1528022"/>
                  <a:pt x="744015" y="1460709"/>
                </a:cubicBezTo>
                <a:cubicBezTo>
                  <a:pt x="766335" y="1417487"/>
                  <a:pt x="792906" y="1376036"/>
                  <a:pt x="817705" y="1334231"/>
                </a:cubicBezTo>
                <a:cubicBezTo>
                  <a:pt x="825499" y="1321122"/>
                  <a:pt x="836128" y="1318642"/>
                  <a:pt x="850653" y="1325728"/>
                </a:cubicBezTo>
                <a:cubicBezTo>
                  <a:pt x="875453" y="1338128"/>
                  <a:pt x="885727" y="1359030"/>
                  <a:pt x="879704" y="1386310"/>
                </a:cubicBezTo>
                <a:cubicBezTo>
                  <a:pt x="864825" y="1454332"/>
                  <a:pt x="850653" y="1522354"/>
                  <a:pt x="836128" y="1590376"/>
                </a:cubicBezTo>
                <a:cubicBezTo>
                  <a:pt x="833294" y="1604193"/>
                  <a:pt x="830105" y="1618009"/>
                  <a:pt x="826208" y="1631826"/>
                </a:cubicBezTo>
                <a:cubicBezTo>
                  <a:pt x="816642" y="1665837"/>
                  <a:pt x="817705" y="1683551"/>
                  <a:pt x="832939" y="1722522"/>
                </a:cubicBezTo>
                <a:cubicBezTo>
                  <a:pt x="852425" y="1729253"/>
                  <a:pt x="869076" y="1726065"/>
                  <a:pt x="885373" y="1711539"/>
                </a:cubicBezTo>
                <a:cubicBezTo>
                  <a:pt x="904150" y="1694534"/>
                  <a:pt x="927532" y="1681780"/>
                  <a:pt x="944183" y="1662649"/>
                </a:cubicBezTo>
                <a:cubicBezTo>
                  <a:pt x="1009017" y="1588604"/>
                  <a:pt x="1051530" y="1503223"/>
                  <a:pt x="1067827" y="1405795"/>
                </a:cubicBezTo>
                <a:cubicBezTo>
                  <a:pt x="1073496" y="1372847"/>
                  <a:pt x="1073496" y="1373910"/>
                  <a:pt x="1108215" y="1367887"/>
                </a:cubicBezTo>
                <a:cubicBezTo>
                  <a:pt x="1174820" y="1355842"/>
                  <a:pt x="1242488" y="1346631"/>
                  <a:pt x="1304841" y="1318642"/>
                </a:cubicBezTo>
                <a:cubicBezTo>
                  <a:pt x="1340269" y="1302700"/>
                  <a:pt x="1379948" y="1337774"/>
                  <a:pt x="1377468" y="1370013"/>
                </a:cubicBezTo>
                <a:cubicBezTo>
                  <a:pt x="1374989" y="1400481"/>
                  <a:pt x="1370029" y="1431304"/>
                  <a:pt x="1361880" y="1461063"/>
                </a:cubicBezTo>
                <a:cubicBezTo>
                  <a:pt x="1328578" y="1582581"/>
                  <a:pt x="1303424" y="1706225"/>
                  <a:pt x="1286064" y="1830932"/>
                </a:cubicBezTo>
                <a:cubicBezTo>
                  <a:pt x="1285710" y="1833412"/>
                  <a:pt x="1286773" y="1835892"/>
                  <a:pt x="1288190" y="1842623"/>
                </a:cubicBezTo>
                <a:cubicBezTo>
                  <a:pt x="1295630" y="1836955"/>
                  <a:pt x="1302361" y="1832703"/>
                  <a:pt x="1308030" y="1827035"/>
                </a:cubicBezTo>
                <a:cubicBezTo>
                  <a:pt x="1352315" y="1781687"/>
                  <a:pt x="1387388" y="1729608"/>
                  <a:pt x="1421045" y="1676466"/>
                </a:cubicBezTo>
                <a:cubicBezTo>
                  <a:pt x="1483044" y="1579747"/>
                  <a:pt x="1529809" y="1475589"/>
                  <a:pt x="1574803" y="1370367"/>
                </a:cubicBezTo>
                <a:cubicBezTo>
                  <a:pt x="1582951" y="1351591"/>
                  <a:pt x="1592517" y="1333522"/>
                  <a:pt x="1601019" y="1314745"/>
                </a:cubicBezTo>
                <a:cubicBezTo>
                  <a:pt x="1602437" y="1311557"/>
                  <a:pt x="1601019" y="1307305"/>
                  <a:pt x="1601019" y="1301991"/>
                </a:cubicBezTo>
                <a:cubicBezTo>
                  <a:pt x="1584368" y="1301283"/>
                  <a:pt x="1568071" y="1301637"/>
                  <a:pt x="1552129" y="1299511"/>
                </a:cubicBezTo>
                <a:cubicBezTo>
                  <a:pt x="1534415" y="1297386"/>
                  <a:pt x="1515992" y="1295968"/>
                  <a:pt x="1499341" y="1289591"/>
                </a:cubicBezTo>
                <a:cubicBezTo>
                  <a:pt x="1490484" y="1286049"/>
                  <a:pt x="1482335" y="1274003"/>
                  <a:pt x="1479856" y="1264438"/>
                </a:cubicBezTo>
                <a:cubicBezTo>
                  <a:pt x="1478793" y="1260540"/>
                  <a:pt x="1492610" y="1248849"/>
                  <a:pt x="1500758" y="1247078"/>
                </a:cubicBezTo>
                <a:cubicBezTo>
                  <a:pt x="1529809" y="1241055"/>
                  <a:pt x="1559214" y="1234324"/>
                  <a:pt x="1588265" y="1234324"/>
                </a:cubicBezTo>
                <a:cubicBezTo>
                  <a:pt x="1619088" y="1234324"/>
                  <a:pt x="1634676" y="1222987"/>
                  <a:pt x="1644242" y="1193936"/>
                </a:cubicBezTo>
                <a:cubicBezTo>
                  <a:pt x="1661956" y="1140085"/>
                  <a:pt x="1682858" y="1087297"/>
                  <a:pt x="1702344" y="1034155"/>
                </a:cubicBezTo>
                <a:cubicBezTo>
                  <a:pt x="1704469" y="1028132"/>
                  <a:pt x="1706595" y="1021755"/>
                  <a:pt x="1709784" y="1016441"/>
                </a:cubicBezTo>
                <a:cubicBezTo>
                  <a:pt x="1717932" y="1002270"/>
                  <a:pt x="1722892" y="983493"/>
                  <a:pt x="1744857" y="987036"/>
                </a:cubicBezTo>
                <a:cubicBezTo>
                  <a:pt x="1761509" y="989516"/>
                  <a:pt x="1782057" y="1014315"/>
                  <a:pt x="1780640" y="1032738"/>
                </a:cubicBezTo>
                <a:cubicBezTo>
                  <a:pt x="1779223" y="1050452"/>
                  <a:pt x="1773908" y="1067812"/>
                  <a:pt x="1768594" y="1085172"/>
                </a:cubicBezTo>
                <a:cubicBezTo>
                  <a:pt x="1756549" y="1124497"/>
                  <a:pt x="1743086" y="1163468"/>
                  <a:pt x="1730332" y="1202793"/>
                </a:cubicBezTo>
                <a:cubicBezTo>
                  <a:pt x="1729623" y="1204918"/>
                  <a:pt x="1731040" y="1207753"/>
                  <a:pt x="1731749" y="1215193"/>
                </a:cubicBezTo>
                <a:cubicBezTo>
                  <a:pt x="1763988" y="1211295"/>
                  <a:pt x="1796582" y="1207753"/>
                  <a:pt x="1829176" y="1203501"/>
                </a:cubicBezTo>
                <a:cubicBezTo>
                  <a:pt x="1836970" y="1202438"/>
                  <a:pt x="1845119" y="1197479"/>
                  <a:pt x="1851850" y="1199250"/>
                </a:cubicBezTo>
                <a:cubicBezTo>
                  <a:pt x="1861770" y="1202084"/>
                  <a:pt x="1874524" y="1207044"/>
                  <a:pt x="1879130" y="1215193"/>
                </a:cubicBezTo>
                <a:cubicBezTo>
                  <a:pt x="1886215" y="1227238"/>
                  <a:pt x="1877004" y="1237512"/>
                  <a:pt x="1864250" y="1241055"/>
                </a:cubicBezTo>
                <a:cubicBezTo>
                  <a:pt x="1822090" y="1253101"/>
                  <a:pt x="1780640" y="1267626"/>
                  <a:pt x="1737417" y="1275420"/>
                </a:cubicBezTo>
                <a:cubicBezTo>
                  <a:pt x="1712263" y="1279672"/>
                  <a:pt x="1700572" y="1291009"/>
                  <a:pt x="1695258" y="1312974"/>
                </a:cubicBezTo>
                <a:cubicBezTo>
                  <a:pt x="1669750" y="1415361"/>
                  <a:pt x="1642825" y="1517394"/>
                  <a:pt x="1619796" y="1620489"/>
                </a:cubicBezTo>
                <a:cubicBezTo>
                  <a:pt x="1610939" y="1661232"/>
                  <a:pt x="1609522" y="1706225"/>
                  <a:pt x="1603854" y="1752990"/>
                </a:cubicBezTo>
                <a:close/>
                <a:moveTo>
                  <a:pt x="489287" y="1824909"/>
                </a:moveTo>
                <a:cubicBezTo>
                  <a:pt x="459528" y="1836600"/>
                  <a:pt x="431540" y="1834829"/>
                  <a:pt x="405323" y="1822784"/>
                </a:cubicBezTo>
                <a:cubicBezTo>
                  <a:pt x="380523" y="1811447"/>
                  <a:pt x="357141" y="1797275"/>
                  <a:pt x="331278" y="1783458"/>
                </a:cubicBezTo>
                <a:cubicBezTo>
                  <a:pt x="324193" y="1856086"/>
                  <a:pt x="321713" y="1928359"/>
                  <a:pt x="346158" y="2003112"/>
                </a:cubicBezTo>
                <a:cubicBezTo>
                  <a:pt x="423037" y="1962724"/>
                  <a:pt x="463779" y="1901080"/>
                  <a:pt x="489287" y="1824909"/>
                </a:cubicBezTo>
                <a:close/>
                <a:moveTo>
                  <a:pt x="511607" y="1697368"/>
                </a:moveTo>
                <a:cubicBezTo>
                  <a:pt x="508064" y="1669026"/>
                  <a:pt x="490704" y="1656980"/>
                  <a:pt x="464842" y="1655209"/>
                </a:cubicBezTo>
                <a:cubicBezTo>
                  <a:pt x="427288" y="1652375"/>
                  <a:pt x="406740" y="1666546"/>
                  <a:pt x="392569" y="1702682"/>
                </a:cubicBezTo>
                <a:cubicBezTo>
                  <a:pt x="386900" y="1717208"/>
                  <a:pt x="379106" y="1730671"/>
                  <a:pt x="393277" y="1744842"/>
                </a:cubicBezTo>
                <a:cubicBezTo>
                  <a:pt x="406386" y="1758305"/>
                  <a:pt x="421974" y="1755470"/>
                  <a:pt x="436145" y="1750865"/>
                </a:cubicBezTo>
                <a:cubicBezTo>
                  <a:pt x="465905" y="1741653"/>
                  <a:pt x="492830" y="1727836"/>
                  <a:pt x="511607" y="1697368"/>
                </a:cubicBezTo>
                <a:close/>
                <a:moveTo>
                  <a:pt x="2166451" y="1318997"/>
                </a:moveTo>
                <a:cubicBezTo>
                  <a:pt x="2168931" y="1320414"/>
                  <a:pt x="2171411" y="1322185"/>
                  <a:pt x="2173537" y="1323602"/>
                </a:cubicBezTo>
                <a:cubicBezTo>
                  <a:pt x="2186291" y="1303763"/>
                  <a:pt x="2198691" y="1283569"/>
                  <a:pt x="2211445" y="1263729"/>
                </a:cubicBezTo>
                <a:cubicBezTo>
                  <a:pt x="2208965" y="1262312"/>
                  <a:pt x="2206839" y="1260895"/>
                  <a:pt x="2204359" y="1259478"/>
                </a:cubicBezTo>
                <a:cubicBezTo>
                  <a:pt x="2191959" y="1278963"/>
                  <a:pt x="2179205" y="1298803"/>
                  <a:pt x="2166451" y="1318997"/>
                </a:cubicBezTo>
                <a:close/>
                <a:moveTo>
                  <a:pt x="3962653" y="1324665"/>
                </a:moveTo>
                <a:cubicBezTo>
                  <a:pt x="3941750" y="1328208"/>
                  <a:pt x="3929351" y="1329271"/>
                  <a:pt x="3917305" y="1332105"/>
                </a:cubicBezTo>
                <a:cubicBezTo>
                  <a:pt x="3839363" y="1351591"/>
                  <a:pt x="3807833" y="1338482"/>
                  <a:pt x="3765673" y="1270106"/>
                </a:cubicBezTo>
                <a:cubicBezTo>
                  <a:pt x="3762485" y="1264792"/>
                  <a:pt x="3758942" y="1259478"/>
                  <a:pt x="3753628" y="1251329"/>
                </a:cubicBezTo>
                <a:cubicBezTo>
                  <a:pt x="3738393" y="1281089"/>
                  <a:pt x="3722451" y="1307660"/>
                  <a:pt x="3710760" y="1335648"/>
                </a:cubicBezTo>
                <a:cubicBezTo>
                  <a:pt x="3685606" y="1395876"/>
                  <a:pt x="3649469" y="1448663"/>
                  <a:pt x="3607310" y="1497200"/>
                </a:cubicBezTo>
                <a:cubicBezTo>
                  <a:pt x="3578259" y="1530856"/>
                  <a:pt x="3546728" y="1563805"/>
                  <a:pt x="3495712" y="1565576"/>
                </a:cubicBezTo>
                <a:cubicBezTo>
                  <a:pt x="3468786" y="1566639"/>
                  <a:pt x="3449301" y="1557782"/>
                  <a:pt x="3438318" y="1535462"/>
                </a:cubicBezTo>
                <a:cubicBezTo>
                  <a:pt x="3424147" y="1507474"/>
                  <a:pt x="3413518" y="1477714"/>
                  <a:pt x="3400410" y="1446183"/>
                </a:cubicBezTo>
                <a:cubicBezTo>
                  <a:pt x="3392970" y="1456457"/>
                  <a:pt x="3384113" y="1469920"/>
                  <a:pt x="3374193" y="1482320"/>
                </a:cubicBezTo>
                <a:cubicBezTo>
                  <a:pt x="3363919" y="1495428"/>
                  <a:pt x="3353291" y="1508537"/>
                  <a:pt x="3341954" y="1520937"/>
                </a:cubicBezTo>
                <a:cubicBezTo>
                  <a:pt x="3302629" y="1563805"/>
                  <a:pt x="3261886" y="1604901"/>
                  <a:pt x="3204139" y="1622261"/>
                </a:cubicBezTo>
                <a:cubicBezTo>
                  <a:pt x="3159499" y="1635723"/>
                  <a:pt x="3126197" y="1623324"/>
                  <a:pt x="3099980" y="1585416"/>
                </a:cubicBezTo>
                <a:cubicBezTo>
                  <a:pt x="3093603" y="1576204"/>
                  <a:pt x="3087935" y="1566284"/>
                  <a:pt x="3078015" y="1551050"/>
                </a:cubicBezTo>
                <a:cubicBezTo>
                  <a:pt x="3068804" y="1561679"/>
                  <a:pt x="3062072" y="1571244"/>
                  <a:pt x="3053924" y="1579039"/>
                </a:cubicBezTo>
                <a:cubicBezTo>
                  <a:pt x="2999010" y="1630055"/>
                  <a:pt x="2941971" y="1677529"/>
                  <a:pt x="2868989" y="1701620"/>
                </a:cubicBezTo>
                <a:cubicBezTo>
                  <a:pt x="2810179" y="1721105"/>
                  <a:pt x="2755974" y="1688511"/>
                  <a:pt x="2749243" y="1626158"/>
                </a:cubicBezTo>
                <a:cubicBezTo>
                  <a:pt x="2746762" y="1603130"/>
                  <a:pt x="2744991" y="1580101"/>
                  <a:pt x="2742865" y="1555656"/>
                </a:cubicBezTo>
                <a:cubicBezTo>
                  <a:pt x="2726923" y="1575850"/>
                  <a:pt x="2709563" y="1594627"/>
                  <a:pt x="2696100" y="1615530"/>
                </a:cubicBezTo>
                <a:cubicBezTo>
                  <a:pt x="2673426" y="1650958"/>
                  <a:pt x="2641541" y="1677174"/>
                  <a:pt x="2609302" y="1700911"/>
                </a:cubicBezTo>
                <a:cubicBezTo>
                  <a:pt x="2545531" y="1748385"/>
                  <a:pt x="2448813" y="1728545"/>
                  <a:pt x="2428619" y="1635015"/>
                </a:cubicBezTo>
                <a:cubicBezTo>
                  <a:pt x="2419762" y="1594273"/>
                  <a:pt x="2433224" y="1558845"/>
                  <a:pt x="2441373" y="1521645"/>
                </a:cubicBezTo>
                <a:cubicBezTo>
                  <a:pt x="2453773" y="1462835"/>
                  <a:pt x="2486366" y="1413235"/>
                  <a:pt x="2529589" y="1374973"/>
                </a:cubicBezTo>
                <a:cubicBezTo>
                  <a:pt x="2561120" y="1346985"/>
                  <a:pt x="2595839" y="1318642"/>
                  <a:pt x="2640833" y="1308014"/>
                </a:cubicBezTo>
                <a:cubicBezTo>
                  <a:pt x="2676261" y="1299511"/>
                  <a:pt x="2706729" y="1304471"/>
                  <a:pt x="2736134" y="1325020"/>
                </a:cubicBezTo>
                <a:cubicBezTo>
                  <a:pt x="2747471" y="1333168"/>
                  <a:pt x="2759517" y="1340254"/>
                  <a:pt x="2774396" y="1349819"/>
                </a:cubicBezTo>
                <a:cubicBezTo>
                  <a:pt x="2785733" y="1331751"/>
                  <a:pt x="2797779" y="1316517"/>
                  <a:pt x="2805927" y="1299511"/>
                </a:cubicBezTo>
                <a:cubicBezTo>
                  <a:pt x="2829664" y="1248141"/>
                  <a:pt x="2850921" y="1195707"/>
                  <a:pt x="2874303" y="1144336"/>
                </a:cubicBezTo>
                <a:cubicBezTo>
                  <a:pt x="2890246" y="1109263"/>
                  <a:pt x="2907960" y="1074897"/>
                  <a:pt x="2925320" y="1040532"/>
                </a:cubicBezTo>
                <a:cubicBezTo>
                  <a:pt x="2935594" y="1019984"/>
                  <a:pt x="2945868" y="999081"/>
                  <a:pt x="2957559" y="979596"/>
                </a:cubicBezTo>
                <a:cubicBezTo>
                  <a:pt x="2962519" y="971447"/>
                  <a:pt x="2973148" y="959402"/>
                  <a:pt x="2978108" y="960819"/>
                </a:cubicBezTo>
                <a:cubicBezTo>
                  <a:pt x="2989090" y="963653"/>
                  <a:pt x="3003970" y="972156"/>
                  <a:pt x="3007159" y="981722"/>
                </a:cubicBezTo>
                <a:cubicBezTo>
                  <a:pt x="3011764" y="995184"/>
                  <a:pt x="3011056" y="1012898"/>
                  <a:pt x="3006096" y="1026361"/>
                </a:cubicBezTo>
                <a:cubicBezTo>
                  <a:pt x="2967125" y="1132645"/>
                  <a:pt x="2924257" y="1237512"/>
                  <a:pt x="2887412" y="1344505"/>
                </a:cubicBezTo>
                <a:cubicBezTo>
                  <a:pt x="2868989" y="1397647"/>
                  <a:pt x="2859424" y="1453623"/>
                  <a:pt x="2848087" y="1508891"/>
                </a:cubicBezTo>
                <a:cubicBezTo>
                  <a:pt x="2840647" y="1543965"/>
                  <a:pt x="2837458" y="1579747"/>
                  <a:pt x="2831436" y="1619072"/>
                </a:cubicBezTo>
                <a:cubicBezTo>
                  <a:pt x="2930280" y="1603838"/>
                  <a:pt x="3003970" y="1553530"/>
                  <a:pt x="3073409" y="1480549"/>
                </a:cubicBezTo>
                <a:cubicBezTo>
                  <a:pt x="3070575" y="1433075"/>
                  <a:pt x="3088289" y="1379224"/>
                  <a:pt x="3107066" y="1326082"/>
                </a:cubicBezTo>
                <a:cubicBezTo>
                  <a:pt x="3124780" y="1275774"/>
                  <a:pt x="3158082" y="1234324"/>
                  <a:pt x="3192447" y="1193936"/>
                </a:cubicBezTo>
                <a:cubicBezTo>
                  <a:pt x="3201304" y="1183662"/>
                  <a:pt x="3212287" y="1174804"/>
                  <a:pt x="3222207" y="1165239"/>
                </a:cubicBezTo>
                <a:cubicBezTo>
                  <a:pt x="3261178" y="1125914"/>
                  <a:pt x="3341245" y="1086234"/>
                  <a:pt x="3406787" y="1139376"/>
                </a:cubicBezTo>
                <a:cubicBezTo>
                  <a:pt x="3429461" y="1157799"/>
                  <a:pt x="3450364" y="1178347"/>
                  <a:pt x="3474809" y="1200313"/>
                </a:cubicBezTo>
                <a:cubicBezTo>
                  <a:pt x="3476580" y="1198896"/>
                  <a:pt x="3482249" y="1196061"/>
                  <a:pt x="3485437" y="1191456"/>
                </a:cubicBezTo>
                <a:cubicBezTo>
                  <a:pt x="3492877" y="1181890"/>
                  <a:pt x="3499254" y="1172325"/>
                  <a:pt x="3513780" y="1177284"/>
                </a:cubicBezTo>
                <a:cubicBezTo>
                  <a:pt x="3529368" y="1182599"/>
                  <a:pt x="3543185" y="1192164"/>
                  <a:pt x="3542831" y="1209524"/>
                </a:cubicBezTo>
                <a:cubicBezTo>
                  <a:pt x="3542477" y="1231135"/>
                  <a:pt x="3539642" y="1253101"/>
                  <a:pt x="3534682" y="1274357"/>
                </a:cubicBezTo>
                <a:cubicBezTo>
                  <a:pt x="3519448" y="1338128"/>
                  <a:pt x="3502797" y="1401544"/>
                  <a:pt x="3487209" y="1465315"/>
                </a:cubicBezTo>
                <a:cubicBezTo>
                  <a:pt x="3486500" y="1468503"/>
                  <a:pt x="3488980" y="1472046"/>
                  <a:pt x="3490397" y="1477714"/>
                </a:cubicBezTo>
                <a:cubicBezTo>
                  <a:pt x="3527951" y="1464960"/>
                  <a:pt x="3557711" y="1440515"/>
                  <a:pt x="3577196" y="1410047"/>
                </a:cubicBezTo>
                <a:cubicBezTo>
                  <a:pt x="3625024" y="1335294"/>
                  <a:pt x="3666829" y="1256643"/>
                  <a:pt x="3714303" y="1181536"/>
                </a:cubicBezTo>
                <a:cubicBezTo>
                  <a:pt x="3742645" y="1136542"/>
                  <a:pt x="3763548" y="1088360"/>
                  <a:pt x="3785513" y="1040532"/>
                </a:cubicBezTo>
                <a:cubicBezTo>
                  <a:pt x="3790119" y="1030612"/>
                  <a:pt x="3797559" y="1022110"/>
                  <a:pt x="3803227" y="1013607"/>
                </a:cubicBezTo>
                <a:cubicBezTo>
                  <a:pt x="3848575" y="1030967"/>
                  <a:pt x="3854952" y="1043012"/>
                  <a:pt x="3845386" y="1084109"/>
                </a:cubicBezTo>
                <a:cubicBezTo>
                  <a:pt x="3837947" y="1115640"/>
                  <a:pt x="3830861" y="1146816"/>
                  <a:pt x="3825547" y="1178702"/>
                </a:cubicBezTo>
                <a:cubicBezTo>
                  <a:pt x="3822712" y="1194999"/>
                  <a:pt x="3821649" y="1212358"/>
                  <a:pt x="3824484" y="1228655"/>
                </a:cubicBezTo>
                <a:cubicBezTo>
                  <a:pt x="3831215" y="1266563"/>
                  <a:pt x="3875500" y="1285340"/>
                  <a:pt x="3909157" y="1266563"/>
                </a:cubicBezTo>
                <a:cubicBezTo>
                  <a:pt x="3933602" y="1252746"/>
                  <a:pt x="3957693" y="1238221"/>
                  <a:pt x="3982493" y="1224758"/>
                </a:cubicBezTo>
                <a:cubicBezTo>
                  <a:pt x="4012252" y="1208461"/>
                  <a:pt x="4048035" y="1225821"/>
                  <a:pt x="4050869" y="1260540"/>
                </a:cubicBezTo>
                <a:cubicBezTo>
                  <a:pt x="4052995" y="1283214"/>
                  <a:pt x="4050869" y="1307305"/>
                  <a:pt x="4044492" y="1329271"/>
                </a:cubicBezTo>
                <a:cubicBezTo>
                  <a:pt x="4034218" y="1365053"/>
                  <a:pt x="4019692" y="1399418"/>
                  <a:pt x="4005875" y="1434138"/>
                </a:cubicBezTo>
                <a:cubicBezTo>
                  <a:pt x="3984618" y="1487989"/>
                  <a:pt x="3963007" y="1541131"/>
                  <a:pt x="3939625" y="1599233"/>
                </a:cubicBezTo>
                <a:cubicBezTo>
                  <a:pt x="3956631" y="1600295"/>
                  <a:pt x="3975053" y="1601004"/>
                  <a:pt x="3993121" y="1603130"/>
                </a:cubicBezTo>
                <a:cubicBezTo>
                  <a:pt x="4004104" y="1604547"/>
                  <a:pt x="4017567" y="1605255"/>
                  <a:pt x="4024652" y="1611987"/>
                </a:cubicBezTo>
                <a:cubicBezTo>
                  <a:pt x="4031738" y="1618364"/>
                  <a:pt x="4034572" y="1632535"/>
                  <a:pt x="4033863" y="1642455"/>
                </a:cubicBezTo>
                <a:cubicBezTo>
                  <a:pt x="4033509" y="1647769"/>
                  <a:pt x="4021818" y="1654855"/>
                  <a:pt x="4014024" y="1656272"/>
                </a:cubicBezTo>
                <a:cubicBezTo>
                  <a:pt x="3989933" y="1660877"/>
                  <a:pt x="3965842" y="1664066"/>
                  <a:pt x="3941396" y="1666546"/>
                </a:cubicBezTo>
                <a:cubicBezTo>
                  <a:pt x="3885420" y="1671506"/>
                  <a:pt x="3886129" y="1671860"/>
                  <a:pt x="3852472" y="1714019"/>
                </a:cubicBezTo>
                <a:cubicBezTo>
                  <a:pt x="3830152" y="1742008"/>
                  <a:pt x="3806416" y="1768933"/>
                  <a:pt x="3782324" y="1795150"/>
                </a:cubicBezTo>
                <a:cubicBezTo>
                  <a:pt x="3761422" y="1817824"/>
                  <a:pt x="3740165" y="1840498"/>
                  <a:pt x="3716782" y="1859983"/>
                </a:cubicBezTo>
                <a:cubicBezTo>
                  <a:pt x="3687732" y="1884428"/>
                  <a:pt x="3660452" y="1911708"/>
                  <a:pt x="3624315" y="1927296"/>
                </a:cubicBezTo>
                <a:cubicBezTo>
                  <a:pt x="3601996" y="1936862"/>
                  <a:pt x="3581802" y="1952096"/>
                  <a:pt x="3559128" y="1959536"/>
                </a:cubicBezTo>
                <a:cubicBezTo>
                  <a:pt x="3533620" y="1967684"/>
                  <a:pt x="3506694" y="1971227"/>
                  <a:pt x="3479769" y="1974416"/>
                </a:cubicBezTo>
                <a:cubicBezTo>
                  <a:pt x="3413873" y="1982210"/>
                  <a:pt x="3371359" y="1951387"/>
                  <a:pt x="3346559" y="1892223"/>
                </a:cubicBezTo>
                <a:cubicBezTo>
                  <a:pt x="3343725" y="1885137"/>
                  <a:pt x="3338765" y="1877697"/>
                  <a:pt x="3339119" y="1870611"/>
                </a:cubicBezTo>
                <a:cubicBezTo>
                  <a:pt x="3340182" y="1818886"/>
                  <a:pt x="3339828" y="1766453"/>
                  <a:pt x="3388365" y="1731733"/>
                </a:cubicBezTo>
                <a:cubicBezTo>
                  <a:pt x="3423793" y="1706225"/>
                  <a:pt x="3457449" y="1677174"/>
                  <a:pt x="3496066" y="1657335"/>
                </a:cubicBezTo>
                <a:cubicBezTo>
                  <a:pt x="3581447" y="1613050"/>
                  <a:pt x="3673206" y="1591793"/>
                  <a:pt x="3769924" y="1596398"/>
                </a:cubicBezTo>
                <a:cubicBezTo>
                  <a:pt x="3781262" y="1596753"/>
                  <a:pt x="3792953" y="1594981"/>
                  <a:pt x="3804644" y="1595690"/>
                </a:cubicBezTo>
                <a:cubicBezTo>
                  <a:pt x="3825192" y="1597107"/>
                  <a:pt x="3839718" y="1587541"/>
                  <a:pt x="3848929" y="1570536"/>
                </a:cubicBezTo>
                <a:cubicBezTo>
                  <a:pt x="3879751" y="1514205"/>
                  <a:pt x="3910928" y="1457875"/>
                  <a:pt x="3939625" y="1400481"/>
                </a:cubicBezTo>
                <a:cubicBezTo>
                  <a:pt x="3949190" y="1378870"/>
                  <a:pt x="3953088" y="1355488"/>
                  <a:pt x="3962653" y="1324665"/>
                </a:cubicBezTo>
                <a:close/>
                <a:moveTo>
                  <a:pt x="3152768" y="1550696"/>
                </a:moveTo>
                <a:cubicBezTo>
                  <a:pt x="3185362" y="1530856"/>
                  <a:pt x="3211579" y="1518102"/>
                  <a:pt x="3234253" y="1500388"/>
                </a:cubicBezTo>
                <a:cubicBezTo>
                  <a:pt x="3296606" y="1451852"/>
                  <a:pt x="3341954" y="1387019"/>
                  <a:pt x="3393324" y="1328208"/>
                </a:cubicBezTo>
                <a:cubicBezTo>
                  <a:pt x="3406787" y="1312974"/>
                  <a:pt x="3416707" y="1294551"/>
                  <a:pt x="3427335" y="1277192"/>
                </a:cubicBezTo>
                <a:cubicBezTo>
                  <a:pt x="3430524" y="1272232"/>
                  <a:pt x="3432650" y="1265146"/>
                  <a:pt x="3432295" y="1259478"/>
                </a:cubicBezTo>
                <a:cubicBezTo>
                  <a:pt x="3429461" y="1222987"/>
                  <a:pt x="3379862" y="1182953"/>
                  <a:pt x="3345496" y="1196061"/>
                </a:cubicBezTo>
                <a:cubicBezTo>
                  <a:pt x="3312194" y="1208815"/>
                  <a:pt x="3279246" y="1230072"/>
                  <a:pt x="3253384" y="1254872"/>
                </a:cubicBezTo>
                <a:cubicBezTo>
                  <a:pt x="3218310" y="1288529"/>
                  <a:pt x="3195282" y="1332105"/>
                  <a:pt x="3175796" y="1377453"/>
                </a:cubicBezTo>
                <a:cubicBezTo>
                  <a:pt x="3158791" y="1417132"/>
                  <a:pt x="3149225" y="1457875"/>
                  <a:pt x="3143911" y="1499680"/>
                </a:cubicBezTo>
                <a:cubicBezTo>
                  <a:pt x="3142494" y="1512434"/>
                  <a:pt x="3148517" y="1526605"/>
                  <a:pt x="3152768" y="1550696"/>
                </a:cubicBezTo>
                <a:close/>
                <a:moveTo>
                  <a:pt x="2504789" y="1646706"/>
                </a:moveTo>
                <a:cubicBezTo>
                  <a:pt x="2537737" y="1636432"/>
                  <a:pt x="2569977" y="1628284"/>
                  <a:pt x="2592296" y="1605964"/>
                </a:cubicBezTo>
                <a:cubicBezTo>
                  <a:pt x="2647564" y="1550342"/>
                  <a:pt x="2689723" y="1484800"/>
                  <a:pt x="2730820" y="1418195"/>
                </a:cubicBezTo>
                <a:cubicBezTo>
                  <a:pt x="2744282" y="1396230"/>
                  <a:pt x="2739323" y="1386664"/>
                  <a:pt x="2713814" y="1379933"/>
                </a:cubicBezTo>
                <a:cubicBezTo>
                  <a:pt x="2673072" y="1369305"/>
                  <a:pt x="2639770" y="1389144"/>
                  <a:pt x="2610719" y="1411110"/>
                </a:cubicBezTo>
                <a:cubicBezTo>
                  <a:pt x="2565017" y="1445829"/>
                  <a:pt x="2535611" y="1495074"/>
                  <a:pt x="2514000" y="1547508"/>
                </a:cubicBezTo>
                <a:cubicBezTo>
                  <a:pt x="2502309" y="1576913"/>
                  <a:pt x="2494869" y="1608798"/>
                  <a:pt x="2504789" y="1646706"/>
                </a:cubicBezTo>
                <a:close/>
                <a:moveTo>
                  <a:pt x="3420604" y="1867069"/>
                </a:moveTo>
                <a:cubicBezTo>
                  <a:pt x="3465598" y="1879114"/>
                  <a:pt x="3547791" y="1864234"/>
                  <a:pt x="3577550" y="1840498"/>
                </a:cubicBezTo>
                <a:cubicBezTo>
                  <a:pt x="3603413" y="1819595"/>
                  <a:pt x="3629629" y="1799755"/>
                  <a:pt x="3655137" y="1778499"/>
                </a:cubicBezTo>
                <a:cubicBezTo>
                  <a:pt x="3687023" y="1751573"/>
                  <a:pt x="3720325" y="1725711"/>
                  <a:pt x="3746188" y="1689928"/>
                </a:cubicBezTo>
                <a:cubicBezTo>
                  <a:pt x="3647698" y="1683551"/>
                  <a:pt x="3455678" y="1765744"/>
                  <a:pt x="3420604" y="1867069"/>
                </a:cubicBezTo>
                <a:close/>
                <a:moveTo>
                  <a:pt x="4292842" y="1389498"/>
                </a:moveTo>
                <a:cubicBezTo>
                  <a:pt x="4294260" y="1405087"/>
                  <a:pt x="4298866" y="1421029"/>
                  <a:pt x="4315871" y="1426698"/>
                </a:cubicBezTo>
                <a:cubicBezTo>
                  <a:pt x="4332876" y="1432366"/>
                  <a:pt x="4346693" y="1422801"/>
                  <a:pt x="4355550" y="1409693"/>
                </a:cubicBezTo>
                <a:cubicBezTo>
                  <a:pt x="4365470" y="1394813"/>
                  <a:pt x="4375390" y="1379224"/>
                  <a:pt x="4381058" y="1362573"/>
                </a:cubicBezTo>
                <a:cubicBezTo>
                  <a:pt x="4406921" y="1288883"/>
                  <a:pt x="4439869" y="1217318"/>
                  <a:pt x="4454040" y="1139376"/>
                </a:cubicBezTo>
                <a:cubicBezTo>
                  <a:pt x="4454749" y="1134417"/>
                  <a:pt x="4457938" y="1129811"/>
                  <a:pt x="4460063" y="1125205"/>
                </a:cubicBezTo>
                <a:cubicBezTo>
                  <a:pt x="4471400" y="1097926"/>
                  <a:pt x="4483446" y="1071000"/>
                  <a:pt x="4494074" y="1043721"/>
                </a:cubicBezTo>
                <a:cubicBezTo>
                  <a:pt x="4497617" y="1034155"/>
                  <a:pt x="4498325" y="1023527"/>
                  <a:pt x="4499388" y="1013607"/>
                </a:cubicBezTo>
                <a:cubicBezTo>
                  <a:pt x="4501160" y="997310"/>
                  <a:pt x="4492303" y="984202"/>
                  <a:pt x="4478486" y="980304"/>
                </a:cubicBezTo>
                <a:cubicBezTo>
                  <a:pt x="4469983" y="977825"/>
                  <a:pt x="4456166" y="983847"/>
                  <a:pt x="4448726" y="990224"/>
                </a:cubicBezTo>
                <a:cubicBezTo>
                  <a:pt x="4427115" y="1009356"/>
                  <a:pt x="4412944" y="1033447"/>
                  <a:pt x="4404795" y="1061435"/>
                </a:cubicBezTo>
                <a:cubicBezTo>
                  <a:pt x="4401607" y="1072417"/>
                  <a:pt x="4397355" y="1083046"/>
                  <a:pt x="4392041" y="1093320"/>
                </a:cubicBezTo>
                <a:cubicBezTo>
                  <a:pt x="4383893" y="1109263"/>
                  <a:pt x="4373973" y="1123788"/>
                  <a:pt x="4366533" y="1140085"/>
                </a:cubicBezTo>
                <a:cubicBezTo>
                  <a:pt x="4354133" y="1167010"/>
                  <a:pt x="4342088" y="1193936"/>
                  <a:pt x="4332522" y="1221570"/>
                </a:cubicBezTo>
                <a:cubicBezTo>
                  <a:pt x="4316934" y="1266209"/>
                  <a:pt x="4295677" y="1309785"/>
                  <a:pt x="4295677" y="1357613"/>
                </a:cubicBezTo>
                <a:cubicBezTo>
                  <a:pt x="4294260" y="1369305"/>
                  <a:pt x="4291780" y="1379579"/>
                  <a:pt x="4292842" y="1389498"/>
                </a:cubicBezTo>
                <a:close/>
                <a:moveTo>
                  <a:pt x="4245015" y="1691346"/>
                </a:moveTo>
                <a:cubicBezTo>
                  <a:pt x="4270523" y="1692054"/>
                  <a:pt x="4289654" y="1668672"/>
                  <a:pt x="4291071" y="1635369"/>
                </a:cubicBezTo>
                <a:cubicBezTo>
                  <a:pt x="4292488" y="1606673"/>
                  <a:pt x="4271940" y="1578684"/>
                  <a:pt x="4249975" y="1579039"/>
                </a:cubicBezTo>
                <a:cubicBezTo>
                  <a:pt x="4226946" y="1579393"/>
                  <a:pt x="4200375" y="1610570"/>
                  <a:pt x="4200021" y="1638558"/>
                </a:cubicBezTo>
                <a:cubicBezTo>
                  <a:pt x="4199667" y="1665483"/>
                  <a:pt x="4220924" y="1690637"/>
                  <a:pt x="4245015" y="1691346"/>
                </a:cubicBezTo>
                <a:close/>
                <a:moveTo>
                  <a:pt x="920801" y="1193227"/>
                </a:moveTo>
                <a:cubicBezTo>
                  <a:pt x="927178" y="1199250"/>
                  <a:pt x="939578" y="1204918"/>
                  <a:pt x="946663" y="1202793"/>
                </a:cubicBezTo>
                <a:cubicBezTo>
                  <a:pt x="953749" y="1200667"/>
                  <a:pt x="960835" y="1188976"/>
                  <a:pt x="962252" y="1180473"/>
                </a:cubicBezTo>
                <a:cubicBezTo>
                  <a:pt x="966149" y="1155673"/>
                  <a:pt x="956229" y="1145399"/>
                  <a:pt x="922572" y="1136188"/>
                </a:cubicBezTo>
                <a:cubicBezTo>
                  <a:pt x="906275" y="1159925"/>
                  <a:pt x="904858" y="1177284"/>
                  <a:pt x="920801" y="11932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7933638" y="655204"/>
            <a:ext cx="535085" cy="723937"/>
          </a:xfrm>
          <a:custGeom>
            <a:rect b="b" l="l" r="r" t="t"/>
            <a:pathLst>
              <a:path extrusionOk="0" h="1447874" w="1070169">
                <a:moveTo>
                  <a:pt x="447900" y="0"/>
                </a:moveTo>
                <a:cubicBezTo>
                  <a:pt x="495455" y="18906"/>
                  <a:pt x="511644" y="54694"/>
                  <a:pt x="513668" y="98246"/>
                </a:cubicBezTo>
                <a:cubicBezTo>
                  <a:pt x="518053" y="184000"/>
                  <a:pt x="537952" y="264015"/>
                  <a:pt x="578425" y="340991"/>
                </a:cubicBezTo>
                <a:cubicBezTo>
                  <a:pt x="601022" y="383868"/>
                  <a:pt x="638122" y="401086"/>
                  <a:pt x="675559" y="422018"/>
                </a:cubicBezTo>
                <a:cubicBezTo>
                  <a:pt x="686352" y="428095"/>
                  <a:pt x="696808" y="434173"/>
                  <a:pt x="707601" y="439574"/>
                </a:cubicBezTo>
                <a:cubicBezTo>
                  <a:pt x="713671" y="442613"/>
                  <a:pt x="719742" y="446327"/>
                  <a:pt x="726151" y="447002"/>
                </a:cubicBezTo>
                <a:cubicBezTo>
                  <a:pt x="760215" y="451053"/>
                  <a:pt x="792256" y="459494"/>
                  <a:pt x="822611" y="476712"/>
                </a:cubicBezTo>
                <a:cubicBezTo>
                  <a:pt x="833741" y="483127"/>
                  <a:pt x="849256" y="481776"/>
                  <a:pt x="862746" y="483127"/>
                </a:cubicBezTo>
                <a:cubicBezTo>
                  <a:pt x="889054" y="485490"/>
                  <a:pt x="915361" y="486840"/>
                  <a:pt x="939308" y="501358"/>
                </a:cubicBezTo>
                <a:cubicBezTo>
                  <a:pt x="943692" y="504059"/>
                  <a:pt x="950775" y="502371"/>
                  <a:pt x="956509" y="501020"/>
                </a:cubicBezTo>
                <a:cubicBezTo>
                  <a:pt x="957520" y="500683"/>
                  <a:pt x="957520" y="493930"/>
                  <a:pt x="957858" y="490217"/>
                </a:cubicBezTo>
                <a:cubicBezTo>
                  <a:pt x="963254" y="491567"/>
                  <a:pt x="968988" y="492917"/>
                  <a:pt x="974047" y="494943"/>
                </a:cubicBezTo>
                <a:cubicBezTo>
                  <a:pt x="978094" y="496631"/>
                  <a:pt x="981467" y="501358"/>
                  <a:pt x="985177" y="501358"/>
                </a:cubicBezTo>
                <a:cubicBezTo>
                  <a:pt x="995295" y="502033"/>
                  <a:pt x="1005413" y="501020"/>
                  <a:pt x="1015869" y="501020"/>
                </a:cubicBezTo>
                <a:cubicBezTo>
                  <a:pt x="1017892" y="501020"/>
                  <a:pt x="1020253" y="502708"/>
                  <a:pt x="1021940" y="504059"/>
                </a:cubicBezTo>
                <a:cubicBezTo>
                  <a:pt x="1037454" y="517563"/>
                  <a:pt x="1052969" y="531406"/>
                  <a:pt x="1070170" y="546598"/>
                </a:cubicBezTo>
                <a:cubicBezTo>
                  <a:pt x="1044537" y="564829"/>
                  <a:pt x="1015869" y="570906"/>
                  <a:pt x="988550" y="580022"/>
                </a:cubicBezTo>
                <a:cubicBezTo>
                  <a:pt x="942006" y="595890"/>
                  <a:pt x="893776" y="609057"/>
                  <a:pt x="850267" y="631677"/>
                </a:cubicBezTo>
                <a:cubicBezTo>
                  <a:pt x="818901" y="647883"/>
                  <a:pt x="793943" y="677255"/>
                  <a:pt x="766286" y="700551"/>
                </a:cubicBezTo>
                <a:cubicBezTo>
                  <a:pt x="697820" y="758283"/>
                  <a:pt x="672861" y="839310"/>
                  <a:pt x="647903" y="920675"/>
                </a:cubicBezTo>
                <a:cubicBezTo>
                  <a:pt x="636773" y="957475"/>
                  <a:pt x="622945" y="993262"/>
                  <a:pt x="612152" y="1030062"/>
                </a:cubicBezTo>
                <a:cubicBezTo>
                  <a:pt x="604732" y="1054371"/>
                  <a:pt x="599673" y="1079692"/>
                  <a:pt x="594614" y="1104675"/>
                </a:cubicBezTo>
                <a:cubicBezTo>
                  <a:pt x="582472" y="1168147"/>
                  <a:pt x="569993" y="1231618"/>
                  <a:pt x="559200" y="1295765"/>
                </a:cubicBezTo>
                <a:cubicBezTo>
                  <a:pt x="554478" y="1323450"/>
                  <a:pt x="554478" y="1351809"/>
                  <a:pt x="551780" y="1379831"/>
                </a:cubicBezTo>
                <a:cubicBezTo>
                  <a:pt x="550094" y="1398400"/>
                  <a:pt x="547733" y="1416969"/>
                  <a:pt x="546046" y="1434525"/>
                </a:cubicBezTo>
                <a:cubicBezTo>
                  <a:pt x="505236" y="1457483"/>
                  <a:pt x="493769" y="1452081"/>
                  <a:pt x="486686" y="1408529"/>
                </a:cubicBezTo>
                <a:cubicBezTo>
                  <a:pt x="486012" y="1403802"/>
                  <a:pt x="484325" y="1399413"/>
                  <a:pt x="483988" y="1394686"/>
                </a:cubicBezTo>
                <a:cubicBezTo>
                  <a:pt x="481964" y="1362275"/>
                  <a:pt x="486012" y="1327839"/>
                  <a:pt x="477242" y="1297453"/>
                </a:cubicBezTo>
                <a:cubicBezTo>
                  <a:pt x="467799" y="1266055"/>
                  <a:pt x="469485" y="1234995"/>
                  <a:pt x="466787" y="1203596"/>
                </a:cubicBezTo>
                <a:cubicBezTo>
                  <a:pt x="464089" y="1174899"/>
                  <a:pt x="462740" y="1145527"/>
                  <a:pt x="463077" y="1116829"/>
                </a:cubicBezTo>
                <a:cubicBezTo>
                  <a:pt x="464426" y="1006092"/>
                  <a:pt x="439468" y="902782"/>
                  <a:pt x="372688" y="813314"/>
                </a:cubicBezTo>
                <a:cubicBezTo>
                  <a:pt x="343682" y="774488"/>
                  <a:pt x="301523" y="746128"/>
                  <a:pt x="254979" y="732962"/>
                </a:cubicBezTo>
                <a:cubicBezTo>
                  <a:pt x="217204" y="722158"/>
                  <a:pt x="176057" y="722833"/>
                  <a:pt x="136259" y="720807"/>
                </a:cubicBezTo>
                <a:cubicBezTo>
                  <a:pt x="106916" y="719119"/>
                  <a:pt x="77236" y="723171"/>
                  <a:pt x="47893" y="721145"/>
                </a:cubicBezTo>
                <a:cubicBezTo>
                  <a:pt x="30355" y="719795"/>
                  <a:pt x="8095" y="721820"/>
                  <a:pt x="0" y="693798"/>
                </a:cubicBezTo>
                <a:cubicBezTo>
                  <a:pt x="29680" y="681644"/>
                  <a:pt x="59023" y="668815"/>
                  <a:pt x="89040" y="656998"/>
                </a:cubicBezTo>
                <a:cubicBezTo>
                  <a:pt x="138620" y="637417"/>
                  <a:pt x="188199" y="618510"/>
                  <a:pt x="237778" y="598928"/>
                </a:cubicBezTo>
                <a:cubicBezTo>
                  <a:pt x="241825" y="597240"/>
                  <a:pt x="245535" y="593527"/>
                  <a:pt x="248571" y="589813"/>
                </a:cubicBezTo>
                <a:cubicBezTo>
                  <a:pt x="283647" y="550987"/>
                  <a:pt x="318724" y="513174"/>
                  <a:pt x="344357" y="465571"/>
                </a:cubicBezTo>
                <a:cubicBezTo>
                  <a:pt x="382469" y="393996"/>
                  <a:pt x="404054" y="317358"/>
                  <a:pt x="422267" y="239706"/>
                </a:cubicBezTo>
                <a:cubicBezTo>
                  <a:pt x="439468" y="165094"/>
                  <a:pt x="452621" y="89468"/>
                  <a:pt x="445876" y="12154"/>
                </a:cubicBezTo>
                <a:cubicBezTo>
                  <a:pt x="445201" y="9453"/>
                  <a:pt x="446888" y="6077"/>
                  <a:pt x="447900" y="0"/>
                </a:cubicBezTo>
                <a:close/>
                <a:moveTo>
                  <a:pt x="134572" y="686371"/>
                </a:moveTo>
                <a:cubicBezTo>
                  <a:pt x="135247" y="688734"/>
                  <a:pt x="135921" y="691435"/>
                  <a:pt x="136596" y="693798"/>
                </a:cubicBezTo>
                <a:cubicBezTo>
                  <a:pt x="143341" y="693798"/>
                  <a:pt x="150424" y="693461"/>
                  <a:pt x="157170" y="693798"/>
                </a:cubicBezTo>
                <a:cubicBezTo>
                  <a:pt x="175720" y="694811"/>
                  <a:pt x="195619" y="692448"/>
                  <a:pt x="213157" y="697512"/>
                </a:cubicBezTo>
                <a:cubicBezTo>
                  <a:pt x="247559" y="707640"/>
                  <a:pt x="281286" y="721483"/>
                  <a:pt x="314676" y="734650"/>
                </a:cubicBezTo>
                <a:cubicBezTo>
                  <a:pt x="352788" y="749505"/>
                  <a:pt x="382469" y="775501"/>
                  <a:pt x="410125" y="804873"/>
                </a:cubicBezTo>
                <a:cubicBezTo>
                  <a:pt x="459030" y="856191"/>
                  <a:pt x="481290" y="920675"/>
                  <a:pt x="498828" y="986173"/>
                </a:cubicBezTo>
                <a:cubicBezTo>
                  <a:pt x="508946" y="1023985"/>
                  <a:pt x="522774" y="1062811"/>
                  <a:pt x="511982" y="1104000"/>
                </a:cubicBezTo>
                <a:cubicBezTo>
                  <a:pt x="510633" y="1109740"/>
                  <a:pt x="520076" y="1118180"/>
                  <a:pt x="528845" y="1132697"/>
                </a:cubicBezTo>
                <a:cubicBezTo>
                  <a:pt x="535928" y="1079017"/>
                  <a:pt x="558188" y="1038840"/>
                  <a:pt x="565946" y="993938"/>
                </a:cubicBezTo>
                <a:cubicBezTo>
                  <a:pt x="570330" y="968954"/>
                  <a:pt x="580448" y="944984"/>
                  <a:pt x="586519" y="920000"/>
                </a:cubicBezTo>
                <a:cubicBezTo>
                  <a:pt x="607430" y="834246"/>
                  <a:pt x="631714" y="749842"/>
                  <a:pt x="694447" y="683332"/>
                </a:cubicBezTo>
                <a:cubicBezTo>
                  <a:pt x="714009" y="662400"/>
                  <a:pt x="734245" y="641806"/>
                  <a:pt x="754482" y="621549"/>
                </a:cubicBezTo>
                <a:cubicBezTo>
                  <a:pt x="783824" y="592176"/>
                  <a:pt x="815191" y="565842"/>
                  <a:pt x="858362" y="558415"/>
                </a:cubicBezTo>
                <a:cubicBezTo>
                  <a:pt x="866456" y="557064"/>
                  <a:pt x="873539" y="549637"/>
                  <a:pt x="883657" y="543222"/>
                </a:cubicBezTo>
                <a:cubicBezTo>
                  <a:pt x="865445" y="535457"/>
                  <a:pt x="850605" y="522628"/>
                  <a:pt x="838125" y="524653"/>
                </a:cubicBezTo>
                <a:cubicBezTo>
                  <a:pt x="796978" y="531068"/>
                  <a:pt x="771345" y="497644"/>
                  <a:pt x="735257" y="489541"/>
                </a:cubicBezTo>
                <a:cubicBezTo>
                  <a:pt x="696470" y="480426"/>
                  <a:pt x="660382" y="454429"/>
                  <a:pt x="623957" y="433835"/>
                </a:cubicBezTo>
                <a:cubicBezTo>
                  <a:pt x="563922" y="400411"/>
                  <a:pt x="533230" y="348418"/>
                  <a:pt x="508946" y="289336"/>
                </a:cubicBezTo>
                <a:cubicBezTo>
                  <a:pt x="497816" y="262664"/>
                  <a:pt x="487698" y="235993"/>
                  <a:pt x="474882" y="203582"/>
                </a:cubicBezTo>
                <a:cubicBezTo>
                  <a:pt x="470497" y="221813"/>
                  <a:pt x="467124" y="235317"/>
                  <a:pt x="464426" y="248822"/>
                </a:cubicBezTo>
                <a:cubicBezTo>
                  <a:pt x="443852" y="350444"/>
                  <a:pt x="417545" y="450040"/>
                  <a:pt x="363581" y="540521"/>
                </a:cubicBezTo>
                <a:cubicBezTo>
                  <a:pt x="339635" y="580697"/>
                  <a:pt x="308268" y="610745"/>
                  <a:pt x="266784" y="629989"/>
                </a:cubicBezTo>
                <a:cubicBezTo>
                  <a:pt x="234743" y="644844"/>
                  <a:pt x="201690" y="657673"/>
                  <a:pt x="169311" y="671516"/>
                </a:cubicBezTo>
                <a:cubicBezTo>
                  <a:pt x="157507" y="676580"/>
                  <a:pt x="146040" y="681306"/>
                  <a:pt x="134572" y="6863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4166155" y="1399858"/>
            <a:ext cx="4463400" cy="2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Surprise Birthday Presentation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/>
          <p:nvPr/>
        </p:nvSpPr>
        <p:spPr>
          <a:xfrm>
            <a:off x="2473719" y="2390774"/>
            <a:ext cx="4196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a caption for the photos.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200" name="Google Shape;200;p20"/>
          <p:cNvPicPr preferRelativeResize="0"/>
          <p:nvPr/>
        </p:nvPicPr>
        <p:blipFill rotWithShape="1">
          <a:blip r:embed="rId3">
            <a:alphaModFix/>
          </a:blip>
          <a:srcRect b="59" l="0" r="0" t="59"/>
          <a:stretch/>
        </p:blipFill>
        <p:spPr>
          <a:xfrm rot="-562432">
            <a:off x="1139971" y="-190137"/>
            <a:ext cx="2560502" cy="170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4">
            <a:alphaModFix/>
          </a:blip>
          <a:srcRect b="8990" l="0" r="0" t="8982"/>
          <a:stretch/>
        </p:blipFill>
        <p:spPr>
          <a:xfrm rot="-519669">
            <a:off x="6750156" y="3191731"/>
            <a:ext cx="1939577" cy="23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94694">
            <a:off x="7067748" y="-112270"/>
            <a:ext cx="2560500" cy="170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83378">
            <a:off x="409191" y="3333151"/>
            <a:ext cx="3301000" cy="22006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/>
          <p:nvPr/>
        </p:nvSpPr>
        <p:spPr>
          <a:xfrm>
            <a:off x="5656666" y="-234699"/>
            <a:ext cx="1409101" cy="1661086"/>
          </a:xfrm>
          <a:custGeom>
            <a:rect b="b" l="l" r="r" t="t"/>
            <a:pathLst>
              <a:path extrusionOk="0" h="3322172" w="2818202">
                <a:moveTo>
                  <a:pt x="571569" y="487419"/>
                </a:moveTo>
                <a:cubicBezTo>
                  <a:pt x="624644" y="506965"/>
                  <a:pt x="675624" y="523021"/>
                  <a:pt x="724509" y="543963"/>
                </a:cubicBezTo>
                <a:cubicBezTo>
                  <a:pt x="761522" y="559321"/>
                  <a:pt x="768506" y="578867"/>
                  <a:pt x="758729" y="615166"/>
                </a:cubicBezTo>
                <a:cubicBezTo>
                  <a:pt x="737080" y="693350"/>
                  <a:pt x="720319" y="774327"/>
                  <a:pt x="674926" y="843436"/>
                </a:cubicBezTo>
                <a:cubicBezTo>
                  <a:pt x="643500" y="890904"/>
                  <a:pt x="607185" y="934883"/>
                  <a:pt x="572965" y="980257"/>
                </a:cubicBezTo>
                <a:cubicBezTo>
                  <a:pt x="565283" y="990728"/>
                  <a:pt x="556205" y="999803"/>
                  <a:pt x="548523" y="1010274"/>
                </a:cubicBezTo>
                <a:cubicBezTo>
                  <a:pt x="473798" y="1104514"/>
                  <a:pt x="386503" y="1181302"/>
                  <a:pt x="267782" y="1214809"/>
                </a:cubicBezTo>
                <a:cubicBezTo>
                  <a:pt x="204930" y="1232261"/>
                  <a:pt x="157441" y="1216904"/>
                  <a:pt x="125317" y="1160360"/>
                </a:cubicBezTo>
                <a:cubicBezTo>
                  <a:pt x="100874" y="1117079"/>
                  <a:pt x="82018" y="1070309"/>
                  <a:pt x="62464" y="1024236"/>
                </a:cubicBezTo>
                <a:cubicBezTo>
                  <a:pt x="49195" y="992823"/>
                  <a:pt x="55481" y="978861"/>
                  <a:pt x="86907" y="969088"/>
                </a:cubicBezTo>
                <a:cubicBezTo>
                  <a:pt x="170012" y="941864"/>
                  <a:pt x="248926" y="904866"/>
                  <a:pt x="322952" y="860887"/>
                </a:cubicBezTo>
                <a:cubicBezTo>
                  <a:pt x="455641" y="782703"/>
                  <a:pt x="542936" y="670314"/>
                  <a:pt x="561093" y="512550"/>
                </a:cubicBezTo>
                <a:cubicBezTo>
                  <a:pt x="561792" y="506965"/>
                  <a:pt x="565283" y="502079"/>
                  <a:pt x="571569" y="487419"/>
                </a:cubicBezTo>
                <a:close/>
                <a:moveTo>
                  <a:pt x="131602" y="1027726"/>
                </a:moveTo>
                <a:cubicBezTo>
                  <a:pt x="144871" y="1057045"/>
                  <a:pt x="155346" y="1080780"/>
                  <a:pt x="166520" y="1103816"/>
                </a:cubicBezTo>
                <a:cubicBezTo>
                  <a:pt x="179789" y="1131739"/>
                  <a:pt x="202136" y="1140116"/>
                  <a:pt x="230769" y="1133833"/>
                </a:cubicBezTo>
                <a:cubicBezTo>
                  <a:pt x="244736" y="1130343"/>
                  <a:pt x="258703" y="1124060"/>
                  <a:pt x="272671" y="1118476"/>
                </a:cubicBezTo>
                <a:cubicBezTo>
                  <a:pt x="371838" y="1082176"/>
                  <a:pt x="436087" y="999803"/>
                  <a:pt x="512208" y="934883"/>
                </a:cubicBezTo>
                <a:cubicBezTo>
                  <a:pt x="557601" y="895791"/>
                  <a:pt x="588329" y="839945"/>
                  <a:pt x="621851" y="788986"/>
                </a:cubicBezTo>
                <a:cubicBezTo>
                  <a:pt x="658165" y="733140"/>
                  <a:pt x="675624" y="669616"/>
                  <a:pt x="693782" y="605393"/>
                </a:cubicBezTo>
                <a:cubicBezTo>
                  <a:pt x="677719" y="598413"/>
                  <a:pt x="667942" y="593526"/>
                  <a:pt x="657467" y="590036"/>
                </a:cubicBezTo>
                <a:cubicBezTo>
                  <a:pt x="647690" y="586546"/>
                  <a:pt x="637913" y="585149"/>
                  <a:pt x="626739" y="582357"/>
                </a:cubicBezTo>
                <a:cubicBezTo>
                  <a:pt x="621152" y="606790"/>
                  <a:pt x="618359" y="627034"/>
                  <a:pt x="612772" y="645882"/>
                </a:cubicBezTo>
                <a:cubicBezTo>
                  <a:pt x="563188" y="808532"/>
                  <a:pt x="440277" y="899281"/>
                  <a:pt x="293621" y="964900"/>
                </a:cubicBezTo>
                <a:cubicBezTo>
                  <a:pt x="242641" y="987238"/>
                  <a:pt x="189566" y="1005388"/>
                  <a:pt x="131602" y="1027726"/>
                </a:cubicBezTo>
                <a:close/>
                <a:moveTo>
                  <a:pt x="1408204" y="1323708"/>
                </a:moveTo>
                <a:cubicBezTo>
                  <a:pt x="1503181" y="1321614"/>
                  <a:pt x="1573715" y="1362102"/>
                  <a:pt x="1634472" y="1419344"/>
                </a:cubicBezTo>
                <a:cubicBezTo>
                  <a:pt x="1670787" y="1453549"/>
                  <a:pt x="1661010" y="1547091"/>
                  <a:pt x="1621204" y="1575014"/>
                </a:cubicBezTo>
                <a:cubicBezTo>
                  <a:pt x="1614918" y="1579900"/>
                  <a:pt x="1603046" y="1581296"/>
                  <a:pt x="1595364" y="1579900"/>
                </a:cubicBezTo>
                <a:cubicBezTo>
                  <a:pt x="1579302" y="1576410"/>
                  <a:pt x="1562541" y="1571524"/>
                  <a:pt x="1547876" y="1564543"/>
                </a:cubicBezTo>
                <a:cubicBezTo>
                  <a:pt x="1448010" y="1515678"/>
                  <a:pt x="1359319" y="1572222"/>
                  <a:pt x="1312528" y="1642727"/>
                </a:cubicBezTo>
                <a:cubicBezTo>
                  <a:pt x="1307640" y="1650405"/>
                  <a:pt x="1301355" y="1658084"/>
                  <a:pt x="1298561" y="1666461"/>
                </a:cubicBezTo>
                <a:cubicBezTo>
                  <a:pt x="1263643" y="1764889"/>
                  <a:pt x="1138637" y="1791416"/>
                  <a:pt x="1060421" y="1780945"/>
                </a:cubicBezTo>
                <a:cubicBezTo>
                  <a:pt x="1023407" y="1776058"/>
                  <a:pt x="996870" y="1757908"/>
                  <a:pt x="987093" y="1722307"/>
                </a:cubicBezTo>
                <a:cubicBezTo>
                  <a:pt x="977316" y="1686705"/>
                  <a:pt x="968237" y="1650405"/>
                  <a:pt x="963348" y="1614106"/>
                </a:cubicBezTo>
                <a:cubicBezTo>
                  <a:pt x="957762" y="1571524"/>
                  <a:pt x="968935" y="1551978"/>
                  <a:pt x="1010139" y="1547091"/>
                </a:cubicBezTo>
                <a:cubicBezTo>
                  <a:pt x="1111401" y="1535224"/>
                  <a:pt x="1183332" y="1477982"/>
                  <a:pt x="1248279" y="1406081"/>
                </a:cubicBezTo>
                <a:cubicBezTo>
                  <a:pt x="1292276" y="1356518"/>
                  <a:pt x="1343256" y="1316728"/>
                  <a:pt x="1408204" y="1323708"/>
                </a:cubicBezTo>
                <a:close/>
                <a:moveTo>
                  <a:pt x="1614220" y="1469605"/>
                </a:moveTo>
                <a:cubicBezTo>
                  <a:pt x="1591174" y="1452851"/>
                  <a:pt x="1572318" y="1434003"/>
                  <a:pt x="1549971" y="1422834"/>
                </a:cubicBezTo>
                <a:cubicBezTo>
                  <a:pt x="1461978" y="1377460"/>
                  <a:pt x="1395633" y="1372573"/>
                  <a:pt x="1313925" y="1443078"/>
                </a:cubicBezTo>
                <a:cubicBezTo>
                  <a:pt x="1298561" y="1456342"/>
                  <a:pt x="1282499" y="1469605"/>
                  <a:pt x="1269230" y="1484963"/>
                </a:cubicBezTo>
                <a:cubicBezTo>
                  <a:pt x="1216155" y="1550581"/>
                  <a:pt x="1144224" y="1581995"/>
                  <a:pt x="1065309" y="1602239"/>
                </a:cubicBezTo>
                <a:cubicBezTo>
                  <a:pt x="1051342" y="1605729"/>
                  <a:pt x="1038771" y="1612012"/>
                  <a:pt x="1022709" y="1617596"/>
                </a:cubicBezTo>
                <a:cubicBezTo>
                  <a:pt x="1029693" y="1646915"/>
                  <a:pt x="1034581" y="1672046"/>
                  <a:pt x="1042962" y="1696478"/>
                </a:cubicBezTo>
                <a:cubicBezTo>
                  <a:pt x="1045057" y="1703459"/>
                  <a:pt x="1054834" y="1710440"/>
                  <a:pt x="1063214" y="1713232"/>
                </a:cubicBezTo>
                <a:cubicBezTo>
                  <a:pt x="1124670" y="1733476"/>
                  <a:pt x="1194506" y="1703459"/>
                  <a:pt x="1230820" y="1646915"/>
                </a:cubicBezTo>
                <a:cubicBezTo>
                  <a:pt x="1253866" y="1611314"/>
                  <a:pt x="1279706" y="1576410"/>
                  <a:pt x="1309735" y="1546393"/>
                </a:cubicBezTo>
                <a:cubicBezTo>
                  <a:pt x="1376079" y="1481472"/>
                  <a:pt x="1454994" y="1468209"/>
                  <a:pt x="1540892" y="1505207"/>
                </a:cubicBezTo>
                <a:cubicBezTo>
                  <a:pt x="1555558" y="1511489"/>
                  <a:pt x="1570922" y="1517074"/>
                  <a:pt x="1589079" y="1524753"/>
                </a:cubicBezTo>
                <a:cubicBezTo>
                  <a:pt x="1597459" y="1505905"/>
                  <a:pt x="1605141" y="1489849"/>
                  <a:pt x="1614220" y="1469605"/>
                </a:cubicBezTo>
                <a:close/>
                <a:moveTo>
                  <a:pt x="2817494" y="240302"/>
                </a:moveTo>
                <a:cubicBezTo>
                  <a:pt x="2823779" y="310808"/>
                  <a:pt x="2787465" y="359673"/>
                  <a:pt x="2739976" y="405047"/>
                </a:cubicBezTo>
                <a:cubicBezTo>
                  <a:pt x="2675029" y="466477"/>
                  <a:pt x="2673632" y="483231"/>
                  <a:pt x="2716232" y="564207"/>
                </a:cubicBezTo>
                <a:cubicBezTo>
                  <a:pt x="2721121" y="573980"/>
                  <a:pt x="2726009" y="584451"/>
                  <a:pt x="2729501" y="594922"/>
                </a:cubicBezTo>
                <a:cubicBezTo>
                  <a:pt x="2739976" y="629128"/>
                  <a:pt x="2735088" y="635410"/>
                  <a:pt x="2700868" y="645184"/>
                </a:cubicBezTo>
                <a:cubicBezTo>
                  <a:pt x="2672934" y="653560"/>
                  <a:pt x="2645698" y="664031"/>
                  <a:pt x="2617763" y="673804"/>
                </a:cubicBezTo>
                <a:cubicBezTo>
                  <a:pt x="2584940" y="685672"/>
                  <a:pt x="2559799" y="677993"/>
                  <a:pt x="2543039" y="646580"/>
                </a:cubicBezTo>
                <a:cubicBezTo>
                  <a:pt x="2522786" y="608884"/>
                  <a:pt x="2503232" y="571188"/>
                  <a:pt x="2485075" y="532096"/>
                </a:cubicBezTo>
                <a:cubicBezTo>
                  <a:pt x="2459934" y="476948"/>
                  <a:pt x="2481583" y="425291"/>
                  <a:pt x="2508121" y="378520"/>
                </a:cubicBezTo>
                <a:cubicBezTo>
                  <a:pt x="2524881" y="348503"/>
                  <a:pt x="2551419" y="323373"/>
                  <a:pt x="2576560" y="298940"/>
                </a:cubicBezTo>
                <a:cubicBezTo>
                  <a:pt x="2621255" y="255660"/>
                  <a:pt x="2619160" y="206097"/>
                  <a:pt x="2568180" y="167703"/>
                </a:cubicBezTo>
                <a:cubicBezTo>
                  <a:pt x="2526278" y="135592"/>
                  <a:pt x="2524183" y="126517"/>
                  <a:pt x="2552816" y="83236"/>
                </a:cubicBezTo>
                <a:cubicBezTo>
                  <a:pt x="2583544" y="36466"/>
                  <a:pt x="2633127" y="17618"/>
                  <a:pt x="2682012" y="864"/>
                </a:cubicBezTo>
                <a:cubicBezTo>
                  <a:pt x="2695980" y="-4022"/>
                  <a:pt x="2729501" y="12731"/>
                  <a:pt x="2736484" y="28089"/>
                </a:cubicBezTo>
                <a:cubicBezTo>
                  <a:pt x="2765816" y="88123"/>
                  <a:pt x="2788861" y="150949"/>
                  <a:pt x="2813304" y="213078"/>
                </a:cubicBezTo>
                <a:cubicBezTo>
                  <a:pt x="2816796" y="221454"/>
                  <a:pt x="2816098" y="231227"/>
                  <a:pt x="2817494" y="240302"/>
                </a:cubicBezTo>
                <a:close/>
                <a:moveTo>
                  <a:pt x="2621953" y="132101"/>
                </a:moveTo>
                <a:cubicBezTo>
                  <a:pt x="2634524" y="156534"/>
                  <a:pt x="2643603" y="172590"/>
                  <a:pt x="2651983" y="189343"/>
                </a:cubicBezTo>
                <a:cubicBezTo>
                  <a:pt x="2682012" y="247981"/>
                  <a:pt x="2680616" y="303129"/>
                  <a:pt x="2633127" y="353390"/>
                </a:cubicBezTo>
                <a:cubicBezTo>
                  <a:pt x="2617763" y="369446"/>
                  <a:pt x="2602399" y="385501"/>
                  <a:pt x="2589131" y="402953"/>
                </a:cubicBezTo>
                <a:cubicBezTo>
                  <a:pt x="2552816" y="450422"/>
                  <a:pt x="2536055" y="499287"/>
                  <a:pt x="2569576" y="556528"/>
                </a:cubicBezTo>
                <a:cubicBezTo>
                  <a:pt x="2595416" y="600507"/>
                  <a:pt x="2598209" y="603299"/>
                  <a:pt x="2649888" y="576773"/>
                </a:cubicBezTo>
                <a:cubicBezTo>
                  <a:pt x="2605193" y="493004"/>
                  <a:pt x="2638016" y="393180"/>
                  <a:pt x="2706455" y="345013"/>
                </a:cubicBezTo>
                <a:cubicBezTo>
                  <a:pt x="2764419" y="304525"/>
                  <a:pt x="2776989" y="240302"/>
                  <a:pt x="2744865" y="177476"/>
                </a:cubicBezTo>
                <a:cubicBezTo>
                  <a:pt x="2730898" y="149553"/>
                  <a:pt x="2714137" y="123027"/>
                  <a:pt x="2696678" y="92311"/>
                </a:cubicBezTo>
                <a:cubicBezTo>
                  <a:pt x="2671537" y="106273"/>
                  <a:pt x="2649189" y="118140"/>
                  <a:pt x="2621953" y="132101"/>
                </a:cubicBezTo>
                <a:close/>
                <a:moveTo>
                  <a:pt x="1522036" y="3320191"/>
                </a:moveTo>
                <a:cubicBezTo>
                  <a:pt x="1487118" y="3314606"/>
                  <a:pt x="1452200" y="3312512"/>
                  <a:pt x="1417981" y="3303437"/>
                </a:cubicBezTo>
                <a:cubicBezTo>
                  <a:pt x="1370492" y="3291570"/>
                  <a:pt x="1348843" y="3262949"/>
                  <a:pt x="1352335" y="3214084"/>
                </a:cubicBezTo>
                <a:cubicBezTo>
                  <a:pt x="1355827" y="3161031"/>
                  <a:pt x="1364905" y="3107977"/>
                  <a:pt x="1373286" y="3054924"/>
                </a:cubicBezTo>
                <a:cubicBezTo>
                  <a:pt x="1377476" y="3029793"/>
                  <a:pt x="1395633" y="3013738"/>
                  <a:pt x="1419378" y="3015134"/>
                </a:cubicBezTo>
                <a:cubicBezTo>
                  <a:pt x="1466866" y="3017926"/>
                  <a:pt x="1514355" y="3025605"/>
                  <a:pt x="1561843" y="3031888"/>
                </a:cubicBezTo>
                <a:cubicBezTo>
                  <a:pt x="1589777" y="3035378"/>
                  <a:pt x="1610728" y="3047943"/>
                  <a:pt x="1615617" y="3078658"/>
                </a:cubicBezTo>
                <a:cubicBezTo>
                  <a:pt x="1617013" y="3087035"/>
                  <a:pt x="1622600" y="3095412"/>
                  <a:pt x="1628886" y="3102393"/>
                </a:cubicBezTo>
                <a:cubicBezTo>
                  <a:pt x="1652630" y="3128221"/>
                  <a:pt x="1656122" y="3158937"/>
                  <a:pt x="1652630" y="3191048"/>
                </a:cubicBezTo>
                <a:cubicBezTo>
                  <a:pt x="1649836" y="3214782"/>
                  <a:pt x="1644948" y="3238517"/>
                  <a:pt x="1640758" y="3262251"/>
                </a:cubicBezTo>
                <a:cubicBezTo>
                  <a:pt x="1631679" y="3313908"/>
                  <a:pt x="1617712" y="3325077"/>
                  <a:pt x="1566732" y="3321587"/>
                </a:cubicBezTo>
                <a:cubicBezTo>
                  <a:pt x="1552066" y="3320889"/>
                  <a:pt x="1537400" y="3318097"/>
                  <a:pt x="1522735" y="3316002"/>
                </a:cubicBezTo>
                <a:cubicBezTo>
                  <a:pt x="1522036" y="3317399"/>
                  <a:pt x="1522036" y="3318795"/>
                  <a:pt x="1522036" y="3320191"/>
                </a:cubicBezTo>
                <a:close/>
                <a:moveTo>
                  <a:pt x="1431948" y="3214782"/>
                </a:moveTo>
                <a:cubicBezTo>
                  <a:pt x="1478040" y="3221065"/>
                  <a:pt x="1517148" y="3248290"/>
                  <a:pt x="1563938" y="3228744"/>
                </a:cubicBezTo>
                <a:cubicBezTo>
                  <a:pt x="1566732" y="3191746"/>
                  <a:pt x="1568827" y="3157540"/>
                  <a:pt x="1571620" y="3125429"/>
                </a:cubicBezTo>
                <a:cubicBezTo>
                  <a:pt x="1537400" y="3120543"/>
                  <a:pt x="1510164" y="3117052"/>
                  <a:pt x="1482928" y="3113562"/>
                </a:cubicBezTo>
                <a:cubicBezTo>
                  <a:pt x="1451502" y="3109373"/>
                  <a:pt x="1441725" y="3115656"/>
                  <a:pt x="1437535" y="3146371"/>
                </a:cubicBezTo>
                <a:cubicBezTo>
                  <a:pt x="1434741" y="3168011"/>
                  <a:pt x="1434043" y="3189652"/>
                  <a:pt x="1431948" y="3214782"/>
                </a:cubicBezTo>
                <a:close/>
                <a:moveTo>
                  <a:pt x="2373337" y="2338005"/>
                </a:moveTo>
                <a:cubicBezTo>
                  <a:pt x="2364259" y="2338005"/>
                  <a:pt x="2354482" y="2338703"/>
                  <a:pt x="2345403" y="2338005"/>
                </a:cubicBezTo>
                <a:cubicBezTo>
                  <a:pt x="2305596" y="2333817"/>
                  <a:pt x="2288836" y="2314271"/>
                  <a:pt x="2297216" y="2274481"/>
                </a:cubicBezTo>
                <a:cubicBezTo>
                  <a:pt x="2313977" y="2200485"/>
                  <a:pt x="2334229" y="2127886"/>
                  <a:pt x="2353783" y="2054588"/>
                </a:cubicBezTo>
                <a:cubicBezTo>
                  <a:pt x="2362164" y="2022477"/>
                  <a:pt x="2372639" y="1991064"/>
                  <a:pt x="2382416" y="1958953"/>
                </a:cubicBezTo>
                <a:cubicBezTo>
                  <a:pt x="2390796" y="1931728"/>
                  <a:pt x="2410350" y="1919861"/>
                  <a:pt x="2436888" y="1921257"/>
                </a:cubicBezTo>
                <a:cubicBezTo>
                  <a:pt x="2470409" y="1922653"/>
                  <a:pt x="2503931" y="1924747"/>
                  <a:pt x="2536754" y="1929634"/>
                </a:cubicBezTo>
                <a:cubicBezTo>
                  <a:pt x="2572370" y="1935218"/>
                  <a:pt x="2577957" y="1946387"/>
                  <a:pt x="2575163" y="1986876"/>
                </a:cubicBezTo>
                <a:cubicBezTo>
                  <a:pt x="2568180" y="2092982"/>
                  <a:pt x="2526976" y="2190712"/>
                  <a:pt x="2500439" y="2292631"/>
                </a:cubicBezTo>
                <a:cubicBezTo>
                  <a:pt x="2496947" y="2305196"/>
                  <a:pt x="2479488" y="2319157"/>
                  <a:pt x="2466219" y="2323346"/>
                </a:cubicBezTo>
                <a:cubicBezTo>
                  <a:pt x="2436190" y="2332421"/>
                  <a:pt x="2404763" y="2335911"/>
                  <a:pt x="2374036" y="2341496"/>
                </a:cubicBezTo>
                <a:cubicBezTo>
                  <a:pt x="2374036" y="2340797"/>
                  <a:pt x="2374036" y="2339401"/>
                  <a:pt x="2373337" y="2338005"/>
                </a:cubicBezTo>
                <a:close/>
                <a:moveTo>
                  <a:pt x="2452252" y="2284254"/>
                </a:moveTo>
                <a:cubicBezTo>
                  <a:pt x="2480885" y="2185826"/>
                  <a:pt x="2507422" y="2092284"/>
                  <a:pt x="2535357" y="1996649"/>
                </a:cubicBezTo>
                <a:cubicBezTo>
                  <a:pt x="2501137" y="1996649"/>
                  <a:pt x="2472504" y="1996649"/>
                  <a:pt x="2438983" y="1996649"/>
                </a:cubicBezTo>
                <a:cubicBezTo>
                  <a:pt x="2413842" y="2078323"/>
                  <a:pt x="2389400" y="2157903"/>
                  <a:pt x="2365655" y="2237483"/>
                </a:cubicBezTo>
                <a:cubicBezTo>
                  <a:pt x="2361465" y="2251444"/>
                  <a:pt x="2360068" y="2266104"/>
                  <a:pt x="2355878" y="2284952"/>
                </a:cubicBezTo>
                <a:cubicBezTo>
                  <a:pt x="2388003" y="2284254"/>
                  <a:pt x="2417334" y="2284254"/>
                  <a:pt x="2452252" y="2284254"/>
                </a:cubicBezTo>
                <a:close/>
                <a:moveTo>
                  <a:pt x="326444" y="2432943"/>
                </a:moveTo>
                <a:cubicBezTo>
                  <a:pt x="329936" y="2509731"/>
                  <a:pt x="270575" y="2568369"/>
                  <a:pt x="197946" y="2585122"/>
                </a:cubicBezTo>
                <a:cubicBezTo>
                  <a:pt x="122523" y="2602574"/>
                  <a:pt x="41513" y="2566274"/>
                  <a:pt x="10087" y="2499958"/>
                </a:cubicBezTo>
                <a:cubicBezTo>
                  <a:pt x="-12260" y="2451791"/>
                  <a:pt x="5897" y="2407812"/>
                  <a:pt x="31736" y="2369418"/>
                </a:cubicBezTo>
                <a:cubicBezTo>
                  <a:pt x="67353" y="2315667"/>
                  <a:pt x="119031" y="2290536"/>
                  <a:pt x="185376" y="2310082"/>
                </a:cubicBezTo>
                <a:cubicBezTo>
                  <a:pt x="217500" y="2319157"/>
                  <a:pt x="248926" y="2329629"/>
                  <a:pt x="280352" y="2341496"/>
                </a:cubicBezTo>
                <a:cubicBezTo>
                  <a:pt x="324349" y="2356155"/>
                  <a:pt x="324349" y="2395247"/>
                  <a:pt x="326444" y="2432943"/>
                </a:cubicBezTo>
                <a:close/>
                <a:moveTo>
                  <a:pt x="155346" y="2530673"/>
                </a:moveTo>
                <a:cubicBezTo>
                  <a:pt x="183280" y="2518806"/>
                  <a:pt x="213310" y="2509033"/>
                  <a:pt x="239149" y="2492977"/>
                </a:cubicBezTo>
                <a:cubicBezTo>
                  <a:pt x="265687" y="2476921"/>
                  <a:pt x="274067" y="2429453"/>
                  <a:pt x="257307" y="2409907"/>
                </a:cubicBezTo>
                <a:cubicBezTo>
                  <a:pt x="220294" y="2365230"/>
                  <a:pt x="146267" y="2360344"/>
                  <a:pt x="102969" y="2400133"/>
                </a:cubicBezTo>
                <a:cubicBezTo>
                  <a:pt x="75035" y="2425962"/>
                  <a:pt x="56877" y="2468545"/>
                  <a:pt x="69448" y="2488090"/>
                </a:cubicBezTo>
                <a:cubicBezTo>
                  <a:pt x="89002" y="2516711"/>
                  <a:pt x="119031" y="2525088"/>
                  <a:pt x="155346" y="2530673"/>
                </a:cubicBezTo>
                <a:close/>
                <a:moveTo>
                  <a:pt x="1943148" y="573282"/>
                </a:moveTo>
                <a:cubicBezTo>
                  <a:pt x="1945243" y="629128"/>
                  <a:pt x="1894262" y="684275"/>
                  <a:pt x="1847472" y="682879"/>
                </a:cubicBezTo>
                <a:cubicBezTo>
                  <a:pt x="1781826" y="680087"/>
                  <a:pt x="1735735" y="632618"/>
                  <a:pt x="1744115" y="571886"/>
                </a:cubicBezTo>
                <a:cubicBezTo>
                  <a:pt x="1748305" y="543265"/>
                  <a:pt x="1758082" y="514644"/>
                  <a:pt x="1768557" y="486721"/>
                </a:cubicBezTo>
                <a:cubicBezTo>
                  <a:pt x="1777636" y="462987"/>
                  <a:pt x="1802079" y="449724"/>
                  <a:pt x="1822331" y="460195"/>
                </a:cubicBezTo>
                <a:cubicBezTo>
                  <a:pt x="1864233" y="481835"/>
                  <a:pt x="1911023" y="499287"/>
                  <a:pt x="1933370" y="547454"/>
                </a:cubicBezTo>
                <a:cubicBezTo>
                  <a:pt x="1938957" y="556528"/>
                  <a:pt x="1941052" y="567000"/>
                  <a:pt x="1943148" y="573282"/>
                </a:cubicBezTo>
                <a:close/>
                <a:moveTo>
                  <a:pt x="1799285" y="590734"/>
                </a:moveTo>
                <a:cubicBezTo>
                  <a:pt x="1799984" y="617261"/>
                  <a:pt x="1816046" y="634712"/>
                  <a:pt x="1839092" y="633316"/>
                </a:cubicBezTo>
                <a:cubicBezTo>
                  <a:pt x="1862836" y="631920"/>
                  <a:pt x="1889374" y="599111"/>
                  <a:pt x="1887977" y="573980"/>
                </a:cubicBezTo>
                <a:cubicBezTo>
                  <a:pt x="1886580" y="558623"/>
                  <a:pt x="1857948" y="533492"/>
                  <a:pt x="1840489" y="533492"/>
                </a:cubicBezTo>
                <a:cubicBezTo>
                  <a:pt x="1816744" y="533492"/>
                  <a:pt x="1798587" y="559321"/>
                  <a:pt x="1799285" y="5907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0"/>
          <p:cNvSpPr/>
          <p:nvPr/>
        </p:nvSpPr>
        <p:spPr>
          <a:xfrm rot="-587529">
            <a:off x="887648" y="1364095"/>
            <a:ext cx="913271" cy="1079616"/>
          </a:xfrm>
          <a:custGeom>
            <a:rect b="b" l="l" r="r" t="t"/>
            <a:pathLst>
              <a:path extrusionOk="0" h="2158315" w="1827341">
                <a:moveTo>
                  <a:pt x="415525" y="518037"/>
                </a:moveTo>
                <a:cubicBezTo>
                  <a:pt x="394826" y="419683"/>
                  <a:pt x="427832" y="349270"/>
                  <a:pt x="502795" y="293946"/>
                </a:cubicBezTo>
                <a:cubicBezTo>
                  <a:pt x="525732" y="277181"/>
                  <a:pt x="541395" y="250357"/>
                  <a:pt x="564332" y="233592"/>
                </a:cubicBezTo>
                <a:cubicBezTo>
                  <a:pt x="612442" y="197827"/>
                  <a:pt x="666147" y="173238"/>
                  <a:pt x="727124" y="165973"/>
                </a:cubicBezTo>
                <a:cubicBezTo>
                  <a:pt x="736075" y="164855"/>
                  <a:pt x="746704" y="166532"/>
                  <a:pt x="753977" y="162620"/>
                </a:cubicBezTo>
                <a:cubicBezTo>
                  <a:pt x="818870" y="130767"/>
                  <a:pt x="889917" y="130208"/>
                  <a:pt x="958726" y="121825"/>
                </a:cubicBezTo>
                <a:cubicBezTo>
                  <a:pt x="1051031" y="110090"/>
                  <a:pt x="1142776" y="96119"/>
                  <a:pt x="1232284" y="71531"/>
                </a:cubicBezTo>
                <a:cubicBezTo>
                  <a:pt x="1256899" y="64825"/>
                  <a:pt x="1283192" y="61472"/>
                  <a:pt x="1306688" y="51971"/>
                </a:cubicBezTo>
                <a:cubicBezTo>
                  <a:pt x="1345847" y="36324"/>
                  <a:pt x="1383888" y="17324"/>
                  <a:pt x="1421370" y="0"/>
                </a:cubicBezTo>
                <a:cubicBezTo>
                  <a:pt x="1457173" y="31853"/>
                  <a:pt x="1460529" y="43030"/>
                  <a:pt x="1444866" y="79913"/>
                </a:cubicBezTo>
                <a:cubicBezTo>
                  <a:pt x="1443187" y="84384"/>
                  <a:pt x="1440950" y="88295"/>
                  <a:pt x="1438712" y="92207"/>
                </a:cubicBezTo>
                <a:cubicBezTo>
                  <a:pt x="1390042" y="182738"/>
                  <a:pt x="1403468" y="244768"/>
                  <a:pt x="1483466" y="312387"/>
                </a:cubicBezTo>
                <a:cubicBezTo>
                  <a:pt x="1538289" y="358211"/>
                  <a:pt x="1592554" y="405153"/>
                  <a:pt x="1645699" y="453213"/>
                </a:cubicBezTo>
                <a:cubicBezTo>
                  <a:pt x="1726815" y="526979"/>
                  <a:pt x="1784995" y="616392"/>
                  <a:pt x="1811848" y="723129"/>
                </a:cubicBezTo>
                <a:cubicBezTo>
                  <a:pt x="1835903" y="818689"/>
                  <a:pt x="1834225" y="916485"/>
                  <a:pt x="1790590" y="1005898"/>
                </a:cubicBezTo>
                <a:cubicBezTo>
                  <a:pt x="1752549" y="1084693"/>
                  <a:pt x="1707795" y="1161253"/>
                  <a:pt x="1641783" y="1222166"/>
                </a:cubicBezTo>
                <a:cubicBezTo>
                  <a:pt x="1632832" y="1230548"/>
                  <a:pt x="1625560" y="1244519"/>
                  <a:pt x="1623881" y="1256255"/>
                </a:cubicBezTo>
                <a:cubicBezTo>
                  <a:pt x="1609896" y="1379198"/>
                  <a:pt x="1595910" y="1502700"/>
                  <a:pt x="1584722" y="1626202"/>
                </a:cubicBezTo>
                <a:cubicBezTo>
                  <a:pt x="1576330" y="1725115"/>
                  <a:pt x="1572974" y="1824587"/>
                  <a:pt x="1565701" y="1923500"/>
                </a:cubicBezTo>
                <a:cubicBezTo>
                  <a:pt x="1563464" y="1956471"/>
                  <a:pt x="1558988" y="1990560"/>
                  <a:pt x="1548919" y="2021855"/>
                </a:cubicBezTo>
                <a:cubicBezTo>
                  <a:pt x="1544443" y="2036384"/>
                  <a:pt x="1525423" y="2049238"/>
                  <a:pt x="1509759" y="2056502"/>
                </a:cubicBezTo>
                <a:cubicBezTo>
                  <a:pt x="1431999" y="2092826"/>
                  <a:pt x="1347526" y="2097297"/>
                  <a:pt x="1263612" y="2105680"/>
                </a:cubicBezTo>
                <a:cubicBezTo>
                  <a:pt x="1189209" y="2112944"/>
                  <a:pt x="1114805" y="2121886"/>
                  <a:pt x="1039842" y="2128033"/>
                </a:cubicBezTo>
                <a:cubicBezTo>
                  <a:pt x="968236" y="2134180"/>
                  <a:pt x="896630" y="2139768"/>
                  <a:pt x="825023" y="2143680"/>
                </a:cubicBezTo>
                <a:cubicBezTo>
                  <a:pt x="718173" y="2149269"/>
                  <a:pt x="611323" y="2154298"/>
                  <a:pt x="503914" y="2157651"/>
                </a:cubicBezTo>
                <a:cubicBezTo>
                  <a:pt x="435105" y="2159886"/>
                  <a:pt x="366296" y="2157092"/>
                  <a:pt x="298605" y="2139768"/>
                </a:cubicBezTo>
                <a:cubicBezTo>
                  <a:pt x="254411" y="2128033"/>
                  <a:pt x="228118" y="2095621"/>
                  <a:pt x="216929" y="2053708"/>
                </a:cubicBezTo>
                <a:cubicBezTo>
                  <a:pt x="202944" y="2002295"/>
                  <a:pt x="193993" y="1949206"/>
                  <a:pt x="185602" y="1896676"/>
                </a:cubicBezTo>
                <a:cubicBezTo>
                  <a:pt x="173294" y="1821234"/>
                  <a:pt x="163225" y="1745792"/>
                  <a:pt x="152596" y="1670349"/>
                </a:cubicBezTo>
                <a:cubicBezTo>
                  <a:pt x="138051" y="1570877"/>
                  <a:pt x="122946" y="1470846"/>
                  <a:pt x="110639" y="1370815"/>
                </a:cubicBezTo>
                <a:cubicBezTo>
                  <a:pt x="106723" y="1339521"/>
                  <a:pt x="108960" y="1306550"/>
                  <a:pt x="113436" y="1275255"/>
                </a:cubicBezTo>
                <a:cubicBezTo>
                  <a:pt x="116792" y="1251225"/>
                  <a:pt x="111198" y="1235578"/>
                  <a:pt x="96094" y="1217695"/>
                </a:cubicBezTo>
                <a:cubicBezTo>
                  <a:pt x="66444" y="1181371"/>
                  <a:pt x="35116" y="1146165"/>
                  <a:pt x="17774" y="1099782"/>
                </a:cubicBezTo>
                <a:cubicBezTo>
                  <a:pt x="-6840" y="1032163"/>
                  <a:pt x="-127" y="963985"/>
                  <a:pt x="4348" y="895249"/>
                </a:cubicBezTo>
                <a:cubicBezTo>
                  <a:pt x="10502" y="821483"/>
                  <a:pt x="40151" y="753306"/>
                  <a:pt x="79870" y="692393"/>
                </a:cubicBezTo>
                <a:cubicBezTo>
                  <a:pt x="106723" y="651039"/>
                  <a:pt x="144764" y="614157"/>
                  <a:pt x="185042" y="585097"/>
                </a:cubicBezTo>
                <a:cubicBezTo>
                  <a:pt x="221405" y="558832"/>
                  <a:pt x="266159" y="542067"/>
                  <a:pt x="309234" y="529214"/>
                </a:cubicBezTo>
                <a:cubicBezTo>
                  <a:pt x="341681" y="519155"/>
                  <a:pt x="377484" y="521390"/>
                  <a:pt x="415525" y="518037"/>
                </a:cubicBezTo>
                <a:close/>
                <a:moveTo>
                  <a:pt x="1325708" y="146414"/>
                </a:moveTo>
                <a:cubicBezTo>
                  <a:pt x="1297737" y="159267"/>
                  <a:pt x="1272563" y="173238"/>
                  <a:pt x="1246270" y="182179"/>
                </a:cubicBezTo>
                <a:cubicBezTo>
                  <a:pt x="1141098" y="217386"/>
                  <a:pt x="1030332" y="220739"/>
                  <a:pt x="921804" y="238621"/>
                </a:cubicBezTo>
                <a:cubicBezTo>
                  <a:pt x="850198" y="250357"/>
                  <a:pt x="777472" y="253710"/>
                  <a:pt x="707544" y="280534"/>
                </a:cubicBezTo>
                <a:cubicBezTo>
                  <a:pt x="630344" y="310152"/>
                  <a:pt x="559856" y="344799"/>
                  <a:pt x="514543" y="417448"/>
                </a:cubicBezTo>
                <a:cubicBezTo>
                  <a:pt x="486012" y="462713"/>
                  <a:pt x="466433" y="488978"/>
                  <a:pt x="522934" y="534244"/>
                </a:cubicBezTo>
                <a:cubicBezTo>
                  <a:pt x="538039" y="545979"/>
                  <a:pt x="545871" y="562744"/>
                  <a:pt x="537479" y="578391"/>
                </a:cubicBezTo>
                <a:cubicBezTo>
                  <a:pt x="531326" y="590127"/>
                  <a:pt x="516781" y="600186"/>
                  <a:pt x="503914" y="604656"/>
                </a:cubicBezTo>
                <a:cubicBezTo>
                  <a:pt x="476502" y="613039"/>
                  <a:pt x="447412" y="618627"/>
                  <a:pt x="418881" y="623098"/>
                </a:cubicBezTo>
                <a:cubicBezTo>
                  <a:pt x="345597" y="634833"/>
                  <a:pt x="274550" y="651039"/>
                  <a:pt x="220845" y="706364"/>
                </a:cubicBezTo>
                <a:cubicBezTo>
                  <a:pt x="191196" y="737100"/>
                  <a:pt x="154833" y="765600"/>
                  <a:pt x="138051" y="803042"/>
                </a:cubicBezTo>
                <a:cubicBezTo>
                  <a:pt x="99450" y="886867"/>
                  <a:pt x="78192" y="976280"/>
                  <a:pt x="102247" y="1070722"/>
                </a:cubicBezTo>
                <a:cubicBezTo>
                  <a:pt x="114555" y="1118223"/>
                  <a:pt x="137491" y="1156783"/>
                  <a:pt x="177770" y="1186959"/>
                </a:cubicBezTo>
                <a:cubicBezTo>
                  <a:pt x="262243" y="1250108"/>
                  <a:pt x="352869" y="1298726"/>
                  <a:pt x="457482" y="1318285"/>
                </a:cubicBezTo>
                <a:cubicBezTo>
                  <a:pt x="530766" y="1332256"/>
                  <a:pt x="604051" y="1351256"/>
                  <a:pt x="678454" y="1357403"/>
                </a:cubicBezTo>
                <a:cubicBezTo>
                  <a:pt x="746145" y="1363550"/>
                  <a:pt x="814954" y="1368021"/>
                  <a:pt x="883763" y="1362433"/>
                </a:cubicBezTo>
                <a:cubicBezTo>
                  <a:pt x="933552" y="1358521"/>
                  <a:pt x="983341" y="1359080"/>
                  <a:pt x="1033129" y="1356844"/>
                </a:cubicBezTo>
                <a:cubicBezTo>
                  <a:pt x="1042080" y="1356286"/>
                  <a:pt x="1051031" y="1354609"/>
                  <a:pt x="1059982" y="1352374"/>
                </a:cubicBezTo>
                <a:cubicBezTo>
                  <a:pt x="1083477" y="1346785"/>
                  <a:pt x="1106973" y="1340638"/>
                  <a:pt x="1130469" y="1335050"/>
                </a:cubicBezTo>
                <a:cubicBezTo>
                  <a:pt x="1153965" y="1329462"/>
                  <a:pt x="1179699" y="1328903"/>
                  <a:pt x="1201516" y="1318844"/>
                </a:cubicBezTo>
                <a:cubicBezTo>
                  <a:pt x="1255221" y="1293696"/>
                  <a:pt x="1306128" y="1262961"/>
                  <a:pt x="1364868" y="1249549"/>
                </a:cubicBezTo>
                <a:cubicBezTo>
                  <a:pt x="1376056" y="1246755"/>
                  <a:pt x="1386126" y="1237813"/>
                  <a:pt x="1396755" y="1231107"/>
                </a:cubicBezTo>
                <a:cubicBezTo>
                  <a:pt x="1422489" y="1214342"/>
                  <a:pt x="1447103" y="1195901"/>
                  <a:pt x="1472837" y="1180253"/>
                </a:cubicBezTo>
                <a:cubicBezTo>
                  <a:pt x="1541087" y="1138900"/>
                  <a:pt x="1602064" y="1088046"/>
                  <a:pt x="1658006" y="1032163"/>
                </a:cubicBezTo>
                <a:cubicBezTo>
                  <a:pt x="1677027" y="1013163"/>
                  <a:pt x="1693250" y="990251"/>
                  <a:pt x="1706117" y="966780"/>
                </a:cubicBezTo>
                <a:cubicBezTo>
                  <a:pt x="1718983" y="942750"/>
                  <a:pt x="1725137" y="915367"/>
                  <a:pt x="1734647" y="889661"/>
                </a:cubicBezTo>
                <a:cubicBezTo>
                  <a:pt x="1762059" y="815336"/>
                  <a:pt x="1750311" y="744923"/>
                  <a:pt x="1715067" y="676746"/>
                </a:cubicBezTo>
                <a:cubicBezTo>
                  <a:pt x="1659684" y="571126"/>
                  <a:pt x="1564582" y="501272"/>
                  <a:pt x="1480109" y="422477"/>
                </a:cubicBezTo>
                <a:cubicBezTo>
                  <a:pt x="1403468" y="350947"/>
                  <a:pt x="1338016" y="274945"/>
                  <a:pt x="1332421" y="163738"/>
                </a:cubicBezTo>
                <a:cubicBezTo>
                  <a:pt x="1330184" y="158708"/>
                  <a:pt x="1327386" y="153120"/>
                  <a:pt x="1325708" y="146414"/>
                </a:cubicBezTo>
                <a:close/>
                <a:moveTo>
                  <a:pt x="196231" y="1313814"/>
                </a:moveTo>
                <a:cubicBezTo>
                  <a:pt x="200147" y="1338962"/>
                  <a:pt x="201825" y="1353491"/>
                  <a:pt x="204622" y="1368021"/>
                </a:cubicBezTo>
                <a:cubicBezTo>
                  <a:pt x="213573" y="1416081"/>
                  <a:pt x="224202" y="1464140"/>
                  <a:pt x="232593" y="1512200"/>
                </a:cubicBezTo>
                <a:cubicBezTo>
                  <a:pt x="247138" y="1598260"/>
                  <a:pt x="260564" y="1684320"/>
                  <a:pt x="273991" y="1769821"/>
                </a:cubicBezTo>
                <a:cubicBezTo>
                  <a:pt x="276788" y="1787145"/>
                  <a:pt x="283501" y="1800557"/>
                  <a:pt x="299724" y="1810616"/>
                </a:cubicBezTo>
                <a:cubicBezTo>
                  <a:pt x="360142" y="1847499"/>
                  <a:pt x="447412" y="1841911"/>
                  <a:pt x="507830" y="1794410"/>
                </a:cubicBezTo>
                <a:cubicBezTo>
                  <a:pt x="503914" y="1780439"/>
                  <a:pt x="499439" y="1766468"/>
                  <a:pt x="496641" y="1751380"/>
                </a:cubicBezTo>
                <a:cubicBezTo>
                  <a:pt x="483215" y="1683761"/>
                  <a:pt x="498879" y="1622849"/>
                  <a:pt x="549787" y="1575348"/>
                </a:cubicBezTo>
                <a:cubicBezTo>
                  <a:pt x="582793" y="1544612"/>
                  <a:pt x="624190" y="1533435"/>
                  <a:pt x="668944" y="1551318"/>
                </a:cubicBezTo>
                <a:cubicBezTo>
                  <a:pt x="710901" y="1568083"/>
                  <a:pt x="728243" y="1602172"/>
                  <a:pt x="733278" y="1644084"/>
                </a:cubicBezTo>
                <a:cubicBezTo>
                  <a:pt x="737194" y="1678732"/>
                  <a:pt x="730481" y="1712262"/>
                  <a:pt x="712020" y="1741321"/>
                </a:cubicBezTo>
                <a:cubicBezTo>
                  <a:pt x="690762" y="1775968"/>
                  <a:pt x="665588" y="1807822"/>
                  <a:pt x="643211" y="1839675"/>
                </a:cubicBezTo>
                <a:cubicBezTo>
                  <a:pt x="660553" y="1873205"/>
                  <a:pt x="688524" y="1881588"/>
                  <a:pt x="720411" y="1886617"/>
                </a:cubicBezTo>
                <a:cubicBezTo>
                  <a:pt x="763487" y="1893323"/>
                  <a:pt x="803765" y="1891647"/>
                  <a:pt x="846282" y="1878794"/>
                </a:cubicBezTo>
                <a:cubicBezTo>
                  <a:pt x="895511" y="1863705"/>
                  <a:pt x="936349" y="1837440"/>
                  <a:pt x="978306" y="1810057"/>
                </a:cubicBezTo>
                <a:cubicBezTo>
                  <a:pt x="913972" y="1709467"/>
                  <a:pt x="956488" y="1602172"/>
                  <a:pt x="1012431" y="1556348"/>
                </a:cubicBezTo>
                <a:cubicBezTo>
                  <a:pt x="1047115" y="1527847"/>
                  <a:pt x="1091869" y="1521700"/>
                  <a:pt x="1132147" y="1541818"/>
                </a:cubicBezTo>
                <a:cubicBezTo>
                  <a:pt x="1172426" y="1561936"/>
                  <a:pt x="1195922" y="1601054"/>
                  <a:pt x="1187530" y="1647996"/>
                </a:cubicBezTo>
                <a:cubicBezTo>
                  <a:pt x="1181377" y="1682085"/>
                  <a:pt x="1166832" y="1714497"/>
                  <a:pt x="1155084" y="1747468"/>
                </a:cubicBezTo>
                <a:cubicBezTo>
                  <a:pt x="1150049" y="1760880"/>
                  <a:pt x="1141658" y="1773174"/>
                  <a:pt x="1131588" y="1790498"/>
                </a:cubicBezTo>
                <a:cubicBezTo>
                  <a:pt x="1202075" y="1786028"/>
                  <a:pt x="1263612" y="1770939"/>
                  <a:pt x="1318995" y="1740762"/>
                </a:cubicBezTo>
                <a:cubicBezTo>
                  <a:pt x="1361511" y="1717850"/>
                  <a:pt x="1396196" y="1682085"/>
                  <a:pt x="1435355" y="1652467"/>
                </a:cubicBezTo>
                <a:cubicBezTo>
                  <a:pt x="1451579" y="1640172"/>
                  <a:pt x="1469480" y="1629555"/>
                  <a:pt x="1491298" y="1615584"/>
                </a:cubicBezTo>
                <a:cubicBezTo>
                  <a:pt x="1505843" y="1518347"/>
                  <a:pt x="1521507" y="1413845"/>
                  <a:pt x="1538289" y="1302638"/>
                </a:cubicBezTo>
                <a:cubicBezTo>
                  <a:pt x="1491857" y="1326109"/>
                  <a:pt x="1449900" y="1341756"/>
                  <a:pt x="1414097" y="1366345"/>
                </a:cubicBezTo>
                <a:cubicBezTo>
                  <a:pt x="1373819" y="1394286"/>
                  <a:pt x="1329624" y="1410492"/>
                  <a:pt x="1284311" y="1422228"/>
                </a:cubicBezTo>
                <a:cubicBezTo>
                  <a:pt x="1216620" y="1439552"/>
                  <a:pt x="1150049" y="1459670"/>
                  <a:pt x="1079002" y="1464699"/>
                </a:cubicBezTo>
                <a:cubicBezTo>
                  <a:pt x="1023060" y="1469170"/>
                  <a:pt x="967117" y="1473082"/>
                  <a:pt x="911175" y="1471964"/>
                </a:cubicBezTo>
                <a:cubicBezTo>
                  <a:pt x="845722" y="1470846"/>
                  <a:pt x="780829" y="1463022"/>
                  <a:pt x="715376" y="1458552"/>
                </a:cubicBezTo>
                <a:cubicBezTo>
                  <a:pt x="706426" y="1457993"/>
                  <a:pt x="696915" y="1457434"/>
                  <a:pt x="687965" y="1456875"/>
                </a:cubicBezTo>
                <a:cubicBezTo>
                  <a:pt x="647127" y="1452964"/>
                  <a:pt x="605170" y="1452964"/>
                  <a:pt x="565451" y="1444581"/>
                </a:cubicBezTo>
                <a:cubicBezTo>
                  <a:pt x="505592" y="1431728"/>
                  <a:pt x="447972" y="1411051"/>
                  <a:pt x="388673" y="1397639"/>
                </a:cubicBezTo>
                <a:cubicBezTo>
                  <a:pt x="346156" y="1388139"/>
                  <a:pt x="306997" y="1373609"/>
                  <a:pt x="270075" y="1350697"/>
                </a:cubicBezTo>
                <a:cubicBezTo>
                  <a:pt x="248817" y="1338962"/>
                  <a:pt x="226440" y="1329462"/>
                  <a:pt x="196231" y="1313814"/>
                </a:cubicBezTo>
                <a:close/>
                <a:moveTo>
                  <a:pt x="1463327" y="1715056"/>
                </a:moveTo>
                <a:cubicBezTo>
                  <a:pt x="1454376" y="1722879"/>
                  <a:pt x="1447103" y="1728468"/>
                  <a:pt x="1441509" y="1734615"/>
                </a:cubicBezTo>
                <a:cubicBezTo>
                  <a:pt x="1366546" y="1817322"/>
                  <a:pt x="1278157" y="1874882"/>
                  <a:pt x="1164594" y="1888853"/>
                </a:cubicBezTo>
                <a:cubicBezTo>
                  <a:pt x="1136623" y="1892206"/>
                  <a:pt x="1110330" y="1895559"/>
                  <a:pt x="1084037" y="1881029"/>
                </a:cubicBezTo>
                <a:cubicBezTo>
                  <a:pt x="1065017" y="1870411"/>
                  <a:pt x="1047674" y="1873764"/>
                  <a:pt x="1029213" y="1887176"/>
                </a:cubicBezTo>
                <a:cubicBezTo>
                  <a:pt x="968236" y="1931883"/>
                  <a:pt x="902783" y="1964295"/>
                  <a:pt x="825583" y="1974913"/>
                </a:cubicBezTo>
                <a:cubicBezTo>
                  <a:pt x="774675" y="1981619"/>
                  <a:pt x="728243" y="1977148"/>
                  <a:pt x="682930" y="1954795"/>
                </a:cubicBezTo>
                <a:cubicBezTo>
                  <a:pt x="644889" y="1935795"/>
                  <a:pt x="606848" y="1916235"/>
                  <a:pt x="563772" y="1893882"/>
                </a:cubicBezTo>
                <a:cubicBezTo>
                  <a:pt x="482096" y="1937471"/>
                  <a:pt x="392589" y="1948089"/>
                  <a:pt x="292452" y="1897235"/>
                </a:cubicBezTo>
                <a:cubicBezTo>
                  <a:pt x="301962" y="1955354"/>
                  <a:pt x="309794" y="2003972"/>
                  <a:pt x="318745" y="2057620"/>
                </a:cubicBezTo>
                <a:cubicBezTo>
                  <a:pt x="358464" y="2057620"/>
                  <a:pt x="393148" y="2059296"/>
                  <a:pt x="428392" y="2057061"/>
                </a:cubicBezTo>
                <a:cubicBezTo>
                  <a:pt x="498879" y="2053149"/>
                  <a:pt x="568807" y="2043649"/>
                  <a:pt x="639295" y="2042531"/>
                </a:cubicBezTo>
                <a:cubicBezTo>
                  <a:pt x="763487" y="2040855"/>
                  <a:pt x="887120" y="2033031"/>
                  <a:pt x="1010193" y="2018502"/>
                </a:cubicBezTo>
                <a:cubicBezTo>
                  <a:pt x="1095225" y="2008443"/>
                  <a:pt x="1180817" y="2000619"/>
                  <a:pt x="1266409" y="1996707"/>
                </a:cubicBezTo>
                <a:cubicBezTo>
                  <a:pt x="1311163" y="1994472"/>
                  <a:pt x="1354239" y="1989442"/>
                  <a:pt x="1397315" y="1976589"/>
                </a:cubicBezTo>
                <a:cubicBezTo>
                  <a:pt x="1428642" y="1967089"/>
                  <a:pt x="1442068" y="1949206"/>
                  <a:pt x="1445425" y="1918471"/>
                </a:cubicBezTo>
                <a:cubicBezTo>
                  <a:pt x="1451579" y="1856440"/>
                  <a:pt x="1459411" y="1794410"/>
                  <a:pt x="1466683" y="1731821"/>
                </a:cubicBezTo>
                <a:cubicBezTo>
                  <a:pt x="1466683" y="1727909"/>
                  <a:pt x="1465005" y="1723997"/>
                  <a:pt x="1463327" y="1715056"/>
                </a:cubicBezTo>
                <a:close/>
                <a:moveTo>
                  <a:pt x="1118162" y="1607201"/>
                </a:moveTo>
                <a:cubicBezTo>
                  <a:pt x="1054387" y="1615584"/>
                  <a:pt x="1018584" y="1688232"/>
                  <a:pt x="1045437" y="1747468"/>
                </a:cubicBezTo>
                <a:cubicBezTo>
                  <a:pt x="1088512" y="1710026"/>
                  <a:pt x="1115924" y="1666996"/>
                  <a:pt x="1118162" y="1607201"/>
                </a:cubicBezTo>
                <a:close/>
                <a:moveTo>
                  <a:pt x="642651" y="1635702"/>
                </a:moveTo>
                <a:cubicBezTo>
                  <a:pt x="614680" y="1661967"/>
                  <a:pt x="590625" y="1690467"/>
                  <a:pt x="595100" y="1732380"/>
                </a:cubicBezTo>
                <a:cubicBezTo>
                  <a:pt x="615799" y="1702762"/>
                  <a:pt x="642651" y="1675938"/>
                  <a:pt x="642651" y="1635702"/>
                </a:cubicBezTo>
                <a:close/>
                <a:moveTo>
                  <a:pt x="857470" y="495684"/>
                </a:moveTo>
                <a:cubicBezTo>
                  <a:pt x="857470" y="478919"/>
                  <a:pt x="855792" y="462154"/>
                  <a:pt x="858030" y="445389"/>
                </a:cubicBezTo>
                <a:cubicBezTo>
                  <a:pt x="863064" y="396212"/>
                  <a:pt x="891036" y="362682"/>
                  <a:pt x="932433" y="338093"/>
                </a:cubicBezTo>
                <a:cubicBezTo>
                  <a:pt x="939146" y="334182"/>
                  <a:pt x="945859" y="330270"/>
                  <a:pt x="952013" y="326358"/>
                </a:cubicBezTo>
                <a:cubicBezTo>
                  <a:pt x="997326" y="296740"/>
                  <a:pt x="1033689" y="300093"/>
                  <a:pt x="1066135" y="343123"/>
                </a:cubicBezTo>
                <a:cubicBezTo>
                  <a:pt x="1085156" y="368270"/>
                  <a:pt x="1099141" y="373300"/>
                  <a:pt x="1129910" y="362682"/>
                </a:cubicBezTo>
                <a:cubicBezTo>
                  <a:pt x="1166272" y="350388"/>
                  <a:pt x="1207110" y="353182"/>
                  <a:pt x="1235641" y="387271"/>
                </a:cubicBezTo>
                <a:cubicBezTo>
                  <a:pt x="1263053" y="420242"/>
                  <a:pt x="1265850" y="459919"/>
                  <a:pt x="1245151" y="494566"/>
                </a:cubicBezTo>
                <a:cubicBezTo>
                  <a:pt x="1222215" y="533685"/>
                  <a:pt x="1195362" y="571685"/>
                  <a:pt x="1162356" y="602421"/>
                </a:cubicBezTo>
                <a:cubicBezTo>
                  <a:pt x="1121518" y="640980"/>
                  <a:pt x="1075086" y="673952"/>
                  <a:pt x="1021381" y="694628"/>
                </a:cubicBezTo>
                <a:cubicBezTo>
                  <a:pt x="967677" y="715864"/>
                  <a:pt x="950894" y="710276"/>
                  <a:pt x="910056" y="670040"/>
                </a:cubicBezTo>
                <a:cubicBezTo>
                  <a:pt x="865861" y="626451"/>
                  <a:pt x="861946" y="573362"/>
                  <a:pt x="859148" y="518037"/>
                </a:cubicBezTo>
                <a:cubicBezTo>
                  <a:pt x="858589" y="510214"/>
                  <a:pt x="859148" y="502949"/>
                  <a:pt x="859148" y="495125"/>
                </a:cubicBezTo>
                <a:cubicBezTo>
                  <a:pt x="859148" y="495684"/>
                  <a:pt x="858030" y="495684"/>
                  <a:pt x="857470" y="495684"/>
                </a:cubicBezTo>
                <a:close/>
                <a:moveTo>
                  <a:pt x="958726" y="621980"/>
                </a:moveTo>
                <a:cubicBezTo>
                  <a:pt x="1002920" y="594039"/>
                  <a:pt x="1043758" y="574479"/>
                  <a:pt x="1076205" y="545979"/>
                </a:cubicBezTo>
                <a:cubicBezTo>
                  <a:pt x="1108652" y="518037"/>
                  <a:pt x="1156203" y="502390"/>
                  <a:pt x="1170748" y="442595"/>
                </a:cubicBezTo>
                <a:cubicBezTo>
                  <a:pt x="1148371" y="452654"/>
                  <a:pt x="1133266" y="457684"/>
                  <a:pt x="1119281" y="465507"/>
                </a:cubicBezTo>
                <a:cubicBezTo>
                  <a:pt x="1107533" y="472213"/>
                  <a:pt x="1098023" y="482831"/>
                  <a:pt x="1086834" y="490655"/>
                </a:cubicBezTo>
                <a:cubicBezTo>
                  <a:pt x="1054387" y="513567"/>
                  <a:pt x="1034248" y="509096"/>
                  <a:pt x="1019703" y="472772"/>
                </a:cubicBezTo>
                <a:cubicBezTo>
                  <a:pt x="1011312" y="451536"/>
                  <a:pt x="1007955" y="428624"/>
                  <a:pt x="1002361" y="406830"/>
                </a:cubicBezTo>
                <a:cubicBezTo>
                  <a:pt x="971593" y="411859"/>
                  <a:pt x="955929" y="425830"/>
                  <a:pt x="949775" y="452654"/>
                </a:cubicBezTo>
                <a:cubicBezTo>
                  <a:pt x="936908" y="506302"/>
                  <a:pt x="944181" y="558273"/>
                  <a:pt x="958726" y="6219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0"/>
          <p:cNvSpPr/>
          <p:nvPr/>
        </p:nvSpPr>
        <p:spPr>
          <a:xfrm rot="188886">
            <a:off x="4414929" y="3773693"/>
            <a:ext cx="823410" cy="1654767"/>
          </a:xfrm>
          <a:custGeom>
            <a:rect b="b" l="l" r="r" t="t"/>
            <a:pathLst>
              <a:path extrusionOk="0" h="3305405" w="1644335">
                <a:moveTo>
                  <a:pt x="829936" y="3304150"/>
                </a:moveTo>
                <a:cubicBezTo>
                  <a:pt x="782448" y="3301776"/>
                  <a:pt x="735553" y="3302963"/>
                  <a:pt x="690440" y="3296434"/>
                </a:cubicBezTo>
                <a:cubicBezTo>
                  <a:pt x="618614" y="3285748"/>
                  <a:pt x="547381" y="3271502"/>
                  <a:pt x="476743" y="3254881"/>
                </a:cubicBezTo>
                <a:cubicBezTo>
                  <a:pt x="423319" y="3242416"/>
                  <a:pt x="371675" y="3223420"/>
                  <a:pt x="318845" y="3207393"/>
                </a:cubicBezTo>
                <a:cubicBezTo>
                  <a:pt x="311721" y="3205019"/>
                  <a:pt x="303411" y="3203831"/>
                  <a:pt x="297475" y="3199676"/>
                </a:cubicBezTo>
                <a:cubicBezTo>
                  <a:pt x="208435" y="3139722"/>
                  <a:pt x="115239" y="3086298"/>
                  <a:pt x="43413" y="3004381"/>
                </a:cubicBezTo>
                <a:cubicBezTo>
                  <a:pt x="10765" y="2967578"/>
                  <a:pt x="-1107" y="2930774"/>
                  <a:pt x="80" y="2883286"/>
                </a:cubicBezTo>
                <a:cubicBezTo>
                  <a:pt x="2455" y="2809680"/>
                  <a:pt x="13733" y="2738447"/>
                  <a:pt x="33322" y="2668402"/>
                </a:cubicBezTo>
                <a:cubicBezTo>
                  <a:pt x="38071" y="2651188"/>
                  <a:pt x="46975" y="2635754"/>
                  <a:pt x="51724" y="2618540"/>
                </a:cubicBezTo>
                <a:cubicBezTo>
                  <a:pt x="58253" y="2596576"/>
                  <a:pt x="62408" y="2574020"/>
                  <a:pt x="67751" y="2552056"/>
                </a:cubicBezTo>
                <a:cubicBezTo>
                  <a:pt x="74281" y="2524750"/>
                  <a:pt x="81404" y="2498038"/>
                  <a:pt x="87933" y="2470733"/>
                </a:cubicBezTo>
                <a:cubicBezTo>
                  <a:pt x="89714" y="2463609"/>
                  <a:pt x="91495" y="2455893"/>
                  <a:pt x="93276" y="2448769"/>
                </a:cubicBezTo>
                <a:cubicBezTo>
                  <a:pt x="107522" y="2391784"/>
                  <a:pt x="121175" y="2334798"/>
                  <a:pt x="135422" y="2277812"/>
                </a:cubicBezTo>
                <a:cubicBezTo>
                  <a:pt x="142545" y="2249319"/>
                  <a:pt x="147294" y="2220232"/>
                  <a:pt x="156791" y="2192927"/>
                </a:cubicBezTo>
                <a:cubicBezTo>
                  <a:pt x="179942" y="2125850"/>
                  <a:pt x="206060" y="2059366"/>
                  <a:pt x="229804" y="1992289"/>
                </a:cubicBezTo>
                <a:cubicBezTo>
                  <a:pt x="242270" y="1957860"/>
                  <a:pt x="249987" y="1921650"/>
                  <a:pt x="263046" y="1887221"/>
                </a:cubicBezTo>
                <a:cubicBezTo>
                  <a:pt x="277886" y="1847450"/>
                  <a:pt x="296288" y="1808272"/>
                  <a:pt x="312909" y="1769095"/>
                </a:cubicBezTo>
                <a:cubicBezTo>
                  <a:pt x="315877" y="1761971"/>
                  <a:pt x="320625" y="1755442"/>
                  <a:pt x="322406" y="1748319"/>
                </a:cubicBezTo>
                <a:cubicBezTo>
                  <a:pt x="341995" y="1666995"/>
                  <a:pt x="382360" y="1593982"/>
                  <a:pt x="415008" y="1517407"/>
                </a:cubicBezTo>
                <a:cubicBezTo>
                  <a:pt x="429848" y="1482978"/>
                  <a:pt x="449437" y="1450924"/>
                  <a:pt x="459528" y="1413527"/>
                </a:cubicBezTo>
                <a:cubicBezTo>
                  <a:pt x="473775" y="1362477"/>
                  <a:pt x="499893" y="1314395"/>
                  <a:pt x="520076" y="1264533"/>
                </a:cubicBezTo>
                <a:cubicBezTo>
                  <a:pt x="545601" y="1202204"/>
                  <a:pt x="571126" y="1139876"/>
                  <a:pt x="596650" y="1077548"/>
                </a:cubicBezTo>
                <a:cubicBezTo>
                  <a:pt x="607929" y="1050242"/>
                  <a:pt x="619801" y="1023530"/>
                  <a:pt x="631673" y="996818"/>
                </a:cubicBezTo>
                <a:cubicBezTo>
                  <a:pt x="649481" y="957047"/>
                  <a:pt x="665508" y="916682"/>
                  <a:pt x="685097" y="878097"/>
                </a:cubicBezTo>
                <a:cubicBezTo>
                  <a:pt x="697563" y="854353"/>
                  <a:pt x="707060" y="827641"/>
                  <a:pt x="738521" y="816956"/>
                </a:cubicBezTo>
                <a:cubicBezTo>
                  <a:pt x="750393" y="812801"/>
                  <a:pt x="756923" y="790838"/>
                  <a:pt x="765233" y="776591"/>
                </a:cubicBezTo>
                <a:cubicBezTo>
                  <a:pt x="780667" y="749879"/>
                  <a:pt x="804411" y="741569"/>
                  <a:pt x="833498" y="744537"/>
                </a:cubicBezTo>
                <a:cubicBezTo>
                  <a:pt x="860210" y="746911"/>
                  <a:pt x="879205" y="763532"/>
                  <a:pt x="889890" y="785495"/>
                </a:cubicBezTo>
                <a:cubicBezTo>
                  <a:pt x="917196" y="841888"/>
                  <a:pt x="946282" y="897686"/>
                  <a:pt x="967058" y="956453"/>
                </a:cubicBezTo>
                <a:cubicBezTo>
                  <a:pt x="1013953" y="1090607"/>
                  <a:pt x="1055505" y="1225949"/>
                  <a:pt x="1101212" y="1360696"/>
                </a:cubicBezTo>
                <a:cubicBezTo>
                  <a:pt x="1132673" y="1453892"/>
                  <a:pt x="1168883" y="1545306"/>
                  <a:pt x="1202125" y="1637909"/>
                </a:cubicBezTo>
                <a:cubicBezTo>
                  <a:pt x="1229430" y="1713296"/>
                  <a:pt x="1257330" y="1788683"/>
                  <a:pt x="1282855" y="1865258"/>
                </a:cubicBezTo>
                <a:cubicBezTo>
                  <a:pt x="1308379" y="1941239"/>
                  <a:pt x="1330936" y="2018408"/>
                  <a:pt x="1354680" y="2094982"/>
                </a:cubicBezTo>
                <a:cubicBezTo>
                  <a:pt x="1368333" y="2140096"/>
                  <a:pt x="1380205" y="2185803"/>
                  <a:pt x="1393858" y="2230917"/>
                </a:cubicBezTo>
                <a:cubicBezTo>
                  <a:pt x="1410479" y="2284341"/>
                  <a:pt x="1428881" y="2337766"/>
                  <a:pt x="1446689" y="2390596"/>
                </a:cubicBezTo>
                <a:cubicBezTo>
                  <a:pt x="1482305" y="2495664"/>
                  <a:pt x="1517327" y="2600732"/>
                  <a:pt x="1554131" y="2705799"/>
                </a:cubicBezTo>
                <a:cubicBezTo>
                  <a:pt x="1566596" y="2742009"/>
                  <a:pt x="1584404" y="2776438"/>
                  <a:pt x="1596870" y="2812648"/>
                </a:cubicBezTo>
                <a:cubicBezTo>
                  <a:pt x="1614085" y="2860136"/>
                  <a:pt x="1629518" y="2908811"/>
                  <a:pt x="1643171" y="2957486"/>
                </a:cubicBezTo>
                <a:cubicBezTo>
                  <a:pt x="1646139" y="2966984"/>
                  <a:pt x="1643171" y="2981824"/>
                  <a:pt x="1637235" y="2990135"/>
                </a:cubicBezTo>
                <a:cubicBezTo>
                  <a:pt x="1618833" y="3017440"/>
                  <a:pt x="1600432" y="3045933"/>
                  <a:pt x="1576094" y="3067897"/>
                </a:cubicBezTo>
                <a:cubicBezTo>
                  <a:pt x="1547008" y="3094609"/>
                  <a:pt x="1513172" y="3115978"/>
                  <a:pt x="1480524" y="3137348"/>
                </a:cubicBezTo>
                <a:cubicBezTo>
                  <a:pt x="1447876" y="3159311"/>
                  <a:pt x="1415228" y="3182462"/>
                  <a:pt x="1379612" y="3197895"/>
                </a:cubicBezTo>
                <a:cubicBezTo>
                  <a:pt x="1301256" y="3231731"/>
                  <a:pt x="1222307" y="3262004"/>
                  <a:pt x="1136235" y="3276251"/>
                </a:cubicBezTo>
                <a:cubicBezTo>
                  <a:pt x="1050162" y="3290498"/>
                  <a:pt x="963497" y="3291685"/>
                  <a:pt x="877424" y="3304744"/>
                </a:cubicBezTo>
                <a:cubicBezTo>
                  <a:pt x="861991" y="3306525"/>
                  <a:pt x="844776" y="3304150"/>
                  <a:pt x="829936" y="3304150"/>
                </a:cubicBezTo>
                <a:close/>
                <a:moveTo>
                  <a:pt x="70719" y="2941459"/>
                </a:moveTo>
                <a:cubicBezTo>
                  <a:pt x="99212" y="2965797"/>
                  <a:pt x="126517" y="2992509"/>
                  <a:pt x="157385" y="3014472"/>
                </a:cubicBezTo>
                <a:cubicBezTo>
                  <a:pt x="188252" y="3037029"/>
                  <a:pt x="224462" y="3052463"/>
                  <a:pt x="253548" y="3076801"/>
                </a:cubicBezTo>
                <a:cubicBezTo>
                  <a:pt x="282041" y="3100545"/>
                  <a:pt x="315283" y="3114198"/>
                  <a:pt x="348525" y="3125476"/>
                </a:cubicBezTo>
                <a:cubicBezTo>
                  <a:pt x="410259" y="3146252"/>
                  <a:pt x="473775" y="3162279"/>
                  <a:pt x="536697" y="3178900"/>
                </a:cubicBezTo>
                <a:cubicBezTo>
                  <a:pt x="572313" y="3188398"/>
                  <a:pt x="608522" y="3198489"/>
                  <a:pt x="644732" y="3203831"/>
                </a:cubicBezTo>
                <a:cubicBezTo>
                  <a:pt x="710028" y="3213329"/>
                  <a:pt x="775918" y="3222233"/>
                  <a:pt x="842995" y="3219265"/>
                </a:cubicBezTo>
                <a:cubicBezTo>
                  <a:pt x="888703" y="3216891"/>
                  <a:pt x="935597" y="3222233"/>
                  <a:pt x="980711" y="3216297"/>
                </a:cubicBezTo>
                <a:cubicBezTo>
                  <a:pt x="1061441" y="3206206"/>
                  <a:pt x="1142171" y="3194927"/>
                  <a:pt x="1219933" y="3168215"/>
                </a:cubicBezTo>
                <a:cubicBezTo>
                  <a:pt x="1305411" y="3139129"/>
                  <a:pt x="1390297" y="3110636"/>
                  <a:pt x="1463903" y="3056025"/>
                </a:cubicBezTo>
                <a:cubicBezTo>
                  <a:pt x="1497145" y="3031093"/>
                  <a:pt x="1530980" y="3007349"/>
                  <a:pt x="1563035" y="2984199"/>
                </a:cubicBezTo>
                <a:cubicBezTo>
                  <a:pt x="1547008" y="2937304"/>
                  <a:pt x="1533355" y="2895158"/>
                  <a:pt x="1518515" y="2853013"/>
                </a:cubicBezTo>
                <a:cubicBezTo>
                  <a:pt x="1497145" y="2794246"/>
                  <a:pt x="1473401" y="2736073"/>
                  <a:pt x="1453218" y="2677306"/>
                </a:cubicBezTo>
                <a:cubicBezTo>
                  <a:pt x="1439566" y="2637535"/>
                  <a:pt x="1430662" y="2595983"/>
                  <a:pt x="1419383" y="2555618"/>
                </a:cubicBezTo>
                <a:cubicBezTo>
                  <a:pt x="1402762" y="2498038"/>
                  <a:pt x="1385548" y="2441052"/>
                  <a:pt x="1367740" y="2384067"/>
                </a:cubicBezTo>
                <a:cubicBezTo>
                  <a:pt x="1359429" y="2357948"/>
                  <a:pt x="1349932" y="2332423"/>
                  <a:pt x="1338653" y="2300369"/>
                </a:cubicBezTo>
                <a:cubicBezTo>
                  <a:pt x="1320845" y="2331830"/>
                  <a:pt x="1306599" y="2356167"/>
                  <a:pt x="1293539" y="2380505"/>
                </a:cubicBezTo>
                <a:cubicBezTo>
                  <a:pt x="1262079" y="2437491"/>
                  <a:pt x="1216371" y="2476075"/>
                  <a:pt x="1151075" y="2483792"/>
                </a:cubicBezTo>
                <a:cubicBezTo>
                  <a:pt x="1123176" y="2487354"/>
                  <a:pt x="1093495" y="2481418"/>
                  <a:pt x="1063222" y="2480230"/>
                </a:cubicBezTo>
                <a:cubicBezTo>
                  <a:pt x="1028199" y="2544339"/>
                  <a:pt x="982492" y="2603106"/>
                  <a:pt x="925506" y="2653562"/>
                </a:cubicBezTo>
                <a:cubicBezTo>
                  <a:pt x="858429" y="2712922"/>
                  <a:pt x="755142" y="2721233"/>
                  <a:pt x="679755" y="2671964"/>
                </a:cubicBezTo>
                <a:cubicBezTo>
                  <a:pt x="670851" y="2666028"/>
                  <a:pt x="661353" y="2660092"/>
                  <a:pt x="650668" y="2652969"/>
                </a:cubicBezTo>
                <a:cubicBezTo>
                  <a:pt x="615052" y="2719452"/>
                  <a:pt x="568158" y="2768721"/>
                  <a:pt x="502861" y="2801369"/>
                </a:cubicBezTo>
                <a:cubicBezTo>
                  <a:pt x="457748" y="2823926"/>
                  <a:pt x="413821" y="2832237"/>
                  <a:pt x="366333" y="2817990"/>
                </a:cubicBezTo>
                <a:cubicBezTo>
                  <a:pt x="342589" y="2810867"/>
                  <a:pt x="320625" y="2796620"/>
                  <a:pt x="299256" y="2785935"/>
                </a:cubicBezTo>
                <a:cubicBezTo>
                  <a:pt x="274324" y="2806118"/>
                  <a:pt x="250580" y="2826894"/>
                  <a:pt x="225055" y="2846483"/>
                </a:cubicBezTo>
                <a:cubicBezTo>
                  <a:pt x="205467" y="2861323"/>
                  <a:pt x="183503" y="2872008"/>
                  <a:pt x="157385" y="2867259"/>
                </a:cubicBezTo>
                <a:cubicBezTo>
                  <a:pt x="136609" y="2863697"/>
                  <a:pt x="115833" y="2860136"/>
                  <a:pt x="90901" y="2855981"/>
                </a:cubicBezTo>
                <a:cubicBezTo>
                  <a:pt x="84965" y="2882099"/>
                  <a:pt x="78436" y="2908811"/>
                  <a:pt x="70719" y="2941459"/>
                </a:cubicBezTo>
                <a:close/>
                <a:moveTo>
                  <a:pt x="326561" y="2740822"/>
                </a:moveTo>
                <a:cubicBezTo>
                  <a:pt x="377018" y="2773470"/>
                  <a:pt x="437565" y="2768721"/>
                  <a:pt x="482679" y="2737854"/>
                </a:cubicBezTo>
                <a:cubicBezTo>
                  <a:pt x="530167" y="2705799"/>
                  <a:pt x="558660" y="2660092"/>
                  <a:pt x="590121" y="2614384"/>
                </a:cubicBezTo>
                <a:cubicBezTo>
                  <a:pt x="606742" y="2590047"/>
                  <a:pt x="606742" y="2568677"/>
                  <a:pt x="593682" y="2543746"/>
                </a:cubicBezTo>
                <a:cubicBezTo>
                  <a:pt x="585372" y="2528312"/>
                  <a:pt x="578249" y="2511098"/>
                  <a:pt x="575874" y="2493883"/>
                </a:cubicBezTo>
                <a:cubicBezTo>
                  <a:pt x="564002" y="2423838"/>
                  <a:pt x="565783" y="2353793"/>
                  <a:pt x="580623" y="2284341"/>
                </a:cubicBezTo>
                <a:cubicBezTo>
                  <a:pt x="590714" y="2234479"/>
                  <a:pt x="609710" y="2188771"/>
                  <a:pt x="641171" y="2149000"/>
                </a:cubicBezTo>
                <a:cubicBezTo>
                  <a:pt x="661947" y="2122882"/>
                  <a:pt x="688065" y="2102699"/>
                  <a:pt x="723681" y="2113384"/>
                </a:cubicBezTo>
                <a:cubicBezTo>
                  <a:pt x="756923" y="2123475"/>
                  <a:pt x="778886" y="2147813"/>
                  <a:pt x="780667" y="2182835"/>
                </a:cubicBezTo>
                <a:cubicBezTo>
                  <a:pt x="781854" y="2211328"/>
                  <a:pt x="778886" y="2241602"/>
                  <a:pt x="771763" y="2269501"/>
                </a:cubicBezTo>
                <a:cubicBezTo>
                  <a:pt x="747425" y="2368633"/>
                  <a:pt x="727243" y="2468952"/>
                  <a:pt x="688659" y="2564522"/>
                </a:cubicBezTo>
                <a:cubicBezTo>
                  <a:pt x="685691" y="2572239"/>
                  <a:pt x="684504" y="2582924"/>
                  <a:pt x="687472" y="2590047"/>
                </a:cubicBezTo>
                <a:cubicBezTo>
                  <a:pt x="701124" y="2622695"/>
                  <a:pt x="754549" y="2645252"/>
                  <a:pt x="788978" y="2633380"/>
                </a:cubicBezTo>
                <a:cubicBezTo>
                  <a:pt x="865552" y="2607261"/>
                  <a:pt x="924319" y="2558586"/>
                  <a:pt x="968245" y="2490915"/>
                </a:cubicBezTo>
                <a:cubicBezTo>
                  <a:pt x="993770" y="2451737"/>
                  <a:pt x="1019889" y="2414340"/>
                  <a:pt x="978337" y="2369820"/>
                </a:cubicBezTo>
                <a:cubicBezTo>
                  <a:pt x="976556" y="2368039"/>
                  <a:pt x="977149" y="2365071"/>
                  <a:pt x="976556" y="2362697"/>
                </a:cubicBezTo>
                <a:cubicBezTo>
                  <a:pt x="960529" y="2313428"/>
                  <a:pt x="950437" y="2263565"/>
                  <a:pt x="958154" y="2211922"/>
                </a:cubicBezTo>
                <a:cubicBezTo>
                  <a:pt x="965871" y="2158498"/>
                  <a:pt x="978337" y="2106261"/>
                  <a:pt x="1016327" y="2064709"/>
                </a:cubicBezTo>
                <a:cubicBezTo>
                  <a:pt x="1025231" y="2055211"/>
                  <a:pt x="1037697" y="2045120"/>
                  <a:pt x="1050162" y="2042745"/>
                </a:cubicBezTo>
                <a:cubicBezTo>
                  <a:pt x="1092902" y="2033841"/>
                  <a:pt x="1138016" y="2062334"/>
                  <a:pt x="1145732" y="2105074"/>
                </a:cubicBezTo>
                <a:cubicBezTo>
                  <a:pt x="1151668" y="2135941"/>
                  <a:pt x="1154043" y="2169183"/>
                  <a:pt x="1151075" y="2200644"/>
                </a:cubicBezTo>
                <a:cubicBezTo>
                  <a:pt x="1144545" y="2273063"/>
                  <a:pt x="1124363" y="2342515"/>
                  <a:pt x="1095276" y="2409592"/>
                </a:cubicBezTo>
                <a:cubicBezTo>
                  <a:pt x="1125550" y="2421464"/>
                  <a:pt x="1124956" y="2420276"/>
                  <a:pt x="1146326" y="2417308"/>
                </a:cubicBezTo>
                <a:cubicBezTo>
                  <a:pt x="1186097" y="2411372"/>
                  <a:pt x="1213997" y="2387035"/>
                  <a:pt x="1237147" y="2358542"/>
                </a:cubicBezTo>
                <a:cubicBezTo>
                  <a:pt x="1263859" y="2324707"/>
                  <a:pt x="1285823" y="2286716"/>
                  <a:pt x="1308379" y="2249319"/>
                </a:cubicBezTo>
                <a:cubicBezTo>
                  <a:pt x="1317877" y="2233885"/>
                  <a:pt x="1319064" y="2217264"/>
                  <a:pt x="1311941" y="2198269"/>
                </a:cubicBezTo>
                <a:cubicBezTo>
                  <a:pt x="1294133" y="2150781"/>
                  <a:pt x="1279887" y="2101512"/>
                  <a:pt x="1264453" y="2052836"/>
                </a:cubicBezTo>
                <a:cubicBezTo>
                  <a:pt x="1244270" y="1989915"/>
                  <a:pt x="1224682" y="1926993"/>
                  <a:pt x="1203312" y="1864071"/>
                </a:cubicBezTo>
                <a:cubicBezTo>
                  <a:pt x="1172445" y="1772656"/>
                  <a:pt x="1140390" y="1681241"/>
                  <a:pt x="1107742" y="1589827"/>
                </a:cubicBezTo>
                <a:cubicBezTo>
                  <a:pt x="1101212" y="1570832"/>
                  <a:pt x="1092308" y="1552430"/>
                  <a:pt x="1082811" y="1529873"/>
                </a:cubicBezTo>
                <a:cubicBezTo>
                  <a:pt x="1038884" y="1575580"/>
                  <a:pt x="987834" y="1592201"/>
                  <a:pt x="931442" y="1590420"/>
                </a:cubicBezTo>
                <a:cubicBezTo>
                  <a:pt x="917196" y="1619507"/>
                  <a:pt x="903543" y="1646813"/>
                  <a:pt x="891077" y="1674118"/>
                </a:cubicBezTo>
                <a:cubicBezTo>
                  <a:pt x="868520" y="1722200"/>
                  <a:pt x="836466" y="1763752"/>
                  <a:pt x="797882" y="1799962"/>
                </a:cubicBezTo>
                <a:cubicBezTo>
                  <a:pt x="755736" y="1839733"/>
                  <a:pt x="707060" y="1861697"/>
                  <a:pt x="647107" y="1842701"/>
                </a:cubicBezTo>
                <a:cubicBezTo>
                  <a:pt x="639983" y="1840327"/>
                  <a:pt x="632267" y="1839733"/>
                  <a:pt x="625143" y="1837953"/>
                </a:cubicBezTo>
                <a:cubicBezTo>
                  <a:pt x="626924" y="1840921"/>
                  <a:pt x="629299" y="1843295"/>
                  <a:pt x="631079" y="1846263"/>
                </a:cubicBezTo>
                <a:cubicBezTo>
                  <a:pt x="601993" y="1871194"/>
                  <a:pt x="573500" y="1896719"/>
                  <a:pt x="543820" y="1921057"/>
                </a:cubicBezTo>
                <a:cubicBezTo>
                  <a:pt x="489208" y="1965577"/>
                  <a:pt x="431035" y="2001193"/>
                  <a:pt x="356242" y="1992883"/>
                </a:cubicBezTo>
                <a:cubicBezTo>
                  <a:pt x="339027" y="1991102"/>
                  <a:pt x="328936" y="1998225"/>
                  <a:pt x="323000" y="2011878"/>
                </a:cubicBezTo>
                <a:cubicBezTo>
                  <a:pt x="317657" y="2023156"/>
                  <a:pt x="314096" y="2035622"/>
                  <a:pt x="310534" y="2048088"/>
                </a:cubicBezTo>
                <a:cubicBezTo>
                  <a:pt x="297475" y="2094389"/>
                  <a:pt x="286196" y="2141283"/>
                  <a:pt x="272544" y="2187584"/>
                </a:cubicBezTo>
                <a:cubicBezTo>
                  <a:pt x="256516" y="2242196"/>
                  <a:pt x="236334" y="2295620"/>
                  <a:pt x="223868" y="2351419"/>
                </a:cubicBezTo>
                <a:cubicBezTo>
                  <a:pt x="209622" y="2414340"/>
                  <a:pt x="191220" y="2476669"/>
                  <a:pt x="174006" y="2538997"/>
                </a:cubicBezTo>
                <a:cubicBezTo>
                  <a:pt x="165102" y="2571052"/>
                  <a:pt x="151449" y="2601919"/>
                  <a:pt x="146700" y="2633973"/>
                </a:cubicBezTo>
                <a:cubicBezTo>
                  <a:pt x="139577" y="2678493"/>
                  <a:pt x="128892" y="2721233"/>
                  <a:pt x="114645" y="2763379"/>
                </a:cubicBezTo>
                <a:cubicBezTo>
                  <a:pt x="109897" y="2777031"/>
                  <a:pt x="110490" y="2791871"/>
                  <a:pt x="108709" y="2807899"/>
                </a:cubicBezTo>
                <a:cubicBezTo>
                  <a:pt x="177567" y="2806118"/>
                  <a:pt x="207841" y="2757443"/>
                  <a:pt x="243457" y="2716484"/>
                </a:cubicBezTo>
                <a:cubicBezTo>
                  <a:pt x="246425" y="2712922"/>
                  <a:pt x="244051" y="2704018"/>
                  <a:pt x="242864" y="2698082"/>
                </a:cubicBezTo>
                <a:cubicBezTo>
                  <a:pt x="232772" y="2656530"/>
                  <a:pt x="235147" y="2614384"/>
                  <a:pt x="240489" y="2572239"/>
                </a:cubicBezTo>
                <a:cubicBezTo>
                  <a:pt x="246425" y="2525938"/>
                  <a:pt x="258891" y="2482011"/>
                  <a:pt x="295694" y="2449363"/>
                </a:cubicBezTo>
                <a:cubicBezTo>
                  <a:pt x="328936" y="2420276"/>
                  <a:pt x="363365" y="2424432"/>
                  <a:pt x="391264" y="2458861"/>
                </a:cubicBezTo>
                <a:cubicBezTo>
                  <a:pt x="415602" y="2488541"/>
                  <a:pt x="412634" y="2521189"/>
                  <a:pt x="404323" y="2553837"/>
                </a:cubicBezTo>
                <a:cubicBezTo>
                  <a:pt x="387109" y="2620320"/>
                  <a:pt x="363958" y="2682055"/>
                  <a:pt x="326561" y="2740822"/>
                </a:cubicBezTo>
                <a:close/>
                <a:moveTo>
                  <a:pt x="360990" y="1939458"/>
                </a:moveTo>
                <a:cubicBezTo>
                  <a:pt x="375237" y="1935897"/>
                  <a:pt x="386515" y="1935303"/>
                  <a:pt x="396607" y="1931148"/>
                </a:cubicBezTo>
                <a:cubicBezTo>
                  <a:pt x="461903" y="1901468"/>
                  <a:pt x="512359" y="1853386"/>
                  <a:pt x="558066" y="1799368"/>
                </a:cubicBezTo>
                <a:cubicBezTo>
                  <a:pt x="567564" y="1788090"/>
                  <a:pt x="563409" y="1776218"/>
                  <a:pt x="560441" y="1763159"/>
                </a:cubicBezTo>
                <a:cubicBezTo>
                  <a:pt x="554505" y="1734666"/>
                  <a:pt x="549756" y="1705579"/>
                  <a:pt x="548569" y="1676493"/>
                </a:cubicBezTo>
                <a:cubicBezTo>
                  <a:pt x="547975" y="1653936"/>
                  <a:pt x="554505" y="1630785"/>
                  <a:pt x="555692" y="1608228"/>
                </a:cubicBezTo>
                <a:cubicBezTo>
                  <a:pt x="557473" y="1563708"/>
                  <a:pt x="574687" y="1526905"/>
                  <a:pt x="604367" y="1494257"/>
                </a:cubicBezTo>
                <a:cubicBezTo>
                  <a:pt x="623363" y="1472887"/>
                  <a:pt x="643545" y="1468732"/>
                  <a:pt x="669664" y="1481198"/>
                </a:cubicBezTo>
                <a:cubicBezTo>
                  <a:pt x="710028" y="1499599"/>
                  <a:pt x="728430" y="1536996"/>
                  <a:pt x="720713" y="1590420"/>
                </a:cubicBezTo>
                <a:cubicBezTo>
                  <a:pt x="712403" y="1648593"/>
                  <a:pt x="702905" y="1706766"/>
                  <a:pt x="674412" y="1759597"/>
                </a:cubicBezTo>
                <a:cubicBezTo>
                  <a:pt x="669664" y="1767907"/>
                  <a:pt x="666696" y="1776811"/>
                  <a:pt x="661947" y="1788090"/>
                </a:cubicBezTo>
                <a:cubicBezTo>
                  <a:pt x="693408" y="1789871"/>
                  <a:pt x="714777" y="1775031"/>
                  <a:pt x="734366" y="1759597"/>
                </a:cubicBezTo>
                <a:cubicBezTo>
                  <a:pt x="799069" y="1707360"/>
                  <a:pt x="838247" y="1637909"/>
                  <a:pt x="865552" y="1561334"/>
                </a:cubicBezTo>
                <a:cubicBezTo>
                  <a:pt x="868520" y="1553617"/>
                  <a:pt x="865552" y="1540558"/>
                  <a:pt x="860803" y="1533434"/>
                </a:cubicBezTo>
                <a:cubicBezTo>
                  <a:pt x="824594" y="1477636"/>
                  <a:pt x="829936" y="1415901"/>
                  <a:pt x="833498" y="1354760"/>
                </a:cubicBezTo>
                <a:cubicBezTo>
                  <a:pt x="834685" y="1333984"/>
                  <a:pt x="845963" y="1313208"/>
                  <a:pt x="856055" y="1294213"/>
                </a:cubicBezTo>
                <a:cubicBezTo>
                  <a:pt x="870895" y="1267501"/>
                  <a:pt x="913040" y="1259190"/>
                  <a:pt x="932036" y="1282341"/>
                </a:cubicBezTo>
                <a:cubicBezTo>
                  <a:pt x="947469" y="1301336"/>
                  <a:pt x="963497" y="1326861"/>
                  <a:pt x="964090" y="1350011"/>
                </a:cubicBezTo>
                <a:cubicBezTo>
                  <a:pt x="965871" y="1398093"/>
                  <a:pt x="957561" y="1446175"/>
                  <a:pt x="952812" y="1494850"/>
                </a:cubicBezTo>
                <a:cubicBezTo>
                  <a:pt x="951625" y="1508503"/>
                  <a:pt x="948657" y="1521562"/>
                  <a:pt x="946282" y="1538183"/>
                </a:cubicBezTo>
                <a:cubicBezTo>
                  <a:pt x="999113" y="1535809"/>
                  <a:pt x="1035322" y="1513846"/>
                  <a:pt x="1063815" y="1482385"/>
                </a:cubicBezTo>
                <a:cubicBezTo>
                  <a:pt x="991396" y="1246131"/>
                  <a:pt x="920757" y="1014626"/>
                  <a:pt x="849525" y="783715"/>
                </a:cubicBezTo>
                <a:cubicBezTo>
                  <a:pt x="828155" y="783121"/>
                  <a:pt x="813909" y="792025"/>
                  <a:pt x="805005" y="806865"/>
                </a:cubicBezTo>
                <a:cubicBezTo>
                  <a:pt x="784229" y="840107"/>
                  <a:pt x="764046" y="873942"/>
                  <a:pt x="746832" y="909558"/>
                </a:cubicBezTo>
                <a:cubicBezTo>
                  <a:pt x="730805" y="943987"/>
                  <a:pt x="718932" y="980791"/>
                  <a:pt x="705873" y="1016407"/>
                </a:cubicBezTo>
                <a:cubicBezTo>
                  <a:pt x="667289" y="1122662"/>
                  <a:pt x="629892" y="1230104"/>
                  <a:pt x="588934" y="1335765"/>
                </a:cubicBezTo>
                <a:cubicBezTo>
                  <a:pt x="568158" y="1389783"/>
                  <a:pt x="550943" y="1445581"/>
                  <a:pt x="524231" y="1498412"/>
                </a:cubicBezTo>
                <a:cubicBezTo>
                  <a:pt x="496332" y="1553617"/>
                  <a:pt x="476149" y="1612977"/>
                  <a:pt x="455967" y="1671744"/>
                </a:cubicBezTo>
                <a:cubicBezTo>
                  <a:pt x="435784" y="1730511"/>
                  <a:pt x="395419" y="1781560"/>
                  <a:pt x="389483" y="1845669"/>
                </a:cubicBezTo>
                <a:cubicBezTo>
                  <a:pt x="388890" y="1850418"/>
                  <a:pt x="386515" y="1855761"/>
                  <a:pt x="383547" y="1859322"/>
                </a:cubicBezTo>
                <a:cubicBezTo>
                  <a:pt x="365146" y="1880098"/>
                  <a:pt x="363958" y="1905623"/>
                  <a:pt x="360990" y="1939458"/>
                </a:cubicBezTo>
                <a:close/>
                <a:moveTo>
                  <a:pt x="647107" y="2486760"/>
                </a:moveTo>
                <a:cubicBezTo>
                  <a:pt x="652449" y="2479043"/>
                  <a:pt x="655417" y="2476669"/>
                  <a:pt x="656604" y="2473107"/>
                </a:cubicBezTo>
                <a:cubicBezTo>
                  <a:pt x="681536" y="2388816"/>
                  <a:pt x="707060" y="2305118"/>
                  <a:pt x="730211" y="2220232"/>
                </a:cubicBezTo>
                <a:cubicBezTo>
                  <a:pt x="734960" y="2201831"/>
                  <a:pt x="730805" y="2181055"/>
                  <a:pt x="730805" y="2152562"/>
                </a:cubicBezTo>
                <a:cubicBezTo>
                  <a:pt x="715371" y="2162653"/>
                  <a:pt x="702312" y="2166808"/>
                  <a:pt x="695782" y="2175712"/>
                </a:cubicBezTo>
                <a:cubicBezTo>
                  <a:pt x="683910" y="2191739"/>
                  <a:pt x="673225" y="2210141"/>
                  <a:pt x="666102" y="2228543"/>
                </a:cubicBezTo>
                <a:cubicBezTo>
                  <a:pt x="637609" y="2301556"/>
                  <a:pt x="634047" y="2377537"/>
                  <a:pt x="639390" y="2454705"/>
                </a:cubicBezTo>
                <a:cubicBezTo>
                  <a:pt x="639983" y="2464203"/>
                  <a:pt x="643545" y="2473701"/>
                  <a:pt x="647107" y="2486760"/>
                </a:cubicBezTo>
                <a:close/>
                <a:moveTo>
                  <a:pt x="1043039" y="2353199"/>
                </a:moveTo>
                <a:cubicBezTo>
                  <a:pt x="1082811" y="2273063"/>
                  <a:pt x="1102993" y="2193520"/>
                  <a:pt x="1092308" y="2103293"/>
                </a:cubicBezTo>
                <a:cubicBezTo>
                  <a:pt x="1030574" y="2145439"/>
                  <a:pt x="1003268" y="2286716"/>
                  <a:pt x="1043039" y="2353199"/>
                </a:cubicBezTo>
                <a:close/>
                <a:moveTo>
                  <a:pt x="658979" y="1532841"/>
                </a:moveTo>
                <a:cubicBezTo>
                  <a:pt x="635828" y="1534622"/>
                  <a:pt x="634047" y="1552430"/>
                  <a:pt x="628705" y="1565489"/>
                </a:cubicBezTo>
                <a:cubicBezTo>
                  <a:pt x="610897" y="1607635"/>
                  <a:pt x="604367" y="1651561"/>
                  <a:pt x="614459" y="1702017"/>
                </a:cubicBezTo>
                <a:cubicBezTo>
                  <a:pt x="644139" y="1643845"/>
                  <a:pt x="653636" y="1607635"/>
                  <a:pt x="658979" y="1532841"/>
                </a:cubicBezTo>
                <a:close/>
                <a:moveTo>
                  <a:pt x="296881" y="2620320"/>
                </a:moveTo>
                <a:cubicBezTo>
                  <a:pt x="331310" y="2562741"/>
                  <a:pt x="343182" y="2524157"/>
                  <a:pt x="337246" y="2493290"/>
                </a:cubicBezTo>
                <a:cubicBezTo>
                  <a:pt x="308160" y="2522970"/>
                  <a:pt x="292133" y="2574020"/>
                  <a:pt x="296881" y="2620320"/>
                </a:cubicBezTo>
                <a:close/>
                <a:moveTo>
                  <a:pt x="902356" y="1341107"/>
                </a:moveTo>
                <a:cubicBezTo>
                  <a:pt x="891077" y="1376723"/>
                  <a:pt x="883360" y="1411746"/>
                  <a:pt x="891077" y="1448549"/>
                </a:cubicBezTo>
                <a:cubicBezTo>
                  <a:pt x="904136" y="1413527"/>
                  <a:pt x="912447" y="1377911"/>
                  <a:pt x="902356" y="1341107"/>
                </a:cubicBezTo>
                <a:close/>
                <a:moveTo>
                  <a:pt x="758704" y="381252"/>
                </a:moveTo>
                <a:cubicBezTo>
                  <a:pt x="778293" y="330796"/>
                  <a:pt x="797882" y="282121"/>
                  <a:pt x="816283" y="233445"/>
                </a:cubicBezTo>
                <a:cubicBezTo>
                  <a:pt x="842995" y="161619"/>
                  <a:pt x="880392" y="96917"/>
                  <a:pt x="938565" y="46461"/>
                </a:cubicBezTo>
                <a:cubicBezTo>
                  <a:pt x="956373" y="30433"/>
                  <a:pt x="977149" y="16780"/>
                  <a:pt x="999113" y="6689"/>
                </a:cubicBezTo>
                <a:cubicBezTo>
                  <a:pt x="1039478" y="-12306"/>
                  <a:pt x="1092902" y="10844"/>
                  <a:pt x="1114865" y="54771"/>
                </a:cubicBezTo>
                <a:cubicBezTo>
                  <a:pt x="1129705" y="83858"/>
                  <a:pt x="1133860" y="115318"/>
                  <a:pt x="1135048" y="147967"/>
                </a:cubicBezTo>
                <a:cubicBezTo>
                  <a:pt x="1135641" y="159245"/>
                  <a:pt x="1137422" y="169930"/>
                  <a:pt x="1138609" y="182989"/>
                </a:cubicBezTo>
                <a:cubicBezTo>
                  <a:pt x="1164134" y="170523"/>
                  <a:pt x="1184910" y="158651"/>
                  <a:pt x="1206874" y="149154"/>
                </a:cubicBezTo>
                <a:cubicBezTo>
                  <a:pt x="1251987" y="129565"/>
                  <a:pt x="1298288" y="127191"/>
                  <a:pt x="1345183" y="143218"/>
                </a:cubicBezTo>
                <a:cubicBezTo>
                  <a:pt x="1390297" y="158651"/>
                  <a:pt x="1409885" y="188332"/>
                  <a:pt x="1407511" y="236413"/>
                </a:cubicBezTo>
                <a:cubicBezTo>
                  <a:pt x="1404543" y="305865"/>
                  <a:pt x="1380205" y="367599"/>
                  <a:pt x="1345183" y="426960"/>
                </a:cubicBezTo>
                <a:cubicBezTo>
                  <a:pt x="1308379" y="489882"/>
                  <a:pt x="1253175" y="535589"/>
                  <a:pt x="1203906" y="587232"/>
                </a:cubicBezTo>
                <a:cubicBezTo>
                  <a:pt x="1163541" y="629378"/>
                  <a:pt x="1115459" y="661433"/>
                  <a:pt x="1063815" y="686958"/>
                </a:cubicBezTo>
                <a:cubicBezTo>
                  <a:pt x="1034729" y="701204"/>
                  <a:pt x="1000300" y="705359"/>
                  <a:pt x="967652" y="711295"/>
                </a:cubicBezTo>
                <a:cubicBezTo>
                  <a:pt x="958748" y="713076"/>
                  <a:pt x="945095" y="705953"/>
                  <a:pt x="937972" y="699423"/>
                </a:cubicBezTo>
                <a:cubicBezTo>
                  <a:pt x="924912" y="687551"/>
                  <a:pt x="929068" y="672117"/>
                  <a:pt x="946282" y="667369"/>
                </a:cubicBezTo>
                <a:cubicBezTo>
                  <a:pt x="1027606" y="644812"/>
                  <a:pt x="1090527" y="591981"/>
                  <a:pt x="1151668" y="537963"/>
                </a:cubicBezTo>
                <a:cubicBezTo>
                  <a:pt x="1200344" y="495224"/>
                  <a:pt x="1244864" y="447736"/>
                  <a:pt x="1289978" y="400248"/>
                </a:cubicBezTo>
                <a:cubicBezTo>
                  <a:pt x="1322626" y="365819"/>
                  <a:pt x="1335685" y="321298"/>
                  <a:pt x="1350525" y="277966"/>
                </a:cubicBezTo>
                <a:cubicBezTo>
                  <a:pt x="1356461" y="261345"/>
                  <a:pt x="1360616" y="243537"/>
                  <a:pt x="1362991" y="225728"/>
                </a:cubicBezTo>
                <a:cubicBezTo>
                  <a:pt x="1366552" y="199610"/>
                  <a:pt x="1358836" y="190112"/>
                  <a:pt x="1333311" y="186551"/>
                </a:cubicBezTo>
                <a:cubicBezTo>
                  <a:pt x="1291759" y="180615"/>
                  <a:pt x="1252581" y="187144"/>
                  <a:pt x="1214590" y="206140"/>
                </a:cubicBezTo>
                <a:cubicBezTo>
                  <a:pt x="1156417" y="234633"/>
                  <a:pt x="1124956" y="278559"/>
                  <a:pt x="1113678" y="343262"/>
                </a:cubicBezTo>
                <a:cubicBezTo>
                  <a:pt x="1099431" y="423398"/>
                  <a:pt x="1060254" y="492256"/>
                  <a:pt x="993177" y="542119"/>
                </a:cubicBezTo>
                <a:cubicBezTo>
                  <a:pt x="965277" y="562895"/>
                  <a:pt x="940346" y="565863"/>
                  <a:pt x="918976" y="551023"/>
                </a:cubicBezTo>
                <a:cubicBezTo>
                  <a:pt x="895826" y="534995"/>
                  <a:pt x="889296" y="511251"/>
                  <a:pt x="899388" y="475635"/>
                </a:cubicBezTo>
                <a:cubicBezTo>
                  <a:pt x="913040" y="429334"/>
                  <a:pt x="937972" y="388969"/>
                  <a:pt x="968839" y="353353"/>
                </a:cubicBezTo>
                <a:cubicBezTo>
                  <a:pt x="1000894" y="317143"/>
                  <a:pt x="1035916" y="283308"/>
                  <a:pt x="1069158" y="247692"/>
                </a:cubicBezTo>
                <a:cubicBezTo>
                  <a:pt x="1078062" y="237601"/>
                  <a:pt x="1088747" y="224541"/>
                  <a:pt x="1089934" y="212669"/>
                </a:cubicBezTo>
                <a:cubicBezTo>
                  <a:pt x="1094089" y="170523"/>
                  <a:pt x="1097651" y="128378"/>
                  <a:pt x="1085779" y="86826"/>
                </a:cubicBezTo>
                <a:cubicBezTo>
                  <a:pt x="1077468" y="58926"/>
                  <a:pt x="1068564" y="51209"/>
                  <a:pt x="1041852" y="57739"/>
                </a:cubicBezTo>
                <a:cubicBezTo>
                  <a:pt x="1024044" y="61894"/>
                  <a:pt x="1005642" y="70205"/>
                  <a:pt x="990802" y="81483"/>
                </a:cubicBezTo>
                <a:cubicBezTo>
                  <a:pt x="945689" y="117099"/>
                  <a:pt x="915415" y="165181"/>
                  <a:pt x="892858" y="216824"/>
                </a:cubicBezTo>
                <a:cubicBezTo>
                  <a:pt x="864365" y="283308"/>
                  <a:pt x="841215" y="352759"/>
                  <a:pt x="815690" y="421024"/>
                </a:cubicBezTo>
                <a:cubicBezTo>
                  <a:pt x="810347" y="435864"/>
                  <a:pt x="812722" y="448329"/>
                  <a:pt x="821626" y="460795"/>
                </a:cubicBezTo>
                <a:cubicBezTo>
                  <a:pt x="858429" y="511251"/>
                  <a:pt x="866146" y="569424"/>
                  <a:pt x="860210" y="628785"/>
                </a:cubicBezTo>
                <a:cubicBezTo>
                  <a:pt x="857835" y="653122"/>
                  <a:pt x="847151" y="678647"/>
                  <a:pt x="834091" y="699423"/>
                </a:cubicBezTo>
                <a:cubicBezTo>
                  <a:pt x="813909" y="731478"/>
                  <a:pt x="798475" y="735039"/>
                  <a:pt x="759297" y="711889"/>
                </a:cubicBezTo>
                <a:cubicBezTo>
                  <a:pt x="733179" y="695862"/>
                  <a:pt x="719526" y="670337"/>
                  <a:pt x="717152" y="638282"/>
                </a:cubicBezTo>
                <a:cubicBezTo>
                  <a:pt x="712403" y="573579"/>
                  <a:pt x="721900" y="510658"/>
                  <a:pt x="743864" y="450110"/>
                </a:cubicBezTo>
                <a:cubicBezTo>
                  <a:pt x="745051" y="446549"/>
                  <a:pt x="745645" y="442987"/>
                  <a:pt x="746238" y="439425"/>
                </a:cubicBezTo>
                <a:cubicBezTo>
                  <a:pt x="713590" y="403216"/>
                  <a:pt x="670257" y="394905"/>
                  <a:pt x="642358" y="421617"/>
                </a:cubicBezTo>
                <a:cubicBezTo>
                  <a:pt x="630486" y="433489"/>
                  <a:pt x="619207" y="450704"/>
                  <a:pt x="616833" y="467325"/>
                </a:cubicBezTo>
                <a:cubicBezTo>
                  <a:pt x="610303" y="510658"/>
                  <a:pt x="609710" y="554584"/>
                  <a:pt x="635828" y="593762"/>
                </a:cubicBezTo>
                <a:cubicBezTo>
                  <a:pt x="652449" y="618100"/>
                  <a:pt x="669664" y="641844"/>
                  <a:pt x="686284" y="666181"/>
                </a:cubicBezTo>
                <a:cubicBezTo>
                  <a:pt x="696969" y="681615"/>
                  <a:pt x="709435" y="696455"/>
                  <a:pt x="707060" y="715450"/>
                </a:cubicBezTo>
                <a:cubicBezTo>
                  <a:pt x="691627" y="726135"/>
                  <a:pt x="682129" y="718418"/>
                  <a:pt x="674412" y="710108"/>
                </a:cubicBezTo>
                <a:cubicBezTo>
                  <a:pt x="642951" y="672711"/>
                  <a:pt x="611490" y="635908"/>
                  <a:pt x="582404" y="597324"/>
                </a:cubicBezTo>
                <a:cubicBezTo>
                  <a:pt x="549756" y="554584"/>
                  <a:pt x="548569" y="504722"/>
                  <a:pt x="556285" y="454265"/>
                </a:cubicBezTo>
                <a:cubicBezTo>
                  <a:pt x="560441" y="427553"/>
                  <a:pt x="569938" y="403216"/>
                  <a:pt x="585966" y="380659"/>
                </a:cubicBezTo>
                <a:cubicBezTo>
                  <a:pt x="600212" y="360476"/>
                  <a:pt x="618020" y="353353"/>
                  <a:pt x="641171" y="352166"/>
                </a:cubicBezTo>
                <a:cubicBezTo>
                  <a:pt x="675006" y="350385"/>
                  <a:pt x="707060" y="358695"/>
                  <a:pt x="737334" y="373535"/>
                </a:cubicBezTo>
                <a:cubicBezTo>
                  <a:pt x="744457" y="375910"/>
                  <a:pt x="751581" y="378284"/>
                  <a:pt x="758704" y="381252"/>
                </a:cubicBezTo>
                <a:close/>
                <a:moveTo>
                  <a:pt x="1062035" y="338513"/>
                </a:moveTo>
                <a:cubicBezTo>
                  <a:pt x="1013953" y="372348"/>
                  <a:pt x="955186" y="459608"/>
                  <a:pt x="949844" y="503534"/>
                </a:cubicBezTo>
                <a:cubicBezTo>
                  <a:pt x="1006830" y="461982"/>
                  <a:pt x="1039478" y="408558"/>
                  <a:pt x="1062035" y="338513"/>
                </a:cubicBezTo>
                <a:close/>
                <a:moveTo>
                  <a:pt x="777105" y="674492"/>
                </a:moveTo>
                <a:cubicBezTo>
                  <a:pt x="816877" y="643625"/>
                  <a:pt x="823406" y="553991"/>
                  <a:pt x="792539" y="505909"/>
                </a:cubicBezTo>
                <a:cubicBezTo>
                  <a:pt x="776512" y="562301"/>
                  <a:pt x="771169" y="614538"/>
                  <a:pt x="777105" y="6744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0"/>
          <p:cNvSpPr/>
          <p:nvPr/>
        </p:nvSpPr>
        <p:spPr>
          <a:xfrm rot="291508">
            <a:off x="7566885" y="2250703"/>
            <a:ext cx="1757764" cy="643578"/>
          </a:xfrm>
          <a:custGeom>
            <a:rect b="b" l="l" r="r" t="t"/>
            <a:pathLst>
              <a:path extrusionOk="0" h="1282532" w="3502897">
                <a:moveTo>
                  <a:pt x="31373" y="772749"/>
                </a:moveTo>
                <a:cubicBezTo>
                  <a:pt x="40732" y="777295"/>
                  <a:pt x="47951" y="780771"/>
                  <a:pt x="55706" y="784782"/>
                </a:cubicBezTo>
                <a:cubicBezTo>
                  <a:pt x="71750" y="772749"/>
                  <a:pt x="86724" y="759379"/>
                  <a:pt x="109720" y="757240"/>
                </a:cubicBezTo>
                <a:cubicBezTo>
                  <a:pt x="130042" y="755368"/>
                  <a:pt x="147958" y="757775"/>
                  <a:pt x="165071" y="766866"/>
                </a:cubicBezTo>
                <a:cubicBezTo>
                  <a:pt x="184324" y="777027"/>
                  <a:pt x="202507" y="788793"/>
                  <a:pt x="222294" y="800558"/>
                </a:cubicBezTo>
                <a:cubicBezTo>
                  <a:pt x="253579" y="787991"/>
                  <a:pt x="280052" y="766064"/>
                  <a:pt x="307326" y="745207"/>
                </a:cubicBezTo>
                <a:cubicBezTo>
                  <a:pt x="315348" y="739057"/>
                  <a:pt x="323370" y="733174"/>
                  <a:pt x="330857" y="726489"/>
                </a:cubicBezTo>
                <a:cubicBezTo>
                  <a:pt x="338344" y="719804"/>
                  <a:pt x="345564" y="719270"/>
                  <a:pt x="352249" y="727024"/>
                </a:cubicBezTo>
                <a:cubicBezTo>
                  <a:pt x="358399" y="734244"/>
                  <a:pt x="357597" y="741731"/>
                  <a:pt x="350912" y="748951"/>
                </a:cubicBezTo>
                <a:cubicBezTo>
                  <a:pt x="335670" y="765797"/>
                  <a:pt x="321765" y="783980"/>
                  <a:pt x="305187" y="799489"/>
                </a:cubicBezTo>
                <a:cubicBezTo>
                  <a:pt x="286737" y="816869"/>
                  <a:pt x="265880" y="831844"/>
                  <a:pt x="244488" y="849224"/>
                </a:cubicBezTo>
                <a:cubicBezTo>
                  <a:pt x="263473" y="914469"/>
                  <a:pt x="235664" y="963670"/>
                  <a:pt x="191543" y="1007791"/>
                </a:cubicBezTo>
                <a:cubicBezTo>
                  <a:pt x="207320" y="1020626"/>
                  <a:pt x="224700" y="1034263"/>
                  <a:pt x="241546" y="1048435"/>
                </a:cubicBezTo>
                <a:cubicBezTo>
                  <a:pt x="281923" y="1082127"/>
                  <a:pt x="276041" y="1137211"/>
                  <a:pt x="247964" y="1176518"/>
                </a:cubicBezTo>
                <a:cubicBezTo>
                  <a:pt x="227107" y="1205664"/>
                  <a:pt x="201972" y="1231067"/>
                  <a:pt x="170419" y="1246576"/>
                </a:cubicBezTo>
                <a:cubicBezTo>
                  <a:pt x="138331" y="1262352"/>
                  <a:pt x="102768" y="1272513"/>
                  <a:pt x="68006" y="1281872"/>
                </a:cubicBezTo>
                <a:cubicBezTo>
                  <a:pt x="58647" y="1284546"/>
                  <a:pt x="44208" y="1278664"/>
                  <a:pt x="35651" y="1271979"/>
                </a:cubicBezTo>
                <a:cubicBezTo>
                  <a:pt x="18003" y="1258341"/>
                  <a:pt x="6237" y="1239891"/>
                  <a:pt x="4366" y="1216360"/>
                </a:cubicBezTo>
                <a:cubicBezTo>
                  <a:pt x="87" y="1152452"/>
                  <a:pt x="-2587" y="1088277"/>
                  <a:pt x="3831" y="1023567"/>
                </a:cubicBezTo>
                <a:cubicBezTo>
                  <a:pt x="9714" y="964740"/>
                  <a:pt x="11051" y="905645"/>
                  <a:pt x="15596" y="846818"/>
                </a:cubicBezTo>
                <a:cubicBezTo>
                  <a:pt x="17201" y="826228"/>
                  <a:pt x="21212" y="805639"/>
                  <a:pt x="24688" y="785049"/>
                </a:cubicBezTo>
                <a:cubicBezTo>
                  <a:pt x="25223" y="781573"/>
                  <a:pt x="28164" y="778899"/>
                  <a:pt x="31373" y="772749"/>
                </a:cubicBezTo>
                <a:close/>
                <a:moveTo>
                  <a:pt x="59984" y="1206466"/>
                </a:moveTo>
                <a:cubicBezTo>
                  <a:pt x="77365" y="1204595"/>
                  <a:pt x="90467" y="1206466"/>
                  <a:pt x="100094" y="1201653"/>
                </a:cubicBezTo>
                <a:cubicBezTo>
                  <a:pt x="122288" y="1189888"/>
                  <a:pt x="146086" y="1182401"/>
                  <a:pt x="167210" y="1167159"/>
                </a:cubicBezTo>
                <a:cubicBezTo>
                  <a:pt x="189404" y="1151383"/>
                  <a:pt x="201704" y="1130526"/>
                  <a:pt x="213470" y="1108599"/>
                </a:cubicBezTo>
                <a:cubicBezTo>
                  <a:pt x="219620" y="1097369"/>
                  <a:pt x="216946" y="1084534"/>
                  <a:pt x="205181" y="1077314"/>
                </a:cubicBezTo>
                <a:cubicBezTo>
                  <a:pt x="192078" y="1069292"/>
                  <a:pt x="178173" y="1062607"/>
                  <a:pt x="164536" y="1055922"/>
                </a:cubicBezTo>
                <a:cubicBezTo>
                  <a:pt x="130309" y="1039611"/>
                  <a:pt x="95548" y="1052981"/>
                  <a:pt x="58380" y="1051911"/>
                </a:cubicBezTo>
                <a:cubicBezTo>
                  <a:pt x="58915" y="1103251"/>
                  <a:pt x="59449" y="1152987"/>
                  <a:pt x="59984" y="1206466"/>
                </a:cubicBezTo>
                <a:close/>
                <a:moveTo>
                  <a:pt x="65332" y="987468"/>
                </a:moveTo>
                <a:cubicBezTo>
                  <a:pt x="99291" y="985062"/>
                  <a:pt x="131914" y="986132"/>
                  <a:pt x="153038" y="963938"/>
                </a:cubicBezTo>
                <a:cubicBezTo>
                  <a:pt x="173093" y="942546"/>
                  <a:pt x="195822" y="918480"/>
                  <a:pt x="194752" y="883184"/>
                </a:cubicBezTo>
                <a:cubicBezTo>
                  <a:pt x="120416" y="899228"/>
                  <a:pt x="120416" y="899228"/>
                  <a:pt x="63193" y="853503"/>
                </a:cubicBezTo>
                <a:cubicBezTo>
                  <a:pt x="63995" y="898425"/>
                  <a:pt x="64797" y="940407"/>
                  <a:pt x="65332" y="987468"/>
                </a:cubicBezTo>
                <a:close/>
                <a:moveTo>
                  <a:pt x="170686" y="823822"/>
                </a:moveTo>
                <a:cubicBezTo>
                  <a:pt x="127903" y="805906"/>
                  <a:pt x="123357" y="806174"/>
                  <a:pt x="108116" y="827030"/>
                </a:cubicBezTo>
                <a:cubicBezTo>
                  <a:pt x="128438" y="843609"/>
                  <a:pt x="146353" y="829437"/>
                  <a:pt x="170686" y="823822"/>
                </a:cubicBezTo>
                <a:close/>
                <a:moveTo>
                  <a:pt x="793988" y="438771"/>
                </a:moveTo>
                <a:cubicBezTo>
                  <a:pt x="789977" y="462034"/>
                  <a:pt x="785431" y="485298"/>
                  <a:pt x="781955" y="508828"/>
                </a:cubicBezTo>
                <a:cubicBezTo>
                  <a:pt x="777142" y="539846"/>
                  <a:pt x="777677" y="570597"/>
                  <a:pt x="791047" y="599743"/>
                </a:cubicBezTo>
                <a:cubicBezTo>
                  <a:pt x="795592" y="609904"/>
                  <a:pt x="803614" y="618461"/>
                  <a:pt x="816717" y="615787"/>
                </a:cubicBezTo>
                <a:cubicBezTo>
                  <a:pt x="827947" y="613648"/>
                  <a:pt x="829552" y="604022"/>
                  <a:pt x="830889" y="594930"/>
                </a:cubicBezTo>
                <a:cubicBezTo>
                  <a:pt x="839445" y="540114"/>
                  <a:pt x="848270" y="485298"/>
                  <a:pt x="856559" y="430749"/>
                </a:cubicBezTo>
                <a:cubicBezTo>
                  <a:pt x="858698" y="416309"/>
                  <a:pt x="859500" y="401870"/>
                  <a:pt x="861639" y="387430"/>
                </a:cubicBezTo>
                <a:cubicBezTo>
                  <a:pt x="869929" y="332614"/>
                  <a:pt x="878485" y="277798"/>
                  <a:pt x="886775" y="223249"/>
                </a:cubicBezTo>
                <a:cubicBezTo>
                  <a:pt x="887844" y="217099"/>
                  <a:pt x="887577" y="210414"/>
                  <a:pt x="887042" y="204264"/>
                </a:cubicBezTo>
                <a:cubicBezTo>
                  <a:pt x="885972" y="192766"/>
                  <a:pt x="877950" y="184744"/>
                  <a:pt x="867789" y="184476"/>
                </a:cubicBezTo>
                <a:cubicBezTo>
                  <a:pt x="862174" y="184209"/>
                  <a:pt x="855489" y="192766"/>
                  <a:pt x="850409" y="198114"/>
                </a:cubicBezTo>
                <a:cubicBezTo>
                  <a:pt x="847467" y="201322"/>
                  <a:pt x="845863" y="206135"/>
                  <a:pt x="844793" y="210414"/>
                </a:cubicBezTo>
                <a:cubicBezTo>
                  <a:pt x="838108" y="239560"/>
                  <a:pt x="831691" y="268706"/>
                  <a:pt x="825541" y="298120"/>
                </a:cubicBezTo>
                <a:cubicBezTo>
                  <a:pt x="820995" y="320046"/>
                  <a:pt x="816984" y="341973"/>
                  <a:pt x="812706" y="364434"/>
                </a:cubicBezTo>
                <a:cubicBezTo>
                  <a:pt x="755215" y="354273"/>
                  <a:pt x="700667" y="362028"/>
                  <a:pt x="646118" y="372189"/>
                </a:cubicBezTo>
                <a:cubicBezTo>
                  <a:pt x="615367" y="377804"/>
                  <a:pt x="584349" y="383419"/>
                  <a:pt x="553598" y="389837"/>
                </a:cubicBezTo>
                <a:cubicBezTo>
                  <a:pt x="504130" y="399731"/>
                  <a:pt x="454662" y="410159"/>
                  <a:pt x="405193" y="420320"/>
                </a:cubicBezTo>
                <a:cubicBezTo>
                  <a:pt x="396637" y="422192"/>
                  <a:pt x="387812" y="423262"/>
                  <a:pt x="378186" y="424599"/>
                </a:cubicBezTo>
                <a:cubicBezTo>
                  <a:pt x="376849" y="418716"/>
                  <a:pt x="374977" y="415507"/>
                  <a:pt x="375245" y="412031"/>
                </a:cubicBezTo>
                <a:cubicBezTo>
                  <a:pt x="376582" y="383152"/>
                  <a:pt x="377919" y="354006"/>
                  <a:pt x="379791" y="325127"/>
                </a:cubicBezTo>
                <a:cubicBezTo>
                  <a:pt x="381930" y="294376"/>
                  <a:pt x="384604" y="263358"/>
                  <a:pt x="386475" y="232608"/>
                </a:cubicBezTo>
                <a:cubicBezTo>
                  <a:pt x="386743" y="226458"/>
                  <a:pt x="386208" y="218168"/>
                  <a:pt x="382465" y="214425"/>
                </a:cubicBezTo>
                <a:cubicBezTo>
                  <a:pt x="375780" y="207740"/>
                  <a:pt x="367223" y="201322"/>
                  <a:pt x="358399" y="199451"/>
                </a:cubicBezTo>
                <a:cubicBezTo>
                  <a:pt x="354655" y="198648"/>
                  <a:pt x="346366" y="209077"/>
                  <a:pt x="343692" y="216029"/>
                </a:cubicBezTo>
                <a:cubicBezTo>
                  <a:pt x="338611" y="228597"/>
                  <a:pt x="334601" y="241967"/>
                  <a:pt x="332729" y="255336"/>
                </a:cubicBezTo>
                <a:cubicBezTo>
                  <a:pt x="326044" y="304805"/>
                  <a:pt x="318824" y="354273"/>
                  <a:pt x="314546" y="404009"/>
                </a:cubicBezTo>
                <a:cubicBezTo>
                  <a:pt x="311070" y="444653"/>
                  <a:pt x="310535" y="485565"/>
                  <a:pt x="310000" y="526209"/>
                </a:cubicBezTo>
                <a:cubicBezTo>
                  <a:pt x="309465" y="554286"/>
                  <a:pt x="310267" y="582630"/>
                  <a:pt x="312407" y="610707"/>
                </a:cubicBezTo>
                <a:cubicBezTo>
                  <a:pt x="313744" y="629157"/>
                  <a:pt x="320963" y="646003"/>
                  <a:pt x="334868" y="659373"/>
                </a:cubicBezTo>
                <a:cubicBezTo>
                  <a:pt x="342622" y="666860"/>
                  <a:pt x="351446" y="670871"/>
                  <a:pt x="362142" y="667127"/>
                </a:cubicBezTo>
                <a:cubicBezTo>
                  <a:pt x="372571" y="663384"/>
                  <a:pt x="374175" y="653757"/>
                  <a:pt x="374175" y="644666"/>
                </a:cubicBezTo>
                <a:cubicBezTo>
                  <a:pt x="374443" y="617392"/>
                  <a:pt x="374175" y="590117"/>
                  <a:pt x="373908" y="562843"/>
                </a:cubicBezTo>
                <a:cubicBezTo>
                  <a:pt x="373640" y="536905"/>
                  <a:pt x="372838" y="510968"/>
                  <a:pt x="372303" y="485832"/>
                </a:cubicBezTo>
                <a:cubicBezTo>
                  <a:pt x="433537" y="476206"/>
                  <a:pt x="491562" y="467115"/>
                  <a:pt x="549587" y="457756"/>
                </a:cubicBezTo>
                <a:cubicBezTo>
                  <a:pt x="589697" y="451338"/>
                  <a:pt x="629806" y="444118"/>
                  <a:pt x="670183" y="438503"/>
                </a:cubicBezTo>
                <a:cubicBezTo>
                  <a:pt x="710560" y="432888"/>
                  <a:pt x="750937" y="428342"/>
                  <a:pt x="794790" y="423262"/>
                </a:cubicBezTo>
                <a:cubicBezTo>
                  <a:pt x="794255" y="431818"/>
                  <a:pt x="794523" y="435294"/>
                  <a:pt x="793988" y="438771"/>
                </a:cubicBezTo>
                <a:close/>
                <a:moveTo>
                  <a:pt x="1831220" y="335823"/>
                </a:moveTo>
                <a:cubicBezTo>
                  <a:pt x="1827476" y="349193"/>
                  <a:pt x="1824000" y="361760"/>
                  <a:pt x="1820791" y="374595"/>
                </a:cubicBezTo>
                <a:cubicBezTo>
                  <a:pt x="1819989" y="378071"/>
                  <a:pt x="1819989" y="382082"/>
                  <a:pt x="1818652" y="385291"/>
                </a:cubicBezTo>
                <a:cubicBezTo>
                  <a:pt x="1798330" y="432620"/>
                  <a:pt x="1793784" y="483693"/>
                  <a:pt x="1782019" y="533162"/>
                </a:cubicBezTo>
                <a:cubicBezTo>
                  <a:pt x="1779612" y="543590"/>
                  <a:pt x="1776136" y="553751"/>
                  <a:pt x="1764905" y="555356"/>
                </a:cubicBezTo>
                <a:cubicBezTo>
                  <a:pt x="1752338" y="557227"/>
                  <a:pt x="1744048" y="547868"/>
                  <a:pt x="1740037" y="537707"/>
                </a:cubicBezTo>
                <a:cubicBezTo>
                  <a:pt x="1736561" y="528883"/>
                  <a:pt x="1734422" y="517653"/>
                  <a:pt x="1736294" y="508561"/>
                </a:cubicBezTo>
                <a:cubicBezTo>
                  <a:pt x="1746455" y="458023"/>
                  <a:pt x="1756348" y="407218"/>
                  <a:pt x="1769718" y="357215"/>
                </a:cubicBezTo>
                <a:cubicBezTo>
                  <a:pt x="1782821" y="308548"/>
                  <a:pt x="1800202" y="260952"/>
                  <a:pt x="1815176" y="212553"/>
                </a:cubicBezTo>
                <a:cubicBezTo>
                  <a:pt x="1823732" y="185011"/>
                  <a:pt x="1829615" y="156400"/>
                  <a:pt x="1840311" y="129660"/>
                </a:cubicBezTo>
                <a:cubicBezTo>
                  <a:pt x="1851274" y="101851"/>
                  <a:pt x="1866249" y="75646"/>
                  <a:pt x="1879886" y="48906"/>
                </a:cubicBezTo>
                <a:cubicBezTo>
                  <a:pt x="1896732" y="15214"/>
                  <a:pt x="1926413" y="4786"/>
                  <a:pt x="1961709" y="1310"/>
                </a:cubicBezTo>
                <a:cubicBezTo>
                  <a:pt x="2017060" y="-4306"/>
                  <a:pt x="2069203" y="9064"/>
                  <a:pt x="2121612" y="23771"/>
                </a:cubicBezTo>
                <a:cubicBezTo>
                  <a:pt x="2216806" y="50511"/>
                  <a:pt x="2262263" y="171374"/>
                  <a:pt x="2213864" y="254802"/>
                </a:cubicBezTo>
                <a:cubicBezTo>
                  <a:pt x="2189799" y="296516"/>
                  <a:pt x="2151828" y="325394"/>
                  <a:pt x="2103429" y="337962"/>
                </a:cubicBezTo>
                <a:cubicBezTo>
                  <a:pt x="2083375" y="343310"/>
                  <a:pt x="2063320" y="348925"/>
                  <a:pt x="2042998" y="353738"/>
                </a:cubicBezTo>
                <a:cubicBezTo>
                  <a:pt x="2030698" y="356680"/>
                  <a:pt x="2017862" y="359354"/>
                  <a:pt x="2005295" y="359354"/>
                </a:cubicBezTo>
                <a:cubicBezTo>
                  <a:pt x="1953955" y="359354"/>
                  <a:pt x="1902080" y="361760"/>
                  <a:pt x="1852879" y="340903"/>
                </a:cubicBezTo>
                <a:cubicBezTo>
                  <a:pt x="1846996" y="338229"/>
                  <a:pt x="1840311" y="337962"/>
                  <a:pt x="1831220" y="335823"/>
                </a:cubicBezTo>
                <a:close/>
                <a:moveTo>
                  <a:pt x="1846461" y="290365"/>
                </a:moveTo>
                <a:cubicBezTo>
                  <a:pt x="1863040" y="292772"/>
                  <a:pt x="1874538" y="295179"/>
                  <a:pt x="1886036" y="295981"/>
                </a:cubicBezTo>
                <a:cubicBezTo>
                  <a:pt x="1910102" y="297585"/>
                  <a:pt x="1934167" y="299724"/>
                  <a:pt x="1958233" y="299189"/>
                </a:cubicBezTo>
                <a:cubicBezTo>
                  <a:pt x="1977218" y="298655"/>
                  <a:pt x="1995936" y="293039"/>
                  <a:pt x="2014921" y="291970"/>
                </a:cubicBezTo>
                <a:cubicBezTo>
                  <a:pt x="2057170" y="289831"/>
                  <a:pt x="2093536" y="271915"/>
                  <a:pt x="2128297" y="250523"/>
                </a:cubicBezTo>
                <a:cubicBezTo>
                  <a:pt x="2150491" y="236886"/>
                  <a:pt x="2168139" y="217099"/>
                  <a:pt x="2174289" y="191696"/>
                </a:cubicBezTo>
                <a:cubicBezTo>
                  <a:pt x="2186857" y="142495"/>
                  <a:pt x="2169209" y="109070"/>
                  <a:pt x="2116265" y="91155"/>
                </a:cubicBezTo>
                <a:cubicBezTo>
                  <a:pt x="2083909" y="80192"/>
                  <a:pt x="2049415" y="73774"/>
                  <a:pt x="2015456" y="69496"/>
                </a:cubicBezTo>
                <a:cubicBezTo>
                  <a:pt x="1992460" y="66822"/>
                  <a:pt x="1968661" y="70833"/>
                  <a:pt x="1945398" y="73239"/>
                </a:cubicBezTo>
                <a:cubicBezTo>
                  <a:pt x="1930958" y="74844"/>
                  <a:pt x="1921600" y="83935"/>
                  <a:pt x="1914113" y="96770"/>
                </a:cubicBezTo>
                <a:cubicBezTo>
                  <a:pt x="1893256" y="132334"/>
                  <a:pt x="1877479" y="169502"/>
                  <a:pt x="1866516" y="209077"/>
                </a:cubicBezTo>
                <a:cubicBezTo>
                  <a:pt x="1859564" y="235816"/>
                  <a:pt x="1853413" y="263091"/>
                  <a:pt x="1846461" y="290365"/>
                </a:cubicBezTo>
                <a:close/>
                <a:moveTo>
                  <a:pt x="2082038" y="679160"/>
                </a:moveTo>
                <a:cubicBezTo>
                  <a:pt x="2092466" y="687984"/>
                  <a:pt x="2098616" y="693332"/>
                  <a:pt x="2105569" y="699215"/>
                </a:cubicBezTo>
                <a:cubicBezTo>
                  <a:pt x="2138993" y="686112"/>
                  <a:pt x="2172418" y="675951"/>
                  <a:pt x="2209051" y="696006"/>
                </a:cubicBezTo>
                <a:cubicBezTo>
                  <a:pt x="2241139" y="713387"/>
                  <a:pt x="2267878" y="735046"/>
                  <a:pt x="2286864" y="767668"/>
                </a:cubicBezTo>
                <a:cubicBezTo>
                  <a:pt x="2303442" y="757775"/>
                  <a:pt x="2319486" y="749218"/>
                  <a:pt x="2334193" y="739324"/>
                </a:cubicBezTo>
                <a:cubicBezTo>
                  <a:pt x="2349167" y="729163"/>
                  <a:pt x="2362804" y="717665"/>
                  <a:pt x="2377778" y="706435"/>
                </a:cubicBezTo>
                <a:cubicBezTo>
                  <a:pt x="2397031" y="717665"/>
                  <a:pt x="2399170" y="731303"/>
                  <a:pt x="2381255" y="750020"/>
                </a:cubicBezTo>
                <a:cubicBezTo>
                  <a:pt x="2359863" y="772214"/>
                  <a:pt x="2337669" y="793339"/>
                  <a:pt x="2313871" y="816869"/>
                </a:cubicBezTo>
                <a:cubicBezTo>
                  <a:pt x="2314405" y="820346"/>
                  <a:pt x="2314673" y="826496"/>
                  <a:pt x="2315742" y="832646"/>
                </a:cubicBezTo>
                <a:cubicBezTo>
                  <a:pt x="2331519" y="927304"/>
                  <a:pt x="2301036" y="1004315"/>
                  <a:pt x="2226967" y="1064211"/>
                </a:cubicBezTo>
                <a:cubicBezTo>
                  <a:pt x="2202634" y="1083999"/>
                  <a:pt x="2172418" y="1092823"/>
                  <a:pt x="2141935" y="1099508"/>
                </a:cubicBezTo>
                <a:cubicBezTo>
                  <a:pt x="2125089" y="1103251"/>
                  <a:pt x="2107708" y="1104053"/>
                  <a:pt x="2090862" y="1106727"/>
                </a:cubicBezTo>
                <a:cubicBezTo>
                  <a:pt x="2065192" y="1111006"/>
                  <a:pt x="2042463" y="1100845"/>
                  <a:pt x="2019467" y="1092555"/>
                </a:cubicBezTo>
                <a:cubicBezTo>
                  <a:pt x="2012514" y="1090149"/>
                  <a:pt x="2006632" y="1082662"/>
                  <a:pt x="2002353" y="1075977"/>
                </a:cubicBezTo>
                <a:cubicBezTo>
                  <a:pt x="1990053" y="1056724"/>
                  <a:pt x="1987647" y="1034798"/>
                  <a:pt x="1990855" y="1012871"/>
                </a:cubicBezTo>
                <a:cubicBezTo>
                  <a:pt x="2006899" y="909121"/>
                  <a:pt x="2034441" y="808580"/>
                  <a:pt x="2067598" y="709109"/>
                </a:cubicBezTo>
                <a:cubicBezTo>
                  <a:pt x="2071074" y="700017"/>
                  <a:pt x="2076155" y="691460"/>
                  <a:pt x="2082038" y="679160"/>
                </a:cubicBezTo>
                <a:close/>
                <a:moveTo>
                  <a:pt x="2087118" y="823287"/>
                </a:moveTo>
                <a:cubicBezTo>
                  <a:pt x="2081770" y="849492"/>
                  <a:pt x="2076957" y="872488"/>
                  <a:pt x="2072411" y="895484"/>
                </a:cubicBezTo>
                <a:cubicBezTo>
                  <a:pt x="2067866" y="918748"/>
                  <a:pt x="2063587" y="942011"/>
                  <a:pt x="2059844" y="965275"/>
                </a:cubicBezTo>
                <a:cubicBezTo>
                  <a:pt x="2056100" y="988003"/>
                  <a:pt x="2047811" y="1010197"/>
                  <a:pt x="2049683" y="1033461"/>
                </a:cubicBezTo>
                <a:cubicBezTo>
                  <a:pt x="2194344" y="1059131"/>
                  <a:pt x="2293281" y="934791"/>
                  <a:pt x="2274029" y="844679"/>
                </a:cubicBezTo>
                <a:cubicBezTo>
                  <a:pt x="2182311" y="878906"/>
                  <a:pt x="2151026" y="872755"/>
                  <a:pt x="2087118" y="823287"/>
                </a:cubicBezTo>
                <a:close/>
                <a:moveTo>
                  <a:pt x="2253171" y="784782"/>
                </a:moveTo>
                <a:cubicBezTo>
                  <a:pt x="2235791" y="770877"/>
                  <a:pt x="2222956" y="758042"/>
                  <a:pt x="2207982" y="748683"/>
                </a:cubicBezTo>
                <a:cubicBezTo>
                  <a:pt x="2180974" y="731837"/>
                  <a:pt x="2146480" y="736918"/>
                  <a:pt x="2125623" y="759112"/>
                </a:cubicBezTo>
                <a:cubicBezTo>
                  <a:pt x="2117334" y="767936"/>
                  <a:pt x="2117334" y="779969"/>
                  <a:pt x="2126693" y="787188"/>
                </a:cubicBezTo>
                <a:cubicBezTo>
                  <a:pt x="2133110" y="792002"/>
                  <a:pt x="2140330" y="796547"/>
                  <a:pt x="2148085" y="798419"/>
                </a:cubicBezTo>
                <a:cubicBezTo>
                  <a:pt x="2182579" y="807778"/>
                  <a:pt x="2215469" y="803500"/>
                  <a:pt x="2253171" y="784782"/>
                </a:cubicBezTo>
                <a:close/>
                <a:moveTo>
                  <a:pt x="2446232" y="472463"/>
                </a:moveTo>
                <a:cubicBezTo>
                  <a:pt x="2468158" y="477276"/>
                  <a:pt x="2486609" y="481554"/>
                  <a:pt x="2505059" y="485832"/>
                </a:cubicBezTo>
                <a:cubicBezTo>
                  <a:pt x="2510407" y="486902"/>
                  <a:pt x="2517092" y="486100"/>
                  <a:pt x="2520836" y="489309"/>
                </a:cubicBezTo>
                <a:cubicBezTo>
                  <a:pt x="2526451" y="494122"/>
                  <a:pt x="2532868" y="501074"/>
                  <a:pt x="2533403" y="507759"/>
                </a:cubicBezTo>
                <a:cubicBezTo>
                  <a:pt x="2533938" y="512037"/>
                  <a:pt x="2525114" y="520594"/>
                  <a:pt x="2519766" y="521664"/>
                </a:cubicBezTo>
                <a:cubicBezTo>
                  <a:pt x="2504792" y="524070"/>
                  <a:pt x="2489015" y="524605"/>
                  <a:pt x="2473774" y="523268"/>
                </a:cubicBezTo>
                <a:cubicBezTo>
                  <a:pt x="2454789" y="521664"/>
                  <a:pt x="2436071" y="517385"/>
                  <a:pt x="2417353" y="514176"/>
                </a:cubicBezTo>
                <a:cubicBezTo>
                  <a:pt x="2408796" y="512572"/>
                  <a:pt x="2402646" y="514711"/>
                  <a:pt x="2395427" y="521129"/>
                </a:cubicBezTo>
                <a:cubicBezTo>
                  <a:pt x="2377244" y="537440"/>
                  <a:pt x="2358258" y="553216"/>
                  <a:pt x="2337669" y="566854"/>
                </a:cubicBezTo>
                <a:cubicBezTo>
                  <a:pt x="2284457" y="601883"/>
                  <a:pt x="2226432" y="609637"/>
                  <a:pt x="2165733" y="591721"/>
                </a:cubicBezTo>
                <a:cubicBezTo>
                  <a:pt x="2133913" y="582363"/>
                  <a:pt x="2104766" y="538510"/>
                  <a:pt x="2103429" y="505352"/>
                </a:cubicBezTo>
                <a:cubicBezTo>
                  <a:pt x="2102627" y="487437"/>
                  <a:pt x="2111986" y="473800"/>
                  <a:pt x="2125623" y="467382"/>
                </a:cubicBezTo>
                <a:cubicBezTo>
                  <a:pt x="2154770" y="454012"/>
                  <a:pt x="2182579" y="437166"/>
                  <a:pt x="2217608" y="439038"/>
                </a:cubicBezTo>
                <a:cubicBezTo>
                  <a:pt x="2241406" y="440375"/>
                  <a:pt x="2265739" y="432353"/>
                  <a:pt x="2289270" y="433423"/>
                </a:cubicBezTo>
                <a:cubicBezTo>
                  <a:pt x="2314138" y="434760"/>
                  <a:pt x="2339273" y="440910"/>
                  <a:pt x="2363339" y="447862"/>
                </a:cubicBezTo>
                <a:cubicBezTo>
                  <a:pt x="2374035" y="450803"/>
                  <a:pt x="2381255" y="450269"/>
                  <a:pt x="2387672" y="443049"/>
                </a:cubicBezTo>
                <a:cubicBezTo>
                  <a:pt x="2402379" y="426203"/>
                  <a:pt x="2416283" y="408555"/>
                  <a:pt x="2432862" y="388767"/>
                </a:cubicBezTo>
                <a:cubicBezTo>
                  <a:pt x="2422701" y="388500"/>
                  <a:pt x="2416016" y="386896"/>
                  <a:pt x="2410133" y="388500"/>
                </a:cubicBezTo>
                <a:cubicBezTo>
                  <a:pt x="2379383" y="397591"/>
                  <a:pt x="2352911" y="383687"/>
                  <a:pt x="2326706" y="372456"/>
                </a:cubicBezTo>
                <a:cubicBezTo>
                  <a:pt x="2299966" y="360958"/>
                  <a:pt x="2283655" y="337695"/>
                  <a:pt x="2276435" y="310688"/>
                </a:cubicBezTo>
                <a:cubicBezTo>
                  <a:pt x="2264670" y="266567"/>
                  <a:pt x="2264937" y="222714"/>
                  <a:pt x="2290607" y="181802"/>
                </a:cubicBezTo>
                <a:cubicBezTo>
                  <a:pt x="2300501" y="166026"/>
                  <a:pt x="2303175" y="145436"/>
                  <a:pt x="2321090" y="135275"/>
                </a:cubicBezTo>
                <a:cubicBezTo>
                  <a:pt x="2342482" y="146506"/>
                  <a:pt x="2345958" y="152656"/>
                  <a:pt x="2340610" y="173513"/>
                </a:cubicBezTo>
                <a:cubicBezTo>
                  <a:pt x="2334727" y="197311"/>
                  <a:pt x="2328043" y="220842"/>
                  <a:pt x="2321625" y="244641"/>
                </a:cubicBezTo>
                <a:cubicBezTo>
                  <a:pt x="2320288" y="249988"/>
                  <a:pt x="2318684" y="255069"/>
                  <a:pt x="2318149" y="260684"/>
                </a:cubicBezTo>
                <a:cubicBezTo>
                  <a:pt x="2312801" y="302398"/>
                  <a:pt x="2326438" y="320314"/>
                  <a:pt x="2367617" y="331010"/>
                </a:cubicBezTo>
                <a:cubicBezTo>
                  <a:pt x="2416016" y="343310"/>
                  <a:pt x="2452115" y="326731"/>
                  <a:pt x="2481261" y="288494"/>
                </a:cubicBezTo>
                <a:cubicBezTo>
                  <a:pt x="2497572" y="266835"/>
                  <a:pt x="2515488" y="246245"/>
                  <a:pt x="2532868" y="225388"/>
                </a:cubicBezTo>
                <a:cubicBezTo>
                  <a:pt x="2540088" y="216564"/>
                  <a:pt x="2548645" y="214960"/>
                  <a:pt x="2556132" y="223516"/>
                </a:cubicBezTo>
                <a:cubicBezTo>
                  <a:pt x="2561747" y="229934"/>
                  <a:pt x="2567095" y="238223"/>
                  <a:pt x="2568967" y="246245"/>
                </a:cubicBezTo>
                <a:cubicBezTo>
                  <a:pt x="2570571" y="253732"/>
                  <a:pt x="2569769" y="263358"/>
                  <a:pt x="2566293" y="270311"/>
                </a:cubicBezTo>
                <a:cubicBezTo>
                  <a:pt x="2550249" y="304003"/>
                  <a:pt x="2535008" y="337962"/>
                  <a:pt x="2516023" y="369782"/>
                </a:cubicBezTo>
                <a:cubicBezTo>
                  <a:pt x="2495433" y="403474"/>
                  <a:pt x="2471100" y="436097"/>
                  <a:pt x="2446232" y="472463"/>
                </a:cubicBezTo>
                <a:close/>
                <a:moveTo>
                  <a:pt x="2155304" y="524872"/>
                </a:moveTo>
                <a:cubicBezTo>
                  <a:pt x="2187927" y="561506"/>
                  <a:pt x="2289003" y="546264"/>
                  <a:pt x="2323497" y="499470"/>
                </a:cubicBezTo>
                <a:cubicBezTo>
                  <a:pt x="2269750" y="480484"/>
                  <a:pt x="2182579" y="493854"/>
                  <a:pt x="2155304" y="524872"/>
                </a:cubicBezTo>
                <a:close/>
                <a:moveTo>
                  <a:pt x="3094134" y="933187"/>
                </a:moveTo>
                <a:cubicBezTo>
                  <a:pt x="3119002" y="938802"/>
                  <a:pt x="3141998" y="943348"/>
                  <a:pt x="3164459" y="949498"/>
                </a:cubicBezTo>
                <a:cubicBezTo>
                  <a:pt x="3171679" y="951370"/>
                  <a:pt x="3179968" y="955916"/>
                  <a:pt x="3184514" y="961531"/>
                </a:cubicBezTo>
                <a:cubicBezTo>
                  <a:pt x="3194943" y="974901"/>
                  <a:pt x="3188258" y="992014"/>
                  <a:pt x="3171412" y="993619"/>
                </a:cubicBezTo>
                <a:cubicBezTo>
                  <a:pt x="3146276" y="996293"/>
                  <a:pt x="3120606" y="996025"/>
                  <a:pt x="3095471" y="996827"/>
                </a:cubicBezTo>
                <a:cubicBezTo>
                  <a:pt x="3089053" y="997095"/>
                  <a:pt x="3082636" y="996293"/>
                  <a:pt x="3076486" y="996293"/>
                </a:cubicBezTo>
                <a:cubicBezTo>
                  <a:pt x="3056431" y="996560"/>
                  <a:pt x="3041190" y="1002443"/>
                  <a:pt x="3028087" y="1020626"/>
                </a:cubicBezTo>
                <a:cubicBezTo>
                  <a:pt x="3011776" y="1043354"/>
                  <a:pt x="2991454" y="1063409"/>
                  <a:pt x="2970864" y="1082394"/>
                </a:cubicBezTo>
                <a:cubicBezTo>
                  <a:pt x="2946798" y="1104588"/>
                  <a:pt x="2916582" y="1114215"/>
                  <a:pt x="2883693" y="1112343"/>
                </a:cubicBezTo>
                <a:cubicBezTo>
                  <a:pt x="2848931" y="1110471"/>
                  <a:pt x="2825400" y="1073303"/>
                  <a:pt x="2836631" y="1035065"/>
                </a:cubicBezTo>
                <a:cubicBezTo>
                  <a:pt x="2845722" y="1003245"/>
                  <a:pt x="2868184" y="981051"/>
                  <a:pt x="2894389" y="961531"/>
                </a:cubicBezTo>
                <a:cubicBezTo>
                  <a:pt x="2929150" y="935594"/>
                  <a:pt x="2968992" y="930246"/>
                  <a:pt x="3010439" y="929443"/>
                </a:cubicBezTo>
                <a:cubicBezTo>
                  <a:pt x="3025948" y="929176"/>
                  <a:pt x="3037981" y="923828"/>
                  <a:pt x="3045468" y="908586"/>
                </a:cubicBezTo>
                <a:cubicBezTo>
                  <a:pt x="3053757" y="891741"/>
                  <a:pt x="3064453" y="876232"/>
                  <a:pt x="3074079" y="860188"/>
                </a:cubicBezTo>
                <a:cubicBezTo>
                  <a:pt x="3072742" y="858851"/>
                  <a:pt x="3071673" y="857246"/>
                  <a:pt x="3070336" y="855909"/>
                </a:cubicBezTo>
                <a:cubicBezTo>
                  <a:pt x="3059640" y="859653"/>
                  <a:pt x="3048676" y="862594"/>
                  <a:pt x="3037981" y="866873"/>
                </a:cubicBezTo>
                <a:cubicBezTo>
                  <a:pt x="2991186" y="886393"/>
                  <a:pt x="2938777" y="867140"/>
                  <a:pt x="2916048" y="821415"/>
                </a:cubicBezTo>
                <a:cubicBezTo>
                  <a:pt x="2912304" y="814195"/>
                  <a:pt x="2908561" y="806708"/>
                  <a:pt x="2904817" y="799489"/>
                </a:cubicBezTo>
                <a:cubicBezTo>
                  <a:pt x="2890110" y="771947"/>
                  <a:pt x="2889041" y="743335"/>
                  <a:pt x="2900004" y="714724"/>
                </a:cubicBezTo>
                <a:cubicBezTo>
                  <a:pt x="2910967" y="685845"/>
                  <a:pt x="2923535" y="657768"/>
                  <a:pt x="2936637" y="629692"/>
                </a:cubicBezTo>
                <a:cubicBezTo>
                  <a:pt x="2940916" y="620600"/>
                  <a:pt x="2944392" y="607230"/>
                  <a:pt x="2959366" y="610439"/>
                </a:cubicBezTo>
                <a:cubicBezTo>
                  <a:pt x="2971399" y="612846"/>
                  <a:pt x="2978619" y="627553"/>
                  <a:pt x="2974608" y="644131"/>
                </a:cubicBezTo>
                <a:cubicBezTo>
                  <a:pt x="2968992" y="667127"/>
                  <a:pt x="2960436" y="689321"/>
                  <a:pt x="2954553" y="712050"/>
                </a:cubicBezTo>
                <a:cubicBezTo>
                  <a:pt x="2950542" y="727826"/>
                  <a:pt x="2948403" y="744405"/>
                  <a:pt x="2947066" y="760449"/>
                </a:cubicBezTo>
                <a:cubicBezTo>
                  <a:pt x="2945461" y="783177"/>
                  <a:pt x="2956960" y="799489"/>
                  <a:pt x="2979688" y="802965"/>
                </a:cubicBezTo>
                <a:cubicBezTo>
                  <a:pt x="2995999" y="805371"/>
                  <a:pt x="3014985" y="805906"/>
                  <a:pt x="3029959" y="800023"/>
                </a:cubicBezTo>
                <a:cubicBezTo>
                  <a:pt x="3075683" y="782910"/>
                  <a:pt x="3109643" y="750555"/>
                  <a:pt x="3134243" y="708574"/>
                </a:cubicBezTo>
                <a:cubicBezTo>
                  <a:pt x="3136650" y="704563"/>
                  <a:pt x="3139057" y="700819"/>
                  <a:pt x="3141196" y="696808"/>
                </a:cubicBezTo>
                <a:cubicBezTo>
                  <a:pt x="3146009" y="687717"/>
                  <a:pt x="3151357" y="677021"/>
                  <a:pt x="3163122" y="680765"/>
                </a:cubicBezTo>
                <a:cubicBezTo>
                  <a:pt x="3174620" y="684508"/>
                  <a:pt x="3183979" y="694402"/>
                  <a:pt x="3183177" y="707504"/>
                </a:cubicBezTo>
                <a:cubicBezTo>
                  <a:pt x="3182107" y="722746"/>
                  <a:pt x="3180236" y="738790"/>
                  <a:pt x="3174620" y="752694"/>
                </a:cubicBezTo>
                <a:cubicBezTo>
                  <a:pt x="3151892" y="807243"/>
                  <a:pt x="3127291" y="860990"/>
                  <a:pt x="3103493" y="915004"/>
                </a:cubicBezTo>
                <a:cubicBezTo>
                  <a:pt x="3100551" y="920619"/>
                  <a:pt x="3098145" y="925165"/>
                  <a:pt x="3094134" y="933187"/>
                </a:cubicBezTo>
                <a:close/>
                <a:moveTo>
                  <a:pt x="2887437" y="1052713"/>
                </a:moveTo>
                <a:cubicBezTo>
                  <a:pt x="2916315" y="1053248"/>
                  <a:pt x="2936905" y="1040680"/>
                  <a:pt x="2955890" y="1013673"/>
                </a:cubicBezTo>
                <a:cubicBezTo>
                  <a:pt x="2923535" y="1017417"/>
                  <a:pt x="2904015" y="1032659"/>
                  <a:pt x="2887437" y="1052713"/>
                </a:cubicBezTo>
                <a:close/>
                <a:moveTo>
                  <a:pt x="1189468" y="21899"/>
                </a:moveTo>
                <a:cubicBezTo>
                  <a:pt x="1212999" y="26712"/>
                  <a:pt x="1222357" y="40884"/>
                  <a:pt x="1226636" y="63346"/>
                </a:cubicBezTo>
                <a:cubicBezTo>
                  <a:pt x="1241877" y="147041"/>
                  <a:pt x="1244819" y="231538"/>
                  <a:pt x="1249365" y="316035"/>
                </a:cubicBezTo>
                <a:cubicBezTo>
                  <a:pt x="1250701" y="339566"/>
                  <a:pt x="1247225" y="363365"/>
                  <a:pt x="1248295" y="387163"/>
                </a:cubicBezTo>
                <a:cubicBezTo>
                  <a:pt x="1249097" y="405881"/>
                  <a:pt x="1253108" y="424599"/>
                  <a:pt x="1255515" y="440910"/>
                </a:cubicBezTo>
                <a:cubicBezTo>
                  <a:pt x="1253108" y="456954"/>
                  <a:pt x="1250167" y="471393"/>
                  <a:pt x="1249097" y="486100"/>
                </a:cubicBezTo>
                <a:cubicBezTo>
                  <a:pt x="1247493" y="507759"/>
                  <a:pt x="1247225" y="529685"/>
                  <a:pt x="1246156" y="551612"/>
                </a:cubicBezTo>
                <a:cubicBezTo>
                  <a:pt x="1245621" y="561238"/>
                  <a:pt x="1243214" y="570062"/>
                  <a:pt x="1233053" y="573271"/>
                </a:cubicBezTo>
                <a:cubicBezTo>
                  <a:pt x="1221288" y="577015"/>
                  <a:pt x="1213266" y="569795"/>
                  <a:pt x="1208720" y="560436"/>
                </a:cubicBezTo>
                <a:cubicBezTo>
                  <a:pt x="1204174" y="550810"/>
                  <a:pt x="1200163" y="540114"/>
                  <a:pt x="1199094" y="529685"/>
                </a:cubicBezTo>
                <a:cubicBezTo>
                  <a:pt x="1197222" y="509898"/>
                  <a:pt x="1197757" y="489843"/>
                  <a:pt x="1197222" y="466580"/>
                </a:cubicBezTo>
                <a:cubicBezTo>
                  <a:pt x="1140267" y="472730"/>
                  <a:pt x="1084648" y="478880"/>
                  <a:pt x="1025553" y="485298"/>
                </a:cubicBezTo>
                <a:cubicBezTo>
                  <a:pt x="1021543" y="493587"/>
                  <a:pt x="1016462" y="504015"/>
                  <a:pt x="1011649" y="514444"/>
                </a:cubicBezTo>
                <a:cubicBezTo>
                  <a:pt x="1000418" y="538242"/>
                  <a:pt x="989722" y="562308"/>
                  <a:pt x="977422" y="585571"/>
                </a:cubicBezTo>
                <a:cubicBezTo>
                  <a:pt x="972342" y="595198"/>
                  <a:pt x="964052" y="604557"/>
                  <a:pt x="951217" y="598406"/>
                </a:cubicBezTo>
                <a:cubicBezTo>
                  <a:pt x="939184" y="592524"/>
                  <a:pt x="935708" y="581293"/>
                  <a:pt x="939452" y="568191"/>
                </a:cubicBezTo>
                <a:cubicBezTo>
                  <a:pt x="942126" y="558564"/>
                  <a:pt x="944800" y="548938"/>
                  <a:pt x="948276" y="539579"/>
                </a:cubicBezTo>
                <a:cubicBezTo>
                  <a:pt x="969400" y="482624"/>
                  <a:pt x="990524" y="425668"/>
                  <a:pt x="1011916" y="368713"/>
                </a:cubicBezTo>
                <a:cubicBezTo>
                  <a:pt x="1029030" y="322988"/>
                  <a:pt x="1045341" y="276728"/>
                  <a:pt x="1064059" y="231806"/>
                </a:cubicBezTo>
                <a:cubicBezTo>
                  <a:pt x="1075824" y="203461"/>
                  <a:pt x="1090798" y="176187"/>
                  <a:pt x="1105238" y="148913"/>
                </a:cubicBezTo>
                <a:cubicBezTo>
                  <a:pt x="1120747" y="119232"/>
                  <a:pt x="1137860" y="90620"/>
                  <a:pt x="1153369" y="60939"/>
                </a:cubicBezTo>
                <a:cubicBezTo>
                  <a:pt x="1161658" y="44093"/>
                  <a:pt x="1174226" y="31525"/>
                  <a:pt x="1189468" y="21899"/>
                </a:cubicBezTo>
                <a:close/>
                <a:moveTo>
                  <a:pt x="1196153" y="418716"/>
                </a:moveTo>
                <a:cubicBezTo>
                  <a:pt x="1202837" y="359621"/>
                  <a:pt x="1194281" y="155597"/>
                  <a:pt x="1182515" y="111477"/>
                </a:cubicBezTo>
                <a:cubicBezTo>
                  <a:pt x="1127432" y="216029"/>
                  <a:pt x="1082776" y="322720"/>
                  <a:pt x="1041330" y="434492"/>
                </a:cubicBezTo>
                <a:cubicBezTo>
                  <a:pt x="1096146" y="428877"/>
                  <a:pt x="1146149" y="423796"/>
                  <a:pt x="1196153" y="418716"/>
                </a:cubicBezTo>
                <a:close/>
                <a:moveTo>
                  <a:pt x="2726464" y="869814"/>
                </a:moveTo>
                <a:cubicBezTo>
                  <a:pt x="2733951" y="874092"/>
                  <a:pt x="2739299" y="875964"/>
                  <a:pt x="2743310" y="879440"/>
                </a:cubicBezTo>
                <a:cubicBezTo>
                  <a:pt x="2755342" y="889869"/>
                  <a:pt x="2755075" y="905110"/>
                  <a:pt x="2740636" y="909656"/>
                </a:cubicBezTo>
                <a:cubicBezTo>
                  <a:pt x="2716837" y="917143"/>
                  <a:pt x="2715768" y="933187"/>
                  <a:pt x="2714698" y="953777"/>
                </a:cubicBezTo>
                <a:cubicBezTo>
                  <a:pt x="2712826" y="982655"/>
                  <a:pt x="2706409" y="1010999"/>
                  <a:pt x="2701596" y="1039611"/>
                </a:cubicBezTo>
                <a:cubicBezTo>
                  <a:pt x="2699991" y="1049237"/>
                  <a:pt x="2693841" y="1058329"/>
                  <a:pt x="2683680" y="1056457"/>
                </a:cubicBezTo>
                <a:cubicBezTo>
                  <a:pt x="2675926" y="1055120"/>
                  <a:pt x="2667102" y="1048702"/>
                  <a:pt x="2663091" y="1042017"/>
                </a:cubicBezTo>
                <a:cubicBezTo>
                  <a:pt x="2651592" y="1023567"/>
                  <a:pt x="2651325" y="1002175"/>
                  <a:pt x="2652662" y="981051"/>
                </a:cubicBezTo>
                <a:cubicBezTo>
                  <a:pt x="2653732" y="963135"/>
                  <a:pt x="2655871" y="945220"/>
                  <a:pt x="2657743" y="927304"/>
                </a:cubicBezTo>
                <a:cubicBezTo>
                  <a:pt x="2612285" y="928374"/>
                  <a:pt x="2567363" y="929443"/>
                  <a:pt x="2517627" y="930780"/>
                </a:cubicBezTo>
                <a:cubicBezTo>
                  <a:pt x="2513081" y="936931"/>
                  <a:pt x="2504792" y="947626"/>
                  <a:pt x="2496770" y="958590"/>
                </a:cubicBezTo>
                <a:cubicBezTo>
                  <a:pt x="2466287" y="999234"/>
                  <a:pt x="2436338" y="1040146"/>
                  <a:pt x="2405320" y="1080255"/>
                </a:cubicBezTo>
                <a:cubicBezTo>
                  <a:pt x="2400774" y="1086138"/>
                  <a:pt x="2389276" y="1091486"/>
                  <a:pt x="2382592" y="1090149"/>
                </a:cubicBezTo>
                <a:cubicBezTo>
                  <a:pt x="2371628" y="1088010"/>
                  <a:pt x="2370024" y="1075709"/>
                  <a:pt x="2370559" y="1065548"/>
                </a:cubicBezTo>
                <a:cubicBezTo>
                  <a:pt x="2370826" y="1060200"/>
                  <a:pt x="2372430" y="1054585"/>
                  <a:pt x="2374837" y="1049772"/>
                </a:cubicBezTo>
                <a:cubicBezTo>
                  <a:pt x="2399705" y="1003512"/>
                  <a:pt x="2423503" y="956451"/>
                  <a:pt x="2456126" y="914737"/>
                </a:cubicBezTo>
                <a:cubicBezTo>
                  <a:pt x="2479122" y="885323"/>
                  <a:pt x="2499979" y="854840"/>
                  <a:pt x="2522173" y="824891"/>
                </a:cubicBezTo>
                <a:cubicBezTo>
                  <a:pt x="2541158" y="799489"/>
                  <a:pt x="2559341" y="773284"/>
                  <a:pt x="2579930" y="748951"/>
                </a:cubicBezTo>
                <a:cubicBezTo>
                  <a:pt x="2614692" y="708306"/>
                  <a:pt x="2651058" y="668732"/>
                  <a:pt x="2687156" y="628890"/>
                </a:cubicBezTo>
                <a:cubicBezTo>
                  <a:pt x="2694911" y="620333"/>
                  <a:pt x="2702398" y="606963"/>
                  <a:pt x="2715500" y="611241"/>
                </a:cubicBezTo>
                <a:cubicBezTo>
                  <a:pt x="2731544" y="616322"/>
                  <a:pt x="2744914" y="628087"/>
                  <a:pt x="2746251" y="646270"/>
                </a:cubicBezTo>
                <a:cubicBezTo>
                  <a:pt x="2747855" y="667930"/>
                  <a:pt x="2747855" y="689856"/>
                  <a:pt x="2745716" y="711515"/>
                </a:cubicBezTo>
                <a:cubicBezTo>
                  <a:pt x="2739566" y="763925"/>
                  <a:pt x="2732614" y="816067"/>
                  <a:pt x="2726464" y="869814"/>
                </a:cubicBezTo>
                <a:close/>
                <a:moveTo>
                  <a:pt x="2666834" y="871686"/>
                </a:moveTo>
                <a:cubicBezTo>
                  <a:pt x="2674054" y="822752"/>
                  <a:pt x="2681006" y="775156"/>
                  <a:pt x="2687959" y="727559"/>
                </a:cubicBezTo>
                <a:cubicBezTo>
                  <a:pt x="2645977" y="773819"/>
                  <a:pt x="2602926" y="817137"/>
                  <a:pt x="2570036" y="869279"/>
                </a:cubicBezTo>
                <a:cubicBezTo>
                  <a:pt x="2587150" y="876499"/>
                  <a:pt x="2632875" y="877569"/>
                  <a:pt x="2666834" y="871686"/>
                </a:cubicBezTo>
                <a:close/>
                <a:moveTo>
                  <a:pt x="810567" y="909923"/>
                </a:moveTo>
                <a:cubicBezTo>
                  <a:pt x="849072" y="939070"/>
                  <a:pt x="884635" y="965809"/>
                  <a:pt x="919664" y="993084"/>
                </a:cubicBezTo>
                <a:cubicBezTo>
                  <a:pt x="927152" y="998967"/>
                  <a:pt x="934639" y="1006988"/>
                  <a:pt x="938382" y="1015545"/>
                </a:cubicBezTo>
                <a:cubicBezTo>
                  <a:pt x="941056" y="1021695"/>
                  <a:pt x="939987" y="1032391"/>
                  <a:pt x="935976" y="1038007"/>
                </a:cubicBezTo>
                <a:cubicBezTo>
                  <a:pt x="933302" y="1041750"/>
                  <a:pt x="922606" y="1042017"/>
                  <a:pt x="916188" y="1040948"/>
                </a:cubicBezTo>
                <a:cubicBezTo>
                  <a:pt x="888379" y="1035867"/>
                  <a:pt x="864581" y="1021160"/>
                  <a:pt x="845863" y="1001373"/>
                </a:cubicBezTo>
                <a:cubicBezTo>
                  <a:pt x="822332" y="976505"/>
                  <a:pt x="790244" y="963938"/>
                  <a:pt x="765109" y="941744"/>
                </a:cubicBezTo>
                <a:cubicBezTo>
                  <a:pt x="760296" y="937465"/>
                  <a:pt x="754146" y="935059"/>
                  <a:pt x="749600" y="930513"/>
                </a:cubicBezTo>
                <a:cubicBezTo>
                  <a:pt x="738102" y="918748"/>
                  <a:pt x="724732" y="916341"/>
                  <a:pt x="709491" y="921154"/>
                </a:cubicBezTo>
                <a:cubicBezTo>
                  <a:pt x="704410" y="922759"/>
                  <a:pt x="698795" y="924898"/>
                  <a:pt x="693714" y="924898"/>
                </a:cubicBezTo>
                <a:cubicBezTo>
                  <a:pt x="680344" y="924630"/>
                  <a:pt x="676868" y="933187"/>
                  <a:pt x="675531" y="943883"/>
                </a:cubicBezTo>
                <a:cubicBezTo>
                  <a:pt x="673392" y="962868"/>
                  <a:pt x="671520" y="981853"/>
                  <a:pt x="668846" y="1000838"/>
                </a:cubicBezTo>
                <a:cubicBezTo>
                  <a:pt x="664033" y="1034263"/>
                  <a:pt x="659487" y="1067420"/>
                  <a:pt x="653605" y="1100577"/>
                </a:cubicBezTo>
                <a:cubicBezTo>
                  <a:pt x="651466" y="1112610"/>
                  <a:pt x="650396" y="1127584"/>
                  <a:pt x="633015" y="1128119"/>
                </a:cubicBezTo>
                <a:cubicBezTo>
                  <a:pt x="622052" y="1128654"/>
                  <a:pt x="610554" y="1115284"/>
                  <a:pt x="607613" y="1099508"/>
                </a:cubicBezTo>
                <a:cubicBezTo>
                  <a:pt x="606276" y="1092555"/>
                  <a:pt x="606276" y="1085068"/>
                  <a:pt x="606543" y="1077849"/>
                </a:cubicBezTo>
                <a:cubicBezTo>
                  <a:pt x="608949" y="1023300"/>
                  <a:pt x="615902" y="969553"/>
                  <a:pt x="626330" y="916074"/>
                </a:cubicBezTo>
                <a:cubicBezTo>
                  <a:pt x="637026" y="860722"/>
                  <a:pt x="646385" y="805371"/>
                  <a:pt x="655744" y="749753"/>
                </a:cubicBezTo>
                <a:cubicBezTo>
                  <a:pt x="658953" y="729698"/>
                  <a:pt x="666975" y="712852"/>
                  <a:pt x="685425" y="703761"/>
                </a:cubicBezTo>
                <a:cubicBezTo>
                  <a:pt x="733022" y="679695"/>
                  <a:pt x="784362" y="668732"/>
                  <a:pt x="835702" y="683706"/>
                </a:cubicBezTo>
                <a:cubicBezTo>
                  <a:pt x="912979" y="705900"/>
                  <a:pt x="939719" y="757507"/>
                  <a:pt x="908969" y="837994"/>
                </a:cubicBezTo>
                <a:cubicBezTo>
                  <a:pt x="897738" y="867407"/>
                  <a:pt x="868324" y="880510"/>
                  <a:pt x="842922" y="896286"/>
                </a:cubicBezTo>
                <a:cubicBezTo>
                  <a:pt x="834365" y="901367"/>
                  <a:pt x="823669" y="904576"/>
                  <a:pt x="810567" y="909923"/>
                </a:cubicBezTo>
                <a:close/>
                <a:moveTo>
                  <a:pt x="691040" y="875429"/>
                </a:moveTo>
                <a:cubicBezTo>
                  <a:pt x="699864" y="873825"/>
                  <a:pt x="705212" y="873023"/>
                  <a:pt x="710293" y="871686"/>
                </a:cubicBezTo>
                <a:cubicBezTo>
                  <a:pt x="728476" y="866338"/>
                  <a:pt x="746659" y="861257"/>
                  <a:pt x="764574" y="855375"/>
                </a:cubicBezTo>
                <a:cubicBezTo>
                  <a:pt x="788640" y="847620"/>
                  <a:pt x="813508" y="841737"/>
                  <a:pt x="835969" y="831041"/>
                </a:cubicBezTo>
                <a:cubicBezTo>
                  <a:pt x="858163" y="820346"/>
                  <a:pt x="870196" y="799221"/>
                  <a:pt x="873137" y="774353"/>
                </a:cubicBezTo>
                <a:cubicBezTo>
                  <a:pt x="874207" y="764727"/>
                  <a:pt x="870998" y="754833"/>
                  <a:pt x="860302" y="753229"/>
                </a:cubicBezTo>
                <a:cubicBezTo>
                  <a:pt x="837306" y="749485"/>
                  <a:pt x="813508" y="743603"/>
                  <a:pt x="790779" y="745207"/>
                </a:cubicBezTo>
                <a:cubicBezTo>
                  <a:pt x="766714" y="747079"/>
                  <a:pt x="743183" y="755636"/>
                  <a:pt x="719919" y="763390"/>
                </a:cubicBezTo>
                <a:cubicBezTo>
                  <a:pt x="712699" y="765797"/>
                  <a:pt x="703608" y="774086"/>
                  <a:pt x="702004" y="781038"/>
                </a:cubicBezTo>
                <a:cubicBezTo>
                  <a:pt x="695051" y="810987"/>
                  <a:pt x="689169" y="840935"/>
                  <a:pt x="691040" y="875429"/>
                </a:cubicBezTo>
                <a:close/>
                <a:moveTo>
                  <a:pt x="1839241" y="838796"/>
                </a:moveTo>
                <a:cubicBezTo>
                  <a:pt x="1835765" y="863931"/>
                  <a:pt x="1830685" y="889067"/>
                  <a:pt x="1828546" y="914469"/>
                </a:cubicBezTo>
                <a:cubicBezTo>
                  <a:pt x="1827476" y="927839"/>
                  <a:pt x="1829348" y="941744"/>
                  <a:pt x="1832824" y="954579"/>
                </a:cubicBezTo>
                <a:cubicBezTo>
                  <a:pt x="1836567" y="967949"/>
                  <a:pt x="1839776" y="986132"/>
                  <a:pt x="1858761" y="985062"/>
                </a:cubicBezTo>
                <a:cubicBezTo>
                  <a:pt x="1877212" y="983992"/>
                  <a:pt x="1879351" y="965809"/>
                  <a:pt x="1881758" y="952172"/>
                </a:cubicBezTo>
                <a:cubicBezTo>
                  <a:pt x="1886036" y="927037"/>
                  <a:pt x="1887908" y="901634"/>
                  <a:pt x="1890582" y="876232"/>
                </a:cubicBezTo>
                <a:cubicBezTo>
                  <a:pt x="1899138" y="795745"/>
                  <a:pt x="1907695" y="714991"/>
                  <a:pt x="1916519" y="634505"/>
                </a:cubicBezTo>
                <a:cubicBezTo>
                  <a:pt x="1917856" y="621937"/>
                  <a:pt x="1916786" y="610974"/>
                  <a:pt x="1908497" y="601348"/>
                </a:cubicBezTo>
                <a:cubicBezTo>
                  <a:pt x="1901812" y="593326"/>
                  <a:pt x="1893790" y="594128"/>
                  <a:pt x="1887106" y="600546"/>
                </a:cubicBezTo>
                <a:cubicBezTo>
                  <a:pt x="1882827" y="604824"/>
                  <a:pt x="1879351" y="610974"/>
                  <a:pt x="1877747" y="616857"/>
                </a:cubicBezTo>
                <a:cubicBezTo>
                  <a:pt x="1870794" y="640388"/>
                  <a:pt x="1863842" y="663919"/>
                  <a:pt x="1858494" y="687984"/>
                </a:cubicBezTo>
                <a:cubicBezTo>
                  <a:pt x="1853681" y="709643"/>
                  <a:pt x="1850739" y="731837"/>
                  <a:pt x="1846996" y="754566"/>
                </a:cubicBezTo>
                <a:cubicBezTo>
                  <a:pt x="1808491" y="748951"/>
                  <a:pt x="1773729" y="743603"/>
                  <a:pt x="1738700" y="739057"/>
                </a:cubicBezTo>
                <a:cubicBezTo>
                  <a:pt x="1713565" y="735848"/>
                  <a:pt x="1688430" y="733174"/>
                  <a:pt x="1663027" y="732105"/>
                </a:cubicBezTo>
                <a:cubicBezTo>
                  <a:pt x="1636822" y="730768"/>
                  <a:pt x="1609280" y="726222"/>
                  <a:pt x="1584680" y="732372"/>
                </a:cubicBezTo>
                <a:cubicBezTo>
                  <a:pt x="1556336" y="739592"/>
                  <a:pt x="1528794" y="730768"/>
                  <a:pt x="1498846" y="740127"/>
                </a:cubicBezTo>
                <a:cubicBezTo>
                  <a:pt x="1500183" y="725420"/>
                  <a:pt x="1501252" y="714724"/>
                  <a:pt x="1502322" y="704028"/>
                </a:cubicBezTo>
                <a:cubicBezTo>
                  <a:pt x="1503659" y="685845"/>
                  <a:pt x="1506600" y="667662"/>
                  <a:pt x="1505530" y="649747"/>
                </a:cubicBezTo>
                <a:cubicBezTo>
                  <a:pt x="1504996" y="643062"/>
                  <a:pt x="1496172" y="633435"/>
                  <a:pt x="1489219" y="631296"/>
                </a:cubicBezTo>
                <a:cubicBezTo>
                  <a:pt x="1479593" y="628087"/>
                  <a:pt x="1476919" y="638248"/>
                  <a:pt x="1474513" y="646538"/>
                </a:cubicBezTo>
                <a:cubicBezTo>
                  <a:pt x="1469165" y="665790"/>
                  <a:pt x="1463817" y="685043"/>
                  <a:pt x="1456329" y="703493"/>
                </a:cubicBezTo>
                <a:cubicBezTo>
                  <a:pt x="1448575" y="723281"/>
                  <a:pt x="1449377" y="746544"/>
                  <a:pt x="1431194" y="762855"/>
                </a:cubicBezTo>
                <a:cubicBezTo>
                  <a:pt x="1427451" y="766064"/>
                  <a:pt x="1430392" y="776760"/>
                  <a:pt x="1429857" y="783712"/>
                </a:cubicBezTo>
                <a:cubicBezTo>
                  <a:pt x="1428520" y="801628"/>
                  <a:pt x="1427718" y="819811"/>
                  <a:pt x="1425846" y="837459"/>
                </a:cubicBezTo>
                <a:cubicBezTo>
                  <a:pt x="1423172" y="861792"/>
                  <a:pt x="1418092" y="885858"/>
                  <a:pt x="1416487" y="910458"/>
                </a:cubicBezTo>
                <a:cubicBezTo>
                  <a:pt x="1415418" y="926769"/>
                  <a:pt x="1418627" y="943348"/>
                  <a:pt x="1429590" y="956718"/>
                </a:cubicBezTo>
                <a:cubicBezTo>
                  <a:pt x="1442157" y="971960"/>
                  <a:pt x="1458469" y="969820"/>
                  <a:pt x="1465154" y="951637"/>
                </a:cubicBezTo>
                <a:cubicBezTo>
                  <a:pt x="1468362" y="943081"/>
                  <a:pt x="1469699" y="933989"/>
                  <a:pt x="1471036" y="925165"/>
                </a:cubicBezTo>
                <a:cubicBezTo>
                  <a:pt x="1475315" y="895484"/>
                  <a:pt x="1478791" y="865803"/>
                  <a:pt x="1483871" y="836122"/>
                </a:cubicBezTo>
                <a:cubicBezTo>
                  <a:pt x="1488417" y="809917"/>
                  <a:pt x="1489219" y="809917"/>
                  <a:pt x="1514355" y="807778"/>
                </a:cubicBezTo>
                <a:cubicBezTo>
                  <a:pt x="1546710" y="805104"/>
                  <a:pt x="1578530" y="800291"/>
                  <a:pt x="1611419" y="802163"/>
                </a:cubicBezTo>
                <a:cubicBezTo>
                  <a:pt x="1674525" y="805639"/>
                  <a:pt x="1738166" y="803500"/>
                  <a:pt x="1801539" y="804034"/>
                </a:cubicBezTo>
                <a:cubicBezTo>
                  <a:pt x="1814106" y="804034"/>
                  <a:pt x="1826674" y="806174"/>
                  <a:pt x="1842183" y="807778"/>
                </a:cubicBezTo>
                <a:cubicBezTo>
                  <a:pt x="1841113" y="820880"/>
                  <a:pt x="1840578" y="829972"/>
                  <a:pt x="1839241" y="838796"/>
                </a:cubicBezTo>
                <a:close/>
                <a:moveTo>
                  <a:pt x="1490556" y="417111"/>
                </a:moveTo>
                <a:cubicBezTo>
                  <a:pt x="1488685" y="424064"/>
                  <a:pt x="1485476" y="431551"/>
                  <a:pt x="1484406" y="439305"/>
                </a:cubicBezTo>
                <a:cubicBezTo>
                  <a:pt x="1477989" y="485030"/>
                  <a:pt x="1472106" y="531022"/>
                  <a:pt x="1465154" y="577015"/>
                </a:cubicBezTo>
                <a:cubicBezTo>
                  <a:pt x="1463817" y="585839"/>
                  <a:pt x="1465154" y="598674"/>
                  <a:pt x="1450981" y="600278"/>
                </a:cubicBezTo>
                <a:cubicBezTo>
                  <a:pt x="1441088" y="601348"/>
                  <a:pt x="1429322" y="591721"/>
                  <a:pt x="1427985" y="577282"/>
                </a:cubicBezTo>
                <a:cubicBezTo>
                  <a:pt x="1426114" y="556692"/>
                  <a:pt x="1426114" y="535568"/>
                  <a:pt x="1427718" y="514711"/>
                </a:cubicBezTo>
                <a:cubicBezTo>
                  <a:pt x="1430927" y="472195"/>
                  <a:pt x="1435205" y="429679"/>
                  <a:pt x="1440553" y="387430"/>
                </a:cubicBezTo>
                <a:cubicBezTo>
                  <a:pt x="1444564" y="356947"/>
                  <a:pt x="1449377" y="326197"/>
                  <a:pt x="1456864" y="296248"/>
                </a:cubicBezTo>
                <a:cubicBezTo>
                  <a:pt x="1468095" y="251325"/>
                  <a:pt x="1480663" y="206670"/>
                  <a:pt x="1494567" y="162550"/>
                </a:cubicBezTo>
                <a:cubicBezTo>
                  <a:pt x="1505798" y="127521"/>
                  <a:pt x="1517831" y="123242"/>
                  <a:pt x="1554464" y="118964"/>
                </a:cubicBezTo>
                <a:cubicBezTo>
                  <a:pt x="1605269" y="113081"/>
                  <a:pt x="1646716" y="132334"/>
                  <a:pt x="1686825" y="158539"/>
                </a:cubicBezTo>
                <a:cubicBezTo>
                  <a:pt x="1706345" y="171374"/>
                  <a:pt x="1715704" y="192231"/>
                  <a:pt x="1721320" y="212820"/>
                </a:cubicBezTo>
                <a:cubicBezTo>
                  <a:pt x="1741374" y="289563"/>
                  <a:pt x="1714635" y="355610"/>
                  <a:pt x="1650994" y="398394"/>
                </a:cubicBezTo>
                <a:cubicBezTo>
                  <a:pt x="1625592" y="415240"/>
                  <a:pt x="1593504" y="419251"/>
                  <a:pt x="1562486" y="419785"/>
                </a:cubicBezTo>
                <a:cubicBezTo>
                  <a:pt x="1539490" y="420053"/>
                  <a:pt x="1515959" y="418181"/>
                  <a:pt x="1490556" y="417111"/>
                </a:cubicBezTo>
                <a:close/>
                <a:moveTo>
                  <a:pt x="1493765" y="370050"/>
                </a:moveTo>
                <a:cubicBezTo>
                  <a:pt x="1522109" y="367108"/>
                  <a:pt x="1545640" y="364434"/>
                  <a:pt x="1569438" y="362028"/>
                </a:cubicBezTo>
                <a:cubicBezTo>
                  <a:pt x="1579065" y="360958"/>
                  <a:pt x="1589760" y="362563"/>
                  <a:pt x="1598317" y="359086"/>
                </a:cubicBezTo>
                <a:cubicBezTo>
                  <a:pt x="1645112" y="340101"/>
                  <a:pt x="1679338" y="286889"/>
                  <a:pt x="1678803" y="236351"/>
                </a:cubicBezTo>
                <a:cubicBezTo>
                  <a:pt x="1678536" y="213890"/>
                  <a:pt x="1667305" y="196242"/>
                  <a:pt x="1648053" y="189022"/>
                </a:cubicBezTo>
                <a:cubicBezTo>
                  <a:pt x="1613291" y="176187"/>
                  <a:pt x="1576925" y="168967"/>
                  <a:pt x="1536014" y="181802"/>
                </a:cubicBezTo>
                <a:cubicBezTo>
                  <a:pt x="1522644" y="242501"/>
                  <a:pt x="1508739" y="304270"/>
                  <a:pt x="1493765" y="370050"/>
                </a:cubicBezTo>
                <a:close/>
                <a:moveTo>
                  <a:pt x="1110586" y="755101"/>
                </a:moveTo>
                <a:cubicBezTo>
                  <a:pt x="1097751" y="820346"/>
                  <a:pt x="1083846" y="885323"/>
                  <a:pt x="1072080" y="950568"/>
                </a:cubicBezTo>
                <a:cubicBezTo>
                  <a:pt x="1069139" y="967146"/>
                  <a:pt x="1069674" y="985062"/>
                  <a:pt x="1071813" y="1001908"/>
                </a:cubicBezTo>
                <a:cubicBezTo>
                  <a:pt x="1073952" y="1019289"/>
                  <a:pt x="1085985" y="1031054"/>
                  <a:pt x="1096948" y="1029985"/>
                </a:cubicBezTo>
                <a:cubicBezTo>
                  <a:pt x="1114597" y="1028380"/>
                  <a:pt x="1113527" y="1013139"/>
                  <a:pt x="1115934" y="1001106"/>
                </a:cubicBezTo>
                <a:cubicBezTo>
                  <a:pt x="1126897" y="948696"/>
                  <a:pt x="1137325" y="896019"/>
                  <a:pt x="1147754" y="843609"/>
                </a:cubicBezTo>
                <a:cubicBezTo>
                  <a:pt x="1154439" y="809650"/>
                  <a:pt x="1160856" y="775690"/>
                  <a:pt x="1167809" y="741731"/>
                </a:cubicBezTo>
                <a:cubicBezTo>
                  <a:pt x="1171819" y="721944"/>
                  <a:pt x="1174493" y="719537"/>
                  <a:pt x="1194816" y="717665"/>
                </a:cubicBezTo>
                <a:cubicBezTo>
                  <a:pt x="1206314" y="716596"/>
                  <a:pt x="1218346" y="718468"/>
                  <a:pt x="1229845" y="717398"/>
                </a:cubicBezTo>
                <a:cubicBezTo>
                  <a:pt x="1270221" y="714189"/>
                  <a:pt x="1310331" y="710178"/>
                  <a:pt x="1350708" y="706435"/>
                </a:cubicBezTo>
                <a:cubicBezTo>
                  <a:pt x="1372099" y="704295"/>
                  <a:pt x="1382261" y="682369"/>
                  <a:pt x="1368356" y="665256"/>
                </a:cubicBezTo>
                <a:cubicBezTo>
                  <a:pt x="1361404" y="656699"/>
                  <a:pt x="1350173" y="648677"/>
                  <a:pt x="1339745" y="646270"/>
                </a:cubicBezTo>
                <a:cubicBezTo>
                  <a:pt x="1315411" y="640655"/>
                  <a:pt x="1290009" y="634772"/>
                  <a:pt x="1265141" y="645468"/>
                </a:cubicBezTo>
                <a:cubicBezTo>
                  <a:pt x="1261665" y="647073"/>
                  <a:pt x="1256584" y="645201"/>
                  <a:pt x="1252306" y="644666"/>
                </a:cubicBezTo>
                <a:cubicBezTo>
                  <a:pt x="1238936" y="643596"/>
                  <a:pt x="1225299" y="640922"/>
                  <a:pt x="1211929" y="641725"/>
                </a:cubicBezTo>
                <a:cubicBezTo>
                  <a:pt x="1187596" y="643329"/>
                  <a:pt x="1163263" y="646003"/>
                  <a:pt x="1139197" y="649747"/>
                </a:cubicBezTo>
                <a:cubicBezTo>
                  <a:pt x="1101227" y="655362"/>
                  <a:pt x="1064593" y="668464"/>
                  <a:pt x="1024751" y="663919"/>
                </a:cubicBezTo>
                <a:cubicBezTo>
                  <a:pt x="1008708" y="662047"/>
                  <a:pt x="999883" y="677288"/>
                  <a:pt x="1002825" y="694669"/>
                </a:cubicBezTo>
                <a:cubicBezTo>
                  <a:pt x="1006568" y="717665"/>
                  <a:pt x="1025019" y="732105"/>
                  <a:pt x="1049887" y="731303"/>
                </a:cubicBezTo>
                <a:cubicBezTo>
                  <a:pt x="1070209" y="730768"/>
                  <a:pt x="1090531" y="729966"/>
                  <a:pt x="1113527" y="729163"/>
                </a:cubicBezTo>
                <a:cubicBezTo>
                  <a:pt x="1112190" y="739592"/>
                  <a:pt x="1111923" y="747614"/>
                  <a:pt x="1110586" y="755101"/>
                </a:cubicBezTo>
                <a:close/>
                <a:moveTo>
                  <a:pt x="447709" y="751892"/>
                </a:moveTo>
                <a:cubicBezTo>
                  <a:pt x="438350" y="804569"/>
                  <a:pt x="429794" y="857514"/>
                  <a:pt x="422307" y="910458"/>
                </a:cubicBezTo>
                <a:cubicBezTo>
                  <a:pt x="418296" y="937465"/>
                  <a:pt x="416157" y="964740"/>
                  <a:pt x="414820" y="992014"/>
                </a:cubicBezTo>
                <a:cubicBezTo>
                  <a:pt x="413483" y="1017150"/>
                  <a:pt x="419098" y="1041215"/>
                  <a:pt x="435142" y="1061270"/>
                </a:cubicBezTo>
                <a:cubicBezTo>
                  <a:pt x="439955" y="1067420"/>
                  <a:pt x="450651" y="1071966"/>
                  <a:pt x="458138" y="1071431"/>
                </a:cubicBezTo>
                <a:cubicBezTo>
                  <a:pt x="463218" y="1071164"/>
                  <a:pt x="469903" y="1061003"/>
                  <a:pt x="471775" y="1054318"/>
                </a:cubicBezTo>
                <a:cubicBezTo>
                  <a:pt x="475251" y="1042285"/>
                  <a:pt x="476321" y="1029450"/>
                  <a:pt x="477123" y="1016882"/>
                </a:cubicBezTo>
                <a:cubicBezTo>
                  <a:pt x="480332" y="960461"/>
                  <a:pt x="483540" y="904308"/>
                  <a:pt x="486214" y="847887"/>
                </a:cubicBezTo>
                <a:cubicBezTo>
                  <a:pt x="487819" y="811522"/>
                  <a:pt x="488888" y="775156"/>
                  <a:pt x="489691" y="738790"/>
                </a:cubicBezTo>
                <a:cubicBezTo>
                  <a:pt x="489958" y="723815"/>
                  <a:pt x="485412" y="711783"/>
                  <a:pt x="462416" y="708306"/>
                </a:cubicBezTo>
                <a:cubicBezTo>
                  <a:pt x="457068" y="723013"/>
                  <a:pt x="450116" y="737185"/>
                  <a:pt x="447709" y="751892"/>
                </a:cubicBezTo>
                <a:close/>
                <a:moveTo>
                  <a:pt x="3465548" y="674882"/>
                </a:moveTo>
                <a:cubicBezTo>
                  <a:pt x="3440680" y="720339"/>
                  <a:pt x="3415545" y="765529"/>
                  <a:pt x="3392816" y="811789"/>
                </a:cubicBezTo>
                <a:cubicBezTo>
                  <a:pt x="3381853" y="834518"/>
                  <a:pt x="3374633" y="859386"/>
                  <a:pt x="3368483" y="883719"/>
                </a:cubicBezTo>
                <a:cubicBezTo>
                  <a:pt x="3365809" y="894414"/>
                  <a:pt x="3367413" y="907249"/>
                  <a:pt x="3370355" y="918480"/>
                </a:cubicBezTo>
                <a:cubicBezTo>
                  <a:pt x="3374366" y="933722"/>
                  <a:pt x="3385596" y="936128"/>
                  <a:pt x="3396559" y="924363"/>
                </a:cubicBezTo>
                <a:cubicBezTo>
                  <a:pt x="3403779" y="916608"/>
                  <a:pt x="3410464" y="907249"/>
                  <a:pt x="3414743" y="897356"/>
                </a:cubicBezTo>
                <a:cubicBezTo>
                  <a:pt x="3439611" y="842807"/>
                  <a:pt x="3464211" y="788258"/>
                  <a:pt x="3487474" y="732907"/>
                </a:cubicBezTo>
                <a:cubicBezTo>
                  <a:pt x="3494694" y="715526"/>
                  <a:pt x="3498438" y="696541"/>
                  <a:pt x="3502181" y="678091"/>
                </a:cubicBezTo>
                <a:cubicBezTo>
                  <a:pt x="3504588" y="666860"/>
                  <a:pt x="3501379" y="656431"/>
                  <a:pt x="3485603" y="648677"/>
                </a:cubicBezTo>
                <a:cubicBezTo>
                  <a:pt x="3478650" y="657768"/>
                  <a:pt x="3470629" y="665523"/>
                  <a:pt x="3465548" y="674882"/>
                </a:cubicBezTo>
                <a:close/>
                <a:moveTo>
                  <a:pt x="3371157" y="1046028"/>
                </a:moveTo>
                <a:cubicBezTo>
                  <a:pt x="3373029" y="1029182"/>
                  <a:pt x="3363670" y="1018754"/>
                  <a:pt x="3353241" y="1008325"/>
                </a:cubicBezTo>
                <a:cubicBezTo>
                  <a:pt x="3339337" y="994153"/>
                  <a:pt x="3321154" y="994956"/>
                  <a:pt x="3308854" y="1010732"/>
                </a:cubicBezTo>
                <a:cubicBezTo>
                  <a:pt x="3297623" y="1025171"/>
                  <a:pt x="3298960" y="1041215"/>
                  <a:pt x="3304843" y="1057259"/>
                </a:cubicBezTo>
                <a:cubicBezTo>
                  <a:pt x="3310191" y="1071431"/>
                  <a:pt x="3321154" y="1075709"/>
                  <a:pt x="3333187" y="1075442"/>
                </a:cubicBezTo>
                <a:cubicBezTo>
                  <a:pt x="3358322" y="1077849"/>
                  <a:pt x="3368483" y="1069025"/>
                  <a:pt x="3371157" y="10460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1"/>
          <p:cNvGrpSpPr/>
          <p:nvPr/>
        </p:nvGrpSpPr>
        <p:grpSpPr>
          <a:xfrm>
            <a:off x="1829433" y="1379638"/>
            <a:ext cx="5485163" cy="2379183"/>
            <a:chOff x="0" y="0"/>
            <a:chExt cx="14627100" cy="6344487"/>
          </a:xfrm>
        </p:grpSpPr>
        <p:sp>
          <p:nvSpPr>
            <p:cNvPr id="213" name="Google Shape;213;p21"/>
            <p:cNvSpPr txBox="1"/>
            <p:nvPr/>
          </p:nvSpPr>
          <p:spPr>
            <a:xfrm>
              <a:off x="577170" y="5769987"/>
              <a:ext cx="13472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Include a citation or supporting message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0" y="0"/>
              <a:ext cx="146271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an original statement or inspiring quote</a:t>
              </a:r>
              <a:endParaRPr sz="700"/>
            </a:p>
          </p:txBody>
        </p:sp>
      </p:grpSp>
      <p:sp>
        <p:nvSpPr>
          <p:cNvPr id="215" name="Google Shape;215;p21"/>
          <p:cNvSpPr/>
          <p:nvPr/>
        </p:nvSpPr>
        <p:spPr>
          <a:xfrm>
            <a:off x="8085066" y="4116840"/>
            <a:ext cx="248784" cy="334351"/>
          </a:xfrm>
          <a:custGeom>
            <a:rect b="b" l="l" r="r" t="t"/>
            <a:pathLst>
              <a:path extrusionOk="0" h="668703" w="497568">
                <a:moveTo>
                  <a:pt x="328909" y="599031"/>
                </a:moveTo>
                <a:cubicBezTo>
                  <a:pt x="324771" y="602132"/>
                  <a:pt x="320839" y="604200"/>
                  <a:pt x="317941" y="607302"/>
                </a:cubicBezTo>
                <a:cubicBezTo>
                  <a:pt x="305525" y="620535"/>
                  <a:pt x="298696" y="621983"/>
                  <a:pt x="286072" y="611024"/>
                </a:cubicBezTo>
                <a:cubicBezTo>
                  <a:pt x="273862" y="600271"/>
                  <a:pt x="263308" y="588071"/>
                  <a:pt x="258548" y="571736"/>
                </a:cubicBezTo>
                <a:cubicBezTo>
                  <a:pt x="248408" y="537204"/>
                  <a:pt x="238889" y="502466"/>
                  <a:pt x="227921" y="468348"/>
                </a:cubicBezTo>
                <a:cubicBezTo>
                  <a:pt x="223161" y="453047"/>
                  <a:pt x="215711" y="438572"/>
                  <a:pt x="209089" y="422650"/>
                </a:cubicBezTo>
                <a:cubicBezTo>
                  <a:pt x="192326" y="434230"/>
                  <a:pt x="184049" y="452426"/>
                  <a:pt x="173288" y="468141"/>
                </a:cubicBezTo>
                <a:cubicBezTo>
                  <a:pt x="150938" y="500812"/>
                  <a:pt x="129209" y="533896"/>
                  <a:pt x="108307" y="567394"/>
                </a:cubicBezTo>
                <a:cubicBezTo>
                  <a:pt x="95270" y="588485"/>
                  <a:pt x="84302" y="610817"/>
                  <a:pt x="72092" y="632528"/>
                </a:cubicBezTo>
                <a:cubicBezTo>
                  <a:pt x="67332" y="640799"/>
                  <a:pt x="62159" y="648864"/>
                  <a:pt x="56158" y="656308"/>
                </a:cubicBezTo>
                <a:cubicBezTo>
                  <a:pt x="43948" y="671402"/>
                  <a:pt x="43741" y="671195"/>
                  <a:pt x="27392" y="663752"/>
                </a:cubicBezTo>
                <a:cubicBezTo>
                  <a:pt x="15803" y="658582"/>
                  <a:pt x="10630" y="648864"/>
                  <a:pt x="14148" y="635216"/>
                </a:cubicBezTo>
                <a:cubicBezTo>
                  <a:pt x="17045" y="624050"/>
                  <a:pt x="21184" y="612678"/>
                  <a:pt x="26978" y="602753"/>
                </a:cubicBezTo>
                <a:cubicBezTo>
                  <a:pt x="36705" y="586417"/>
                  <a:pt x="48708" y="571529"/>
                  <a:pt x="58641" y="555401"/>
                </a:cubicBezTo>
                <a:cubicBezTo>
                  <a:pt x="74575" y="529554"/>
                  <a:pt x="88648" y="502673"/>
                  <a:pt x="104996" y="477033"/>
                </a:cubicBezTo>
                <a:cubicBezTo>
                  <a:pt x="115757" y="460077"/>
                  <a:pt x="126311" y="443121"/>
                  <a:pt x="140591" y="428440"/>
                </a:cubicBezTo>
                <a:cubicBezTo>
                  <a:pt x="147834" y="421203"/>
                  <a:pt x="150938" y="409830"/>
                  <a:pt x="157353" y="397631"/>
                </a:cubicBezTo>
                <a:cubicBezTo>
                  <a:pt x="150317" y="397631"/>
                  <a:pt x="144729" y="396183"/>
                  <a:pt x="140384" y="397837"/>
                </a:cubicBezTo>
                <a:cubicBezTo>
                  <a:pt x="110584" y="409830"/>
                  <a:pt x="79335" y="413759"/>
                  <a:pt x="47880" y="414793"/>
                </a:cubicBezTo>
                <a:cubicBezTo>
                  <a:pt x="35463" y="415207"/>
                  <a:pt x="22219" y="409830"/>
                  <a:pt x="10216" y="404661"/>
                </a:cubicBezTo>
                <a:cubicBezTo>
                  <a:pt x="904" y="400732"/>
                  <a:pt x="-4684" y="392668"/>
                  <a:pt x="5249" y="379227"/>
                </a:cubicBezTo>
                <a:cubicBezTo>
                  <a:pt x="63607" y="374472"/>
                  <a:pt x="122793" y="355448"/>
                  <a:pt x="182186" y="339320"/>
                </a:cubicBezTo>
                <a:cubicBezTo>
                  <a:pt x="166872" y="282249"/>
                  <a:pt x="150938" y="227247"/>
                  <a:pt x="137900" y="171831"/>
                </a:cubicBezTo>
                <a:cubicBezTo>
                  <a:pt x="124863" y="116001"/>
                  <a:pt x="114516" y="59965"/>
                  <a:pt x="102099" y="0"/>
                </a:cubicBezTo>
                <a:cubicBezTo>
                  <a:pt x="117413" y="2895"/>
                  <a:pt x="129209" y="4963"/>
                  <a:pt x="139970" y="7030"/>
                </a:cubicBezTo>
                <a:cubicBezTo>
                  <a:pt x="151145" y="45077"/>
                  <a:pt x="162320" y="81677"/>
                  <a:pt x="172460" y="118483"/>
                </a:cubicBezTo>
                <a:cubicBezTo>
                  <a:pt x="178461" y="140401"/>
                  <a:pt x="182807" y="162733"/>
                  <a:pt x="188188" y="185065"/>
                </a:cubicBezTo>
                <a:cubicBezTo>
                  <a:pt x="190671" y="194990"/>
                  <a:pt x="193361" y="205122"/>
                  <a:pt x="196258" y="215047"/>
                </a:cubicBezTo>
                <a:cubicBezTo>
                  <a:pt x="203708" y="240274"/>
                  <a:pt x="210951" y="265707"/>
                  <a:pt x="218815" y="290934"/>
                </a:cubicBezTo>
                <a:cubicBezTo>
                  <a:pt x="223161" y="304788"/>
                  <a:pt x="228749" y="306029"/>
                  <a:pt x="238268" y="295690"/>
                </a:cubicBezTo>
                <a:cubicBezTo>
                  <a:pt x="241165" y="292588"/>
                  <a:pt x="243028" y="288246"/>
                  <a:pt x="245511" y="284731"/>
                </a:cubicBezTo>
                <a:cubicBezTo>
                  <a:pt x="251099" y="277287"/>
                  <a:pt x="256686" y="269636"/>
                  <a:pt x="262273" y="262399"/>
                </a:cubicBezTo>
                <a:cubicBezTo>
                  <a:pt x="264964" y="259091"/>
                  <a:pt x="269517" y="256196"/>
                  <a:pt x="270344" y="252474"/>
                </a:cubicBezTo>
                <a:cubicBezTo>
                  <a:pt x="272621" y="242135"/>
                  <a:pt x="279450" y="236552"/>
                  <a:pt x="287314" y="230349"/>
                </a:cubicBezTo>
                <a:cubicBezTo>
                  <a:pt x="293729" y="225386"/>
                  <a:pt x="297454" y="216701"/>
                  <a:pt x="302834" y="210085"/>
                </a:cubicBezTo>
                <a:cubicBezTo>
                  <a:pt x="316493" y="193542"/>
                  <a:pt x="331186" y="177621"/>
                  <a:pt x="344430" y="160872"/>
                </a:cubicBezTo>
                <a:cubicBezTo>
                  <a:pt x="352915" y="149913"/>
                  <a:pt x="357261" y="134818"/>
                  <a:pt x="367401" y="126340"/>
                </a:cubicBezTo>
                <a:cubicBezTo>
                  <a:pt x="388302" y="109178"/>
                  <a:pt x="395338" y="80643"/>
                  <a:pt x="419758" y="66995"/>
                </a:cubicBezTo>
                <a:cubicBezTo>
                  <a:pt x="420792" y="66375"/>
                  <a:pt x="421206" y="64928"/>
                  <a:pt x="422034" y="63894"/>
                </a:cubicBezTo>
                <a:cubicBezTo>
                  <a:pt x="429898" y="51280"/>
                  <a:pt x="437762" y="38460"/>
                  <a:pt x="445626" y="25847"/>
                </a:cubicBezTo>
                <a:cubicBezTo>
                  <a:pt x="463423" y="29155"/>
                  <a:pt x="478530" y="31844"/>
                  <a:pt x="497569" y="35359"/>
                </a:cubicBezTo>
                <a:cubicBezTo>
                  <a:pt x="430726" y="127581"/>
                  <a:pt x="362434" y="214634"/>
                  <a:pt x="292487" y="304168"/>
                </a:cubicBezTo>
                <a:cubicBezTo>
                  <a:pt x="317527" y="307890"/>
                  <a:pt x="337601" y="302720"/>
                  <a:pt x="357261" y="298378"/>
                </a:cubicBezTo>
                <a:cubicBezTo>
                  <a:pt x="379818" y="293415"/>
                  <a:pt x="402167" y="288866"/>
                  <a:pt x="424931" y="284524"/>
                </a:cubicBezTo>
                <a:cubicBezTo>
                  <a:pt x="426380" y="284317"/>
                  <a:pt x="428449" y="283077"/>
                  <a:pt x="429070" y="283490"/>
                </a:cubicBezTo>
                <a:cubicBezTo>
                  <a:pt x="445833" y="296310"/>
                  <a:pt x="466113" y="288453"/>
                  <a:pt x="484324" y="292588"/>
                </a:cubicBezTo>
                <a:cubicBezTo>
                  <a:pt x="484738" y="295483"/>
                  <a:pt x="485980" y="299205"/>
                  <a:pt x="485152" y="299619"/>
                </a:cubicBezTo>
                <a:cubicBezTo>
                  <a:pt x="472735" y="306856"/>
                  <a:pt x="467562" y="322571"/>
                  <a:pt x="451213" y="325879"/>
                </a:cubicBezTo>
                <a:cubicBezTo>
                  <a:pt x="411273" y="334150"/>
                  <a:pt x="371540" y="344076"/>
                  <a:pt x="331807" y="353380"/>
                </a:cubicBezTo>
                <a:cubicBezTo>
                  <a:pt x="327461" y="354414"/>
                  <a:pt x="323115" y="356069"/>
                  <a:pt x="318769" y="355862"/>
                </a:cubicBezTo>
                <a:cubicBezTo>
                  <a:pt x="294764" y="354208"/>
                  <a:pt x="274483" y="364133"/>
                  <a:pt x="252547" y="375919"/>
                </a:cubicBezTo>
                <a:cubicBezTo>
                  <a:pt x="272207" y="451599"/>
                  <a:pt x="306559" y="522937"/>
                  <a:pt x="328909" y="5990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709942" y="669041"/>
            <a:ext cx="529387" cy="711466"/>
          </a:xfrm>
          <a:custGeom>
            <a:rect b="b" l="l" r="r" t="t"/>
            <a:pathLst>
              <a:path extrusionOk="0" h="1422932" w="1058774">
                <a:moveTo>
                  <a:pt x="699885" y="1274676"/>
                </a:moveTo>
                <a:cubicBezTo>
                  <a:pt x="691078" y="1281276"/>
                  <a:pt x="682711" y="1285676"/>
                  <a:pt x="676546" y="1292276"/>
                </a:cubicBezTo>
                <a:cubicBezTo>
                  <a:pt x="650125" y="1320435"/>
                  <a:pt x="635593" y="1323515"/>
                  <a:pt x="608732" y="1300195"/>
                </a:cubicBezTo>
                <a:cubicBezTo>
                  <a:pt x="582751" y="1277316"/>
                  <a:pt x="560293" y="1251356"/>
                  <a:pt x="550165" y="1216596"/>
                </a:cubicBezTo>
                <a:cubicBezTo>
                  <a:pt x="528587" y="1143116"/>
                  <a:pt x="508331" y="1069196"/>
                  <a:pt x="484992" y="996597"/>
                </a:cubicBezTo>
                <a:cubicBezTo>
                  <a:pt x="474864" y="964037"/>
                  <a:pt x="459011" y="933237"/>
                  <a:pt x="444920" y="899357"/>
                </a:cubicBezTo>
                <a:cubicBezTo>
                  <a:pt x="409251" y="923997"/>
                  <a:pt x="391637" y="962717"/>
                  <a:pt x="368738" y="996156"/>
                </a:cubicBezTo>
                <a:cubicBezTo>
                  <a:pt x="321180" y="1065676"/>
                  <a:pt x="274943" y="1136076"/>
                  <a:pt x="230467" y="1207356"/>
                </a:cubicBezTo>
                <a:cubicBezTo>
                  <a:pt x="202724" y="1252236"/>
                  <a:pt x="179386" y="1299755"/>
                  <a:pt x="153405" y="1345955"/>
                </a:cubicBezTo>
                <a:cubicBezTo>
                  <a:pt x="143277" y="1363555"/>
                  <a:pt x="132268" y="1380715"/>
                  <a:pt x="119497" y="1396555"/>
                </a:cubicBezTo>
                <a:cubicBezTo>
                  <a:pt x="93516" y="1428675"/>
                  <a:pt x="93076" y="1428235"/>
                  <a:pt x="58288" y="1412395"/>
                </a:cubicBezTo>
                <a:cubicBezTo>
                  <a:pt x="33628" y="1401395"/>
                  <a:pt x="22619" y="1380715"/>
                  <a:pt x="30105" y="1351675"/>
                </a:cubicBezTo>
                <a:cubicBezTo>
                  <a:pt x="36270" y="1327915"/>
                  <a:pt x="45077" y="1303715"/>
                  <a:pt x="57407" y="1282596"/>
                </a:cubicBezTo>
                <a:cubicBezTo>
                  <a:pt x="78104" y="1247836"/>
                  <a:pt x="103645" y="1216156"/>
                  <a:pt x="124782" y="1181836"/>
                </a:cubicBezTo>
                <a:cubicBezTo>
                  <a:pt x="158689" y="1126836"/>
                  <a:pt x="188633" y="1069636"/>
                  <a:pt x="223421" y="1015076"/>
                </a:cubicBezTo>
                <a:cubicBezTo>
                  <a:pt x="246320" y="978997"/>
                  <a:pt x="268778" y="942917"/>
                  <a:pt x="299162" y="911677"/>
                </a:cubicBezTo>
                <a:cubicBezTo>
                  <a:pt x="314575" y="896277"/>
                  <a:pt x="321180" y="872077"/>
                  <a:pt x="334831" y="846117"/>
                </a:cubicBezTo>
                <a:cubicBezTo>
                  <a:pt x="319859" y="846117"/>
                  <a:pt x="307969" y="843037"/>
                  <a:pt x="298722" y="846557"/>
                </a:cubicBezTo>
                <a:cubicBezTo>
                  <a:pt x="235311" y="872077"/>
                  <a:pt x="168817" y="880437"/>
                  <a:pt x="101883" y="882637"/>
                </a:cubicBezTo>
                <a:cubicBezTo>
                  <a:pt x="75462" y="883517"/>
                  <a:pt x="47279" y="872077"/>
                  <a:pt x="21739" y="861077"/>
                </a:cubicBezTo>
                <a:cubicBezTo>
                  <a:pt x="1923" y="852717"/>
                  <a:pt x="-9967" y="835557"/>
                  <a:pt x="11170" y="806957"/>
                </a:cubicBezTo>
                <a:cubicBezTo>
                  <a:pt x="135350" y="796837"/>
                  <a:pt x="261292" y="756357"/>
                  <a:pt x="387674" y="722038"/>
                </a:cubicBezTo>
                <a:cubicBezTo>
                  <a:pt x="355087" y="600598"/>
                  <a:pt x="321180" y="483558"/>
                  <a:pt x="293438" y="365639"/>
                </a:cubicBezTo>
                <a:cubicBezTo>
                  <a:pt x="265695" y="246839"/>
                  <a:pt x="243677" y="127600"/>
                  <a:pt x="217256" y="0"/>
                </a:cubicBezTo>
                <a:cubicBezTo>
                  <a:pt x="249842" y="6160"/>
                  <a:pt x="274943" y="10560"/>
                  <a:pt x="297841" y="14960"/>
                </a:cubicBezTo>
                <a:cubicBezTo>
                  <a:pt x="321620" y="95920"/>
                  <a:pt x="345400" y="173799"/>
                  <a:pt x="366977" y="252119"/>
                </a:cubicBezTo>
                <a:cubicBezTo>
                  <a:pt x="379747" y="298759"/>
                  <a:pt x="388995" y="346279"/>
                  <a:pt x="400444" y="393799"/>
                </a:cubicBezTo>
                <a:cubicBezTo>
                  <a:pt x="405728" y="414919"/>
                  <a:pt x="411453" y="436478"/>
                  <a:pt x="417618" y="457598"/>
                </a:cubicBezTo>
                <a:cubicBezTo>
                  <a:pt x="433471" y="511278"/>
                  <a:pt x="448883" y="565398"/>
                  <a:pt x="465616" y="619078"/>
                </a:cubicBezTo>
                <a:cubicBezTo>
                  <a:pt x="474864" y="648558"/>
                  <a:pt x="486753" y="651198"/>
                  <a:pt x="507010" y="629198"/>
                </a:cubicBezTo>
                <a:cubicBezTo>
                  <a:pt x="513175" y="622598"/>
                  <a:pt x="517138" y="613358"/>
                  <a:pt x="522422" y="605878"/>
                </a:cubicBezTo>
                <a:cubicBezTo>
                  <a:pt x="534312" y="590038"/>
                  <a:pt x="546201" y="573758"/>
                  <a:pt x="558091" y="558358"/>
                </a:cubicBezTo>
                <a:cubicBezTo>
                  <a:pt x="563816" y="551318"/>
                  <a:pt x="573503" y="545158"/>
                  <a:pt x="575265" y="537238"/>
                </a:cubicBezTo>
                <a:cubicBezTo>
                  <a:pt x="580109" y="515238"/>
                  <a:pt x="594640" y="503358"/>
                  <a:pt x="611374" y="490158"/>
                </a:cubicBezTo>
                <a:cubicBezTo>
                  <a:pt x="625025" y="479598"/>
                  <a:pt x="632951" y="461118"/>
                  <a:pt x="644401" y="447038"/>
                </a:cubicBezTo>
                <a:cubicBezTo>
                  <a:pt x="673464" y="411839"/>
                  <a:pt x="704729" y="377959"/>
                  <a:pt x="732912" y="342319"/>
                </a:cubicBezTo>
                <a:cubicBezTo>
                  <a:pt x="750966" y="318999"/>
                  <a:pt x="760214" y="286879"/>
                  <a:pt x="781791" y="268839"/>
                </a:cubicBezTo>
                <a:cubicBezTo>
                  <a:pt x="826267" y="232319"/>
                  <a:pt x="841239" y="171599"/>
                  <a:pt x="893201" y="142560"/>
                </a:cubicBezTo>
                <a:cubicBezTo>
                  <a:pt x="895403" y="141240"/>
                  <a:pt x="896284" y="138160"/>
                  <a:pt x="898045" y="135960"/>
                </a:cubicBezTo>
                <a:cubicBezTo>
                  <a:pt x="914779" y="109120"/>
                  <a:pt x="931512" y="81840"/>
                  <a:pt x="948246" y="55000"/>
                </a:cubicBezTo>
                <a:cubicBezTo>
                  <a:pt x="986116" y="62040"/>
                  <a:pt x="1018262" y="67760"/>
                  <a:pt x="1058775" y="75240"/>
                </a:cubicBezTo>
                <a:cubicBezTo>
                  <a:pt x="916540" y="271479"/>
                  <a:pt x="771223" y="456718"/>
                  <a:pt x="622383" y="647238"/>
                </a:cubicBezTo>
                <a:cubicBezTo>
                  <a:pt x="675666" y="655158"/>
                  <a:pt x="718380" y="644158"/>
                  <a:pt x="760214" y="634918"/>
                </a:cubicBezTo>
                <a:cubicBezTo>
                  <a:pt x="808213" y="624358"/>
                  <a:pt x="855771" y="614678"/>
                  <a:pt x="904210" y="605438"/>
                </a:cubicBezTo>
                <a:cubicBezTo>
                  <a:pt x="907292" y="604998"/>
                  <a:pt x="911696" y="602358"/>
                  <a:pt x="913017" y="603238"/>
                </a:cubicBezTo>
                <a:cubicBezTo>
                  <a:pt x="948686" y="630518"/>
                  <a:pt x="991841" y="613798"/>
                  <a:pt x="1030592" y="622598"/>
                </a:cubicBezTo>
                <a:cubicBezTo>
                  <a:pt x="1031473" y="628758"/>
                  <a:pt x="1034115" y="636678"/>
                  <a:pt x="1032353" y="637558"/>
                </a:cubicBezTo>
                <a:cubicBezTo>
                  <a:pt x="1005932" y="652958"/>
                  <a:pt x="994923" y="686398"/>
                  <a:pt x="960135" y="693438"/>
                </a:cubicBezTo>
                <a:cubicBezTo>
                  <a:pt x="875147" y="711038"/>
                  <a:pt x="790598" y="732157"/>
                  <a:pt x="706050" y="751957"/>
                </a:cubicBezTo>
                <a:cubicBezTo>
                  <a:pt x="696803" y="754157"/>
                  <a:pt x="687555" y="757677"/>
                  <a:pt x="678308" y="757237"/>
                </a:cubicBezTo>
                <a:cubicBezTo>
                  <a:pt x="627227" y="753717"/>
                  <a:pt x="584072" y="774837"/>
                  <a:pt x="537394" y="799917"/>
                </a:cubicBezTo>
                <a:cubicBezTo>
                  <a:pt x="579228" y="960957"/>
                  <a:pt x="652327" y="1112756"/>
                  <a:pt x="699885" y="12746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2"/>
          <p:cNvGrpSpPr/>
          <p:nvPr/>
        </p:nvGrpSpPr>
        <p:grpSpPr>
          <a:xfrm>
            <a:off x="6095282" y="1856202"/>
            <a:ext cx="2531588" cy="2469375"/>
            <a:chOff x="0" y="0"/>
            <a:chExt cx="6750900" cy="6585000"/>
          </a:xfrm>
        </p:grpSpPr>
        <p:sp>
          <p:nvSpPr>
            <p:cNvPr id="222" name="Google Shape;222;p22"/>
            <p:cNvSpPr/>
            <p:nvPr/>
          </p:nvSpPr>
          <p:spPr>
            <a:xfrm>
              <a:off x="0" y="0"/>
              <a:ext cx="6750900" cy="65850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702058" y="4637168"/>
              <a:ext cx="53466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24" name="Google Shape;224;p22"/>
            <p:cNvSpPr txBox="1"/>
            <p:nvPr/>
          </p:nvSpPr>
          <p:spPr>
            <a:xfrm>
              <a:off x="702058" y="3736276"/>
              <a:ext cx="534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191919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2484621" y="1098505"/>
              <a:ext cx="1780547" cy="1789744"/>
            </a:xfrm>
            <a:custGeom>
              <a:rect b="b" l="l" r="r" t="t"/>
              <a:pathLst>
                <a:path extrusionOk="0" h="1789744" w="1780547">
                  <a:moveTo>
                    <a:pt x="1780547" y="443467"/>
                  </a:moveTo>
                  <a:lnTo>
                    <a:pt x="1780547" y="664915"/>
                  </a:lnTo>
                  <a:cubicBezTo>
                    <a:pt x="1780547" y="708158"/>
                    <a:pt x="1745346" y="743340"/>
                    <a:pt x="1702079" y="743340"/>
                  </a:cubicBezTo>
                  <a:lnTo>
                    <a:pt x="1676162" y="743340"/>
                  </a:lnTo>
                  <a:lnTo>
                    <a:pt x="1676162" y="1700857"/>
                  </a:lnTo>
                  <a:cubicBezTo>
                    <a:pt x="1676162" y="1749869"/>
                    <a:pt x="1636264" y="1789744"/>
                    <a:pt x="1587226" y="1789744"/>
                  </a:cubicBezTo>
                  <a:lnTo>
                    <a:pt x="1037407" y="1789744"/>
                  </a:lnTo>
                  <a:lnTo>
                    <a:pt x="743176" y="1789744"/>
                  </a:lnTo>
                  <a:lnTo>
                    <a:pt x="193358" y="1789744"/>
                  </a:lnTo>
                  <a:cubicBezTo>
                    <a:pt x="144283" y="1789744"/>
                    <a:pt x="104386" y="1749869"/>
                    <a:pt x="104386" y="1700857"/>
                  </a:cubicBezTo>
                  <a:lnTo>
                    <a:pt x="104386" y="743340"/>
                  </a:lnTo>
                  <a:lnTo>
                    <a:pt x="78469" y="743340"/>
                  </a:lnTo>
                  <a:cubicBezTo>
                    <a:pt x="35202" y="743340"/>
                    <a:pt x="0" y="708158"/>
                    <a:pt x="0" y="664915"/>
                  </a:cubicBezTo>
                  <a:lnTo>
                    <a:pt x="0" y="443467"/>
                  </a:lnTo>
                  <a:cubicBezTo>
                    <a:pt x="0" y="400224"/>
                    <a:pt x="35202" y="365041"/>
                    <a:pt x="78469" y="365041"/>
                  </a:cubicBezTo>
                  <a:lnTo>
                    <a:pt x="455936" y="365041"/>
                  </a:lnTo>
                  <a:cubicBezTo>
                    <a:pt x="441239" y="352358"/>
                    <a:pt x="428334" y="338135"/>
                    <a:pt x="417221" y="322514"/>
                  </a:cubicBezTo>
                  <a:cubicBezTo>
                    <a:pt x="374599" y="262468"/>
                    <a:pt x="361085" y="175766"/>
                    <a:pt x="384350" y="111672"/>
                  </a:cubicBezTo>
                  <a:cubicBezTo>
                    <a:pt x="416253" y="23644"/>
                    <a:pt x="500314" y="-3334"/>
                    <a:pt x="562580" y="321"/>
                  </a:cubicBezTo>
                  <a:cubicBezTo>
                    <a:pt x="642805" y="4978"/>
                    <a:pt x="722170" y="48687"/>
                    <a:pt x="780278" y="120270"/>
                  </a:cubicBezTo>
                  <a:cubicBezTo>
                    <a:pt x="821287" y="170822"/>
                    <a:pt x="868676" y="251899"/>
                    <a:pt x="890292" y="339604"/>
                  </a:cubicBezTo>
                  <a:cubicBezTo>
                    <a:pt x="911871" y="251899"/>
                    <a:pt x="959297" y="170822"/>
                    <a:pt x="1000270" y="120270"/>
                  </a:cubicBezTo>
                  <a:cubicBezTo>
                    <a:pt x="1058413" y="48687"/>
                    <a:pt x="1137742" y="4978"/>
                    <a:pt x="1218003" y="321"/>
                  </a:cubicBezTo>
                  <a:cubicBezTo>
                    <a:pt x="1280269" y="-3334"/>
                    <a:pt x="1364294" y="23644"/>
                    <a:pt x="1396198" y="111672"/>
                  </a:cubicBezTo>
                  <a:cubicBezTo>
                    <a:pt x="1419463" y="175766"/>
                    <a:pt x="1405948" y="262468"/>
                    <a:pt x="1363326" y="322514"/>
                  </a:cubicBezTo>
                  <a:cubicBezTo>
                    <a:pt x="1352250" y="338135"/>
                    <a:pt x="1339309" y="352323"/>
                    <a:pt x="1324648" y="365041"/>
                  </a:cubicBezTo>
                  <a:lnTo>
                    <a:pt x="1702079" y="365041"/>
                  </a:lnTo>
                  <a:cubicBezTo>
                    <a:pt x="1745346" y="365041"/>
                    <a:pt x="1780547" y="400224"/>
                    <a:pt x="1780547" y="44346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2520467" y="1134319"/>
              <a:ext cx="1708853" cy="1718103"/>
            </a:xfrm>
            <a:custGeom>
              <a:rect b="b" l="l" r="r" t="t"/>
              <a:pathLst>
                <a:path extrusionOk="0" h="1718103" w="1708853">
                  <a:moveTo>
                    <a:pt x="104386" y="707526"/>
                  </a:moveTo>
                  <a:lnTo>
                    <a:pt x="707330" y="707526"/>
                  </a:lnTo>
                  <a:lnTo>
                    <a:pt x="707330" y="1718103"/>
                  </a:lnTo>
                  <a:lnTo>
                    <a:pt x="157511" y="1718103"/>
                  </a:lnTo>
                  <a:cubicBezTo>
                    <a:pt x="128224" y="1718103"/>
                    <a:pt x="104386" y="1694314"/>
                    <a:pt x="104386" y="1665043"/>
                  </a:cubicBezTo>
                  <a:lnTo>
                    <a:pt x="104386" y="707526"/>
                  </a:lnTo>
                  <a:close/>
                  <a:moveTo>
                    <a:pt x="743176" y="1718103"/>
                  </a:moveTo>
                  <a:lnTo>
                    <a:pt x="965713" y="1718103"/>
                  </a:lnTo>
                  <a:lnTo>
                    <a:pt x="965713" y="707526"/>
                  </a:lnTo>
                  <a:lnTo>
                    <a:pt x="743176" y="707526"/>
                  </a:lnTo>
                  <a:lnTo>
                    <a:pt x="743176" y="1718103"/>
                  </a:lnTo>
                  <a:close/>
                  <a:moveTo>
                    <a:pt x="1001560" y="1718103"/>
                  </a:moveTo>
                  <a:lnTo>
                    <a:pt x="1551379" y="1718103"/>
                  </a:lnTo>
                  <a:cubicBezTo>
                    <a:pt x="1580666" y="1718103"/>
                    <a:pt x="1604468" y="1694314"/>
                    <a:pt x="1604468" y="1665043"/>
                  </a:cubicBezTo>
                  <a:lnTo>
                    <a:pt x="1604468" y="707526"/>
                  </a:lnTo>
                  <a:lnTo>
                    <a:pt x="1001560" y="707526"/>
                  </a:lnTo>
                  <a:lnTo>
                    <a:pt x="1001560" y="1718103"/>
                  </a:lnTo>
                  <a:close/>
                  <a:moveTo>
                    <a:pt x="1666232" y="365055"/>
                  </a:moveTo>
                  <a:lnTo>
                    <a:pt x="1001560" y="365055"/>
                  </a:lnTo>
                  <a:lnTo>
                    <a:pt x="1001560" y="671699"/>
                  </a:lnTo>
                  <a:lnTo>
                    <a:pt x="1640315" y="671699"/>
                  </a:lnTo>
                  <a:lnTo>
                    <a:pt x="1666232" y="671699"/>
                  </a:lnTo>
                  <a:cubicBezTo>
                    <a:pt x="1689748" y="671699"/>
                    <a:pt x="1708854" y="652603"/>
                    <a:pt x="1708854" y="629101"/>
                  </a:cubicBezTo>
                  <a:lnTo>
                    <a:pt x="1708854" y="407653"/>
                  </a:lnTo>
                  <a:cubicBezTo>
                    <a:pt x="1708854" y="384151"/>
                    <a:pt x="1689748" y="365055"/>
                    <a:pt x="1666232" y="365055"/>
                  </a:cubicBezTo>
                  <a:close/>
                  <a:moveTo>
                    <a:pt x="743176" y="671699"/>
                  </a:moveTo>
                  <a:lnTo>
                    <a:pt x="965713" y="671699"/>
                  </a:lnTo>
                  <a:lnTo>
                    <a:pt x="965713" y="365055"/>
                  </a:lnTo>
                  <a:lnTo>
                    <a:pt x="743176" y="365055"/>
                  </a:lnTo>
                  <a:lnTo>
                    <a:pt x="743176" y="671699"/>
                  </a:lnTo>
                  <a:close/>
                  <a:moveTo>
                    <a:pt x="0" y="407653"/>
                  </a:moveTo>
                  <a:lnTo>
                    <a:pt x="0" y="629101"/>
                  </a:lnTo>
                  <a:cubicBezTo>
                    <a:pt x="0" y="652603"/>
                    <a:pt x="19142" y="671699"/>
                    <a:pt x="42622" y="671699"/>
                  </a:cubicBezTo>
                  <a:lnTo>
                    <a:pt x="68539" y="671699"/>
                  </a:lnTo>
                  <a:lnTo>
                    <a:pt x="707330" y="671699"/>
                  </a:lnTo>
                  <a:lnTo>
                    <a:pt x="707330" y="365055"/>
                  </a:lnTo>
                  <a:lnTo>
                    <a:pt x="42622" y="365055"/>
                  </a:lnTo>
                  <a:cubicBezTo>
                    <a:pt x="19142" y="365055"/>
                    <a:pt x="0" y="384151"/>
                    <a:pt x="0" y="407653"/>
                  </a:cubicBezTo>
                  <a:close/>
                  <a:moveTo>
                    <a:pt x="1226141" y="329228"/>
                  </a:moveTo>
                  <a:cubicBezTo>
                    <a:pt x="1255714" y="312890"/>
                    <a:pt x="1280018" y="291681"/>
                    <a:pt x="1298264" y="265957"/>
                  </a:cubicBezTo>
                  <a:cubicBezTo>
                    <a:pt x="1334470" y="214939"/>
                    <a:pt x="1346156" y="141780"/>
                    <a:pt x="1326655" y="88075"/>
                  </a:cubicBezTo>
                  <a:cubicBezTo>
                    <a:pt x="1301455" y="18570"/>
                    <a:pt x="1234099" y="-2639"/>
                    <a:pt x="1184236" y="263"/>
                  </a:cubicBezTo>
                  <a:cubicBezTo>
                    <a:pt x="1114012" y="4347"/>
                    <a:pt x="1044075" y="43255"/>
                    <a:pt x="992276" y="107027"/>
                  </a:cubicBezTo>
                  <a:cubicBezTo>
                    <a:pt x="951160" y="157723"/>
                    <a:pt x="903197" y="240985"/>
                    <a:pt x="885452" y="329228"/>
                  </a:cubicBezTo>
                  <a:lnTo>
                    <a:pt x="1001560" y="329228"/>
                  </a:lnTo>
                  <a:lnTo>
                    <a:pt x="1226141" y="329228"/>
                  </a:lnTo>
                  <a:close/>
                  <a:moveTo>
                    <a:pt x="716578" y="107027"/>
                  </a:moveTo>
                  <a:cubicBezTo>
                    <a:pt x="664815" y="43255"/>
                    <a:pt x="594842" y="4347"/>
                    <a:pt x="524654" y="263"/>
                  </a:cubicBezTo>
                  <a:cubicBezTo>
                    <a:pt x="474684" y="-2675"/>
                    <a:pt x="407399" y="18570"/>
                    <a:pt x="382235" y="88075"/>
                  </a:cubicBezTo>
                  <a:cubicBezTo>
                    <a:pt x="362734" y="141780"/>
                    <a:pt x="374384" y="214939"/>
                    <a:pt x="410625" y="265957"/>
                  </a:cubicBezTo>
                  <a:cubicBezTo>
                    <a:pt x="428871" y="291681"/>
                    <a:pt x="453140" y="312890"/>
                    <a:pt x="482749" y="329228"/>
                  </a:cubicBezTo>
                  <a:lnTo>
                    <a:pt x="707330" y="329228"/>
                  </a:lnTo>
                  <a:lnTo>
                    <a:pt x="823401" y="329228"/>
                  </a:lnTo>
                  <a:cubicBezTo>
                    <a:pt x="805657" y="240985"/>
                    <a:pt x="757694" y="157723"/>
                    <a:pt x="716578" y="1070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2484621" y="1098505"/>
              <a:ext cx="1780547" cy="1789744"/>
            </a:xfrm>
            <a:custGeom>
              <a:rect b="b" l="l" r="r" t="t"/>
              <a:pathLst>
                <a:path extrusionOk="0" h="1789744" w="1780547">
                  <a:moveTo>
                    <a:pt x="1702079" y="365041"/>
                  </a:moveTo>
                  <a:lnTo>
                    <a:pt x="1324648" y="365041"/>
                  </a:lnTo>
                  <a:cubicBezTo>
                    <a:pt x="1339309" y="352323"/>
                    <a:pt x="1352250" y="338135"/>
                    <a:pt x="1363326" y="322514"/>
                  </a:cubicBezTo>
                  <a:cubicBezTo>
                    <a:pt x="1405948" y="262468"/>
                    <a:pt x="1419463" y="175766"/>
                    <a:pt x="1396198" y="111672"/>
                  </a:cubicBezTo>
                  <a:cubicBezTo>
                    <a:pt x="1364294" y="23644"/>
                    <a:pt x="1280269" y="-3334"/>
                    <a:pt x="1218003" y="321"/>
                  </a:cubicBezTo>
                  <a:cubicBezTo>
                    <a:pt x="1137742" y="4978"/>
                    <a:pt x="1058413" y="48687"/>
                    <a:pt x="1000270" y="120270"/>
                  </a:cubicBezTo>
                  <a:cubicBezTo>
                    <a:pt x="959297" y="170822"/>
                    <a:pt x="911871" y="251899"/>
                    <a:pt x="890292" y="339604"/>
                  </a:cubicBezTo>
                  <a:cubicBezTo>
                    <a:pt x="868676" y="251899"/>
                    <a:pt x="821287" y="170822"/>
                    <a:pt x="780278" y="120270"/>
                  </a:cubicBezTo>
                  <a:cubicBezTo>
                    <a:pt x="722170" y="48687"/>
                    <a:pt x="642805" y="4978"/>
                    <a:pt x="562580" y="321"/>
                  </a:cubicBezTo>
                  <a:cubicBezTo>
                    <a:pt x="500314" y="-3334"/>
                    <a:pt x="416253" y="23644"/>
                    <a:pt x="384350" y="111672"/>
                  </a:cubicBezTo>
                  <a:cubicBezTo>
                    <a:pt x="361085" y="175766"/>
                    <a:pt x="374599" y="262468"/>
                    <a:pt x="417221" y="322514"/>
                  </a:cubicBezTo>
                  <a:cubicBezTo>
                    <a:pt x="428334" y="338135"/>
                    <a:pt x="441239" y="352358"/>
                    <a:pt x="455936" y="365041"/>
                  </a:cubicBezTo>
                  <a:lnTo>
                    <a:pt x="78469" y="365041"/>
                  </a:lnTo>
                  <a:cubicBezTo>
                    <a:pt x="35202" y="365041"/>
                    <a:pt x="0" y="400224"/>
                    <a:pt x="0" y="443467"/>
                  </a:cubicBezTo>
                  <a:lnTo>
                    <a:pt x="0" y="664915"/>
                  </a:lnTo>
                  <a:cubicBezTo>
                    <a:pt x="0" y="708158"/>
                    <a:pt x="35202" y="743340"/>
                    <a:pt x="78469" y="743340"/>
                  </a:cubicBezTo>
                  <a:lnTo>
                    <a:pt x="104386" y="743340"/>
                  </a:lnTo>
                  <a:lnTo>
                    <a:pt x="104386" y="1700857"/>
                  </a:lnTo>
                  <a:cubicBezTo>
                    <a:pt x="104386" y="1749869"/>
                    <a:pt x="144283" y="1789744"/>
                    <a:pt x="193358" y="1789744"/>
                  </a:cubicBezTo>
                  <a:lnTo>
                    <a:pt x="743176" y="1789744"/>
                  </a:lnTo>
                  <a:lnTo>
                    <a:pt x="1037407" y="1789744"/>
                  </a:lnTo>
                  <a:lnTo>
                    <a:pt x="1587226" y="1789744"/>
                  </a:lnTo>
                  <a:cubicBezTo>
                    <a:pt x="1636264" y="1789744"/>
                    <a:pt x="1676162" y="1749869"/>
                    <a:pt x="1676162" y="1700857"/>
                  </a:cubicBezTo>
                  <a:lnTo>
                    <a:pt x="1676162" y="743340"/>
                  </a:lnTo>
                  <a:lnTo>
                    <a:pt x="1702079" y="743340"/>
                  </a:lnTo>
                  <a:cubicBezTo>
                    <a:pt x="1745346" y="743340"/>
                    <a:pt x="1780547" y="708158"/>
                    <a:pt x="1780547" y="664915"/>
                  </a:cubicBezTo>
                  <a:lnTo>
                    <a:pt x="1780547" y="443467"/>
                  </a:lnTo>
                  <a:cubicBezTo>
                    <a:pt x="1780547" y="400224"/>
                    <a:pt x="1745346" y="365041"/>
                    <a:pt x="1702079" y="365041"/>
                  </a:cubicBezTo>
                  <a:close/>
                  <a:moveTo>
                    <a:pt x="743176" y="1753917"/>
                  </a:moveTo>
                  <a:lnTo>
                    <a:pt x="193358" y="1753917"/>
                  </a:lnTo>
                  <a:cubicBezTo>
                    <a:pt x="164071" y="1753917"/>
                    <a:pt x="140233" y="1730128"/>
                    <a:pt x="140233" y="1700857"/>
                  </a:cubicBezTo>
                  <a:lnTo>
                    <a:pt x="140233" y="743340"/>
                  </a:lnTo>
                  <a:lnTo>
                    <a:pt x="743176" y="743340"/>
                  </a:lnTo>
                  <a:lnTo>
                    <a:pt x="743176" y="1753917"/>
                  </a:lnTo>
                  <a:close/>
                  <a:moveTo>
                    <a:pt x="743176" y="707513"/>
                  </a:moveTo>
                  <a:lnTo>
                    <a:pt x="104386" y="707513"/>
                  </a:lnTo>
                  <a:lnTo>
                    <a:pt x="78469" y="707513"/>
                  </a:lnTo>
                  <a:cubicBezTo>
                    <a:pt x="54989" y="707513"/>
                    <a:pt x="35847" y="688417"/>
                    <a:pt x="35847" y="664915"/>
                  </a:cubicBezTo>
                  <a:lnTo>
                    <a:pt x="35847" y="443467"/>
                  </a:lnTo>
                  <a:cubicBezTo>
                    <a:pt x="35847" y="419964"/>
                    <a:pt x="54989" y="400868"/>
                    <a:pt x="78469" y="400868"/>
                  </a:cubicBezTo>
                  <a:lnTo>
                    <a:pt x="743176" y="400868"/>
                  </a:lnTo>
                  <a:lnTo>
                    <a:pt x="743176" y="707513"/>
                  </a:lnTo>
                  <a:close/>
                  <a:moveTo>
                    <a:pt x="518596" y="365041"/>
                  </a:moveTo>
                  <a:cubicBezTo>
                    <a:pt x="488987" y="348704"/>
                    <a:pt x="464718" y="327494"/>
                    <a:pt x="446472" y="301771"/>
                  </a:cubicBezTo>
                  <a:cubicBezTo>
                    <a:pt x="410231" y="250753"/>
                    <a:pt x="398581" y="177594"/>
                    <a:pt x="418081" y="123889"/>
                  </a:cubicBezTo>
                  <a:cubicBezTo>
                    <a:pt x="443246" y="54384"/>
                    <a:pt x="510530" y="33138"/>
                    <a:pt x="560501" y="36076"/>
                  </a:cubicBezTo>
                  <a:cubicBezTo>
                    <a:pt x="630689" y="40161"/>
                    <a:pt x="700662" y="79069"/>
                    <a:pt x="752425" y="142841"/>
                  </a:cubicBezTo>
                  <a:cubicBezTo>
                    <a:pt x="793541" y="193537"/>
                    <a:pt x="841504" y="276799"/>
                    <a:pt x="859248" y="365041"/>
                  </a:cubicBezTo>
                  <a:lnTo>
                    <a:pt x="743176" y="365041"/>
                  </a:lnTo>
                  <a:lnTo>
                    <a:pt x="518596" y="365041"/>
                  </a:lnTo>
                  <a:close/>
                  <a:moveTo>
                    <a:pt x="1001560" y="1753917"/>
                  </a:moveTo>
                  <a:lnTo>
                    <a:pt x="779023" y="1753917"/>
                  </a:lnTo>
                  <a:lnTo>
                    <a:pt x="779023" y="743340"/>
                  </a:lnTo>
                  <a:lnTo>
                    <a:pt x="1001560" y="743340"/>
                  </a:lnTo>
                  <a:lnTo>
                    <a:pt x="1001560" y="1753917"/>
                  </a:lnTo>
                  <a:close/>
                  <a:moveTo>
                    <a:pt x="1001560" y="707513"/>
                  </a:moveTo>
                  <a:lnTo>
                    <a:pt x="779023" y="707513"/>
                  </a:lnTo>
                  <a:lnTo>
                    <a:pt x="779023" y="400868"/>
                  </a:lnTo>
                  <a:lnTo>
                    <a:pt x="1001560" y="400868"/>
                  </a:lnTo>
                  <a:lnTo>
                    <a:pt x="1001560" y="707513"/>
                  </a:lnTo>
                  <a:close/>
                  <a:moveTo>
                    <a:pt x="921299" y="365041"/>
                  </a:moveTo>
                  <a:cubicBezTo>
                    <a:pt x="939043" y="276799"/>
                    <a:pt x="987006" y="193537"/>
                    <a:pt x="1028123" y="142841"/>
                  </a:cubicBezTo>
                  <a:cubicBezTo>
                    <a:pt x="1079921" y="79069"/>
                    <a:pt x="1149858" y="40161"/>
                    <a:pt x="1220082" y="36076"/>
                  </a:cubicBezTo>
                  <a:cubicBezTo>
                    <a:pt x="1269945" y="33174"/>
                    <a:pt x="1337302" y="54384"/>
                    <a:pt x="1362502" y="123889"/>
                  </a:cubicBezTo>
                  <a:cubicBezTo>
                    <a:pt x="1382003" y="177594"/>
                    <a:pt x="1370316" y="250753"/>
                    <a:pt x="1334111" y="301771"/>
                  </a:cubicBezTo>
                  <a:cubicBezTo>
                    <a:pt x="1315865" y="327494"/>
                    <a:pt x="1291561" y="348704"/>
                    <a:pt x="1261987" y="365041"/>
                  </a:cubicBezTo>
                  <a:lnTo>
                    <a:pt x="1037407" y="365041"/>
                  </a:lnTo>
                  <a:lnTo>
                    <a:pt x="921299" y="365041"/>
                  </a:lnTo>
                  <a:close/>
                  <a:moveTo>
                    <a:pt x="1640315" y="1700857"/>
                  </a:moveTo>
                  <a:cubicBezTo>
                    <a:pt x="1640315" y="1730128"/>
                    <a:pt x="1616512" y="1753917"/>
                    <a:pt x="1587226" y="1753917"/>
                  </a:cubicBezTo>
                  <a:lnTo>
                    <a:pt x="1037407" y="1753917"/>
                  </a:lnTo>
                  <a:lnTo>
                    <a:pt x="1037407" y="743340"/>
                  </a:lnTo>
                  <a:lnTo>
                    <a:pt x="1640315" y="743340"/>
                  </a:lnTo>
                  <a:lnTo>
                    <a:pt x="1640315" y="1700857"/>
                  </a:lnTo>
                  <a:close/>
                  <a:moveTo>
                    <a:pt x="1744701" y="664915"/>
                  </a:moveTo>
                  <a:cubicBezTo>
                    <a:pt x="1744701" y="688417"/>
                    <a:pt x="1725594" y="707513"/>
                    <a:pt x="1702079" y="707513"/>
                  </a:cubicBezTo>
                  <a:lnTo>
                    <a:pt x="1676162" y="707513"/>
                  </a:lnTo>
                  <a:lnTo>
                    <a:pt x="1037407" y="707513"/>
                  </a:lnTo>
                  <a:lnTo>
                    <a:pt x="1037407" y="400868"/>
                  </a:lnTo>
                  <a:lnTo>
                    <a:pt x="1702079" y="400868"/>
                  </a:lnTo>
                  <a:cubicBezTo>
                    <a:pt x="1725594" y="400868"/>
                    <a:pt x="1744701" y="419964"/>
                    <a:pt x="1744701" y="443467"/>
                  </a:cubicBezTo>
                  <a:lnTo>
                    <a:pt x="1744701" y="664915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22"/>
          <p:cNvGrpSpPr/>
          <p:nvPr/>
        </p:nvGrpSpPr>
        <p:grpSpPr>
          <a:xfrm>
            <a:off x="3317164" y="1856202"/>
            <a:ext cx="2531588" cy="2469375"/>
            <a:chOff x="0" y="0"/>
            <a:chExt cx="6750900" cy="6585000"/>
          </a:xfrm>
        </p:grpSpPr>
        <p:sp>
          <p:nvSpPr>
            <p:cNvPr id="229" name="Google Shape;229;p22"/>
            <p:cNvSpPr/>
            <p:nvPr/>
          </p:nvSpPr>
          <p:spPr>
            <a:xfrm>
              <a:off x="0" y="0"/>
              <a:ext cx="6750900" cy="65850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 txBox="1"/>
            <p:nvPr/>
          </p:nvSpPr>
          <p:spPr>
            <a:xfrm>
              <a:off x="594026" y="4637168"/>
              <a:ext cx="5562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594026" y="3736276"/>
              <a:ext cx="556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2455952" y="1117351"/>
              <a:ext cx="1840054" cy="1754471"/>
            </a:xfrm>
            <a:custGeom>
              <a:rect b="b" l="l" r="r" t="t"/>
              <a:pathLst>
                <a:path extrusionOk="0" h="1754471" w="1840054">
                  <a:moveTo>
                    <a:pt x="948479" y="17734"/>
                  </a:moveTo>
                  <a:lnTo>
                    <a:pt x="1215583" y="559328"/>
                  </a:lnTo>
                  <a:lnTo>
                    <a:pt x="1812836" y="646181"/>
                  </a:lnTo>
                  <a:cubicBezTo>
                    <a:pt x="1838875" y="649952"/>
                    <a:pt x="1849276" y="682008"/>
                    <a:pt x="1830434" y="700412"/>
                  </a:cubicBezTo>
                  <a:lnTo>
                    <a:pt x="1398275" y="1121965"/>
                  </a:lnTo>
                  <a:lnTo>
                    <a:pt x="1500285" y="1717262"/>
                  </a:lnTo>
                  <a:cubicBezTo>
                    <a:pt x="1504732" y="1743208"/>
                    <a:pt x="1477486" y="1763008"/>
                    <a:pt x="1454197" y="1750751"/>
                  </a:cubicBezTo>
                  <a:lnTo>
                    <a:pt x="920027" y="1469715"/>
                  </a:lnTo>
                  <a:lnTo>
                    <a:pt x="385857" y="1750751"/>
                  </a:lnTo>
                  <a:cubicBezTo>
                    <a:pt x="362569" y="1763008"/>
                    <a:pt x="335323" y="1743208"/>
                    <a:pt x="339770" y="1717262"/>
                  </a:cubicBezTo>
                  <a:lnTo>
                    <a:pt x="441780" y="1121965"/>
                  </a:lnTo>
                  <a:lnTo>
                    <a:pt x="9621" y="700412"/>
                  </a:lnTo>
                  <a:cubicBezTo>
                    <a:pt x="-9221" y="682008"/>
                    <a:pt x="1179" y="649990"/>
                    <a:pt x="27219" y="646181"/>
                  </a:cubicBezTo>
                  <a:lnTo>
                    <a:pt x="624472" y="559328"/>
                  </a:lnTo>
                  <a:lnTo>
                    <a:pt x="891538" y="17734"/>
                  </a:lnTo>
                  <a:cubicBezTo>
                    <a:pt x="903183" y="-5911"/>
                    <a:pt x="936834" y="-5911"/>
                    <a:pt x="948479" y="177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2437095" y="1098504"/>
              <a:ext cx="1877768" cy="1792149"/>
            </a:xfrm>
            <a:custGeom>
              <a:rect b="b" l="l" r="r" t="t"/>
              <a:pathLst>
                <a:path extrusionOk="0" h="1792149" w="1877768">
                  <a:moveTo>
                    <a:pt x="1875255" y="680829"/>
                  </a:moveTo>
                  <a:cubicBezTo>
                    <a:pt x="1869263" y="662350"/>
                    <a:pt x="1853587" y="649150"/>
                    <a:pt x="1834406" y="646360"/>
                  </a:cubicBezTo>
                  <a:lnTo>
                    <a:pt x="1246950" y="560940"/>
                  </a:lnTo>
                  <a:lnTo>
                    <a:pt x="984256" y="28209"/>
                  </a:lnTo>
                  <a:cubicBezTo>
                    <a:pt x="975664" y="10824"/>
                    <a:pt x="958291" y="0"/>
                    <a:pt x="938884" y="0"/>
                  </a:cubicBezTo>
                  <a:cubicBezTo>
                    <a:pt x="919477" y="0"/>
                    <a:pt x="902104" y="10824"/>
                    <a:pt x="893513" y="28209"/>
                  </a:cubicBezTo>
                  <a:lnTo>
                    <a:pt x="630818" y="560940"/>
                  </a:lnTo>
                  <a:lnTo>
                    <a:pt x="43362" y="646360"/>
                  </a:lnTo>
                  <a:cubicBezTo>
                    <a:pt x="24144" y="649150"/>
                    <a:pt x="8505" y="662350"/>
                    <a:pt x="2513" y="680829"/>
                  </a:cubicBezTo>
                  <a:cubicBezTo>
                    <a:pt x="-3479" y="699308"/>
                    <a:pt x="1420" y="719183"/>
                    <a:pt x="15326" y="732760"/>
                  </a:cubicBezTo>
                  <a:lnTo>
                    <a:pt x="440401" y="1147412"/>
                  </a:lnTo>
                  <a:lnTo>
                    <a:pt x="340048" y="1732903"/>
                  </a:lnTo>
                  <a:cubicBezTo>
                    <a:pt x="336770" y="1752061"/>
                    <a:pt x="344495" y="1771031"/>
                    <a:pt x="360172" y="1782420"/>
                  </a:cubicBezTo>
                  <a:cubicBezTo>
                    <a:pt x="369027" y="1788869"/>
                    <a:pt x="379428" y="1792150"/>
                    <a:pt x="389866" y="1792150"/>
                  </a:cubicBezTo>
                  <a:cubicBezTo>
                    <a:pt x="397893" y="1792150"/>
                    <a:pt x="405995" y="1790227"/>
                    <a:pt x="413457" y="1786267"/>
                  </a:cubicBezTo>
                  <a:lnTo>
                    <a:pt x="938884" y="1509832"/>
                  </a:lnTo>
                  <a:lnTo>
                    <a:pt x="1464311" y="1786267"/>
                  </a:lnTo>
                  <a:cubicBezTo>
                    <a:pt x="1481495" y="1795280"/>
                    <a:pt x="1501920" y="1793847"/>
                    <a:pt x="1517597" y="1782420"/>
                  </a:cubicBezTo>
                  <a:cubicBezTo>
                    <a:pt x="1533311" y="1770993"/>
                    <a:pt x="1540998" y="1752024"/>
                    <a:pt x="1537720" y="1732903"/>
                  </a:cubicBezTo>
                  <a:lnTo>
                    <a:pt x="1437367" y="1147374"/>
                  </a:lnTo>
                  <a:lnTo>
                    <a:pt x="1862442" y="732722"/>
                  </a:lnTo>
                  <a:cubicBezTo>
                    <a:pt x="1876348" y="719183"/>
                    <a:pt x="1881247" y="699308"/>
                    <a:pt x="1875255" y="680829"/>
                  </a:cubicBezTo>
                  <a:close/>
                  <a:moveTo>
                    <a:pt x="1836139" y="705720"/>
                  </a:moveTo>
                  <a:lnTo>
                    <a:pt x="1403979" y="1127311"/>
                  </a:lnTo>
                  <a:cubicBezTo>
                    <a:pt x="1399533" y="1131648"/>
                    <a:pt x="1397498" y="1137871"/>
                    <a:pt x="1398553" y="1143980"/>
                  </a:cubicBezTo>
                  <a:lnTo>
                    <a:pt x="1500563" y="1739277"/>
                  </a:lnTo>
                  <a:cubicBezTo>
                    <a:pt x="1501807" y="1746442"/>
                    <a:pt x="1497360" y="1750515"/>
                    <a:pt x="1495438" y="1751911"/>
                  </a:cubicBezTo>
                  <a:cubicBezTo>
                    <a:pt x="1493479" y="1753344"/>
                    <a:pt x="1488241" y="1756285"/>
                    <a:pt x="1481835" y="1752891"/>
                  </a:cubicBezTo>
                  <a:lnTo>
                    <a:pt x="947664" y="1471855"/>
                  </a:lnTo>
                  <a:cubicBezTo>
                    <a:pt x="942163" y="1468951"/>
                    <a:pt x="935606" y="1468951"/>
                    <a:pt x="930141" y="1471855"/>
                  </a:cubicBezTo>
                  <a:lnTo>
                    <a:pt x="395971" y="1752891"/>
                  </a:lnTo>
                  <a:cubicBezTo>
                    <a:pt x="389565" y="1756285"/>
                    <a:pt x="384327" y="1753344"/>
                    <a:pt x="382367" y="1751911"/>
                  </a:cubicBezTo>
                  <a:cubicBezTo>
                    <a:pt x="380408" y="1750477"/>
                    <a:pt x="375999" y="1746404"/>
                    <a:pt x="377242" y="1739277"/>
                  </a:cubicBezTo>
                  <a:lnTo>
                    <a:pt x="479253" y="1143980"/>
                  </a:lnTo>
                  <a:cubicBezTo>
                    <a:pt x="480308" y="1137871"/>
                    <a:pt x="478273" y="1131610"/>
                    <a:pt x="473826" y="1127311"/>
                  </a:cubicBezTo>
                  <a:lnTo>
                    <a:pt x="41629" y="705720"/>
                  </a:lnTo>
                  <a:cubicBezTo>
                    <a:pt x="36429" y="700666"/>
                    <a:pt x="37597" y="694783"/>
                    <a:pt x="38351" y="692482"/>
                  </a:cubicBezTo>
                  <a:cubicBezTo>
                    <a:pt x="39104" y="690182"/>
                    <a:pt x="41591" y="684714"/>
                    <a:pt x="48789" y="683695"/>
                  </a:cubicBezTo>
                  <a:lnTo>
                    <a:pt x="646042" y="596843"/>
                  </a:lnTo>
                  <a:cubicBezTo>
                    <a:pt x="652185" y="595938"/>
                    <a:pt x="657498" y="592091"/>
                    <a:pt x="660249" y="586510"/>
                  </a:cubicBezTo>
                  <a:lnTo>
                    <a:pt x="927353" y="44916"/>
                  </a:lnTo>
                  <a:cubicBezTo>
                    <a:pt x="930556" y="38429"/>
                    <a:pt x="936510" y="37713"/>
                    <a:pt x="938922" y="37713"/>
                  </a:cubicBezTo>
                  <a:cubicBezTo>
                    <a:pt x="941334" y="37713"/>
                    <a:pt x="947288" y="38429"/>
                    <a:pt x="950491" y="44916"/>
                  </a:cubicBezTo>
                  <a:lnTo>
                    <a:pt x="1217595" y="586510"/>
                  </a:lnTo>
                  <a:cubicBezTo>
                    <a:pt x="1220346" y="592091"/>
                    <a:pt x="1225659" y="595938"/>
                    <a:pt x="1231764" y="596843"/>
                  </a:cubicBezTo>
                  <a:lnTo>
                    <a:pt x="1829017" y="683695"/>
                  </a:lnTo>
                  <a:cubicBezTo>
                    <a:pt x="1836177" y="684751"/>
                    <a:pt x="1838702" y="690182"/>
                    <a:pt x="1839455" y="692482"/>
                  </a:cubicBezTo>
                  <a:cubicBezTo>
                    <a:pt x="1840209" y="694783"/>
                    <a:pt x="1841339" y="700666"/>
                    <a:pt x="1836139" y="7057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2"/>
          <p:cNvGrpSpPr/>
          <p:nvPr/>
        </p:nvGrpSpPr>
        <p:grpSpPr>
          <a:xfrm>
            <a:off x="514350" y="1856202"/>
            <a:ext cx="2531588" cy="2469375"/>
            <a:chOff x="0" y="0"/>
            <a:chExt cx="6750900" cy="6585000"/>
          </a:xfrm>
        </p:grpSpPr>
        <p:sp>
          <p:nvSpPr>
            <p:cNvPr id="235" name="Google Shape;235;p22"/>
            <p:cNvSpPr/>
            <p:nvPr/>
          </p:nvSpPr>
          <p:spPr>
            <a:xfrm>
              <a:off x="0" y="0"/>
              <a:ext cx="6750900" cy="65850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594026" y="4618107"/>
              <a:ext cx="5562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7" name="Google Shape;237;p22"/>
            <p:cNvSpPr txBox="1"/>
            <p:nvPr/>
          </p:nvSpPr>
          <p:spPr>
            <a:xfrm>
              <a:off x="594026" y="3717215"/>
              <a:ext cx="556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2640959" y="1098504"/>
              <a:ext cx="1467409" cy="1789996"/>
            </a:xfrm>
            <a:custGeom>
              <a:rect b="b" l="l" r="r" t="t"/>
              <a:pathLst>
                <a:path extrusionOk="0" h="1789996" w="1467409">
                  <a:moveTo>
                    <a:pt x="1467409" y="1423270"/>
                  </a:moveTo>
                  <a:lnTo>
                    <a:pt x="1467409" y="1503666"/>
                  </a:lnTo>
                  <a:cubicBezTo>
                    <a:pt x="1467409" y="1536519"/>
                    <a:pt x="1444659" y="1563211"/>
                    <a:pt x="1416678" y="1563211"/>
                  </a:cubicBezTo>
                  <a:lnTo>
                    <a:pt x="1028204" y="1563211"/>
                  </a:lnTo>
                  <a:cubicBezTo>
                    <a:pt x="1017922" y="1587143"/>
                    <a:pt x="1007030" y="1611112"/>
                    <a:pt x="995494" y="1635116"/>
                  </a:cubicBezTo>
                  <a:cubicBezTo>
                    <a:pt x="991732" y="1642926"/>
                    <a:pt x="986358" y="1649877"/>
                    <a:pt x="979551" y="1655788"/>
                  </a:cubicBezTo>
                  <a:cubicBezTo>
                    <a:pt x="967262" y="1666465"/>
                    <a:pt x="951355" y="1672627"/>
                    <a:pt x="934408" y="1673558"/>
                  </a:cubicBezTo>
                  <a:lnTo>
                    <a:pt x="934408" y="1753310"/>
                  </a:lnTo>
                  <a:cubicBezTo>
                    <a:pt x="934408" y="1773552"/>
                    <a:pt x="917928" y="1789997"/>
                    <a:pt x="897721" y="1789997"/>
                  </a:cubicBezTo>
                  <a:lnTo>
                    <a:pt x="569688" y="1789997"/>
                  </a:lnTo>
                  <a:cubicBezTo>
                    <a:pt x="549481" y="1789997"/>
                    <a:pt x="533001" y="1773552"/>
                    <a:pt x="533001" y="1753310"/>
                  </a:cubicBezTo>
                  <a:lnTo>
                    <a:pt x="533001" y="1673594"/>
                  </a:lnTo>
                  <a:cubicBezTo>
                    <a:pt x="506310" y="1672125"/>
                    <a:pt x="482628" y="1657365"/>
                    <a:pt x="471880" y="1635116"/>
                  </a:cubicBezTo>
                  <a:cubicBezTo>
                    <a:pt x="460343" y="1611112"/>
                    <a:pt x="449488" y="1587143"/>
                    <a:pt x="439169" y="1563211"/>
                  </a:cubicBezTo>
                  <a:lnTo>
                    <a:pt x="50731" y="1563211"/>
                  </a:lnTo>
                  <a:cubicBezTo>
                    <a:pt x="22750" y="1563211"/>
                    <a:pt x="0" y="1536519"/>
                    <a:pt x="0" y="1503666"/>
                  </a:cubicBezTo>
                  <a:lnTo>
                    <a:pt x="0" y="1423270"/>
                  </a:lnTo>
                  <a:cubicBezTo>
                    <a:pt x="0" y="1403565"/>
                    <a:pt x="5517" y="1384254"/>
                    <a:pt x="15513" y="1368884"/>
                  </a:cubicBezTo>
                  <a:lnTo>
                    <a:pt x="318109" y="901877"/>
                  </a:lnTo>
                  <a:cubicBezTo>
                    <a:pt x="325275" y="808440"/>
                    <a:pt x="343045" y="712889"/>
                    <a:pt x="371169" y="616729"/>
                  </a:cubicBezTo>
                  <a:cubicBezTo>
                    <a:pt x="401085" y="514514"/>
                    <a:pt x="442752" y="411296"/>
                    <a:pt x="495024" y="309941"/>
                  </a:cubicBezTo>
                  <a:cubicBezTo>
                    <a:pt x="583804" y="137899"/>
                    <a:pt x="672870" y="30131"/>
                    <a:pt x="676596" y="25652"/>
                  </a:cubicBezTo>
                  <a:cubicBezTo>
                    <a:pt x="690031" y="9566"/>
                    <a:pt x="711349" y="0"/>
                    <a:pt x="733705" y="0"/>
                  </a:cubicBezTo>
                  <a:cubicBezTo>
                    <a:pt x="756061" y="0"/>
                    <a:pt x="777414" y="9566"/>
                    <a:pt x="790777" y="25652"/>
                  </a:cubicBezTo>
                  <a:cubicBezTo>
                    <a:pt x="794432" y="30023"/>
                    <a:pt x="882602" y="135964"/>
                    <a:pt x="972385" y="309941"/>
                  </a:cubicBezTo>
                  <a:cubicBezTo>
                    <a:pt x="1024657" y="411332"/>
                    <a:pt x="1066324" y="514550"/>
                    <a:pt x="1096240" y="616765"/>
                  </a:cubicBezTo>
                  <a:cubicBezTo>
                    <a:pt x="1124364" y="712889"/>
                    <a:pt x="1142134" y="808440"/>
                    <a:pt x="1149300" y="901877"/>
                  </a:cubicBezTo>
                  <a:lnTo>
                    <a:pt x="1451932" y="1368884"/>
                  </a:lnTo>
                  <a:cubicBezTo>
                    <a:pt x="1461892" y="1384254"/>
                    <a:pt x="1467409" y="1403565"/>
                    <a:pt x="1467409" y="142327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2640959" y="1098504"/>
              <a:ext cx="1467409" cy="1789996"/>
            </a:xfrm>
            <a:custGeom>
              <a:rect b="b" l="l" r="r" t="t"/>
              <a:pathLst>
                <a:path extrusionOk="0" h="1789996" w="1467409">
                  <a:moveTo>
                    <a:pt x="1451932" y="1368884"/>
                  </a:moveTo>
                  <a:lnTo>
                    <a:pt x="1149300" y="901877"/>
                  </a:lnTo>
                  <a:cubicBezTo>
                    <a:pt x="1142134" y="808440"/>
                    <a:pt x="1124364" y="712889"/>
                    <a:pt x="1096240" y="616765"/>
                  </a:cubicBezTo>
                  <a:cubicBezTo>
                    <a:pt x="1066324" y="514550"/>
                    <a:pt x="1024657" y="411332"/>
                    <a:pt x="972385" y="309941"/>
                  </a:cubicBezTo>
                  <a:cubicBezTo>
                    <a:pt x="882602" y="135964"/>
                    <a:pt x="794432" y="30023"/>
                    <a:pt x="790777" y="25652"/>
                  </a:cubicBezTo>
                  <a:cubicBezTo>
                    <a:pt x="777414" y="9566"/>
                    <a:pt x="756061" y="0"/>
                    <a:pt x="733705" y="0"/>
                  </a:cubicBezTo>
                  <a:cubicBezTo>
                    <a:pt x="711349" y="0"/>
                    <a:pt x="690031" y="9566"/>
                    <a:pt x="676596" y="25652"/>
                  </a:cubicBezTo>
                  <a:cubicBezTo>
                    <a:pt x="672870" y="30131"/>
                    <a:pt x="583804" y="137899"/>
                    <a:pt x="495024" y="309941"/>
                  </a:cubicBezTo>
                  <a:cubicBezTo>
                    <a:pt x="442752" y="411296"/>
                    <a:pt x="401085" y="514514"/>
                    <a:pt x="371169" y="616729"/>
                  </a:cubicBezTo>
                  <a:cubicBezTo>
                    <a:pt x="343045" y="712889"/>
                    <a:pt x="325275" y="808440"/>
                    <a:pt x="318109" y="901877"/>
                  </a:cubicBezTo>
                  <a:lnTo>
                    <a:pt x="15513" y="1368884"/>
                  </a:lnTo>
                  <a:cubicBezTo>
                    <a:pt x="5517" y="1384254"/>
                    <a:pt x="0" y="1403565"/>
                    <a:pt x="0" y="1423270"/>
                  </a:cubicBezTo>
                  <a:lnTo>
                    <a:pt x="0" y="1503666"/>
                  </a:lnTo>
                  <a:cubicBezTo>
                    <a:pt x="0" y="1536519"/>
                    <a:pt x="22750" y="1563211"/>
                    <a:pt x="50731" y="1563211"/>
                  </a:cubicBezTo>
                  <a:lnTo>
                    <a:pt x="439169" y="1563211"/>
                  </a:lnTo>
                  <a:cubicBezTo>
                    <a:pt x="449488" y="1587143"/>
                    <a:pt x="460343" y="1611112"/>
                    <a:pt x="471880" y="1635116"/>
                  </a:cubicBezTo>
                  <a:cubicBezTo>
                    <a:pt x="482628" y="1657365"/>
                    <a:pt x="506310" y="1672125"/>
                    <a:pt x="533001" y="1673594"/>
                  </a:cubicBezTo>
                  <a:lnTo>
                    <a:pt x="533001" y="1753310"/>
                  </a:lnTo>
                  <a:cubicBezTo>
                    <a:pt x="533001" y="1773552"/>
                    <a:pt x="549481" y="1789997"/>
                    <a:pt x="569688" y="1789997"/>
                  </a:cubicBezTo>
                  <a:lnTo>
                    <a:pt x="897721" y="1789997"/>
                  </a:lnTo>
                  <a:cubicBezTo>
                    <a:pt x="917928" y="1789997"/>
                    <a:pt x="934408" y="1773552"/>
                    <a:pt x="934408" y="1753310"/>
                  </a:cubicBezTo>
                  <a:lnTo>
                    <a:pt x="934408" y="1673558"/>
                  </a:lnTo>
                  <a:cubicBezTo>
                    <a:pt x="951355" y="1672627"/>
                    <a:pt x="967262" y="1666465"/>
                    <a:pt x="979551" y="1655788"/>
                  </a:cubicBezTo>
                  <a:cubicBezTo>
                    <a:pt x="986358" y="1649877"/>
                    <a:pt x="991732" y="1642926"/>
                    <a:pt x="995494" y="1635116"/>
                  </a:cubicBezTo>
                  <a:cubicBezTo>
                    <a:pt x="1007030" y="1611112"/>
                    <a:pt x="1017922" y="1587143"/>
                    <a:pt x="1028204" y="1563211"/>
                  </a:cubicBezTo>
                  <a:lnTo>
                    <a:pt x="1416678" y="1563211"/>
                  </a:lnTo>
                  <a:cubicBezTo>
                    <a:pt x="1444659" y="1563211"/>
                    <a:pt x="1467409" y="1536519"/>
                    <a:pt x="1467409" y="1503666"/>
                  </a:cubicBezTo>
                  <a:lnTo>
                    <a:pt x="1467409" y="1423270"/>
                  </a:lnTo>
                  <a:cubicBezTo>
                    <a:pt x="1467409" y="1403565"/>
                    <a:pt x="1461892" y="1384254"/>
                    <a:pt x="1451932" y="1368884"/>
                  </a:cubicBezTo>
                  <a:close/>
                  <a:moveTo>
                    <a:pt x="1152739" y="973030"/>
                  </a:moveTo>
                  <a:lnTo>
                    <a:pt x="1421873" y="1388374"/>
                  </a:lnTo>
                  <a:cubicBezTo>
                    <a:pt x="1425133" y="1393390"/>
                    <a:pt x="1427605" y="1399194"/>
                    <a:pt x="1429253" y="1405356"/>
                  </a:cubicBezTo>
                  <a:lnTo>
                    <a:pt x="1087068" y="1405356"/>
                  </a:lnTo>
                  <a:cubicBezTo>
                    <a:pt x="1130813" y="1266598"/>
                    <a:pt x="1152954" y="1129523"/>
                    <a:pt x="1152954" y="995744"/>
                  </a:cubicBezTo>
                  <a:cubicBezTo>
                    <a:pt x="1152954" y="988185"/>
                    <a:pt x="1152883" y="980625"/>
                    <a:pt x="1152739" y="973030"/>
                  </a:cubicBezTo>
                  <a:close/>
                  <a:moveTo>
                    <a:pt x="45572" y="1388374"/>
                  </a:moveTo>
                  <a:lnTo>
                    <a:pt x="314670" y="973030"/>
                  </a:lnTo>
                  <a:cubicBezTo>
                    <a:pt x="314527" y="980625"/>
                    <a:pt x="314455" y="988185"/>
                    <a:pt x="314455" y="995744"/>
                  </a:cubicBezTo>
                  <a:cubicBezTo>
                    <a:pt x="314455" y="1129523"/>
                    <a:pt x="336560" y="1266598"/>
                    <a:pt x="380341" y="1405356"/>
                  </a:cubicBezTo>
                  <a:lnTo>
                    <a:pt x="38156" y="1405356"/>
                  </a:lnTo>
                  <a:cubicBezTo>
                    <a:pt x="39804" y="1399194"/>
                    <a:pt x="42312" y="1393390"/>
                    <a:pt x="45572" y="1388374"/>
                  </a:cubicBezTo>
                  <a:close/>
                  <a:moveTo>
                    <a:pt x="50731" y="1527384"/>
                  </a:moveTo>
                  <a:cubicBezTo>
                    <a:pt x="43673" y="1527384"/>
                    <a:pt x="35827" y="1517639"/>
                    <a:pt x="35827" y="1503666"/>
                  </a:cubicBezTo>
                  <a:lnTo>
                    <a:pt x="35827" y="1441183"/>
                  </a:lnTo>
                  <a:lnTo>
                    <a:pt x="392128" y="1441183"/>
                  </a:lnTo>
                  <a:cubicBezTo>
                    <a:pt x="401909" y="1469881"/>
                    <a:pt x="412622" y="1498614"/>
                    <a:pt x="424230" y="1527384"/>
                  </a:cubicBezTo>
                  <a:lnTo>
                    <a:pt x="50731" y="1527384"/>
                  </a:lnTo>
                  <a:close/>
                  <a:moveTo>
                    <a:pt x="898581" y="1753310"/>
                  </a:moveTo>
                  <a:cubicBezTo>
                    <a:pt x="898581" y="1753775"/>
                    <a:pt x="898187" y="1754169"/>
                    <a:pt x="897721" y="1754169"/>
                  </a:cubicBezTo>
                  <a:lnTo>
                    <a:pt x="569688" y="1754169"/>
                  </a:lnTo>
                  <a:cubicBezTo>
                    <a:pt x="569222" y="1754169"/>
                    <a:pt x="568828" y="1753775"/>
                    <a:pt x="568828" y="1753310"/>
                  </a:cubicBezTo>
                  <a:lnTo>
                    <a:pt x="568828" y="1673738"/>
                  </a:lnTo>
                  <a:lnTo>
                    <a:pt x="898581" y="1673738"/>
                  </a:lnTo>
                  <a:lnTo>
                    <a:pt x="898581" y="1753310"/>
                  </a:lnTo>
                  <a:close/>
                  <a:moveTo>
                    <a:pt x="963214" y="1619567"/>
                  </a:moveTo>
                  <a:cubicBezTo>
                    <a:pt x="961566" y="1622970"/>
                    <a:pt x="959201" y="1626051"/>
                    <a:pt x="956084" y="1628703"/>
                  </a:cubicBezTo>
                  <a:cubicBezTo>
                    <a:pt x="949348" y="1634543"/>
                    <a:pt x="939854" y="1637910"/>
                    <a:pt x="930038" y="1637910"/>
                  </a:cubicBezTo>
                  <a:lnTo>
                    <a:pt x="916495" y="1637910"/>
                  </a:lnTo>
                  <a:lnTo>
                    <a:pt x="550914" y="1637910"/>
                  </a:lnTo>
                  <a:lnTo>
                    <a:pt x="537372" y="1637910"/>
                  </a:lnTo>
                  <a:cubicBezTo>
                    <a:pt x="522790" y="1637910"/>
                    <a:pt x="509462" y="1630530"/>
                    <a:pt x="504160" y="1619567"/>
                  </a:cubicBezTo>
                  <a:cubicBezTo>
                    <a:pt x="491119" y="1592481"/>
                    <a:pt x="478938" y="1565396"/>
                    <a:pt x="467545" y="1538383"/>
                  </a:cubicBezTo>
                  <a:cubicBezTo>
                    <a:pt x="467509" y="1538347"/>
                    <a:pt x="467509" y="1538311"/>
                    <a:pt x="467473" y="1538275"/>
                  </a:cubicBezTo>
                  <a:cubicBezTo>
                    <a:pt x="389692" y="1353837"/>
                    <a:pt x="350282" y="1171692"/>
                    <a:pt x="350282" y="995744"/>
                  </a:cubicBezTo>
                  <a:cubicBezTo>
                    <a:pt x="350282" y="876261"/>
                    <a:pt x="368877" y="752155"/>
                    <a:pt x="405564" y="626796"/>
                  </a:cubicBezTo>
                  <a:cubicBezTo>
                    <a:pt x="434834" y="526767"/>
                    <a:pt x="475642" y="425698"/>
                    <a:pt x="526874" y="326350"/>
                  </a:cubicBezTo>
                  <a:cubicBezTo>
                    <a:pt x="613863" y="157747"/>
                    <a:pt x="700493" y="52953"/>
                    <a:pt x="704111" y="48582"/>
                  </a:cubicBezTo>
                  <a:cubicBezTo>
                    <a:pt x="710811" y="40592"/>
                    <a:pt x="721846" y="35827"/>
                    <a:pt x="733705" y="35827"/>
                  </a:cubicBezTo>
                  <a:cubicBezTo>
                    <a:pt x="745563" y="35827"/>
                    <a:pt x="756598" y="40592"/>
                    <a:pt x="763262" y="48617"/>
                  </a:cubicBezTo>
                  <a:cubicBezTo>
                    <a:pt x="764158" y="49656"/>
                    <a:pt x="852579" y="155884"/>
                    <a:pt x="940535" y="326350"/>
                  </a:cubicBezTo>
                  <a:cubicBezTo>
                    <a:pt x="991768" y="425698"/>
                    <a:pt x="1032575" y="526803"/>
                    <a:pt x="1061846" y="626796"/>
                  </a:cubicBezTo>
                  <a:cubicBezTo>
                    <a:pt x="1098533" y="752155"/>
                    <a:pt x="1117127" y="876261"/>
                    <a:pt x="1117127" y="995744"/>
                  </a:cubicBezTo>
                  <a:cubicBezTo>
                    <a:pt x="1117127" y="1197523"/>
                    <a:pt x="1065321" y="1407398"/>
                    <a:pt x="963214" y="1619567"/>
                  </a:cubicBezTo>
                  <a:close/>
                  <a:moveTo>
                    <a:pt x="1431582" y="1503666"/>
                  </a:moveTo>
                  <a:cubicBezTo>
                    <a:pt x="1431582" y="1517639"/>
                    <a:pt x="1423736" y="1527384"/>
                    <a:pt x="1416678" y="1527384"/>
                  </a:cubicBezTo>
                  <a:lnTo>
                    <a:pt x="1043144" y="1527384"/>
                  </a:lnTo>
                  <a:cubicBezTo>
                    <a:pt x="1054788" y="1498614"/>
                    <a:pt x="1065500" y="1469881"/>
                    <a:pt x="1075281" y="1441183"/>
                  </a:cubicBezTo>
                  <a:lnTo>
                    <a:pt x="1431582" y="1441183"/>
                  </a:lnTo>
                  <a:lnTo>
                    <a:pt x="1431582" y="1503666"/>
                  </a:lnTo>
                  <a:close/>
                  <a:moveTo>
                    <a:pt x="733705" y="512615"/>
                  </a:moveTo>
                  <a:cubicBezTo>
                    <a:pt x="597633" y="512615"/>
                    <a:pt x="486891" y="623321"/>
                    <a:pt x="486891" y="759393"/>
                  </a:cubicBezTo>
                  <a:cubicBezTo>
                    <a:pt x="486891" y="895500"/>
                    <a:pt x="597633" y="1006206"/>
                    <a:pt x="733705" y="1006206"/>
                  </a:cubicBezTo>
                  <a:cubicBezTo>
                    <a:pt x="869776" y="1006206"/>
                    <a:pt x="980518" y="895500"/>
                    <a:pt x="980518" y="759393"/>
                  </a:cubicBezTo>
                  <a:cubicBezTo>
                    <a:pt x="980518" y="623321"/>
                    <a:pt x="869776" y="512615"/>
                    <a:pt x="733705" y="512615"/>
                  </a:cubicBezTo>
                  <a:close/>
                  <a:moveTo>
                    <a:pt x="733705" y="970379"/>
                  </a:moveTo>
                  <a:cubicBezTo>
                    <a:pt x="617374" y="970379"/>
                    <a:pt x="522718" y="875723"/>
                    <a:pt x="522718" y="759393"/>
                  </a:cubicBezTo>
                  <a:cubicBezTo>
                    <a:pt x="522718" y="643062"/>
                    <a:pt x="617374" y="548442"/>
                    <a:pt x="733705" y="548442"/>
                  </a:cubicBezTo>
                  <a:cubicBezTo>
                    <a:pt x="850035" y="548442"/>
                    <a:pt x="944691" y="643062"/>
                    <a:pt x="944691" y="759393"/>
                  </a:cubicBezTo>
                  <a:cubicBezTo>
                    <a:pt x="944691" y="875723"/>
                    <a:pt x="850035" y="970379"/>
                    <a:pt x="733705" y="970379"/>
                  </a:cubicBezTo>
                  <a:close/>
                  <a:moveTo>
                    <a:pt x="733705" y="1079042"/>
                  </a:moveTo>
                  <a:cubicBezTo>
                    <a:pt x="645068" y="1079042"/>
                    <a:pt x="572948" y="1151127"/>
                    <a:pt x="572948" y="1239763"/>
                  </a:cubicBezTo>
                  <a:cubicBezTo>
                    <a:pt x="572948" y="1328399"/>
                    <a:pt x="645068" y="1400520"/>
                    <a:pt x="733705" y="1400520"/>
                  </a:cubicBezTo>
                  <a:cubicBezTo>
                    <a:pt x="822341" y="1400520"/>
                    <a:pt x="894461" y="1328399"/>
                    <a:pt x="894461" y="1239763"/>
                  </a:cubicBezTo>
                  <a:cubicBezTo>
                    <a:pt x="894461" y="1151127"/>
                    <a:pt x="822341" y="1079042"/>
                    <a:pt x="733705" y="1079042"/>
                  </a:cubicBezTo>
                  <a:close/>
                  <a:moveTo>
                    <a:pt x="733705" y="1364692"/>
                  </a:moveTo>
                  <a:cubicBezTo>
                    <a:pt x="664809" y="1364692"/>
                    <a:pt x="608775" y="1308659"/>
                    <a:pt x="608775" y="1239763"/>
                  </a:cubicBezTo>
                  <a:cubicBezTo>
                    <a:pt x="608775" y="1170903"/>
                    <a:pt x="664809" y="1114870"/>
                    <a:pt x="733705" y="1114870"/>
                  </a:cubicBezTo>
                  <a:cubicBezTo>
                    <a:pt x="802600" y="1114870"/>
                    <a:pt x="858634" y="1170903"/>
                    <a:pt x="858634" y="1239763"/>
                  </a:cubicBezTo>
                  <a:cubicBezTo>
                    <a:pt x="858634" y="1308659"/>
                    <a:pt x="802600" y="1364692"/>
                    <a:pt x="733705" y="136469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2676785" y="1134331"/>
              <a:ext cx="1395754" cy="1718342"/>
            </a:xfrm>
            <a:custGeom>
              <a:rect b="b" l="l" r="r" t="t"/>
              <a:pathLst>
                <a:path extrusionOk="0" h="1718342" w="1395754">
                  <a:moveTo>
                    <a:pt x="1395755" y="1405356"/>
                  </a:moveTo>
                  <a:lnTo>
                    <a:pt x="1395755" y="1467839"/>
                  </a:lnTo>
                  <a:cubicBezTo>
                    <a:pt x="1395755" y="1481811"/>
                    <a:pt x="1387909" y="1491556"/>
                    <a:pt x="1380851" y="1491556"/>
                  </a:cubicBezTo>
                  <a:lnTo>
                    <a:pt x="1007317" y="1491556"/>
                  </a:lnTo>
                  <a:cubicBezTo>
                    <a:pt x="1018961" y="1462787"/>
                    <a:pt x="1029673" y="1434054"/>
                    <a:pt x="1039454" y="1405356"/>
                  </a:cubicBezTo>
                  <a:lnTo>
                    <a:pt x="1395755" y="1405356"/>
                  </a:lnTo>
                  <a:close/>
                  <a:moveTo>
                    <a:pt x="1051241" y="1369529"/>
                  </a:moveTo>
                  <a:lnTo>
                    <a:pt x="1393426" y="1369529"/>
                  </a:lnTo>
                  <a:cubicBezTo>
                    <a:pt x="1391778" y="1363367"/>
                    <a:pt x="1389306" y="1357563"/>
                    <a:pt x="1386046" y="1352547"/>
                  </a:cubicBezTo>
                  <a:lnTo>
                    <a:pt x="1116912" y="937203"/>
                  </a:lnTo>
                  <a:cubicBezTo>
                    <a:pt x="1117055" y="944798"/>
                    <a:pt x="1117127" y="952358"/>
                    <a:pt x="1117127" y="959917"/>
                  </a:cubicBezTo>
                  <a:cubicBezTo>
                    <a:pt x="1117127" y="1093696"/>
                    <a:pt x="1094986" y="1230770"/>
                    <a:pt x="1051241" y="1369529"/>
                  </a:cubicBezTo>
                  <a:close/>
                  <a:moveTo>
                    <a:pt x="1081300" y="959917"/>
                  </a:moveTo>
                  <a:cubicBezTo>
                    <a:pt x="1081300" y="1161696"/>
                    <a:pt x="1029494" y="1371571"/>
                    <a:pt x="927386" y="1583740"/>
                  </a:cubicBezTo>
                  <a:cubicBezTo>
                    <a:pt x="925738" y="1587143"/>
                    <a:pt x="923374" y="1590224"/>
                    <a:pt x="920257" y="1592876"/>
                  </a:cubicBezTo>
                  <a:cubicBezTo>
                    <a:pt x="913521" y="1598715"/>
                    <a:pt x="904027" y="1602083"/>
                    <a:pt x="894210" y="1602083"/>
                  </a:cubicBezTo>
                  <a:lnTo>
                    <a:pt x="880668" y="1602083"/>
                  </a:lnTo>
                  <a:lnTo>
                    <a:pt x="515087" y="1602083"/>
                  </a:lnTo>
                  <a:lnTo>
                    <a:pt x="501545" y="1602083"/>
                  </a:lnTo>
                  <a:cubicBezTo>
                    <a:pt x="486963" y="1602083"/>
                    <a:pt x="473635" y="1594703"/>
                    <a:pt x="468333" y="1583740"/>
                  </a:cubicBezTo>
                  <a:cubicBezTo>
                    <a:pt x="455292" y="1556654"/>
                    <a:pt x="443110" y="1529569"/>
                    <a:pt x="431717" y="1502555"/>
                  </a:cubicBezTo>
                  <a:cubicBezTo>
                    <a:pt x="431682" y="1502520"/>
                    <a:pt x="431682" y="1502484"/>
                    <a:pt x="431646" y="1502448"/>
                  </a:cubicBezTo>
                  <a:cubicBezTo>
                    <a:pt x="353865" y="1318010"/>
                    <a:pt x="314455" y="1135864"/>
                    <a:pt x="314455" y="959917"/>
                  </a:cubicBezTo>
                  <a:cubicBezTo>
                    <a:pt x="314455" y="840434"/>
                    <a:pt x="333049" y="716328"/>
                    <a:pt x="369736" y="590969"/>
                  </a:cubicBezTo>
                  <a:cubicBezTo>
                    <a:pt x="399007" y="490940"/>
                    <a:pt x="439814" y="389871"/>
                    <a:pt x="491047" y="290522"/>
                  </a:cubicBezTo>
                  <a:cubicBezTo>
                    <a:pt x="578036" y="121920"/>
                    <a:pt x="664666" y="17125"/>
                    <a:pt x="668284" y="12754"/>
                  </a:cubicBezTo>
                  <a:cubicBezTo>
                    <a:pt x="674984" y="4765"/>
                    <a:pt x="686019" y="0"/>
                    <a:pt x="697877" y="0"/>
                  </a:cubicBezTo>
                  <a:cubicBezTo>
                    <a:pt x="709736" y="0"/>
                    <a:pt x="720771" y="4765"/>
                    <a:pt x="727435" y="12790"/>
                  </a:cubicBezTo>
                  <a:cubicBezTo>
                    <a:pt x="728331" y="13829"/>
                    <a:pt x="816752" y="120057"/>
                    <a:pt x="904708" y="290522"/>
                  </a:cubicBezTo>
                  <a:cubicBezTo>
                    <a:pt x="955941" y="389871"/>
                    <a:pt x="996748" y="490975"/>
                    <a:pt x="1026019" y="590969"/>
                  </a:cubicBezTo>
                  <a:cubicBezTo>
                    <a:pt x="1062706" y="716328"/>
                    <a:pt x="1081300" y="840434"/>
                    <a:pt x="1081300" y="959917"/>
                  </a:cubicBezTo>
                  <a:close/>
                  <a:moveTo>
                    <a:pt x="858634" y="1203936"/>
                  </a:moveTo>
                  <a:cubicBezTo>
                    <a:pt x="858634" y="1115300"/>
                    <a:pt x="786514" y="1043215"/>
                    <a:pt x="697877" y="1043215"/>
                  </a:cubicBezTo>
                  <a:cubicBezTo>
                    <a:pt x="609241" y="1043215"/>
                    <a:pt x="537121" y="1115300"/>
                    <a:pt x="537121" y="1203936"/>
                  </a:cubicBezTo>
                  <a:cubicBezTo>
                    <a:pt x="537121" y="1292572"/>
                    <a:pt x="609241" y="1364692"/>
                    <a:pt x="697877" y="1364692"/>
                  </a:cubicBezTo>
                  <a:cubicBezTo>
                    <a:pt x="786514" y="1364692"/>
                    <a:pt x="858634" y="1292572"/>
                    <a:pt x="858634" y="1203936"/>
                  </a:cubicBezTo>
                  <a:close/>
                  <a:moveTo>
                    <a:pt x="944691" y="723565"/>
                  </a:moveTo>
                  <a:cubicBezTo>
                    <a:pt x="944691" y="587494"/>
                    <a:pt x="833949" y="476788"/>
                    <a:pt x="697877" y="476788"/>
                  </a:cubicBezTo>
                  <a:cubicBezTo>
                    <a:pt x="561806" y="476788"/>
                    <a:pt x="451064" y="587494"/>
                    <a:pt x="451064" y="723565"/>
                  </a:cubicBezTo>
                  <a:cubicBezTo>
                    <a:pt x="451064" y="859673"/>
                    <a:pt x="561806" y="970379"/>
                    <a:pt x="697877" y="970379"/>
                  </a:cubicBezTo>
                  <a:cubicBezTo>
                    <a:pt x="833949" y="970379"/>
                    <a:pt x="944691" y="859673"/>
                    <a:pt x="944691" y="723565"/>
                  </a:cubicBezTo>
                  <a:close/>
                  <a:moveTo>
                    <a:pt x="533001" y="1717482"/>
                  </a:moveTo>
                  <a:cubicBezTo>
                    <a:pt x="533001" y="1717948"/>
                    <a:pt x="533395" y="1718342"/>
                    <a:pt x="533861" y="1718342"/>
                  </a:cubicBezTo>
                  <a:lnTo>
                    <a:pt x="861894" y="1718342"/>
                  </a:lnTo>
                  <a:cubicBezTo>
                    <a:pt x="862360" y="1718342"/>
                    <a:pt x="862754" y="1717948"/>
                    <a:pt x="862754" y="1717482"/>
                  </a:cubicBezTo>
                  <a:lnTo>
                    <a:pt x="862754" y="1637910"/>
                  </a:lnTo>
                  <a:lnTo>
                    <a:pt x="533001" y="1637910"/>
                  </a:lnTo>
                  <a:lnTo>
                    <a:pt x="533001" y="1717482"/>
                  </a:lnTo>
                  <a:close/>
                  <a:moveTo>
                    <a:pt x="697877" y="512615"/>
                  </a:moveTo>
                  <a:cubicBezTo>
                    <a:pt x="581547" y="512615"/>
                    <a:pt x="486891" y="607235"/>
                    <a:pt x="486891" y="723565"/>
                  </a:cubicBezTo>
                  <a:cubicBezTo>
                    <a:pt x="486891" y="839896"/>
                    <a:pt x="581547" y="934552"/>
                    <a:pt x="697877" y="934552"/>
                  </a:cubicBezTo>
                  <a:cubicBezTo>
                    <a:pt x="814208" y="934552"/>
                    <a:pt x="908864" y="839896"/>
                    <a:pt x="908864" y="723565"/>
                  </a:cubicBezTo>
                  <a:cubicBezTo>
                    <a:pt x="908864" y="607235"/>
                    <a:pt x="814208" y="512615"/>
                    <a:pt x="697877" y="512615"/>
                  </a:cubicBezTo>
                  <a:close/>
                  <a:moveTo>
                    <a:pt x="697877" y="1079042"/>
                  </a:moveTo>
                  <a:cubicBezTo>
                    <a:pt x="628982" y="1079042"/>
                    <a:pt x="572948" y="1135076"/>
                    <a:pt x="572948" y="1203936"/>
                  </a:cubicBezTo>
                  <a:cubicBezTo>
                    <a:pt x="572948" y="1272832"/>
                    <a:pt x="628982" y="1328865"/>
                    <a:pt x="697877" y="1328865"/>
                  </a:cubicBezTo>
                  <a:cubicBezTo>
                    <a:pt x="766773" y="1328865"/>
                    <a:pt x="822807" y="1272832"/>
                    <a:pt x="822807" y="1203936"/>
                  </a:cubicBezTo>
                  <a:cubicBezTo>
                    <a:pt x="822807" y="1135076"/>
                    <a:pt x="766773" y="1079042"/>
                    <a:pt x="697877" y="1079042"/>
                  </a:cubicBezTo>
                  <a:close/>
                  <a:moveTo>
                    <a:pt x="0" y="1405356"/>
                  </a:moveTo>
                  <a:lnTo>
                    <a:pt x="0" y="1467839"/>
                  </a:lnTo>
                  <a:cubicBezTo>
                    <a:pt x="0" y="1481811"/>
                    <a:pt x="7846" y="1491556"/>
                    <a:pt x="14904" y="1491556"/>
                  </a:cubicBezTo>
                  <a:lnTo>
                    <a:pt x="388402" y="1491556"/>
                  </a:lnTo>
                  <a:cubicBezTo>
                    <a:pt x="376794" y="1462787"/>
                    <a:pt x="366082" y="1434054"/>
                    <a:pt x="356301" y="1405356"/>
                  </a:cubicBezTo>
                  <a:lnTo>
                    <a:pt x="0" y="1405356"/>
                  </a:lnTo>
                  <a:close/>
                  <a:moveTo>
                    <a:pt x="278628" y="959917"/>
                  </a:moveTo>
                  <a:cubicBezTo>
                    <a:pt x="278628" y="952358"/>
                    <a:pt x="278700" y="944798"/>
                    <a:pt x="278843" y="937203"/>
                  </a:cubicBezTo>
                  <a:lnTo>
                    <a:pt x="9745" y="1352547"/>
                  </a:lnTo>
                  <a:cubicBezTo>
                    <a:pt x="6485" y="1357563"/>
                    <a:pt x="3977" y="1363367"/>
                    <a:pt x="2329" y="1369529"/>
                  </a:cubicBezTo>
                  <a:lnTo>
                    <a:pt x="344514" y="1369529"/>
                  </a:lnTo>
                  <a:cubicBezTo>
                    <a:pt x="300733" y="1230770"/>
                    <a:pt x="278628" y="1093696"/>
                    <a:pt x="278628" y="9599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2"/>
          <p:cNvSpPr txBox="1"/>
          <p:nvPr/>
        </p:nvSpPr>
        <p:spPr>
          <a:xfrm>
            <a:off x="593725" y="444989"/>
            <a:ext cx="774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/>
          <p:nvPr/>
        </p:nvSpPr>
        <p:spPr>
          <a:xfrm>
            <a:off x="514350" y="1896065"/>
            <a:ext cx="18924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3"/>
          <p:cNvPicPr preferRelativeResize="0"/>
          <p:nvPr/>
        </p:nvPicPr>
        <p:blipFill rotWithShape="1">
          <a:blip r:embed="rId3">
            <a:alphaModFix/>
          </a:blip>
          <a:srcRect b="31613" l="0" r="0" t="8883"/>
          <a:stretch/>
        </p:blipFill>
        <p:spPr>
          <a:xfrm>
            <a:off x="628203" y="2047846"/>
            <a:ext cx="1664483" cy="14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/>
          <p:nvPr/>
        </p:nvSpPr>
        <p:spPr>
          <a:xfrm>
            <a:off x="4663091" y="1896065"/>
            <a:ext cx="18924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4">
            <a:alphaModFix/>
          </a:blip>
          <a:srcRect b="39947" l="0" r="0" t="553"/>
          <a:stretch/>
        </p:blipFill>
        <p:spPr>
          <a:xfrm>
            <a:off x="4776945" y="2047846"/>
            <a:ext cx="1664483" cy="14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3"/>
          <p:cNvSpPr/>
          <p:nvPr/>
        </p:nvSpPr>
        <p:spPr>
          <a:xfrm>
            <a:off x="2588721" y="1896065"/>
            <a:ext cx="18924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5">
            <a:alphaModFix/>
          </a:blip>
          <a:srcRect b="67158" l="24817" r="22914" t="1741"/>
          <a:stretch/>
        </p:blipFill>
        <p:spPr>
          <a:xfrm>
            <a:off x="2702573" y="2047846"/>
            <a:ext cx="1664482" cy="148554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/>
          <p:nvPr/>
        </p:nvSpPr>
        <p:spPr>
          <a:xfrm>
            <a:off x="6737462" y="1896065"/>
            <a:ext cx="1892400" cy="273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23"/>
          <p:cNvPicPr preferRelativeResize="0"/>
          <p:nvPr/>
        </p:nvPicPr>
        <p:blipFill rotWithShape="1">
          <a:blip r:embed="rId6">
            <a:alphaModFix/>
          </a:blip>
          <a:srcRect b="48557" l="15807" r="5116" t="4389"/>
          <a:stretch/>
        </p:blipFill>
        <p:spPr>
          <a:xfrm>
            <a:off x="6851315" y="2047846"/>
            <a:ext cx="1664482" cy="1485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3"/>
          <p:cNvGrpSpPr/>
          <p:nvPr/>
        </p:nvGrpSpPr>
        <p:grpSpPr>
          <a:xfrm>
            <a:off x="1085842" y="514350"/>
            <a:ext cx="6972300" cy="953564"/>
            <a:chOff x="0" y="0"/>
            <a:chExt cx="18592800" cy="2542837"/>
          </a:xfrm>
        </p:grpSpPr>
        <p:sp>
          <p:nvSpPr>
            <p:cNvPr id="255" name="Google Shape;255;p23"/>
            <p:cNvSpPr txBox="1"/>
            <p:nvPr/>
          </p:nvSpPr>
          <p:spPr>
            <a:xfrm>
              <a:off x="0" y="0"/>
              <a:ext cx="18592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1081493" y="1845037"/>
              <a:ext cx="16429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57" name="Google Shape;257;p23"/>
          <p:cNvGrpSpPr/>
          <p:nvPr/>
        </p:nvGrpSpPr>
        <p:grpSpPr>
          <a:xfrm>
            <a:off x="628203" y="3783164"/>
            <a:ext cx="1664438" cy="494863"/>
            <a:chOff x="0" y="-57150"/>
            <a:chExt cx="4438500" cy="1319635"/>
          </a:xfrm>
        </p:grpSpPr>
        <p:sp>
          <p:nvSpPr>
            <p:cNvPr id="258" name="Google Shape;258;p23"/>
            <p:cNvSpPr txBox="1"/>
            <p:nvPr/>
          </p:nvSpPr>
          <p:spPr>
            <a:xfrm>
              <a:off x="0" y="-57150"/>
              <a:ext cx="443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0" y="810985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2702573" y="3783164"/>
            <a:ext cx="1664438" cy="494863"/>
            <a:chOff x="0" y="-57150"/>
            <a:chExt cx="4438500" cy="1319635"/>
          </a:xfrm>
        </p:grpSpPr>
        <p:sp>
          <p:nvSpPr>
            <p:cNvPr id="261" name="Google Shape;261;p23"/>
            <p:cNvSpPr txBox="1"/>
            <p:nvPr/>
          </p:nvSpPr>
          <p:spPr>
            <a:xfrm>
              <a:off x="0" y="-57150"/>
              <a:ext cx="443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0" y="810985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63" name="Google Shape;263;p23"/>
          <p:cNvGrpSpPr/>
          <p:nvPr/>
        </p:nvGrpSpPr>
        <p:grpSpPr>
          <a:xfrm>
            <a:off x="4776945" y="3783164"/>
            <a:ext cx="1664438" cy="494863"/>
            <a:chOff x="0" y="-57150"/>
            <a:chExt cx="4438500" cy="1319635"/>
          </a:xfrm>
        </p:grpSpPr>
        <p:sp>
          <p:nvSpPr>
            <p:cNvPr id="264" name="Google Shape;264;p23"/>
            <p:cNvSpPr txBox="1"/>
            <p:nvPr/>
          </p:nvSpPr>
          <p:spPr>
            <a:xfrm>
              <a:off x="0" y="-57150"/>
              <a:ext cx="443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65" name="Google Shape;265;p23"/>
            <p:cNvSpPr txBox="1"/>
            <p:nvPr/>
          </p:nvSpPr>
          <p:spPr>
            <a:xfrm>
              <a:off x="0" y="810985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66" name="Google Shape;266;p23"/>
          <p:cNvGrpSpPr/>
          <p:nvPr/>
        </p:nvGrpSpPr>
        <p:grpSpPr>
          <a:xfrm>
            <a:off x="6851315" y="3783164"/>
            <a:ext cx="1664438" cy="494863"/>
            <a:chOff x="0" y="-57150"/>
            <a:chExt cx="4438500" cy="1319635"/>
          </a:xfrm>
        </p:grpSpPr>
        <p:sp>
          <p:nvSpPr>
            <p:cNvPr id="267" name="Google Shape;267;p23"/>
            <p:cNvSpPr txBox="1"/>
            <p:nvPr/>
          </p:nvSpPr>
          <p:spPr>
            <a:xfrm>
              <a:off x="0" y="-57150"/>
              <a:ext cx="443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191919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 </a:t>
              </a: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0" y="810985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69" name="Google Shape;269;p23"/>
          <p:cNvSpPr/>
          <p:nvPr/>
        </p:nvSpPr>
        <p:spPr>
          <a:xfrm>
            <a:off x="7560673" y="4414746"/>
            <a:ext cx="1256302" cy="727878"/>
          </a:xfrm>
          <a:custGeom>
            <a:rect b="b" l="l" r="r" t="t"/>
            <a:pathLst>
              <a:path extrusionOk="0" h="1455755" w="2512603">
                <a:moveTo>
                  <a:pt x="1731481" y="146747"/>
                </a:moveTo>
                <a:cubicBezTo>
                  <a:pt x="1683999" y="145162"/>
                  <a:pt x="1658108" y="168790"/>
                  <a:pt x="1631040" y="186262"/>
                </a:cubicBezTo>
                <a:cubicBezTo>
                  <a:pt x="1556173" y="234604"/>
                  <a:pt x="1493753" y="297703"/>
                  <a:pt x="1433326" y="362114"/>
                </a:cubicBezTo>
                <a:cubicBezTo>
                  <a:pt x="1406891" y="390313"/>
                  <a:pt x="1385255" y="422994"/>
                  <a:pt x="1360903" y="453276"/>
                </a:cubicBezTo>
                <a:cubicBezTo>
                  <a:pt x="1281691" y="552314"/>
                  <a:pt x="1208453" y="655109"/>
                  <a:pt x="1145219" y="765599"/>
                </a:cubicBezTo>
                <a:cubicBezTo>
                  <a:pt x="1084293" y="871970"/>
                  <a:pt x="1019068" y="976123"/>
                  <a:pt x="951035" y="1077922"/>
                </a:cubicBezTo>
                <a:cubicBezTo>
                  <a:pt x="906333" y="1144480"/>
                  <a:pt x="856945" y="1207769"/>
                  <a:pt x="803248" y="1267308"/>
                </a:cubicBezTo>
                <a:cubicBezTo>
                  <a:pt x="785142" y="1287631"/>
                  <a:pt x="749700" y="1295688"/>
                  <a:pt x="720595" y="1302025"/>
                </a:cubicBezTo>
                <a:cubicBezTo>
                  <a:pt x="700860" y="1306326"/>
                  <a:pt x="686692" y="1287088"/>
                  <a:pt x="676599" y="1269526"/>
                </a:cubicBezTo>
                <a:cubicBezTo>
                  <a:pt x="651884" y="1226434"/>
                  <a:pt x="660349" y="1181442"/>
                  <a:pt x="674924" y="1139346"/>
                </a:cubicBezTo>
                <a:cubicBezTo>
                  <a:pt x="700091" y="1066380"/>
                  <a:pt x="730010" y="994998"/>
                  <a:pt x="758753" y="923300"/>
                </a:cubicBezTo>
                <a:cubicBezTo>
                  <a:pt x="781974" y="865407"/>
                  <a:pt x="805466" y="807559"/>
                  <a:pt x="830587" y="750436"/>
                </a:cubicBezTo>
                <a:cubicBezTo>
                  <a:pt x="854577" y="695847"/>
                  <a:pt x="882189" y="642843"/>
                  <a:pt x="905681" y="588028"/>
                </a:cubicBezTo>
                <a:cubicBezTo>
                  <a:pt x="946419" y="492973"/>
                  <a:pt x="986206" y="397556"/>
                  <a:pt x="1024092" y="301414"/>
                </a:cubicBezTo>
                <a:cubicBezTo>
                  <a:pt x="1044778" y="249044"/>
                  <a:pt x="1060937" y="194862"/>
                  <a:pt x="1078409" y="141315"/>
                </a:cubicBezTo>
                <a:cubicBezTo>
                  <a:pt x="1082935" y="127736"/>
                  <a:pt x="1085063" y="113840"/>
                  <a:pt x="1090992" y="88673"/>
                </a:cubicBezTo>
                <a:cubicBezTo>
                  <a:pt x="1032058" y="125835"/>
                  <a:pt x="982268" y="157746"/>
                  <a:pt x="940263" y="198800"/>
                </a:cubicBezTo>
                <a:cubicBezTo>
                  <a:pt x="885719" y="252258"/>
                  <a:pt x="834344" y="309155"/>
                  <a:pt x="784282" y="366912"/>
                </a:cubicBezTo>
                <a:cubicBezTo>
                  <a:pt x="737072" y="421229"/>
                  <a:pt x="693301" y="478669"/>
                  <a:pt x="648127" y="534797"/>
                </a:cubicBezTo>
                <a:cubicBezTo>
                  <a:pt x="645095" y="538554"/>
                  <a:pt x="643329" y="543352"/>
                  <a:pt x="640116" y="546882"/>
                </a:cubicBezTo>
                <a:cubicBezTo>
                  <a:pt x="567376" y="625325"/>
                  <a:pt x="517404" y="719520"/>
                  <a:pt x="459059" y="808012"/>
                </a:cubicBezTo>
                <a:cubicBezTo>
                  <a:pt x="433303" y="847075"/>
                  <a:pt x="405194" y="884644"/>
                  <a:pt x="380254" y="924250"/>
                </a:cubicBezTo>
                <a:cubicBezTo>
                  <a:pt x="336619" y="993550"/>
                  <a:pt x="294750" y="1063981"/>
                  <a:pt x="251794" y="1133733"/>
                </a:cubicBezTo>
                <a:cubicBezTo>
                  <a:pt x="218027" y="1188548"/>
                  <a:pt x="182902" y="1242367"/>
                  <a:pt x="149904" y="1297725"/>
                </a:cubicBezTo>
                <a:cubicBezTo>
                  <a:pt x="126865" y="1336336"/>
                  <a:pt x="105862" y="1376259"/>
                  <a:pt x="84905" y="1416091"/>
                </a:cubicBezTo>
                <a:cubicBezTo>
                  <a:pt x="62273" y="1459319"/>
                  <a:pt x="62589" y="1459545"/>
                  <a:pt x="11350" y="1452031"/>
                </a:cubicBezTo>
                <a:cubicBezTo>
                  <a:pt x="-3451" y="1425506"/>
                  <a:pt x="-3089" y="1401652"/>
                  <a:pt x="8453" y="1370556"/>
                </a:cubicBezTo>
                <a:cubicBezTo>
                  <a:pt x="40953" y="1283377"/>
                  <a:pt x="91061" y="1206111"/>
                  <a:pt x="136687" y="1126400"/>
                </a:cubicBezTo>
                <a:cubicBezTo>
                  <a:pt x="168598" y="1070635"/>
                  <a:pt x="210603" y="1020527"/>
                  <a:pt x="240795" y="963856"/>
                </a:cubicBezTo>
                <a:cubicBezTo>
                  <a:pt x="293482" y="864004"/>
                  <a:pt x="354996" y="769492"/>
                  <a:pt x="418592" y="676836"/>
                </a:cubicBezTo>
                <a:cubicBezTo>
                  <a:pt x="454804" y="624103"/>
                  <a:pt x="483592" y="565622"/>
                  <a:pt x="533971" y="522621"/>
                </a:cubicBezTo>
                <a:cubicBezTo>
                  <a:pt x="551579" y="507593"/>
                  <a:pt x="561627" y="483558"/>
                  <a:pt x="574709" y="463234"/>
                </a:cubicBezTo>
                <a:cubicBezTo>
                  <a:pt x="623141" y="386828"/>
                  <a:pt x="688277" y="324228"/>
                  <a:pt x="745672" y="255019"/>
                </a:cubicBezTo>
                <a:cubicBezTo>
                  <a:pt x="786555" y="206371"/>
                  <a:pt x="832995" y="162680"/>
                  <a:pt x="884044" y="124839"/>
                </a:cubicBezTo>
                <a:cubicBezTo>
                  <a:pt x="894138" y="117234"/>
                  <a:pt x="901788" y="106009"/>
                  <a:pt x="909619" y="95779"/>
                </a:cubicBezTo>
                <a:cubicBezTo>
                  <a:pt x="956512" y="34582"/>
                  <a:pt x="1022146" y="1358"/>
                  <a:pt x="1096469" y="0"/>
                </a:cubicBezTo>
                <a:cubicBezTo>
                  <a:pt x="1112176" y="12991"/>
                  <a:pt x="1124216" y="27837"/>
                  <a:pt x="1139742" y="34808"/>
                </a:cubicBezTo>
                <a:cubicBezTo>
                  <a:pt x="1177809" y="51963"/>
                  <a:pt x="1186274" y="84599"/>
                  <a:pt x="1181159" y="118547"/>
                </a:cubicBezTo>
                <a:cubicBezTo>
                  <a:pt x="1173464" y="169288"/>
                  <a:pt x="1163958" y="221070"/>
                  <a:pt x="1145672" y="268734"/>
                </a:cubicBezTo>
                <a:cubicBezTo>
                  <a:pt x="1094478" y="402127"/>
                  <a:pt x="1038441" y="533665"/>
                  <a:pt x="984305" y="665927"/>
                </a:cubicBezTo>
                <a:lnTo>
                  <a:pt x="848150" y="998574"/>
                </a:lnTo>
                <a:cubicBezTo>
                  <a:pt x="867161" y="1006450"/>
                  <a:pt x="876033" y="988163"/>
                  <a:pt x="881464" y="979789"/>
                </a:cubicBezTo>
                <a:cubicBezTo>
                  <a:pt x="910071" y="935295"/>
                  <a:pt x="935374" y="888673"/>
                  <a:pt x="962533" y="843273"/>
                </a:cubicBezTo>
                <a:cubicBezTo>
                  <a:pt x="975704" y="821274"/>
                  <a:pt x="990551" y="800317"/>
                  <a:pt x="1004628" y="778862"/>
                </a:cubicBezTo>
                <a:cubicBezTo>
                  <a:pt x="1050436" y="709004"/>
                  <a:pt x="1096258" y="639146"/>
                  <a:pt x="1142096" y="569288"/>
                </a:cubicBezTo>
                <a:cubicBezTo>
                  <a:pt x="1159658" y="542537"/>
                  <a:pt x="1175410" y="514247"/>
                  <a:pt x="1195553" y="489578"/>
                </a:cubicBezTo>
                <a:cubicBezTo>
                  <a:pt x="1245027" y="429060"/>
                  <a:pt x="1285538" y="362431"/>
                  <a:pt x="1342752" y="306801"/>
                </a:cubicBezTo>
                <a:cubicBezTo>
                  <a:pt x="1390868" y="259998"/>
                  <a:pt x="1434140" y="207672"/>
                  <a:pt x="1487914" y="166799"/>
                </a:cubicBezTo>
                <a:cubicBezTo>
                  <a:pt x="1533722" y="131990"/>
                  <a:pt x="1574595" y="89442"/>
                  <a:pt x="1631628" y="70929"/>
                </a:cubicBezTo>
                <a:cubicBezTo>
                  <a:pt x="1673588" y="57350"/>
                  <a:pt x="1711836" y="55313"/>
                  <a:pt x="1742118" y="94557"/>
                </a:cubicBezTo>
                <a:cubicBezTo>
                  <a:pt x="1745816" y="99883"/>
                  <a:pt x="1750861" y="104132"/>
                  <a:pt x="1756739" y="106869"/>
                </a:cubicBezTo>
                <a:cubicBezTo>
                  <a:pt x="1809290" y="126287"/>
                  <a:pt x="1813183" y="169107"/>
                  <a:pt x="1814586" y="216725"/>
                </a:cubicBezTo>
                <a:cubicBezTo>
                  <a:pt x="1816985" y="299604"/>
                  <a:pt x="1789284" y="375150"/>
                  <a:pt x="1763528" y="451284"/>
                </a:cubicBezTo>
                <a:cubicBezTo>
                  <a:pt x="1737230" y="529003"/>
                  <a:pt x="1707129" y="605500"/>
                  <a:pt x="1676530" y="681634"/>
                </a:cubicBezTo>
                <a:cubicBezTo>
                  <a:pt x="1654985" y="735227"/>
                  <a:pt x="1629772" y="787371"/>
                  <a:pt x="1606235" y="840059"/>
                </a:cubicBezTo>
                <a:cubicBezTo>
                  <a:pt x="1600245" y="851984"/>
                  <a:pt x="1596326" y="864841"/>
                  <a:pt x="1594647" y="878081"/>
                </a:cubicBezTo>
                <a:cubicBezTo>
                  <a:pt x="1620176" y="860790"/>
                  <a:pt x="1636698" y="835261"/>
                  <a:pt x="1653491" y="810863"/>
                </a:cubicBezTo>
                <a:cubicBezTo>
                  <a:pt x="1707808" y="732737"/>
                  <a:pt x="1760360" y="653299"/>
                  <a:pt x="1815265" y="575489"/>
                </a:cubicBezTo>
                <a:cubicBezTo>
                  <a:pt x="1844687" y="533846"/>
                  <a:pt x="1876146" y="493471"/>
                  <a:pt x="1909460" y="454860"/>
                </a:cubicBezTo>
                <a:cubicBezTo>
                  <a:pt x="1943770" y="415073"/>
                  <a:pt x="1980661" y="377323"/>
                  <a:pt x="2018094" y="340206"/>
                </a:cubicBezTo>
                <a:cubicBezTo>
                  <a:pt x="2055528" y="303089"/>
                  <a:pt x="2092237" y="264388"/>
                  <a:pt x="2133835" y="232296"/>
                </a:cubicBezTo>
                <a:cubicBezTo>
                  <a:pt x="2166878" y="206812"/>
                  <a:pt x="2194670" y="171551"/>
                  <a:pt x="2239346" y="162815"/>
                </a:cubicBezTo>
                <a:cubicBezTo>
                  <a:pt x="2245185" y="161639"/>
                  <a:pt x="2250028" y="155709"/>
                  <a:pt x="2255596" y="152450"/>
                </a:cubicBezTo>
                <a:cubicBezTo>
                  <a:pt x="2280174" y="138146"/>
                  <a:pt x="2303892" y="121761"/>
                  <a:pt x="2329829" y="110490"/>
                </a:cubicBezTo>
                <a:cubicBezTo>
                  <a:pt x="2354000" y="99989"/>
                  <a:pt x="2380525" y="94964"/>
                  <a:pt x="2404696" y="87858"/>
                </a:cubicBezTo>
                <a:cubicBezTo>
                  <a:pt x="2434027" y="114654"/>
                  <a:pt x="2464037" y="138327"/>
                  <a:pt x="2489430" y="166255"/>
                </a:cubicBezTo>
                <a:cubicBezTo>
                  <a:pt x="2518128" y="197940"/>
                  <a:pt x="2516589" y="238678"/>
                  <a:pt x="2504051" y="275297"/>
                </a:cubicBezTo>
                <a:cubicBezTo>
                  <a:pt x="2485040" y="331560"/>
                  <a:pt x="2461276" y="386104"/>
                  <a:pt x="2437196" y="440240"/>
                </a:cubicBezTo>
                <a:cubicBezTo>
                  <a:pt x="2412708" y="495326"/>
                  <a:pt x="2387088" y="550051"/>
                  <a:pt x="2358798" y="603191"/>
                </a:cubicBezTo>
                <a:cubicBezTo>
                  <a:pt x="2328064" y="661039"/>
                  <a:pt x="2288005" y="714541"/>
                  <a:pt x="2262159" y="774290"/>
                </a:cubicBezTo>
                <a:cubicBezTo>
                  <a:pt x="2221150" y="869073"/>
                  <a:pt x="2157010" y="950006"/>
                  <a:pt x="2112561" y="1042390"/>
                </a:cubicBezTo>
                <a:cubicBezTo>
                  <a:pt x="2088208" y="1092950"/>
                  <a:pt x="2060371" y="1141971"/>
                  <a:pt x="2033348" y="1191083"/>
                </a:cubicBezTo>
                <a:cubicBezTo>
                  <a:pt x="2028052" y="1200724"/>
                  <a:pt x="2019226" y="1208464"/>
                  <a:pt x="2012074" y="1217019"/>
                </a:cubicBezTo>
                <a:cubicBezTo>
                  <a:pt x="2031990" y="1256490"/>
                  <a:pt x="2025291" y="1297544"/>
                  <a:pt x="1993968" y="1328098"/>
                </a:cubicBezTo>
                <a:cubicBezTo>
                  <a:pt x="1972647" y="1349200"/>
                  <a:pt x="1938256" y="1349023"/>
                  <a:pt x="1917153" y="1327702"/>
                </a:cubicBezTo>
                <a:cubicBezTo>
                  <a:pt x="1914540" y="1325062"/>
                  <a:pt x="1912205" y="1322161"/>
                  <a:pt x="1910184" y="1319045"/>
                </a:cubicBezTo>
                <a:cubicBezTo>
                  <a:pt x="1889237" y="1289730"/>
                  <a:pt x="1882588" y="1252547"/>
                  <a:pt x="1892079" y="1217789"/>
                </a:cubicBezTo>
                <a:cubicBezTo>
                  <a:pt x="1903259" y="1176644"/>
                  <a:pt x="1915978" y="1134774"/>
                  <a:pt x="1935940" y="1097431"/>
                </a:cubicBezTo>
                <a:cubicBezTo>
                  <a:pt x="1994330" y="988209"/>
                  <a:pt x="2056252" y="880887"/>
                  <a:pt x="2117494" y="773249"/>
                </a:cubicBezTo>
                <a:cubicBezTo>
                  <a:pt x="2174618" y="672853"/>
                  <a:pt x="2228709" y="570420"/>
                  <a:pt x="2291671" y="473826"/>
                </a:cubicBezTo>
                <a:cubicBezTo>
                  <a:pt x="2333359" y="409913"/>
                  <a:pt x="2360246" y="339527"/>
                  <a:pt x="2397589" y="274075"/>
                </a:cubicBezTo>
                <a:cubicBezTo>
                  <a:pt x="2411621" y="249496"/>
                  <a:pt x="2415695" y="223062"/>
                  <a:pt x="2410535" y="187620"/>
                </a:cubicBezTo>
                <a:cubicBezTo>
                  <a:pt x="2373418" y="204504"/>
                  <a:pt x="2334853" y="214417"/>
                  <a:pt x="2305794" y="236687"/>
                </a:cubicBezTo>
                <a:cubicBezTo>
                  <a:pt x="2212911" y="308114"/>
                  <a:pt x="2122926" y="383026"/>
                  <a:pt x="2046882" y="473600"/>
                </a:cubicBezTo>
                <a:cubicBezTo>
                  <a:pt x="1969390" y="565803"/>
                  <a:pt x="1892984" y="658413"/>
                  <a:pt x="1827351" y="759670"/>
                </a:cubicBezTo>
                <a:cubicBezTo>
                  <a:pt x="1775161" y="840195"/>
                  <a:pt x="1719079" y="918094"/>
                  <a:pt x="1665622" y="997850"/>
                </a:cubicBezTo>
                <a:cubicBezTo>
                  <a:pt x="1648602" y="1023198"/>
                  <a:pt x="1635611" y="1051216"/>
                  <a:pt x="1618728" y="1076655"/>
                </a:cubicBezTo>
                <a:cubicBezTo>
                  <a:pt x="1581249" y="1132964"/>
                  <a:pt x="1543031" y="1188789"/>
                  <a:pt x="1504074" y="1244132"/>
                </a:cubicBezTo>
                <a:cubicBezTo>
                  <a:pt x="1480582" y="1277583"/>
                  <a:pt x="1455460" y="1309901"/>
                  <a:pt x="1430746" y="1342446"/>
                </a:cubicBezTo>
                <a:cubicBezTo>
                  <a:pt x="1411282" y="1368111"/>
                  <a:pt x="1379144" y="1374991"/>
                  <a:pt x="1353072" y="1374131"/>
                </a:cubicBezTo>
                <a:cubicBezTo>
                  <a:pt x="1327000" y="1373271"/>
                  <a:pt x="1307220" y="1348874"/>
                  <a:pt x="1299117" y="1318411"/>
                </a:cubicBezTo>
                <a:cubicBezTo>
                  <a:pt x="1286579" y="1271653"/>
                  <a:pt x="1294274" y="1227883"/>
                  <a:pt x="1315820" y="1187145"/>
                </a:cubicBezTo>
                <a:cubicBezTo>
                  <a:pt x="1344200" y="1133099"/>
                  <a:pt x="1365067" y="1076021"/>
                  <a:pt x="1396164" y="1022428"/>
                </a:cubicBezTo>
                <a:cubicBezTo>
                  <a:pt x="1451658" y="926876"/>
                  <a:pt x="1493256" y="823266"/>
                  <a:pt x="1540013" y="722643"/>
                </a:cubicBezTo>
                <a:cubicBezTo>
                  <a:pt x="1573781" y="650221"/>
                  <a:pt x="1607457" y="577300"/>
                  <a:pt x="1639278" y="503836"/>
                </a:cubicBezTo>
                <a:cubicBezTo>
                  <a:pt x="1655301" y="466946"/>
                  <a:pt x="1665848" y="427702"/>
                  <a:pt x="1681147" y="390449"/>
                </a:cubicBezTo>
                <a:cubicBezTo>
                  <a:pt x="1703779" y="335046"/>
                  <a:pt x="1714145" y="276700"/>
                  <a:pt x="1724420" y="218445"/>
                </a:cubicBezTo>
                <a:cubicBezTo>
                  <a:pt x="1728222" y="196854"/>
                  <a:pt x="1728810" y="174856"/>
                  <a:pt x="1731481" y="1467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3"/>
          <p:cNvSpPr/>
          <p:nvPr/>
        </p:nvSpPr>
        <p:spPr>
          <a:xfrm>
            <a:off x="364315" y="1896065"/>
            <a:ext cx="619840" cy="675513"/>
          </a:xfrm>
          <a:custGeom>
            <a:rect b="b" l="l" r="r" t="t"/>
            <a:pathLst>
              <a:path extrusionOk="0" h="1351025" w="1239680">
                <a:moveTo>
                  <a:pt x="572398" y="0"/>
                </a:moveTo>
                <a:cubicBezTo>
                  <a:pt x="597101" y="6743"/>
                  <a:pt x="616752" y="12362"/>
                  <a:pt x="643421" y="19667"/>
                </a:cubicBezTo>
                <a:cubicBezTo>
                  <a:pt x="650720" y="90747"/>
                  <a:pt x="660545" y="163232"/>
                  <a:pt x="664756" y="236279"/>
                </a:cubicBezTo>
                <a:cubicBezTo>
                  <a:pt x="668967" y="309045"/>
                  <a:pt x="667283" y="382373"/>
                  <a:pt x="675424" y="458511"/>
                </a:cubicBezTo>
                <a:cubicBezTo>
                  <a:pt x="720620" y="397825"/>
                  <a:pt x="810452" y="394735"/>
                  <a:pt x="838805" y="318597"/>
                </a:cubicBezTo>
                <a:cubicBezTo>
                  <a:pt x="903653" y="287131"/>
                  <a:pt x="937620" y="216613"/>
                  <a:pt x="1008363" y="190203"/>
                </a:cubicBezTo>
                <a:cubicBezTo>
                  <a:pt x="1036436" y="179808"/>
                  <a:pt x="1056086" y="147499"/>
                  <a:pt x="1081071" y="127270"/>
                </a:cubicBezTo>
                <a:cubicBezTo>
                  <a:pt x="1102686" y="109851"/>
                  <a:pt x="1121495" y="102547"/>
                  <a:pt x="1142269" y="135418"/>
                </a:cubicBezTo>
                <a:cubicBezTo>
                  <a:pt x="1156024" y="157051"/>
                  <a:pt x="1184658" y="169132"/>
                  <a:pt x="1213011" y="190484"/>
                </a:cubicBezTo>
                <a:cubicBezTo>
                  <a:pt x="1068438" y="313821"/>
                  <a:pt x="926111" y="435192"/>
                  <a:pt x="781537" y="558810"/>
                </a:cubicBezTo>
                <a:cubicBezTo>
                  <a:pt x="819435" y="581005"/>
                  <a:pt x="852561" y="589714"/>
                  <a:pt x="889897" y="580724"/>
                </a:cubicBezTo>
                <a:cubicBezTo>
                  <a:pt x="925549" y="572295"/>
                  <a:pt x="961482" y="569205"/>
                  <a:pt x="989835" y="602919"/>
                </a:cubicBezTo>
                <a:cubicBezTo>
                  <a:pt x="1008924" y="586062"/>
                  <a:pt x="1023803" y="572576"/>
                  <a:pt x="1036155" y="561619"/>
                </a:cubicBezTo>
                <a:cubicBezTo>
                  <a:pt x="1117284" y="560215"/>
                  <a:pt x="1162762" y="606571"/>
                  <a:pt x="1209643" y="676809"/>
                </a:cubicBezTo>
                <a:cubicBezTo>
                  <a:pt x="1074053" y="680180"/>
                  <a:pt x="949411" y="683271"/>
                  <a:pt x="825050" y="686361"/>
                </a:cubicBezTo>
                <a:cubicBezTo>
                  <a:pt x="823646" y="691699"/>
                  <a:pt x="822523" y="697037"/>
                  <a:pt x="821120" y="702375"/>
                </a:cubicBezTo>
                <a:cubicBezTo>
                  <a:pt x="955587" y="797898"/>
                  <a:pt x="1113915" y="858865"/>
                  <a:pt x="1239680" y="977987"/>
                </a:cubicBezTo>
                <a:cubicBezTo>
                  <a:pt x="1181289" y="1011982"/>
                  <a:pt x="1125987" y="1013668"/>
                  <a:pt x="1071526" y="981640"/>
                </a:cubicBezTo>
                <a:cubicBezTo>
                  <a:pt x="1014820" y="948207"/>
                  <a:pt x="959798" y="911402"/>
                  <a:pt x="904495" y="875722"/>
                </a:cubicBezTo>
                <a:cubicBezTo>
                  <a:pt x="848350" y="839479"/>
                  <a:pt x="793328" y="801551"/>
                  <a:pt x="736902" y="765870"/>
                </a:cubicBezTo>
                <a:cubicBezTo>
                  <a:pt x="714444" y="751542"/>
                  <a:pt x="689460" y="741146"/>
                  <a:pt x="659142" y="725413"/>
                </a:cubicBezTo>
                <a:cubicBezTo>
                  <a:pt x="654931" y="806327"/>
                  <a:pt x="649878" y="877126"/>
                  <a:pt x="647913" y="947926"/>
                </a:cubicBezTo>
                <a:cubicBezTo>
                  <a:pt x="645947" y="1017039"/>
                  <a:pt x="644825" y="1086153"/>
                  <a:pt x="646509" y="1154986"/>
                </a:cubicBezTo>
                <a:cubicBezTo>
                  <a:pt x="647632" y="1204995"/>
                  <a:pt x="655211" y="1255004"/>
                  <a:pt x="656896" y="1305013"/>
                </a:cubicBezTo>
                <a:cubicBezTo>
                  <a:pt x="657457" y="1318499"/>
                  <a:pt x="650158" y="1341256"/>
                  <a:pt x="641456" y="1344065"/>
                </a:cubicBezTo>
                <a:cubicBezTo>
                  <a:pt x="621524" y="1350527"/>
                  <a:pt x="593733" y="1355022"/>
                  <a:pt x="578012" y="1345751"/>
                </a:cubicBezTo>
                <a:cubicBezTo>
                  <a:pt x="557238" y="1333389"/>
                  <a:pt x="540676" y="1315128"/>
                  <a:pt x="539553" y="1279728"/>
                </a:cubicBezTo>
                <a:cubicBezTo>
                  <a:pt x="535061" y="1137286"/>
                  <a:pt x="526640" y="995125"/>
                  <a:pt x="541237" y="852684"/>
                </a:cubicBezTo>
                <a:cubicBezTo>
                  <a:pt x="543483" y="830208"/>
                  <a:pt x="541518" y="807451"/>
                  <a:pt x="541518" y="769803"/>
                </a:cubicBezTo>
                <a:cubicBezTo>
                  <a:pt x="490987" y="806046"/>
                  <a:pt x="449440" y="832736"/>
                  <a:pt x="411823" y="863922"/>
                </a:cubicBezTo>
                <a:cubicBezTo>
                  <a:pt x="355117" y="910840"/>
                  <a:pt x="303183" y="963940"/>
                  <a:pt x="245073" y="1009173"/>
                </a:cubicBezTo>
                <a:cubicBezTo>
                  <a:pt x="185278" y="1055811"/>
                  <a:pt x="152153" y="1060868"/>
                  <a:pt x="111448" y="990349"/>
                </a:cubicBezTo>
                <a:cubicBezTo>
                  <a:pt x="96569" y="964783"/>
                  <a:pt x="103868" y="942026"/>
                  <a:pt x="118466" y="927135"/>
                </a:cubicBezTo>
                <a:cubicBezTo>
                  <a:pt x="159171" y="884431"/>
                  <a:pt x="203806" y="845660"/>
                  <a:pt x="247880" y="806327"/>
                </a:cubicBezTo>
                <a:cubicBezTo>
                  <a:pt x="288024" y="770646"/>
                  <a:pt x="329571" y="736370"/>
                  <a:pt x="382908" y="690856"/>
                </a:cubicBezTo>
                <a:cubicBezTo>
                  <a:pt x="249003" y="677652"/>
                  <a:pt x="126045" y="729066"/>
                  <a:pt x="0" y="674842"/>
                </a:cubicBezTo>
                <a:cubicBezTo>
                  <a:pt x="88990" y="607414"/>
                  <a:pt x="255459" y="591681"/>
                  <a:pt x="439615" y="582410"/>
                </a:cubicBezTo>
                <a:cubicBezTo>
                  <a:pt x="423333" y="563024"/>
                  <a:pt x="412946" y="546729"/>
                  <a:pt x="398910" y="534367"/>
                </a:cubicBezTo>
                <a:cubicBezTo>
                  <a:pt x="365504" y="504867"/>
                  <a:pt x="331536" y="476210"/>
                  <a:pt x="295884" y="449520"/>
                </a:cubicBezTo>
                <a:cubicBezTo>
                  <a:pt x="279882" y="437720"/>
                  <a:pt x="259109" y="432663"/>
                  <a:pt x="241704" y="422549"/>
                </a:cubicBezTo>
                <a:cubicBezTo>
                  <a:pt x="190331" y="393049"/>
                  <a:pt x="138959" y="363269"/>
                  <a:pt x="88428" y="331802"/>
                </a:cubicBezTo>
                <a:cubicBezTo>
                  <a:pt x="80007" y="326464"/>
                  <a:pt x="76076" y="313540"/>
                  <a:pt x="62321" y="291907"/>
                </a:cubicBezTo>
                <a:cubicBezTo>
                  <a:pt x="101622" y="293874"/>
                  <a:pt x="133064" y="287131"/>
                  <a:pt x="156925" y="298088"/>
                </a:cubicBezTo>
                <a:cubicBezTo>
                  <a:pt x="222895" y="328150"/>
                  <a:pt x="286901" y="363549"/>
                  <a:pt x="349502" y="400635"/>
                </a:cubicBezTo>
                <a:cubicBezTo>
                  <a:pt x="403121" y="432382"/>
                  <a:pt x="453370" y="470030"/>
                  <a:pt x="505304" y="504586"/>
                </a:cubicBezTo>
                <a:cubicBezTo>
                  <a:pt x="518498" y="513296"/>
                  <a:pt x="532535" y="520320"/>
                  <a:pt x="554712" y="532962"/>
                </a:cubicBezTo>
                <a:cubicBezTo>
                  <a:pt x="570994" y="353435"/>
                  <a:pt x="572959" y="181213"/>
                  <a:pt x="5723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/>
          <p:nvPr/>
        </p:nvSpPr>
        <p:spPr>
          <a:xfrm>
            <a:off x="2544513" y="1963209"/>
            <a:ext cx="4055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Section Header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76" name="Google Shape;276;p24"/>
          <p:cNvSpPr/>
          <p:nvPr/>
        </p:nvSpPr>
        <p:spPr>
          <a:xfrm rot="516939">
            <a:off x="7500193" y="3694289"/>
            <a:ext cx="1016013" cy="1625336"/>
          </a:xfrm>
          <a:custGeom>
            <a:rect b="b" l="l" r="r" t="t"/>
            <a:pathLst>
              <a:path extrusionOk="0" h="3246454" w="2029390">
                <a:moveTo>
                  <a:pt x="1471621" y="3183881"/>
                </a:moveTo>
                <a:cubicBezTo>
                  <a:pt x="1410694" y="3188513"/>
                  <a:pt x="1350428" y="3193808"/>
                  <a:pt x="1289501" y="3197117"/>
                </a:cubicBezTo>
                <a:cubicBezTo>
                  <a:pt x="1237183" y="3199764"/>
                  <a:pt x="1184864" y="3204397"/>
                  <a:pt x="1132546" y="3201749"/>
                </a:cubicBezTo>
                <a:cubicBezTo>
                  <a:pt x="1023936" y="3195793"/>
                  <a:pt x="917976" y="3214324"/>
                  <a:pt x="811352" y="3228222"/>
                </a:cubicBezTo>
                <a:cubicBezTo>
                  <a:pt x="712014" y="3241458"/>
                  <a:pt x="612013" y="3249400"/>
                  <a:pt x="511351" y="3245429"/>
                </a:cubicBezTo>
                <a:cubicBezTo>
                  <a:pt x="484198" y="3244767"/>
                  <a:pt x="457708" y="3246091"/>
                  <a:pt x="430555" y="3246091"/>
                </a:cubicBezTo>
                <a:cubicBezTo>
                  <a:pt x="375588" y="3246753"/>
                  <a:pt x="346449" y="3219618"/>
                  <a:pt x="342475" y="3165350"/>
                </a:cubicBezTo>
                <a:cubicBezTo>
                  <a:pt x="341813" y="3152775"/>
                  <a:pt x="337840" y="3140863"/>
                  <a:pt x="335853" y="3128288"/>
                </a:cubicBezTo>
                <a:cubicBezTo>
                  <a:pt x="329893" y="3091227"/>
                  <a:pt x="347773" y="3065416"/>
                  <a:pt x="382211" y="3054827"/>
                </a:cubicBezTo>
                <a:cubicBezTo>
                  <a:pt x="429231" y="3040929"/>
                  <a:pt x="475589" y="3023722"/>
                  <a:pt x="522609" y="3007839"/>
                </a:cubicBezTo>
                <a:cubicBezTo>
                  <a:pt x="527907" y="3005853"/>
                  <a:pt x="532543" y="3001882"/>
                  <a:pt x="537841" y="3000559"/>
                </a:cubicBezTo>
                <a:cubicBezTo>
                  <a:pt x="601417" y="2987984"/>
                  <a:pt x="647113" y="2944305"/>
                  <a:pt x="698769" y="2910552"/>
                </a:cubicBezTo>
                <a:cubicBezTo>
                  <a:pt x="709365" y="2903273"/>
                  <a:pt x="719961" y="2895993"/>
                  <a:pt x="730557" y="2890036"/>
                </a:cubicBezTo>
                <a:cubicBezTo>
                  <a:pt x="788836" y="2858269"/>
                  <a:pt x="833207" y="2813928"/>
                  <a:pt x="868969" y="2757674"/>
                </a:cubicBezTo>
                <a:cubicBezTo>
                  <a:pt x="889499" y="2725907"/>
                  <a:pt x="892147" y="2690831"/>
                  <a:pt x="897446" y="2656417"/>
                </a:cubicBezTo>
                <a:cubicBezTo>
                  <a:pt x="908042" y="2584280"/>
                  <a:pt x="916651" y="2510818"/>
                  <a:pt x="919300" y="2438019"/>
                </a:cubicBezTo>
                <a:cubicBezTo>
                  <a:pt x="923936" y="2304995"/>
                  <a:pt x="923936" y="2172633"/>
                  <a:pt x="926585" y="2039609"/>
                </a:cubicBezTo>
                <a:cubicBezTo>
                  <a:pt x="928572" y="1943646"/>
                  <a:pt x="931883" y="1847684"/>
                  <a:pt x="931883" y="1751721"/>
                </a:cubicBezTo>
                <a:cubicBezTo>
                  <a:pt x="931883" y="1678260"/>
                  <a:pt x="927909" y="1604799"/>
                  <a:pt x="925923" y="1531338"/>
                </a:cubicBezTo>
                <a:cubicBezTo>
                  <a:pt x="925260" y="1506189"/>
                  <a:pt x="916651" y="1485673"/>
                  <a:pt x="898108" y="1467804"/>
                </a:cubicBezTo>
                <a:cubicBezTo>
                  <a:pt x="857710" y="1430081"/>
                  <a:pt x="817313" y="1393019"/>
                  <a:pt x="779564" y="1352649"/>
                </a:cubicBezTo>
                <a:cubicBezTo>
                  <a:pt x="719299" y="1289115"/>
                  <a:pt x="657047" y="1226905"/>
                  <a:pt x="610689" y="1151458"/>
                </a:cubicBezTo>
                <a:cubicBezTo>
                  <a:pt x="590159" y="1117706"/>
                  <a:pt x="563669" y="1087924"/>
                  <a:pt x="538503" y="1057481"/>
                </a:cubicBezTo>
                <a:cubicBezTo>
                  <a:pt x="496119" y="1006522"/>
                  <a:pt x="450423" y="957548"/>
                  <a:pt x="409363" y="905264"/>
                </a:cubicBezTo>
                <a:cubicBezTo>
                  <a:pt x="362343" y="845040"/>
                  <a:pt x="317972" y="782168"/>
                  <a:pt x="274263" y="719957"/>
                </a:cubicBezTo>
                <a:cubicBezTo>
                  <a:pt x="239826" y="671645"/>
                  <a:pt x="205388" y="622671"/>
                  <a:pt x="173600" y="572373"/>
                </a:cubicBezTo>
                <a:cubicBezTo>
                  <a:pt x="118633" y="484352"/>
                  <a:pt x="65653" y="395670"/>
                  <a:pt x="13997" y="306325"/>
                </a:cubicBezTo>
                <a:cubicBezTo>
                  <a:pt x="751" y="283824"/>
                  <a:pt x="-11831" y="257351"/>
                  <a:pt x="19957" y="235511"/>
                </a:cubicBezTo>
                <a:cubicBezTo>
                  <a:pt x="26579" y="230879"/>
                  <a:pt x="27904" y="218304"/>
                  <a:pt x="29891" y="208377"/>
                </a:cubicBezTo>
                <a:cubicBezTo>
                  <a:pt x="39162" y="168669"/>
                  <a:pt x="63666" y="144843"/>
                  <a:pt x="98103" y="122342"/>
                </a:cubicBezTo>
                <a:cubicBezTo>
                  <a:pt x="157706" y="83295"/>
                  <a:pt x="223932" y="68735"/>
                  <a:pt x="289495" y="47557"/>
                </a:cubicBezTo>
                <a:cubicBezTo>
                  <a:pt x="358370" y="25056"/>
                  <a:pt x="429231" y="13143"/>
                  <a:pt x="500092" y="6525"/>
                </a:cubicBezTo>
                <a:cubicBezTo>
                  <a:pt x="557046" y="568"/>
                  <a:pt x="615325" y="-5388"/>
                  <a:pt x="672941" y="8510"/>
                </a:cubicBezTo>
                <a:cubicBezTo>
                  <a:pt x="698107" y="14467"/>
                  <a:pt x="725259" y="11157"/>
                  <a:pt x="751749" y="13805"/>
                </a:cubicBezTo>
                <a:cubicBezTo>
                  <a:pt x="844465" y="24394"/>
                  <a:pt x="936519" y="38954"/>
                  <a:pt x="1028572" y="46233"/>
                </a:cubicBezTo>
                <a:cubicBezTo>
                  <a:pt x="1141818" y="54837"/>
                  <a:pt x="1253077" y="76015"/>
                  <a:pt x="1363673" y="97193"/>
                </a:cubicBezTo>
                <a:cubicBezTo>
                  <a:pt x="1415992" y="107120"/>
                  <a:pt x="1467648" y="122342"/>
                  <a:pt x="1519966" y="134916"/>
                </a:cubicBezTo>
                <a:cubicBezTo>
                  <a:pt x="1562350" y="144843"/>
                  <a:pt x="1606721" y="149476"/>
                  <a:pt x="1647119" y="165359"/>
                </a:cubicBezTo>
                <a:cubicBezTo>
                  <a:pt x="1715331" y="191832"/>
                  <a:pt x="1790166" y="199112"/>
                  <a:pt x="1853080" y="240144"/>
                </a:cubicBezTo>
                <a:cubicBezTo>
                  <a:pt x="1887518" y="262646"/>
                  <a:pt x="1925266" y="279191"/>
                  <a:pt x="1957717" y="303678"/>
                </a:cubicBezTo>
                <a:cubicBezTo>
                  <a:pt x="2007386" y="340739"/>
                  <a:pt x="2034538" y="392361"/>
                  <a:pt x="2028578" y="454571"/>
                </a:cubicBezTo>
                <a:cubicBezTo>
                  <a:pt x="2023942" y="503545"/>
                  <a:pt x="2008710" y="550534"/>
                  <a:pt x="1973611" y="588919"/>
                </a:cubicBezTo>
                <a:cubicBezTo>
                  <a:pt x="1942485" y="623333"/>
                  <a:pt x="1915332" y="661056"/>
                  <a:pt x="1886193" y="696794"/>
                </a:cubicBezTo>
                <a:cubicBezTo>
                  <a:pt x="1825266" y="770917"/>
                  <a:pt x="1763014" y="843716"/>
                  <a:pt x="1702748" y="918501"/>
                </a:cubicBezTo>
                <a:cubicBezTo>
                  <a:pt x="1671622" y="956886"/>
                  <a:pt x="1645794" y="998580"/>
                  <a:pt x="1614006" y="1035641"/>
                </a:cubicBezTo>
                <a:cubicBezTo>
                  <a:pt x="1562350" y="1095204"/>
                  <a:pt x="1522615" y="1163371"/>
                  <a:pt x="1476257" y="1226905"/>
                </a:cubicBezTo>
                <a:cubicBezTo>
                  <a:pt x="1456389" y="1254039"/>
                  <a:pt x="1432548" y="1277864"/>
                  <a:pt x="1412018" y="1304337"/>
                </a:cubicBezTo>
                <a:cubicBezTo>
                  <a:pt x="1374932" y="1353311"/>
                  <a:pt x="1343144" y="1406256"/>
                  <a:pt x="1302746" y="1451920"/>
                </a:cubicBezTo>
                <a:cubicBezTo>
                  <a:pt x="1271620" y="1486997"/>
                  <a:pt x="1251752" y="1528691"/>
                  <a:pt x="1226587" y="1566414"/>
                </a:cubicBezTo>
                <a:cubicBezTo>
                  <a:pt x="1200096" y="1606123"/>
                  <a:pt x="1186189" y="1649140"/>
                  <a:pt x="1171619" y="1694143"/>
                </a:cubicBezTo>
                <a:cubicBezTo>
                  <a:pt x="1148440" y="1767605"/>
                  <a:pt x="1143142" y="1844375"/>
                  <a:pt x="1136520" y="1919821"/>
                </a:cubicBezTo>
                <a:cubicBezTo>
                  <a:pt x="1129235" y="2006518"/>
                  <a:pt x="1132546" y="2094539"/>
                  <a:pt x="1131884" y="2181898"/>
                </a:cubicBezTo>
                <a:cubicBezTo>
                  <a:pt x="1131884" y="2246756"/>
                  <a:pt x="1133209" y="2311613"/>
                  <a:pt x="1133209" y="2377133"/>
                </a:cubicBezTo>
                <a:cubicBezTo>
                  <a:pt x="1133209" y="2461844"/>
                  <a:pt x="1133209" y="2546556"/>
                  <a:pt x="1132546" y="2630606"/>
                </a:cubicBezTo>
                <a:cubicBezTo>
                  <a:pt x="1132546" y="2668330"/>
                  <a:pt x="1131884" y="2706715"/>
                  <a:pt x="1130560" y="2744438"/>
                </a:cubicBezTo>
                <a:cubicBezTo>
                  <a:pt x="1129897" y="2770910"/>
                  <a:pt x="1123937" y="2797383"/>
                  <a:pt x="1125924" y="2823193"/>
                </a:cubicBezTo>
                <a:cubicBezTo>
                  <a:pt x="1127248" y="2836430"/>
                  <a:pt x="1137844" y="2854298"/>
                  <a:pt x="1149103" y="2859593"/>
                </a:cubicBezTo>
                <a:cubicBezTo>
                  <a:pt x="1212679" y="2890036"/>
                  <a:pt x="1276256" y="2922465"/>
                  <a:pt x="1343806" y="2942981"/>
                </a:cubicBezTo>
                <a:cubicBezTo>
                  <a:pt x="1392813" y="2958203"/>
                  <a:pt x="1447118" y="2956218"/>
                  <a:pt x="1499436" y="2963497"/>
                </a:cubicBezTo>
                <a:cubicBezTo>
                  <a:pt x="1537184" y="2968792"/>
                  <a:pt x="1574933" y="2976072"/>
                  <a:pt x="1612019" y="2984013"/>
                </a:cubicBezTo>
                <a:cubicBezTo>
                  <a:pt x="1639834" y="2989970"/>
                  <a:pt x="1655728" y="3009162"/>
                  <a:pt x="1657053" y="3038282"/>
                </a:cubicBezTo>
                <a:cubicBezTo>
                  <a:pt x="1657715" y="3067402"/>
                  <a:pt x="1656390" y="3097183"/>
                  <a:pt x="1653741" y="3126965"/>
                </a:cubicBezTo>
                <a:cubicBezTo>
                  <a:pt x="1651755" y="3154761"/>
                  <a:pt x="1630562" y="3164688"/>
                  <a:pt x="1606721" y="3167997"/>
                </a:cubicBezTo>
                <a:cubicBezTo>
                  <a:pt x="1562350" y="3175277"/>
                  <a:pt x="1517317" y="3181233"/>
                  <a:pt x="1472283" y="3187190"/>
                </a:cubicBezTo>
                <a:cubicBezTo>
                  <a:pt x="1471621" y="3185866"/>
                  <a:pt x="1471621" y="3184542"/>
                  <a:pt x="1471621" y="3183881"/>
                </a:cubicBezTo>
                <a:close/>
                <a:moveTo>
                  <a:pt x="517311" y="99840"/>
                </a:moveTo>
                <a:cubicBezTo>
                  <a:pt x="517311" y="100502"/>
                  <a:pt x="517311" y="101826"/>
                  <a:pt x="517311" y="102487"/>
                </a:cubicBezTo>
                <a:cubicBezTo>
                  <a:pt x="510688" y="101826"/>
                  <a:pt x="503403" y="99178"/>
                  <a:pt x="496781" y="100502"/>
                </a:cubicBezTo>
                <a:cubicBezTo>
                  <a:pt x="419297" y="115062"/>
                  <a:pt x="341151" y="129622"/>
                  <a:pt x="264329" y="146167"/>
                </a:cubicBezTo>
                <a:cubicBezTo>
                  <a:pt x="237177" y="152123"/>
                  <a:pt x="211349" y="166021"/>
                  <a:pt x="184196" y="172639"/>
                </a:cubicBezTo>
                <a:cubicBezTo>
                  <a:pt x="152408" y="180581"/>
                  <a:pt x="127905" y="198450"/>
                  <a:pt x="106712" y="221613"/>
                </a:cubicBezTo>
                <a:cubicBezTo>
                  <a:pt x="84858" y="245439"/>
                  <a:pt x="86182" y="260660"/>
                  <a:pt x="111348" y="281838"/>
                </a:cubicBezTo>
                <a:cubicBezTo>
                  <a:pt x="117971" y="287133"/>
                  <a:pt x="124593" y="292427"/>
                  <a:pt x="132540" y="296398"/>
                </a:cubicBezTo>
                <a:cubicBezTo>
                  <a:pt x="258369" y="353976"/>
                  <a:pt x="380886" y="420157"/>
                  <a:pt x="513337" y="463175"/>
                </a:cubicBezTo>
                <a:cubicBezTo>
                  <a:pt x="529231" y="468469"/>
                  <a:pt x="546450" y="469131"/>
                  <a:pt x="563006" y="468469"/>
                </a:cubicBezTo>
                <a:cubicBezTo>
                  <a:pt x="606715" y="467145"/>
                  <a:pt x="650424" y="463175"/>
                  <a:pt x="694133" y="462513"/>
                </a:cubicBezTo>
                <a:cubicBezTo>
                  <a:pt x="757710" y="461851"/>
                  <a:pt x="821286" y="463175"/>
                  <a:pt x="884863" y="465160"/>
                </a:cubicBezTo>
                <a:cubicBezTo>
                  <a:pt x="934532" y="467145"/>
                  <a:pt x="984863" y="469131"/>
                  <a:pt x="1033870" y="475749"/>
                </a:cubicBezTo>
                <a:cubicBezTo>
                  <a:pt x="1095460" y="484352"/>
                  <a:pt x="1156388" y="498251"/>
                  <a:pt x="1217315" y="508178"/>
                </a:cubicBezTo>
                <a:cubicBezTo>
                  <a:pt x="1304733" y="522738"/>
                  <a:pt x="1392813" y="537297"/>
                  <a:pt x="1475595" y="569726"/>
                </a:cubicBezTo>
                <a:cubicBezTo>
                  <a:pt x="1517979" y="586271"/>
                  <a:pt x="1558377" y="597522"/>
                  <a:pt x="1602748" y="582301"/>
                </a:cubicBezTo>
                <a:cubicBezTo>
                  <a:pt x="1609370" y="580315"/>
                  <a:pt x="1616655" y="582301"/>
                  <a:pt x="1623940" y="581639"/>
                </a:cubicBezTo>
                <a:cubicBezTo>
                  <a:pt x="1644470" y="579653"/>
                  <a:pt x="1665662" y="577006"/>
                  <a:pt x="1686192" y="573697"/>
                </a:cubicBezTo>
                <a:cubicBezTo>
                  <a:pt x="1702748" y="571050"/>
                  <a:pt x="1719305" y="566417"/>
                  <a:pt x="1735861" y="562446"/>
                </a:cubicBezTo>
                <a:cubicBezTo>
                  <a:pt x="1792153" y="549210"/>
                  <a:pt x="1850431" y="545239"/>
                  <a:pt x="1903412" y="518767"/>
                </a:cubicBezTo>
                <a:cubicBezTo>
                  <a:pt x="1927253" y="506854"/>
                  <a:pt x="1946458" y="491632"/>
                  <a:pt x="1958379" y="468469"/>
                </a:cubicBezTo>
                <a:cubicBezTo>
                  <a:pt x="1976922" y="434055"/>
                  <a:pt x="1971624" y="393684"/>
                  <a:pt x="1942485" y="373168"/>
                </a:cubicBezTo>
                <a:cubicBezTo>
                  <a:pt x="1910034" y="350667"/>
                  <a:pt x="1876259" y="328165"/>
                  <a:pt x="1839835" y="313605"/>
                </a:cubicBezTo>
                <a:cubicBezTo>
                  <a:pt x="1777583" y="288456"/>
                  <a:pt x="1716656" y="256689"/>
                  <a:pt x="1648443" y="247424"/>
                </a:cubicBezTo>
                <a:cubicBezTo>
                  <a:pt x="1600099" y="240806"/>
                  <a:pt x="1553079" y="222937"/>
                  <a:pt x="1504734" y="213010"/>
                </a:cubicBezTo>
                <a:cubicBezTo>
                  <a:pt x="1437184" y="199112"/>
                  <a:pt x="1368972" y="185214"/>
                  <a:pt x="1300759" y="174625"/>
                </a:cubicBezTo>
                <a:cubicBezTo>
                  <a:pt x="1201421" y="159403"/>
                  <a:pt x="1102083" y="144843"/>
                  <a:pt x="1002082" y="132931"/>
                </a:cubicBezTo>
                <a:cubicBezTo>
                  <a:pt x="920624" y="123004"/>
                  <a:pt x="839167" y="117047"/>
                  <a:pt x="757047" y="109106"/>
                </a:cubicBezTo>
                <a:cubicBezTo>
                  <a:pt x="731882" y="106458"/>
                  <a:pt x="706716" y="101826"/>
                  <a:pt x="681550" y="101164"/>
                </a:cubicBezTo>
                <a:cubicBezTo>
                  <a:pt x="627245" y="99178"/>
                  <a:pt x="572278" y="99840"/>
                  <a:pt x="517311" y="99840"/>
                </a:cubicBezTo>
                <a:close/>
                <a:moveTo>
                  <a:pt x="1337183" y="986005"/>
                </a:moveTo>
                <a:cubicBezTo>
                  <a:pt x="1345130" y="997918"/>
                  <a:pt x="1352415" y="1009831"/>
                  <a:pt x="1361024" y="1020420"/>
                </a:cubicBezTo>
                <a:cubicBezTo>
                  <a:pt x="1404071" y="1070717"/>
                  <a:pt x="1388839" y="1129618"/>
                  <a:pt x="1325925" y="1152120"/>
                </a:cubicBezTo>
                <a:cubicBezTo>
                  <a:pt x="1291488" y="1164694"/>
                  <a:pt x="1258375" y="1178593"/>
                  <a:pt x="1220626" y="1182563"/>
                </a:cubicBezTo>
                <a:cubicBezTo>
                  <a:pt x="1198110" y="1184549"/>
                  <a:pt x="1176255" y="1197123"/>
                  <a:pt x="1159037" y="1203080"/>
                </a:cubicBezTo>
                <a:cubicBezTo>
                  <a:pt x="1159037" y="1230876"/>
                  <a:pt x="1162348" y="1253377"/>
                  <a:pt x="1158374" y="1274555"/>
                </a:cubicBezTo>
                <a:cubicBezTo>
                  <a:pt x="1145129" y="1342722"/>
                  <a:pt x="1098771" y="1381769"/>
                  <a:pt x="1037182" y="1404932"/>
                </a:cubicBezTo>
                <a:cubicBezTo>
                  <a:pt x="1006718" y="1416183"/>
                  <a:pt x="985526" y="1396328"/>
                  <a:pt x="994797" y="1364561"/>
                </a:cubicBezTo>
                <a:cubicBezTo>
                  <a:pt x="998771" y="1351325"/>
                  <a:pt x="1011353" y="1338751"/>
                  <a:pt x="1021950" y="1328824"/>
                </a:cubicBezTo>
                <a:cubicBezTo>
                  <a:pt x="1034532" y="1317573"/>
                  <a:pt x="1051089" y="1310955"/>
                  <a:pt x="1063009" y="1299704"/>
                </a:cubicBezTo>
                <a:cubicBezTo>
                  <a:pt x="1078241" y="1285144"/>
                  <a:pt x="1098109" y="1267275"/>
                  <a:pt x="1087513" y="1245435"/>
                </a:cubicBezTo>
                <a:cubicBezTo>
                  <a:pt x="1076255" y="1222272"/>
                  <a:pt x="1050427" y="1222934"/>
                  <a:pt x="1027248" y="1226243"/>
                </a:cubicBezTo>
                <a:cubicBezTo>
                  <a:pt x="970294" y="1234185"/>
                  <a:pt x="913340" y="1242788"/>
                  <a:pt x="855723" y="1250730"/>
                </a:cubicBezTo>
                <a:cubicBezTo>
                  <a:pt x="841154" y="1252715"/>
                  <a:pt x="825922" y="1254039"/>
                  <a:pt x="805392" y="1256686"/>
                </a:cubicBezTo>
                <a:cubicBezTo>
                  <a:pt x="815326" y="1269261"/>
                  <a:pt x="821286" y="1278526"/>
                  <a:pt x="828571" y="1286468"/>
                </a:cubicBezTo>
                <a:cubicBezTo>
                  <a:pt x="864333" y="1322206"/>
                  <a:pt x="900757" y="1357943"/>
                  <a:pt x="937843" y="1393019"/>
                </a:cubicBezTo>
                <a:cubicBezTo>
                  <a:pt x="961684" y="1415521"/>
                  <a:pt x="977579" y="1441993"/>
                  <a:pt x="982214" y="1473099"/>
                </a:cubicBezTo>
                <a:cubicBezTo>
                  <a:pt x="988175" y="1510822"/>
                  <a:pt x="988837" y="1548545"/>
                  <a:pt x="992810" y="1586268"/>
                </a:cubicBezTo>
                <a:cubicBezTo>
                  <a:pt x="1006718" y="1723263"/>
                  <a:pt x="1011353" y="1859596"/>
                  <a:pt x="1006055" y="1997253"/>
                </a:cubicBezTo>
                <a:cubicBezTo>
                  <a:pt x="1000757" y="2126968"/>
                  <a:pt x="1000095" y="2257345"/>
                  <a:pt x="995459" y="2387060"/>
                </a:cubicBezTo>
                <a:cubicBezTo>
                  <a:pt x="991486" y="2498244"/>
                  <a:pt x="986188" y="2610090"/>
                  <a:pt x="977579" y="2721275"/>
                </a:cubicBezTo>
                <a:cubicBezTo>
                  <a:pt x="972943" y="2781499"/>
                  <a:pt x="947115" y="2837092"/>
                  <a:pt x="902081" y="2877462"/>
                </a:cubicBezTo>
                <a:cubicBezTo>
                  <a:pt x="857048" y="2917832"/>
                  <a:pt x="807379" y="2954232"/>
                  <a:pt x="757047" y="2987984"/>
                </a:cubicBezTo>
                <a:cubicBezTo>
                  <a:pt x="724597" y="3009824"/>
                  <a:pt x="684862" y="3021075"/>
                  <a:pt x="652411" y="3042253"/>
                </a:cubicBezTo>
                <a:cubicBezTo>
                  <a:pt x="594132" y="3079976"/>
                  <a:pt x="528569" y="3096521"/>
                  <a:pt x="463006" y="3114390"/>
                </a:cubicBezTo>
                <a:cubicBezTo>
                  <a:pt x="422608" y="3124979"/>
                  <a:pt x="419959" y="3127627"/>
                  <a:pt x="428569" y="3177262"/>
                </a:cubicBezTo>
                <a:cubicBezTo>
                  <a:pt x="447112" y="3177262"/>
                  <a:pt x="466979" y="3176601"/>
                  <a:pt x="486185" y="3177262"/>
                </a:cubicBezTo>
                <a:cubicBezTo>
                  <a:pt x="587510" y="3181895"/>
                  <a:pt x="686848" y="3164688"/>
                  <a:pt x="786849" y="3153437"/>
                </a:cubicBezTo>
                <a:cubicBezTo>
                  <a:pt x="866982" y="3144834"/>
                  <a:pt x="946452" y="3130274"/>
                  <a:pt x="1027248" y="3126303"/>
                </a:cubicBezTo>
                <a:cubicBezTo>
                  <a:pt x="1198110" y="3117038"/>
                  <a:pt x="1369634" y="3113729"/>
                  <a:pt x="1541158" y="3107110"/>
                </a:cubicBezTo>
                <a:cubicBezTo>
                  <a:pt x="1555065" y="3106449"/>
                  <a:pt x="1568973" y="3103139"/>
                  <a:pt x="1587516" y="3100492"/>
                </a:cubicBezTo>
                <a:cubicBezTo>
                  <a:pt x="1584867" y="3080638"/>
                  <a:pt x="1582880" y="3064093"/>
                  <a:pt x="1580893" y="3046886"/>
                </a:cubicBezTo>
                <a:cubicBezTo>
                  <a:pt x="1511356" y="3038944"/>
                  <a:pt x="1446455" y="3034973"/>
                  <a:pt x="1382217" y="3023060"/>
                </a:cubicBezTo>
                <a:cubicBezTo>
                  <a:pt x="1290825" y="3006515"/>
                  <a:pt x="1208043" y="2963497"/>
                  <a:pt x="1129897" y="2915847"/>
                </a:cubicBezTo>
                <a:cubicBezTo>
                  <a:pt x="1100096" y="2897316"/>
                  <a:pt x="1074930" y="2871506"/>
                  <a:pt x="1068308" y="2833121"/>
                </a:cubicBezTo>
                <a:cubicBezTo>
                  <a:pt x="1063009" y="2804001"/>
                  <a:pt x="1054400" y="2776205"/>
                  <a:pt x="1048440" y="2747747"/>
                </a:cubicBezTo>
                <a:cubicBezTo>
                  <a:pt x="1044466" y="2731202"/>
                  <a:pt x="1039168" y="2714656"/>
                  <a:pt x="1039168" y="2698111"/>
                </a:cubicBezTo>
                <a:cubicBezTo>
                  <a:pt x="1037844" y="2628621"/>
                  <a:pt x="1039168" y="2559792"/>
                  <a:pt x="1039168" y="2490302"/>
                </a:cubicBezTo>
                <a:cubicBezTo>
                  <a:pt x="1039168" y="2415518"/>
                  <a:pt x="1038506" y="2340733"/>
                  <a:pt x="1039168" y="2265948"/>
                </a:cubicBezTo>
                <a:cubicBezTo>
                  <a:pt x="1039830" y="2209694"/>
                  <a:pt x="1041817" y="2153440"/>
                  <a:pt x="1043804" y="2097186"/>
                </a:cubicBezTo>
                <a:cubicBezTo>
                  <a:pt x="1046453" y="2010489"/>
                  <a:pt x="1049102" y="1923130"/>
                  <a:pt x="1053738" y="1836433"/>
                </a:cubicBezTo>
                <a:cubicBezTo>
                  <a:pt x="1055725" y="1802680"/>
                  <a:pt x="1064334" y="1769590"/>
                  <a:pt x="1066983" y="1735837"/>
                </a:cubicBezTo>
                <a:cubicBezTo>
                  <a:pt x="1073606" y="1659067"/>
                  <a:pt x="1086851" y="1584283"/>
                  <a:pt x="1125924" y="1516778"/>
                </a:cubicBezTo>
                <a:cubicBezTo>
                  <a:pt x="1144467" y="1483687"/>
                  <a:pt x="1174268" y="1455891"/>
                  <a:pt x="1186189" y="1420815"/>
                </a:cubicBezTo>
                <a:cubicBezTo>
                  <a:pt x="1202083" y="1375150"/>
                  <a:pt x="1239169" y="1348016"/>
                  <a:pt x="1262348" y="1310293"/>
                </a:cubicBezTo>
                <a:cubicBezTo>
                  <a:pt x="1291488" y="1263304"/>
                  <a:pt x="1339832" y="1232861"/>
                  <a:pt x="1366323" y="1183887"/>
                </a:cubicBezTo>
                <a:cubicBezTo>
                  <a:pt x="1385528" y="1148149"/>
                  <a:pt x="1407382" y="1113073"/>
                  <a:pt x="1432548" y="1081306"/>
                </a:cubicBezTo>
                <a:cubicBezTo>
                  <a:pt x="1476257" y="1024390"/>
                  <a:pt x="1522615" y="969460"/>
                  <a:pt x="1568973" y="914530"/>
                </a:cubicBezTo>
                <a:cubicBezTo>
                  <a:pt x="1575595" y="906588"/>
                  <a:pt x="1583542" y="900632"/>
                  <a:pt x="1598774" y="887396"/>
                </a:cubicBezTo>
                <a:cubicBezTo>
                  <a:pt x="1531224" y="892028"/>
                  <a:pt x="1474270" y="896661"/>
                  <a:pt x="1414005" y="900632"/>
                </a:cubicBezTo>
                <a:cubicBezTo>
                  <a:pt x="1427250" y="968137"/>
                  <a:pt x="1366985" y="967475"/>
                  <a:pt x="1337183" y="986005"/>
                </a:cubicBezTo>
                <a:close/>
                <a:moveTo>
                  <a:pt x="718637" y="1158076"/>
                </a:moveTo>
                <a:cubicBezTo>
                  <a:pt x="774266" y="1150796"/>
                  <a:pt x="823935" y="1143517"/>
                  <a:pt x="874267" y="1137560"/>
                </a:cubicBezTo>
                <a:cubicBezTo>
                  <a:pt x="906717" y="1133589"/>
                  <a:pt x="939168" y="1134251"/>
                  <a:pt x="970956" y="1128957"/>
                </a:cubicBezTo>
                <a:cubicBezTo>
                  <a:pt x="1043142" y="1117044"/>
                  <a:pt x="1115328" y="1103146"/>
                  <a:pt x="1187514" y="1088586"/>
                </a:cubicBezTo>
                <a:cubicBezTo>
                  <a:pt x="1217977" y="1082630"/>
                  <a:pt x="1247779" y="1073365"/>
                  <a:pt x="1282878" y="1064099"/>
                </a:cubicBezTo>
                <a:cubicBezTo>
                  <a:pt x="1227911" y="1027700"/>
                  <a:pt x="1201421" y="1019758"/>
                  <a:pt x="1149103" y="1029685"/>
                </a:cubicBezTo>
                <a:cubicBezTo>
                  <a:pt x="1004069" y="1058143"/>
                  <a:pt x="858373" y="1064099"/>
                  <a:pt x="711352" y="1056819"/>
                </a:cubicBezTo>
                <a:cubicBezTo>
                  <a:pt x="690160" y="1055496"/>
                  <a:pt x="668967" y="1052187"/>
                  <a:pt x="643802" y="1048878"/>
                </a:cubicBezTo>
                <a:cubicBezTo>
                  <a:pt x="648437" y="1060790"/>
                  <a:pt x="650424" y="1068070"/>
                  <a:pt x="654398" y="1073365"/>
                </a:cubicBezTo>
                <a:cubicBezTo>
                  <a:pt x="676252" y="1103146"/>
                  <a:pt x="698107" y="1130942"/>
                  <a:pt x="718637" y="1158076"/>
                </a:cubicBezTo>
                <a:close/>
                <a:moveTo>
                  <a:pt x="383535" y="719957"/>
                </a:moveTo>
                <a:cubicBezTo>
                  <a:pt x="441151" y="788124"/>
                  <a:pt x="478238" y="870188"/>
                  <a:pt x="541814" y="928428"/>
                </a:cubicBezTo>
                <a:cubicBezTo>
                  <a:pt x="563669" y="911221"/>
                  <a:pt x="582212" y="896661"/>
                  <a:pt x="600755" y="882101"/>
                </a:cubicBezTo>
                <a:cubicBezTo>
                  <a:pt x="570954" y="841731"/>
                  <a:pt x="588172" y="810625"/>
                  <a:pt x="623934" y="783491"/>
                </a:cubicBezTo>
                <a:cubicBezTo>
                  <a:pt x="542477" y="757019"/>
                  <a:pt x="466979" y="727237"/>
                  <a:pt x="383535" y="719957"/>
                </a:cubicBezTo>
                <a:close/>
                <a:moveTo>
                  <a:pt x="374264" y="496265"/>
                </a:moveTo>
                <a:cubicBezTo>
                  <a:pt x="292806" y="453909"/>
                  <a:pt x="219958" y="416186"/>
                  <a:pt x="147772" y="378463"/>
                </a:cubicBezTo>
                <a:cubicBezTo>
                  <a:pt x="170289" y="440673"/>
                  <a:pt x="223269" y="485676"/>
                  <a:pt x="255720" y="547225"/>
                </a:cubicBezTo>
                <a:cubicBezTo>
                  <a:pt x="275588" y="533327"/>
                  <a:pt x="290819" y="518767"/>
                  <a:pt x="308038" y="511487"/>
                </a:cubicBezTo>
                <a:cubicBezTo>
                  <a:pt x="325257" y="503545"/>
                  <a:pt x="345124" y="502221"/>
                  <a:pt x="374264" y="496265"/>
                </a:cubicBezTo>
                <a:close/>
                <a:moveTo>
                  <a:pt x="1672285" y="652453"/>
                </a:moveTo>
                <a:cubicBezTo>
                  <a:pt x="1680232" y="673631"/>
                  <a:pt x="1692152" y="692823"/>
                  <a:pt x="1694139" y="712677"/>
                </a:cubicBezTo>
                <a:cubicBezTo>
                  <a:pt x="1696126" y="733194"/>
                  <a:pt x="1688841" y="754371"/>
                  <a:pt x="1684205" y="784153"/>
                </a:cubicBezTo>
                <a:cubicBezTo>
                  <a:pt x="1732550" y="730546"/>
                  <a:pt x="1774934" y="683558"/>
                  <a:pt x="1823941" y="630613"/>
                </a:cubicBezTo>
                <a:cubicBezTo>
                  <a:pt x="1766987" y="638555"/>
                  <a:pt x="1719967" y="645173"/>
                  <a:pt x="1672285" y="6524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1639166" y="406346"/>
            <a:ext cx="580628" cy="785554"/>
          </a:xfrm>
          <a:custGeom>
            <a:rect b="b" l="l" r="r" t="t"/>
            <a:pathLst>
              <a:path extrusionOk="0" h="1571108" w="1161255">
                <a:moveTo>
                  <a:pt x="486022" y="0"/>
                </a:moveTo>
                <a:cubicBezTo>
                  <a:pt x="537625" y="20516"/>
                  <a:pt x="555192" y="59349"/>
                  <a:pt x="557388" y="106608"/>
                </a:cubicBezTo>
                <a:cubicBezTo>
                  <a:pt x="562146" y="199661"/>
                  <a:pt x="583739" y="286486"/>
                  <a:pt x="627656" y="370014"/>
                </a:cubicBezTo>
                <a:cubicBezTo>
                  <a:pt x="652177" y="416540"/>
                  <a:pt x="692435" y="435224"/>
                  <a:pt x="733059" y="457938"/>
                </a:cubicBezTo>
                <a:cubicBezTo>
                  <a:pt x="744770" y="464532"/>
                  <a:pt x="756116" y="471127"/>
                  <a:pt x="767827" y="476988"/>
                </a:cubicBezTo>
                <a:cubicBezTo>
                  <a:pt x="774415" y="480285"/>
                  <a:pt x="781002" y="484315"/>
                  <a:pt x="787956" y="485048"/>
                </a:cubicBezTo>
                <a:cubicBezTo>
                  <a:pt x="824920" y="489444"/>
                  <a:pt x="859688" y="498603"/>
                  <a:pt x="892626" y="517287"/>
                </a:cubicBezTo>
                <a:cubicBezTo>
                  <a:pt x="904704" y="524247"/>
                  <a:pt x="921539" y="522782"/>
                  <a:pt x="936178" y="524247"/>
                </a:cubicBezTo>
                <a:cubicBezTo>
                  <a:pt x="964724" y="526812"/>
                  <a:pt x="993271" y="528277"/>
                  <a:pt x="1019256" y="544030"/>
                </a:cubicBezTo>
                <a:cubicBezTo>
                  <a:pt x="1024013" y="546961"/>
                  <a:pt x="1031699" y="545129"/>
                  <a:pt x="1037921" y="543664"/>
                </a:cubicBezTo>
                <a:cubicBezTo>
                  <a:pt x="1039018" y="543298"/>
                  <a:pt x="1039018" y="535971"/>
                  <a:pt x="1039384" y="531941"/>
                </a:cubicBezTo>
                <a:cubicBezTo>
                  <a:pt x="1045240" y="533406"/>
                  <a:pt x="1051462" y="534872"/>
                  <a:pt x="1056952" y="537070"/>
                </a:cubicBezTo>
                <a:cubicBezTo>
                  <a:pt x="1061343" y="538901"/>
                  <a:pt x="1065003" y="544030"/>
                  <a:pt x="1069029" y="544030"/>
                </a:cubicBezTo>
                <a:cubicBezTo>
                  <a:pt x="1080008" y="544763"/>
                  <a:pt x="1090988" y="543664"/>
                  <a:pt x="1102333" y="543664"/>
                </a:cubicBezTo>
                <a:cubicBezTo>
                  <a:pt x="1104529" y="543664"/>
                  <a:pt x="1107091" y="545496"/>
                  <a:pt x="1108921" y="546961"/>
                </a:cubicBezTo>
                <a:cubicBezTo>
                  <a:pt x="1125756" y="561615"/>
                  <a:pt x="1142591" y="576635"/>
                  <a:pt x="1161256" y="593121"/>
                </a:cubicBezTo>
                <a:cubicBezTo>
                  <a:pt x="1133442" y="612904"/>
                  <a:pt x="1102333" y="619498"/>
                  <a:pt x="1072689" y="629390"/>
                </a:cubicBezTo>
                <a:cubicBezTo>
                  <a:pt x="1022183" y="646608"/>
                  <a:pt x="969848" y="660896"/>
                  <a:pt x="922637" y="685442"/>
                </a:cubicBezTo>
                <a:cubicBezTo>
                  <a:pt x="888601" y="703026"/>
                  <a:pt x="861518" y="734899"/>
                  <a:pt x="831508" y="760177"/>
                </a:cubicBezTo>
                <a:cubicBezTo>
                  <a:pt x="757214" y="822823"/>
                  <a:pt x="730131" y="910747"/>
                  <a:pt x="703048" y="999037"/>
                </a:cubicBezTo>
                <a:cubicBezTo>
                  <a:pt x="690971" y="1038970"/>
                  <a:pt x="675966" y="1077803"/>
                  <a:pt x="664255" y="1117735"/>
                </a:cubicBezTo>
                <a:cubicBezTo>
                  <a:pt x="656203" y="1144112"/>
                  <a:pt x="650713" y="1171588"/>
                  <a:pt x="645224" y="1198698"/>
                </a:cubicBezTo>
                <a:cubicBezTo>
                  <a:pt x="632048" y="1267572"/>
                  <a:pt x="618507" y="1336446"/>
                  <a:pt x="606796" y="1406053"/>
                </a:cubicBezTo>
                <a:cubicBezTo>
                  <a:pt x="601672" y="1436093"/>
                  <a:pt x="601672" y="1466867"/>
                  <a:pt x="598744" y="1497274"/>
                </a:cubicBezTo>
                <a:cubicBezTo>
                  <a:pt x="596914" y="1517423"/>
                  <a:pt x="594352" y="1537573"/>
                  <a:pt x="592522" y="1556623"/>
                </a:cubicBezTo>
                <a:cubicBezTo>
                  <a:pt x="548239" y="1581535"/>
                  <a:pt x="535795" y="1575673"/>
                  <a:pt x="528110" y="1528414"/>
                </a:cubicBezTo>
                <a:cubicBezTo>
                  <a:pt x="527378" y="1523285"/>
                  <a:pt x="525548" y="1518522"/>
                  <a:pt x="525182" y="1513393"/>
                </a:cubicBezTo>
                <a:cubicBezTo>
                  <a:pt x="522986" y="1478224"/>
                  <a:pt x="527378" y="1440856"/>
                  <a:pt x="517862" y="1407884"/>
                </a:cubicBezTo>
                <a:cubicBezTo>
                  <a:pt x="507615" y="1373814"/>
                  <a:pt x="509445" y="1340110"/>
                  <a:pt x="506517" y="1306039"/>
                </a:cubicBezTo>
                <a:cubicBezTo>
                  <a:pt x="503589" y="1274899"/>
                  <a:pt x="502125" y="1243027"/>
                  <a:pt x="502491" y="1211887"/>
                </a:cubicBezTo>
                <a:cubicBezTo>
                  <a:pt x="503955" y="1091724"/>
                  <a:pt x="476873" y="979621"/>
                  <a:pt x="404408" y="882538"/>
                </a:cubicBezTo>
                <a:cubicBezTo>
                  <a:pt x="372934" y="840408"/>
                  <a:pt x="327187" y="809634"/>
                  <a:pt x="276681" y="795347"/>
                </a:cubicBezTo>
                <a:cubicBezTo>
                  <a:pt x="235691" y="783623"/>
                  <a:pt x="191042" y="784356"/>
                  <a:pt x="147856" y="782158"/>
                </a:cubicBezTo>
                <a:cubicBezTo>
                  <a:pt x="116016" y="780326"/>
                  <a:pt x="83810" y="784722"/>
                  <a:pt x="51969" y="782524"/>
                </a:cubicBezTo>
                <a:cubicBezTo>
                  <a:pt x="32938" y="781059"/>
                  <a:pt x="8784" y="783257"/>
                  <a:pt x="0" y="752850"/>
                </a:cubicBezTo>
                <a:cubicBezTo>
                  <a:pt x="32206" y="739661"/>
                  <a:pt x="64047" y="725740"/>
                  <a:pt x="96619" y="712918"/>
                </a:cubicBezTo>
                <a:cubicBezTo>
                  <a:pt x="150418" y="691670"/>
                  <a:pt x="204217" y="671154"/>
                  <a:pt x="258016" y="649906"/>
                </a:cubicBezTo>
                <a:cubicBezTo>
                  <a:pt x="262408" y="648074"/>
                  <a:pt x="266434" y="644044"/>
                  <a:pt x="269728" y="640014"/>
                </a:cubicBezTo>
                <a:cubicBezTo>
                  <a:pt x="307790" y="597884"/>
                  <a:pt x="345852" y="556853"/>
                  <a:pt x="373666" y="505197"/>
                </a:cubicBezTo>
                <a:cubicBezTo>
                  <a:pt x="415022" y="427531"/>
                  <a:pt x="438445" y="344369"/>
                  <a:pt x="458208" y="260109"/>
                </a:cubicBezTo>
                <a:cubicBezTo>
                  <a:pt x="476873" y="179145"/>
                  <a:pt x="491146" y="97083"/>
                  <a:pt x="483826" y="13189"/>
                </a:cubicBezTo>
                <a:cubicBezTo>
                  <a:pt x="483094" y="10258"/>
                  <a:pt x="484924" y="6594"/>
                  <a:pt x="486022" y="0"/>
                </a:cubicBezTo>
                <a:close/>
                <a:moveTo>
                  <a:pt x="146026" y="744790"/>
                </a:moveTo>
                <a:cubicBezTo>
                  <a:pt x="146758" y="747355"/>
                  <a:pt x="147490" y="750286"/>
                  <a:pt x="148222" y="752850"/>
                </a:cubicBezTo>
                <a:cubicBezTo>
                  <a:pt x="155542" y="752850"/>
                  <a:pt x="163227" y="752484"/>
                  <a:pt x="170547" y="752850"/>
                </a:cubicBezTo>
                <a:cubicBezTo>
                  <a:pt x="190676" y="753949"/>
                  <a:pt x="212269" y="751385"/>
                  <a:pt x="231300" y="756880"/>
                </a:cubicBezTo>
                <a:cubicBezTo>
                  <a:pt x="268630" y="767870"/>
                  <a:pt x="305228" y="782891"/>
                  <a:pt x="341460" y="797178"/>
                </a:cubicBezTo>
                <a:cubicBezTo>
                  <a:pt x="382816" y="813298"/>
                  <a:pt x="415022" y="841507"/>
                  <a:pt x="445032" y="873379"/>
                </a:cubicBezTo>
                <a:cubicBezTo>
                  <a:pt x="498099" y="929065"/>
                  <a:pt x="522254" y="999037"/>
                  <a:pt x="541285" y="1070109"/>
                </a:cubicBezTo>
                <a:cubicBezTo>
                  <a:pt x="552264" y="1111141"/>
                  <a:pt x="567270" y="1153271"/>
                  <a:pt x="555558" y="1197966"/>
                </a:cubicBezTo>
                <a:cubicBezTo>
                  <a:pt x="554094" y="1204194"/>
                  <a:pt x="564342" y="1213352"/>
                  <a:pt x="573857" y="1229105"/>
                </a:cubicBezTo>
                <a:cubicBezTo>
                  <a:pt x="581543" y="1170856"/>
                  <a:pt x="605698" y="1127260"/>
                  <a:pt x="614115" y="1078535"/>
                </a:cubicBezTo>
                <a:cubicBezTo>
                  <a:pt x="618873" y="1051426"/>
                  <a:pt x="629852" y="1025415"/>
                  <a:pt x="636440" y="998305"/>
                </a:cubicBezTo>
                <a:cubicBezTo>
                  <a:pt x="659131" y="905252"/>
                  <a:pt x="685481" y="813664"/>
                  <a:pt x="753554" y="741493"/>
                </a:cubicBezTo>
                <a:cubicBezTo>
                  <a:pt x="774781" y="718779"/>
                  <a:pt x="796739" y="696432"/>
                  <a:pt x="818698" y="674451"/>
                </a:cubicBezTo>
                <a:cubicBezTo>
                  <a:pt x="850539" y="642579"/>
                  <a:pt x="884575" y="614003"/>
                  <a:pt x="931420" y="605943"/>
                </a:cubicBezTo>
                <a:cubicBezTo>
                  <a:pt x="940204" y="604478"/>
                  <a:pt x="947889" y="596418"/>
                  <a:pt x="958869" y="589458"/>
                </a:cubicBezTo>
                <a:cubicBezTo>
                  <a:pt x="939106" y="581032"/>
                  <a:pt x="923003" y="567110"/>
                  <a:pt x="909461" y="569308"/>
                </a:cubicBezTo>
                <a:cubicBezTo>
                  <a:pt x="864812" y="576269"/>
                  <a:pt x="836997" y="540000"/>
                  <a:pt x="797837" y="531208"/>
                </a:cubicBezTo>
                <a:cubicBezTo>
                  <a:pt x="755750" y="521317"/>
                  <a:pt x="716590" y="493108"/>
                  <a:pt x="677064" y="470760"/>
                </a:cubicBezTo>
                <a:cubicBezTo>
                  <a:pt x="611919" y="434492"/>
                  <a:pt x="578615" y="378074"/>
                  <a:pt x="552264" y="313962"/>
                </a:cubicBezTo>
                <a:cubicBezTo>
                  <a:pt x="540187" y="285021"/>
                  <a:pt x="529208" y="256079"/>
                  <a:pt x="515300" y="220909"/>
                </a:cubicBezTo>
                <a:cubicBezTo>
                  <a:pt x="510543" y="240692"/>
                  <a:pt x="506883" y="255346"/>
                  <a:pt x="503955" y="270000"/>
                </a:cubicBezTo>
                <a:cubicBezTo>
                  <a:pt x="481630" y="380272"/>
                  <a:pt x="453084" y="488345"/>
                  <a:pt x="394527" y="586527"/>
                </a:cubicBezTo>
                <a:cubicBezTo>
                  <a:pt x="368542" y="630123"/>
                  <a:pt x="334506" y="662728"/>
                  <a:pt x="289491" y="683610"/>
                </a:cubicBezTo>
                <a:cubicBezTo>
                  <a:pt x="254722" y="699729"/>
                  <a:pt x="218856" y="713651"/>
                  <a:pt x="183722" y="728671"/>
                </a:cubicBezTo>
                <a:cubicBezTo>
                  <a:pt x="170913" y="734166"/>
                  <a:pt x="158470" y="739295"/>
                  <a:pt x="146026" y="7447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8629317" y="2841606"/>
            <a:ext cx="585429" cy="786782"/>
          </a:xfrm>
          <a:custGeom>
            <a:rect b="b" l="l" r="r" t="t"/>
            <a:pathLst>
              <a:path extrusionOk="0" h="1573564" w="1170857">
                <a:moveTo>
                  <a:pt x="773976" y="1409613"/>
                </a:moveTo>
                <a:cubicBezTo>
                  <a:pt x="764236" y="1416912"/>
                  <a:pt x="754984" y="1421777"/>
                  <a:pt x="748166" y="1429076"/>
                </a:cubicBezTo>
                <a:cubicBezTo>
                  <a:pt x="718948" y="1460217"/>
                  <a:pt x="702878" y="1463623"/>
                  <a:pt x="673173" y="1437834"/>
                </a:cubicBezTo>
                <a:cubicBezTo>
                  <a:pt x="644441" y="1412532"/>
                  <a:pt x="619606" y="1383824"/>
                  <a:pt x="608405" y="1345385"/>
                </a:cubicBezTo>
                <a:cubicBezTo>
                  <a:pt x="584544" y="1264126"/>
                  <a:pt x="562143" y="1182382"/>
                  <a:pt x="536334" y="1102096"/>
                </a:cubicBezTo>
                <a:cubicBezTo>
                  <a:pt x="525133" y="1066090"/>
                  <a:pt x="507602" y="1032029"/>
                  <a:pt x="492019" y="994563"/>
                </a:cubicBezTo>
                <a:cubicBezTo>
                  <a:pt x="452575" y="1021811"/>
                  <a:pt x="433096" y="1064630"/>
                  <a:pt x="407773" y="1101610"/>
                </a:cubicBezTo>
                <a:cubicBezTo>
                  <a:pt x="355180" y="1178489"/>
                  <a:pt x="304048" y="1256341"/>
                  <a:pt x="254864" y="1335167"/>
                </a:cubicBezTo>
                <a:cubicBezTo>
                  <a:pt x="224185" y="1384798"/>
                  <a:pt x="198376" y="1437348"/>
                  <a:pt x="169644" y="1488438"/>
                </a:cubicBezTo>
                <a:cubicBezTo>
                  <a:pt x="158444" y="1507901"/>
                  <a:pt x="146270" y="1526878"/>
                  <a:pt x="132147" y="1544395"/>
                </a:cubicBezTo>
                <a:cubicBezTo>
                  <a:pt x="103416" y="1579915"/>
                  <a:pt x="102929" y="1579428"/>
                  <a:pt x="64458" y="1561912"/>
                </a:cubicBezTo>
                <a:cubicBezTo>
                  <a:pt x="37188" y="1549747"/>
                  <a:pt x="25014" y="1526878"/>
                  <a:pt x="33292" y="1494764"/>
                </a:cubicBezTo>
                <a:cubicBezTo>
                  <a:pt x="40110" y="1468489"/>
                  <a:pt x="49849" y="1441727"/>
                  <a:pt x="63484" y="1418371"/>
                </a:cubicBezTo>
                <a:cubicBezTo>
                  <a:pt x="86372" y="1379932"/>
                  <a:pt x="114616" y="1344898"/>
                  <a:pt x="137991" y="1306945"/>
                </a:cubicBezTo>
                <a:cubicBezTo>
                  <a:pt x="175488" y="1246123"/>
                  <a:pt x="208602" y="1182868"/>
                  <a:pt x="247073" y="1122533"/>
                </a:cubicBezTo>
                <a:cubicBezTo>
                  <a:pt x="272395" y="1082633"/>
                  <a:pt x="297231" y="1042734"/>
                  <a:pt x="330832" y="1008187"/>
                </a:cubicBezTo>
                <a:cubicBezTo>
                  <a:pt x="347876" y="991157"/>
                  <a:pt x="355180" y="964395"/>
                  <a:pt x="370276" y="935687"/>
                </a:cubicBezTo>
                <a:cubicBezTo>
                  <a:pt x="353719" y="935687"/>
                  <a:pt x="340571" y="932281"/>
                  <a:pt x="330345" y="936174"/>
                </a:cubicBezTo>
                <a:cubicBezTo>
                  <a:pt x="260221" y="964395"/>
                  <a:pt x="186688" y="973640"/>
                  <a:pt x="112669" y="976073"/>
                </a:cubicBezTo>
                <a:cubicBezTo>
                  <a:pt x="83450" y="977046"/>
                  <a:pt x="52284" y="964395"/>
                  <a:pt x="24040" y="952231"/>
                </a:cubicBezTo>
                <a:cubicBezTo>
                  <a:pt x="2126" y="942986"/>
                  <a:pt x="-11022" y="924009"/>
                  <a:pt x="12353" y="892382"/>
                </a:cubicBezTo>
                <a:cubicBezTo>
                  <a:pt x="149678" y="881191"/>
                  <a:pt x="288952" y="836425"/>
                  <a:pt x="428713" y="798473"/>
                </a:cubicBezTo>
                <a:cubicBezTo>
                  <a:pt x="392677" y="664177"/>
                  <a:pt x="355180" y="534748"/>
                  <a:pt x="324501" y="404345"/>
                </a:cubicBezTo>
                <a:cubicBezTo>
                  <a:pt x="293822" y="272970"/>
                  <a:pt x="269473" y="141107"/>
                  <a:pt x="240255" y="0"/>
                </a:cubicBezTo>
                <a:cubicBezTo>
                  <a:pt x="276291" y="6812"/>
                  <a:pt x="304048" y="11678"/>
                  <a:pt x="329371" y="16544"/>
                </a:cubicBezTo>
                <a:cubicBezTo>
                  <a:pt x="355667" y="106074"/>
                  <a:pt x="381964" y="192198"/>
                  <a:pt x="405825" y="278809"/>
                </a:cubicBezTo>
                <a:cubicBezTo>
                  <a:pt x="419947" y="330386"/>
                  <a:pt x="430174" y="382936"/>
                  <a:pt x="442835" y="435486"/>
                </a:cubicBezTo>
                <a:cubicBezTo>
                  <a:pt x="448679" y="458842"/>
                  <a:pt x="455009" y="482684"/>
                  <a:pt x="461827" y="506040"/>
                </a:cubicBezTo>
                <a:cubicBezTo>
                  <a:pt x="479358" y="565402"/>
                  <a:pt x="496402" y="625251"/>
                  <a:pt x="514907" y="684614"/>
                </a:cubicBezTo>
                <a:cubicBezTo>
                  <a:pt x="525133" y="717214"/>
                  <a:pt x="538282" y="720134"/>
                  <a:pt x="560682" y="695805"/>
                </a:cubicBezTo>
                <a:cubicBezTo>
                  <a:pt x="567500" y="688506"/>
                  <a:pt x="571883" y="678288"/>
                  <a:pt x="577726" y="670016"/>
                </a:cubicBezTo>
                <a:cubicBezTo>
                  <a:pt x="590874" y="652500"/>
                  <a:pt x="604023" y="634496"/>
                  <a:pt x="617171" y="617466"/>
                </a:cubicBezTo>
                <a:cubicBezTo>
                  <a:pt x="623501" y="609681"/>
                  <a:pt x="634215" y="602869"/>
                  <a:pt x="636163" y="594110"/>
                </a:cubicBezTo>
                <a:cubicBezTo>
                  <a:pt x="641519" y="569781"/>
                  <a:pt x="657589" y="556644"/>
                  <a:pt x="676094" y="542047"/>
                </a:cubicBezTo>
                <a:cubicBezTo>
                  <a:pt x="691190" y="530369"/>
                  <a:pt x="699956" y="509932"/>
                  <a:pt x="712617" y="494362"/>
                </a:cubicBezTo>
                <a:cubicBezTo>
                  <a:pt x="744757" y="455436"/>
                  <a:pt x="779332" y="417969"/>
                  <a:pt x="810498" y="378557"/>
                </a:cubicBezTo>
                <a:cubicBezTo>
                  <a:pt x="830464" y="352768"/>
                  <a:pt x="840691" y="317248"/>
                  <a:pt x="864552" y="297298"/>
                </a:cubicBezTo>
                <a:cubicBezTo>
                  <a:pt x="913736" y="256913"/>
                  <a:pt x="930293" y="189765"/>
                  <a:pt x="987756" y="157651"/>
                </a:cubicBezTo>
                <a:cubicBezTo>
                  <a:pt x="990191" y="156191"/>
                  <a:pt x="991165" y="152785"/>
                  <a:pt x="993113" y="150352"/>
                </a:cubicBezTo>
                <a:cubicBezTo>
                  <a:pt x="1011618" y="120671"/>
                  <a:pt x="1030122" y="90503"/>
                  <a:pt x="1048627" y="60822"/>
                </a:cubicBezTo>
                <a:cubicBezTo>
                  <a:pt x="1090507" y="68607"/>
                  <a:pt x="1126056" y="74933"/>
                  <a:pt x="1170857" y="83205"/>
                </a:cubicBezTo>
                <a:cubicBezTo>
                  <a:pt x="1013565" y="300218"/>
                  <a:pt x="852865" y="505067"/>
                  <a:pt x="688269" y="715755"/>
                </a:cubicBezTo>
                <a:cubicBezTo>
                  <a:pt x="747192" y="724513"/>
                  <a:pt x="794428" y="712348"/>
                  <a:pt x="840691" y="702130"/>
                </a:cubicBezTo>
                <a:cubicBezTo>
                  <a:pt x="893770" y="690452"/>
                  <a:pt x="946363" y="679748"/>
                  <a:pt x="999930" y="669530"/>
                </a:cubicBezTo>
                <a:cubicBezTo>
                  <a:pt x="1003339" y="669043"/>
                  <a:pt x="1008209" y="666124"/>
                  <a:pt x="1009670" y="667097"/>
                </a:cubicBezTo>
                <a:cubicBezTo>
                  <a:pt x="1049114" y="697265"/>
                  <a:pt x="1096838" y="678775"/>
                  <a:pt x="1139691" y="688506"/>
                </a:cubicBezTo>
                <a:cubicBezTo>
                  <a:pt x="1140665" y="695318"/>
                  <a:pt x="1143587" y="704077"/>
                  <a:pt x="1141639" y="705050"/>
                </a:cubicBezTo>
                <a:cubicBezTo>
                  <a:pt x="1112421" y="722080"/>
                  <a:pt x="1100246" y="759060"/>
                  <a:pt x="1061776" y="766845"/>
                </a:cubicBezTo>
                <a:cubicBezTo>
                  <a:pt x="967790" y="786308"/>
                  <a:pt x="874292" y="809664"/>
                  <a:pt x="780793" y="831560"/>
                </a:cubicBezTo>
                <a:cubicBezTo>
                  <a:pt x="770567" y="833993"/>
                  <a:pt x="760340" y="837885"/>
                  <a:pt x="750114" y="837399"/>
                </a:cubicBezTo>
                <a:cubicBezTo>
                  <a:pt x="693625" y="833506"/>
                  <a:pt x="645902" y="856862"/>
                  <a:pt x="594283" y="884597"/>
                </a:cubicBezTo>
                <a:cubicBezTo>
                  <a:pt x="640545" y="1062684"/>
                  <a:pt x="721383" y="1230553"/>
                  <a:pt x="773976" y="14096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-157567" y="799278"/>
            <a:ext cx="1595481" cy="1262456"/>
          </a:xfrm>
          <a:custGeom>
            <a:rect b="b" l="l" r="r" t="t"/>
            <a:pathLst>
              <a:path extrusionOk="0" h="2524911" w="3190961">
                <a:moveTo>
                  <a:pt x="1050324" y="435016"/>
                </a:moveTo>
                <a:cubicBezTo>
                  <a:pt x="1046782" y="374310"/>
                  <a:pt x="1044759" y="318156"/>
                  <a:pt x="1039194" y="262003"/>
                </a:cubicBezTo>
                <a:cubicBezTo>
                  <a:pt x="1032618" y="199779"/>
                  <a:pt x="1048300" y="141097"/>
                  <a:pt x="1078653" y="90508"/>
                </a:cubicBezTo>
                <a:cubicBezTo>
                  <a:pt x="1128230" y="8049"/>
                  <a:pt x="1234466" y="-39504"/>
                  <a:pt x="1326537" y="42955"/>
                </a:cubicBezTo>
                <a:cubicBezTo>
                  <a:pt x="1388255" y="98097"/>
                  <a:pt x="1423666" y="166897"/>
                  <a:pt x="1448455" y="243791"/>
                </a:cubicBezTo>
                <a:cubicBezTo>
                  <a:pt x="1457561" y="272121"/>
                  <a:pt x="1466667" y="299945"/>
                  <a:pt x="1474761" y="323721"/>
                </a:cubicBezTo>
                <a:cubicBezTo>
                  <a:pt x="1563797" y="339404"/>
                  <a:pt x="1647773" y="356098"/>
                  <a:pt x="1732256" y="367733"/>
                </a:cubicBezTo>
                <a:cubicBezTo>
                  <a:pt x="1786386" y="375321"/>
                  <a:pt x="1838998" y="370768"/>
                  <a:pt x="1888574" y="337380"/>
                </a:cubicBezTo>
                <a:cubicBezTo>
                  <a:pt x="1933092" y="307027"/>
                  <a:pt x="1981657" y="277180"/>
                  <a:pt x="2032752" y="263015"/>
                </a:cubicBezTo>
                <a:cubicBezTo>
                  <a:pt x="2099022" y="244297"/>
                  <a:pt x="2169340" y="234180"/>
                  <a:pt x="2237635" y="233674"/>
                </a:cubicBezTo>
                <a:cubicBezTo>
                  <a:pt x="2327176" y="232662"/>
                  <a:pt x="2392941" y="304498"/>
                  <a:pt x="2400024" y="394545"/>
                </a:cubicBezTo>
                <a:cubicBezTo>
                  <a:pt x="2401036" y="407192"/>
                  <a:pt x="2404577" y="419333"/>
                  <a:pt x="2406095" y="426416"/>
                </a:cubicBezTo>
                <a:cubicBezTo>
                  <a:pt x="2471354" y="432486"/>
                  <a:pt x="2531048" y="437039"/>
                  <a:pt x="2591248" y="443616"/>
                </a:cubicBezTo>
                <a:cubicBezTo>
                  <a:pt x="2676237" y="452722"/>
                  <a:pt x="2761732" y="463345"/>
                  <a:pt x="2846720" y="473969"/>
                </a:cubicBezTo>
                <a:cubicBezTo>
                  <a:pt x="2882638" y="478522"/>
                  <a:pt x="2919062" y="484087"/>
                  <a:pt x="2954979" y="490157"/>
                </a:cubicBezTo>
                <a:cubicBezTo>
                  <a:pt x="3014674" y="500781"/>
                  <a:pt x="3034403" y="523546"/>
                  <a:pt x="3048568" y="583746"/>
                </a:cubicBezTo>
                <a:cubicBezTo>
                  <a:pt x="3084992" y="738041"/>
                  <a:pt x="3088027" y="895877"/>
                  <a:pt x="3102698" y="1052195"/>
                </a:cubicBezTo>
                <a:cubicBezTo>
                  <a:pt x="3116357" y="1200419"/>
                  <a:pt x="3135074" y="1348138"/>
                  <a:pt x="3154298" y="1495856"/>
                </a:cubicBezTo>
                <a:cubicBezTo>
                  <a:pt x="3159862" y="1537338"/>
                  <a:pt x="3158851" y="1580844"/>
                  <a:pt x="3185157" y="1619292"/>
                </a:cubicBezTo>
                <a:cubicBezTo>
                  <a:pt x="3199827" y="1640539"/>
                  <a:pt x="3184651" y="1669880"/>
                  <a:pt x="3162392" y="1688092"/>
                </a:cubicBezTo>
                <a:cubicBezTo>
                  <a:pt x="3044015" y="1783704"/>
                  <a:pt x="2915520" y="1864140"/>
                  <a:pt x="2788543" y="1947611"/>
                </a:cubicBezTo>
                <a:cubicBezTo>
                  <a:pt x="2708614" y="2000223"/>
                  <a:pt x="2633742" y="2059917"/>
                  <a:pt x="2556848" y="2117082"/>
                </a:cubicBezTo>
                <a:cubicBezTo>
                  <a:pt x="2456177" y="2191953"/>
                  <a:pt x="2359553" y="2272895"/>
                  <a:pt x="2248258" y="2331577"/>
                </a:cubicBezTo>
                <a:cubicBezTo>
                  <a:pt x="2173894" y="2370530"/>
                  <a:pt x="2108634" y="2424154"/>
                  <a:pt x="2032246" y="2459060"/>
                </a:cubicBezTo>
                <a:cubicBezTo>
                  <a:pt x="2018587" y="2465131"/>
                  <a:pt x="2006446" y="2473731"/>
                  <a:pt x="1993293" y="2480813"/>
                </a:cubicBezTo>
                <a:cubicBezTo>
                  <a:pt x="1936633" y="2509649"/>
                  <a:pt x="1916904" y="2509649"/>
                  <a:pt x="1862268" y="2482331"/>
                </a:cubicBezTo>
                <a:cubicBezTo>
                  <a:pt x="1840515" y="2518754"/>
                  <a:pt x="1809151" y="2529378"/>
                  <a:pt x="1767162" y="2523307"/>
                </a:cubicBezTo>
                <a:cubicBezTo>
                  <a:pt x="1687232" y="2512178"/>
                  <a:pt x="1606291" y="2505601"/>
                  <a:pt x="1526361" y="2495990"/>
                </a:cubicBezTo>
                <a:cubicBezTo>
                  <a:pt x="1423666" y="2483848"/>
                  <a:pt x="1320466" y="2471707"/>
                  <a:pt x="1217771" y="2457037"/>
                </a:cubicBezTo>
                <a:cubicBezTo>
                  <a:pt x="1078653" y="2437307"/>
                  <a:pt x="939535" y="2418083"/>
                  <a:pt x="801428" y="2394307"/>
                </a:cubicBezTo>
                <a:cubicBezTo>
                  <a:pt x="741734" y="2383683"/>
                  <a:pt x="683051" y="2363448"/>
                  <a:pt x="624875" y="2345236"/>
                </a:cubicBezTo>
                <a:cubicBezTo>
                  <a:pt x="524204" y="2313365"/>
                  <a:pt x="424544" y="2278965"/>
                  <a:pt x="323873" y="2247095"/>
                </a:cubicBezTo>
                <a:cubicBezTo>
                  <a:pt x="289473" y="2235965"/>
                  <a:pt x="252038" y="2232424"/>
                  <a:pt x="218143" y="2220788"/>
                </a:cubicBezTo>
                <a:cubicBezTo>
                  <a:pt x="180708" y="2208141"/>
                  <a:pt x="143778" y="2192459"/>
                  <a:pt x="109378" y="2173741"/>
                </a:cubicBezTo>
                <a:cubicBezTo>
                  <a:pt x="73460" y="2154518"/>
                  <a:pt x="68907" y="2130741"/>
                  <a:pt x="86613" y="2090776"/>
                </a:cubicBezTo>
                <a:cubicBezTo>
                  <a:pt x="90155" y="2082176"/>
                  <a:pt x="94202" y="2072058"/>
                  <a:pt x="93190" y="2062952"/>
                </a:cubicBezTo>
                <a:cubicBezTo>
                  <a:pt x="88131" y="2010340"/>
                  <a:pt x="81049" y="1957728"/>
                  <a:pt x="76496" y="1905116"/>
                </a:cubicBezTo>
                <a:cubicBezTo>
                  <a:pt x="71437" y="1854022"/>
                  <a:pt x="68402" y="1802928"/>
                  <a:pt x="64354" y="1751833"/>
                </a:cubicBezTo>
                <a:cubicBezTo>
                  <a:pt x="60307" y="1697704"/>
                  <a:pt x="55754" y="1643068"/>
                  <a:pt x="51201" y="1588939"/>
                </a:cubicBezTo>
                <a:cubicBezTo>
                  <a:pt x="41590" y="1475115"/>
                  <a:pt x="30966" y="1361796"/>
                  <a:pt x="22872" y="1247467"/>
                </a:cubicBezTo>
                <a:cubicBezTo>
                  <a:pt x="18319" y="1179678"/>
                  <a:pt x="18319" y="1111889"/>
                  <a:pt x="14272" y="1044101"/>
                </a:cubicBezTo>
                <a:cubicBezTo>
                  <a:pt x="11742" y="1001607"/>
                  <a:pt x="4660" y="959112"/>
                  <a:pt x="613" y="917124"/>
                </a:cubicBezTo>
                <a:cubicBezTo>
                  <a:pt x="-2422" y="886771"/>
                  <a:pt x="5166" y="864006"/>
                  <a:pt x="38048" y="850853"/>
                </a:cubicBezTo>
                <a:cubicBezTo>
                  <a:pt x="70931" y="837194"/>
                  <a:pt x="100778" y="816453"/>
                  <a:pt x="132143" y="798747"/>
                </a:cubicBezTo>
                <a:cubicBezTo>
                  <a:pt x="136696" y="796217"/>
                  <a:pt x="140743" y="792676"/>
                  <a:pt x="145296" y="792170"/>
                </a:cubicBezTo>
                <a:cubicBezTo>
                  <a:pt x="216626" y="784582"/>
                  <a:pt x="273285" y="738547"/>
                  <a:pt x="341073" y="719323"/>
                </a:cubicBezTo>
                <a:cubicBezTo>
                  <a:pt x="449839" y="688464"/>
                  <a:pt x="553039" y="637876"/>
                  <a:pt x="659781" y="597911"/>
                </a:cubicBezTo>
                <a:cubicBezTo>
                  <a:pt x="774111" y="554910"/>
                  <a:pt x="881358" y="495216"/>
                  <a:pt x="999735" y="462334"/>
                </a:cubicBezTo>
                <a:cubicBezTo>
                  <a:pt x="1016935" y="457275"/>
                  <a:pt x="1031606" y="445134"/>
                  <a:pt x="1050324" y="435016"/>
                </a:cubicBezTo>
                <a:close/>
                <a:moveTo>
                  <a:pt x="1820786" y="2382672"/>
                </a:moveTo>
                <a:cubicBezTo>
                  <a:pt x="1815727" y="2360413"/>
                  <a:pt x="1809657" y="2338154"/>
                  <a:pt x="1806115" y="2315895"/>
                </a:cubicBezTo>
                <a:cubicBezTo>
                  <a:pt x="1787903" y="2196506"/>
                  <a:pt x="1769186" y="2076611"/>
                  <a:pt x="1754009" y="1956717"/>
                </a:cubicBezTo>
                <a:cubicBezTo>
                  <a:pt x="1736809" y="1823669"/>
                  <a:pt x="1723656" y="1690116"/>
                  <a:pt x="1707468" y="1557068"/>
                </a:cubicBezTo>
                <a:cubicBezTo>
                  <a:pt x="1698362" y="1479667"/>
                  <a:pt x="1687232" y="1402773"/>
                  <a:pt x="1676103" y="1325879"/>
                </a:cubicBezTo>
                <a:cubicBezTo>
                  <a:pt x="1671044" y="1288949"/>
                  <a:pt x="1650809" y="1256067"/>
                  <a:pt x="1615903" y="1247972"/>
                </a:cubicBezTo>
                <a:cubicBezTo>
                  <a:pt x="1553679" y="1233302"/>
                  <a:pt x="1488926" y="1226725"/>
                  <a:pt x="1424678" y="1219137"/>
                </a:cubicBezTo>
                <a:cubicBezTo>
                  <a:pt x="1414561" y="1218125"/>
                  <a:pt x="1399890" y="1225713"/>
                  <a:pt x="1392302" y="1234313"/>
                </a:cubicBezTo>
                <a:cubicBezTo>
                  <a:pt x="1366502" y="1264161"/>
                  <a:pt x="1344243" y="1297043"/>
                  <a:pt x="1318443" y="1326890"/>
                </a:cubicBezTo>
                <a:cubicBezTo>
                  <a:pt x="1245089" y="1410867"/>
                  <a:pt x="1174771" y="1496868"/>
                  <a:pt x="1085230" y="1566680"/>
                </a:cubicBezTo>
                <a:cubicBezTo>
                  <a:pt x="1033629" y="1606645"/>
                  <a:pt x="975959" y="1626880"/>
                  <a:pt x="918794" y="1651668"/>
                </a:cubicBezTo>
                <a:cubicBezTo>
                  <a:pt x="900582" y="1659257"/>
                  <a:pt x="879335" y="1660774"/>
                  <a:pt x="866182" y="1638515"/>
                </a:cubicBezTo>
                <a:cubicBezTo>
                  <a:pt x="854546" y="1618280"/>
                  <a:pt x="860111" y="1598044"/>
                  <a:pt x="873264" y="1583374"/>
                </a:cubicBezTo>
                <a:cubicBezTo>
                  <a:pt x="887429" y="1567691"/>
                  <a:pt x="905641" y="1555550"/>
                  <a:pt x="923347" y="1543915"/>
                </a:cubicBezTo>
                <a:cubicBezTo>
                  <a:pt x="987088" y="1502432"/>
                  <a:pt x="1041218" y="1449314"/>
                  <a:pt x="1096865" y="1398220"/>
                </a:cubicBezTo>
                <a:cubicBezTo>
                  <a:pt x="1135312" y="1362302"/>
                  <a:pt x="1167689" y="1319808"/>
                  <a:pt x="1202089" y="1280349"/>
                </a:cubicBezTo>
                <a:cubicBezTo>
                  <a:pt x="1220807" y="1258596"/>
                  <a:pt x="1238513" y="1236337"/>
                  <a:pt x="1260772" y="1208513"/>
                </a:cubicBezTo>
                <a:cubicBezTo>
                  <a:pt x="1215748" y="1203454"/>
                  <a:pt x="1179830" y="1200925"/>
                  <a:pt x="1143912" y="1195360"/>
                </a:cubicBezTo>
                <a:cubicBezTo>
                  <a:pt x="1070559" y="1183725"/>
                  <a:pt x="997206" y="1172596"/>
                  <a:pt x="924358" y="1157925"/>
                </a:cubicBezTo>
                <a:cubicBezTo>
                  <a:pt x="864664" y="1145784"/>
                  <a:pt x="807499" y="1143760"/>
                  <a:pt x="751852" y="1175125"/>
                </a:cubicBezTo>
                <a:cubicBezTo>
                  <a:pt x="757922" y="1240890"/>
                  <a:pt x="764499" y="1305137"/>
                  <a:pt x="769558" y="1369385"/>
                </a:cubicBezTo>
                <a:cubicBezTo>
                  <a:pt x="778664" y="1486244"/>
                  <a:pt x="786252" y="1603609"/>
                  <a:pt x="794852" y="1720974"/>
                </a:cubicBezTo>
                <a:cubicBezTo>
                  <a:pt x="801428" y="1811528"/>
                  <a:pt x="808005" y="1902587"/>
                  <a:pt x="816099" y="1993140"/>
                </a:cubicBezTo>
                <a:cubicBezTo>
                  <a:pt x="819640" y="2032599"/>
                  <a:pt x="825711" y="2072058"/>
                  <a:pt x="830770" y="2111517"/>
                </a:cubicBezTo>
                <a:cubicBezTo>
                  <a:pt x="837852" y="2166659"/>
                  <a:pt x="844934" y="2222306"/>
                  <a:pt x="852523" y="2280483"/>
                </a:cubicBezTo>
                <a:cubicBezTo>
                  <a:pt x="897041" y="2288577"/>
                  <a:pt x="940547" y="2298189"/>
                  <a:pt x="984559" y="2303248"/>
                </a:cubicBezTo>
                <a:cubicBezTo>
                  <a:pt x="1062971" y="2312354"/>
                  <a:pt x="1141383" y="2317918"/>
                  <a:pt x="1219795" y="2327024"/>
                </a:cubicBezTo>
                <a:cubicBezTo>
                  <a:pt x="1247113" y="2330060"/>
                  <a:pt x="1273925" y="2339671"/>
                  <a:pt x="1301242" y="2343718"/>
                </a:cubicBezTo>
                <a:cubicBezTo>
                  <a:pt x="1349807" y="2350801"/>
                  <a:pt x="1398878" y="2355860"/>
                  <a:pt x="1447443" y="2361424"/>
                </a:cubicBezTo>
                <a:cubicBezTo>
                  <a:pt x="1466667" y="2363448"/>
                  <a:pt x="1486396" y="2364966"/>
                  <a:pt x="1505620" y="2366989"/>
                </a:cubicBezTo>
                <a:cubicBezTo>
                  <a:pt x="1577455" y="2375083"/>
                  <a:pt x="1649291" y="2377107"/>
                  <a:pt x="1721127" y="2393295"/>
                </a:cubicBezTo>
                <a:cubicBezTo>
                  <a:pt x="1749456" y="2398860"/>
                  <a:pt x="1789421" y="2414036"/>
                  <a:pt x="1820786" y="2382672"/>
                </a:cubicBezTo>
                <a:close/>
                <a:moveTo>
                  <a:pt x="1765139" y="1381526"/>
                </a:moveTo>
                <a:cubicBezTo>
                  <a:pt x="1828374" y="1712374"/>
                  <a:pt x="1855692" y="2043223"/>
                  <a:pt x="1921963" y="2375589"/>
                </a:cubicBezTo>
                <a:cubicBezTo>
                  <a:pt x="1951304" y="2360413"/>
                  <a:pt x="1973057" y="2349283"/>
                  <a:pt x="1994304" y="2337648"/>
                </a:cubicBezTo>
                <a:cubicBezTo>
                  <a:pt x="2030222" y="2317918"/>
                  <a:pt x="2065634" y="2296165"/>
                  <a:pt x="2102058" y="2277448"/>
                </a:cubicBezTo>
                <a:cubicBezTo>
                  <a:pt x="2116223" y="2270365"/>
                  <a:pt x="2139999" y="2272895"/>
                  <a:pt x="2147082" y="2262271"/>
                </a:cubicBezTo>
                <a:cubicBezTo>
                  <a:pt x="2164787" y="2236977"/>
                  <a:pt x="2192105" y="2230400"/>
                  <a:pt x="2214870" y="2214718"/>
                </a:cubicBezTo>
                <a:cubicBezTo>
                  <a:pt x="2278612" y="2171212"/>
                  <a:pt x="2342353" y="2128212"/>
                  <a:pt x="2405589" y="2083694"/>
                </a:cubicBezTo>
                <a:cubicBezTo>
                  <a:pt x="2451118" y="2051317"/>
                  <a:pt x="2495130" y="2017423"/>
                  <a:pt x="2540154" y="1984034"/>
                </a:cubicBezTo>
                <a:cubicBezTo>
                  <a:pt x="2529530" y="1949634"/>
                  <a:pt x="2519413" y="1917764"/>
                  <a:pt x="2509801" y="1886399"/>
                </a:cubicBezTo>
                <a:cubicBezTo>
                  <a:pt x="2486530" y="1808998"/>
                  <a:pt x="2461742" y="1731598"/>
                  <a:pt x="2440495" y="1653692"/>
                </a:cubicBezTo>
                <a:cubicBezTo>
                  <a:pt x="2424306" y="1594503"/>
                  <a:pt x="2413683" y="1534303"/>
                  <a:pt x="2399012" y="1474609"/>
                </a:cubicBezTo>
                <a:cubicBezTo>
                  <a:pt x="2374730" y="1374949"/>
                  <a:pt x="2349435" y="1275290"/>
                  <a:pt x="2323129" y="1176643"/>
                </a:cubicBezTo>
                <a:cubicBezTo>
                  <a:pt x="2306941" y="1116442"/>
                  <a:pt x="2287718" y="1057254"/>
                  <a:pt x="2270012" y="998571"/>
                </a:cubicBezTo>
                <a:cubicBezTo>
                  <a:pt x="2221953" y="991995"/>
                  <a:pt x="2187552" y="1014254"/>
                  <a:pt x="2152646" y="1031960"/>
                </a:cubicBezTo>
                <a:cubicBezTo>
                  <a:pt x="2040846" y="1089125"/>
                  <a:pt x="1929551" y="1147301"/>
                  <a:pt x="1818256" y="1204972"/>
                </a:cubicBezTo>
                <a:cubicBezTo>
                  <a:pt x="1798527" y="1215596"/>
                  <a:pt x="1778798" y="1226219"/>
                  <a:pt x="1751986" y="1240890"/>
                </a:cubicBezTo>
                <a:cubicBezTo>
                  <a:pt x="1786386" y="1267196"/>
                  <a:pt x="1814715" y="1292490"/>
                  <a:pt x="1846080" y="1312726"/>
                </a:cubicBezTo>
                <a:cubicBezTo>
                  <a:pt x="1883516" y="1337008"/>
                  <a:pt x="1925504" y="1354714"/>
                  <a:pt x="1962434" y="1379502"/>
                </a:cubicBezTo>
                <a:cubicBezTo>
                  <a:pt x="1989246" y="1397714"/>
                  <a:pt x="2013022" y="1420985"/>
                  <a:pt x="2034269" y="1445773"/>
                </a:cubicBezTo>
                <a:cubicBezTo>
                  <a:pt x="2041352" y="1453867"/>
                  <a:pt x="2039328" y="1475115"/>
                  <a:pt x="2033257" y="1485738"/>
                </a:cubicBezTo>
                <a:cubicBezTo>
                  <a:pt x="2029716" y="1491809"/>
                  <a:pt x="2008469" y="1493832"/>
                  <a:pt x="1998351" y="1489785"/>
                </a:cubicBezTo>
                <a:cubicBezTo>
                  <a:pt x="1927528" y="1461962"/>
                  <a:pt x="1853668" y="1441220"/>
                  <a:pt x="1792456" y="1392655"/>
                </a:cubicBezTo>
                <a:cubicBezTo>
                  <a:pt x="1786892" y="1388102"/>
                  <a:pt x="1778292" y="1387091"/>
                  <a:pt x="1765139" y="1381526"/>
                </a:cubicBezTo>
                <a:close/>
                <a:moveTo>
                  <a:pt x="605651" y="1118466"/>
                </a:moveTo>
                <a:cubicBezTo>
                  <a:pt x="606157" y="1114419"/>
                  <a:pt x="606663" y="1110878"/>
                  <a:pt x="607169" y="1106831"/>
                </a:cubicBezTo>
                <a:cubicBezTo>
                  <a:pt x="434662" y="1077489"/>
                  <a:pt x="266202" y="1026901"/>
                  <a:pt x="84084" y="1005654"/>
                </a:cubicBezTo>
                <a:cubicBezTo>
                  <a:pt x="88131" y="1039548"/>
                  <a:pt x="91672" y="1066866"/>
                  <a:pt x="94202" y="1094183"/>
                </a:cubicBezTo>
                <a:cubicBezTo>
                  <a:pt x="112919" y="1270231"/>
                  <a:pt x="132143" y="1446279"/>
                  <a:pt x="150355" y="1622327"/>
                </a:cubicBezTo>
                <a:cubicBezTo>
                  <a:pt x="154908" y="1666339"/>
                  <a:pt x="150355" y="1712374"/>
                  <a:pt x="158955" y="1755375"/>
                </a:cubicBezTo>
                <a:cubicBezTo>
                  <a:pt x="179190" y="1861104"/>
                  <a:pt x="174131" y="1969870"/>
                  <a:pt x="200943" y="2075094"/>
                </a:cubicBezTo>
                <a:cubicBezTo>
                  <a:pt x="208532" y="2104435"/>
                  <a:pt x="219155" y="2116070"/>
                  <a:pt x="247485" y="2122141"/>
                </a:cubicBezTo>
                <a:cubicBezTo>
                  <a:pt x="306673" y="2135294"/>
                  <a:pt x="365356" y="2151988"/>
                  <a:pt x="424038" y="2168176"/>
                </a:cubicBezTo>
                <a:cubicBezTo>
                  <a:pt x="441238" y="2172729"/>
                  <a:pt x="457427" y="2182341"/>
                  <a:pt x="475133" y="2186388"/>
                </a:cubicBezTo>
                <a:cubicBezTo>
                  <a:pt x="556580" y="2206624"/>
                  <a:pt x="638028" y="2226353"/>
                  <a:pt x="719475" y="2245577"/>
                </a:cubicBezTo>
                <a:cubicBezTo>
                  <a:pt x="728075" y="2247600"/>
                  <a:pt x="737181" y="2247095"/>
                  <a:pt x="745781" y="2248106"/>
                </a:cubicBezTo>
                <a:cubicBezTo>
                  <a:pt x="730099" y="2070035"/>
                  <a:pt x="713404" y="1896010"/>
                  <a:pt x="699746" y="1721986"/>
                </a:cubicBezTo>
                <a:cubicBezTo>
                  <a:pt x="686087" y="1546444"/>
                  <a:pt x="691146" y="1369385"/>
                  <a:pt x="674451" y="1190807"/>
                </a:cubicBezTo>
                <a:cubicBezTo>
                  <a:pt x="661298" y="1192325"/>
                  <a:pt x="653204" y="1192831"/>
                  <a:pt x="645616" y="1193843"/>
                </a:cubicBezTo>
                <a:cubicBezTo>
                  <a:pt x="637522" y="1194854"/>
                  <a:pt x="629428" y="1197384"/>
                  <a:pt x="621333" y="1197890"/>
                </a:cubicBezTo>
                <a:cubicBezTo>
                  <a:pt x="595027" y="1199913"/>
                  <a:pt x="565686" y="1182713"/>
                  <a:pt x="562145" y="1162478"/>
                </a:cubicBezTo>
                <a:cubicBezTo>
                  <a:pt x="557086" y="1134148"/>
                  <a:pt x="581874" y="1132631"/>
                  <a:pt x="598063" y="1123019"/>
                </a:cubicBezTo>
                <a:cubicBezTo>
                  <a:pt x="600592" y="1122513"/>
                  <a:pt x="603122" y="1120489"/>
                  <a:pt x="605651" y="1118466"/>
                </a:cubicBezTo>
                <a:close/>
                <a:moveTo>
                  <a:pt x="2331224" y="943936"/>
                </a:moveTo>
                <a:cubicBezTo>
                  <a:pt x="2359553" y="1027407"/>
                  <a:pt x="2386365" y="1102278"/>
                  <a:pt x="2410647" y="1177654"/>
                </a:cubicBezTo>
                <a:cubicBezTo>
                  <a:pt x="2430377" y="1238866"/>
                  <a:pt x="2450106" y="1300584"/>
                  <a:pt x="2466295" y="1362808"/>
                </a:cubicBezTo>
                <a:cubicBezTo>
                  <a:pt x="2495636" y="1476632"/>
                  <a:pt x="2521436" y="1590962"/>
                  <a:pt x="2551283" y="1704280"/>
                </a:cubicBezTo>
                <a:cubicBezTo>
                  <a:pt x="2570507" y="1777128"/>
                  <a:pt x="2595295" y="1848963"/>
                  <a:pt x="2619578" y="1927375"/>
                </a:cubicBezTo>
                <a:cubicBezTo>
                  <a:pt x="2777414" y="1825187"/>
                  <a:pt x="2928673" y="1727045"/>
                  <a:pt x="3078921" y="1629409"/>
                </a:cubicBezTo>
                <a:cubicBezTo>
                  <a:pt x="3065262" y="1523680"/>
                  <a:pt x="3050086" y="1420479"/>
                  <a:pt x="3038956" y="1316773"/>
                </a:cubicBezTo>
                <a:cubicBezTo>
                  <a:pt x="3027321" y="1208513"/>
                  <a:pt x="3018721" y="1099748"/>
                  <a:pt x="3011133" y="990983"/>
                </a:cubicBezTo>
                <a:cubicBezTo>
                  <a:pt x="3004556" y="893347"/>
                  <a:pt x="3001015" y="795712"/>
                  <a:pt x="2995956" y="698076"/>
                </a:cubicBezTo>
                <a:cubicBezTo>
                  <a:pt x="2994438" y="672276"/>
                  <a:pt x="2991909" y="646981"/>
                  <a:pt x="2989380" y="614605"/>
                </a:cubicBezTo>
                <a:cubicBezTo>
                  <a:pt x="2766284" y="726405"/>
                  <a:pt x="2549766" y="834665"/>
                  <a:pt x="2331224" y="943936"/>
                </a:cubicBezTo>
                <a:close/>
                <a:moveTo>
                  <a:pt x="1347278" y="871594"/>
                </a:moveTo>
                <a:cubicBezTo>
                  <a:pt x="1309842" y="838712"/>
                  <a:pt x="1279995" y="810382"/>
                  <a:pt x="1247619" y="785594"/>
                </a:cubicBezTo>
                <a:cubicBezTo>
                  <a:pt x="1229913" y="771935"/>
                  <a:pt x="1208665" y="760805"/>
                  <a:pt x="1186913" y="754735"/>
                </a:cubicBezTo>
                <a:cubicBezTo>
                  <a:pt x="1150489" y="744617"/>
                  <a:pt x="1112547" y="740064"/>
                  <a:pt x="1075618" y="731464"/>
                </a:cubicBezTo>
                <a:cubicBezTo>
                  <a:pt x="1006818" y="715782"/>
                  <a:pt x="935488" y="703135"/>
                  <a:pt x="892488" y="634334"/>
                </a:cubicBezTo>
                <a:cubicBezTo>
                  <a:pt x="825205" y="662664"/>
                  <a:pt x="758934" y="688970"/>
                  <a:pt x="694181" y="718311"/>
                </a:cubicBezTo>
                <a:cubicBezTo>
                  <a:pt x="578333" y="770923"/>
                  <a:pt x="451356" y="791664"/>
                  <a:pt x="337026" y="849841"/>
                </a:cubicBezTo>
                <a:cubicBezTo>
                  <a:pt x="279861" y="879182"/>
                  <a:pt x="215614" y="895371"/>
                  <a:pt x="159461" y="931794"/>
                </a:cubicBezTo>
                <a:cubicBezTo>
                  <a:pt x="234838" y="943430"/>
                  <a:pt x="308697" y="954559"/>
                  <a:pt x="382556" y="966195"/>
                </a:cubicBezTo>
                <a:cubicBezTo>
                  <a:pt x="406838" y="970242"/>
                  <a:pt x="430615" y="977830"/>
                  <a:pt x="454897" y="982383"/>
                </a:cubicBezTo>
                <a:cubicBezTo>
                  <a:pt x="543933" y="999583"/>
                  <a:pt x="633475" y="1016783"/>
                  <a:pt x="722510" y="1032466"/>
                </a:cubicBezTo>
                <a:cubicBezTo>
                  <a:pt x="759946" y="1039042"/>
                  <a:pt x="798393" y="1047642"/>
                  <a:pt x="834817" y="1044101"/>
                </a:cubicBezTo>
                <a:cubicBezTo>
                  <a:pt x="878323" y="1040054"/>
                  <a:pt x="921829" y="1025889"/>
                  <a:pt x="963817" y="1011724"/>
                </a:cubicBezTo>
                <a:cubicBezTo>
                  <a:pt x="1021488" y="991995"/>
                  <a:pt x="1077135" y="966701"/>
                  <a:pt x="1134300" y="945453"/>
                </a:cubicBezTo>
                <a:cubicBezTo>
                  <a:pt x="1202595" y="920665"/>
                  <a:pt x="1270889" y="897900"/>
                  <a:pt x="1347278" y="871594"/>
                </a:cubicBezTo>
                <a:close/>
                <a:moveTo>
                  <a:pt x="2027187" y="858441"/>
                </a:moveTo>
                <a:cubicBezTo>
                  <a:pt x="2098011" y="874124"/>
                  <a:pt x="2160740" y="889300"/>
                  <a:pt x="2223976" y="900936"/>
                </a:cubicBezTo>
                <a:cubicBezTo>
                  <a:pt x="2238647" y="903465"/>
                  <a:pt x="2256859" y="897394"/>
                  <a:pt x="2271023" y="890818"/>
                </a:cubicBezTo>
                <a:cubicBezTo>
                  <a:pt x="2412165" y="822523"/>
                  <a:pt x="2553307" y="753723"/>
                  <a:pt x="2693943" y="683911"/>
                </a:cubicBezTo>
                <a:cubicBezTo>
                  <a:pt x="2751108" y="655582"/>
                  <a:pt x="2806755" y="623711"/>
                  <a:pt x="2871002" y="588805"/>
                </a:cubicBezTo>
                <a:cubicBezTo>
                  <a:pt x="2811308" y="580205"/>
                  <a:pt x="2761225" y="573122"/>
                  <a:pt x="2711143" y="566040"/>
                </a:cubicBezTo>
                <a:cubicBezTo>
                  <a:pt x="2615025" y="552887"/>
                  <a:pt x="2518401" y="539228"/>
                  <a:pt x="2421777" y="527593"/>
                </a:cubicBezTo>
                <a:cubicBezTo>
                  <a:pt x="2400024" y="525063"/>
                  <a:pt x="2380294" y="530122"/>
                  <a:pt x="2366635" y="552381"/>
                </a:cubicBezTo>
                <a:cubicBezTo>
                  <a:pt x="2348424" y="581722"/>
                  <a:pt x="2330212" y="612581"/>
                  <a:pt x="2305929" y="636864"/>
                </a:cubicBezTo>
                <a:cubicBezTo>
                  <a:pt x="2243200" y="700605"/>
                  <a:pt x="2179458" y="762829"/>
                  <a:pt x="2099528" y="805829"/>
                </a:cubicBezTo>
                <a:cubicBezTo>
                  <a:pt x="2075752" y="818982"/>
                  <a:pt x="2055011" y="838206"/>
                  <a:pt x="2027187" y="858441"/>
                </a:cubicBezTo>
                <a:close/>
                <a:moveTo>
                  <a:pt x="1125700" y="407192"/>
                </a:moveTo>
                <a:cubicBezTo>
                  <a:pt x="1215748" y="387969"/>
                  <a:pt x="1301242" y="364192"/>
                  <a:pt x="1384713" y="324733"/>
                </a:cubicBezTo>
                <a:cubicBezTo>
                  <a:pt x="1371054" y="261497"/>
                  <a:pt x="1351325" y="204332"/>
                  <a:pt x="1318443" y="151720"/>
                </a:cubicBezTo>
                <a:cubicBezTo>
                  <a:pt x="1285560" y="99108"/>
                  <a:pt x="1263301" y="90508"/>
                  <a:pt x="1203101" y="104167"/>
                </a:cubicBezTo>
                <a:cubicBezTo>
                  <a:pt x="1157065" y="114791"/>
                  <a:pt x="1138853" y="151215"/>
                  <a:pt x="1127218" y="188144"/>
                </a:cubicBezTo>
                <a:cubicBezTo>
                  <a:pt x="1105465" y="258462"/>
                  <a:pt x="1110018" y="331309"/>
                  <a:pt x="1125700" y="407192"/>
                </a:cubicBezTo>
                <a:close/>
                <a:moveTo>
                  <a:pt x="1590608" y="1001101"/>
                </a:moveTo>
                <a:cubicBezTo>
                  <a:pt x="1596173" y="1015265"/>
                  <a:pt x="1600726" y="1030948"/>
                  <a:pt x="1608314" y="1044607"/>
                </a:cubicBezTo>
                <a:cubicBezTo>
                  <a:pt x="1623491" y="1071925"/>
                  <a:pt x="1639679" y="1098736"/>
                  <a:pt x="1656373" y="1125042"/>
                </a:cubicBezTo>
                <a:cubicBezTo>
                  <a:pt x="1684703" y="1171078"/>
                  <a:pt x="1699374" y="1175631"/>
                  <a:pt x="1748950" y="1152360"/>
                </a:cubicBezTo>
                <a:cubicBezTo>
                  <a:pt x="1815727" y="1120489"/>
                  <a:pt x="1883010" y="1089125"/>
                  <a:pt x="1948775" y="1054724"/>
                </a:cubicBezTo>
                <a:cubicBezTo>
                  <a:pt x="1991775" y="1032466"/>
                  <a:pt x="2032246" y="1005654"/>
                  <a:pt x="2077775" y="978842"/>
                </a:cubicBezTo>
                <a:cubicBezTo>
                  <a:pt x="2009987" y="967206"/>
                  <a:pt x="1948269" y="958100"/>
                  <a:pt x="1887563" y="944947"/>
                </a:cubicBezTo>
                <a:cubicBezTo>
                  <a:pt x="1856704" y="938371"/>
                  <a:pt x="1829386" y="938877"/>
                  <a:pt x="1801562" y="952536"/>
                </a:cubicBezTo>
                <a:cubicBezTo>
                  <a:pt x="1789927" y="958100"/>
                  <a:pt x="1776774" y="961136"/>
                  <a:pt x="1764127" y="964171"/>
                </a:cubicBezTo>
                <a:cubicBezTo>
                  <a:pt x="1707468" y="976312"/>
                  <a:pt x="1651315" y="988454"/>
                  <a:pt x="1590608" y="1001101"/>
                </a:cubicBezTo>
                <a:close/>
                <a:moveTo>
                  <a:pt x="1153524" y="528604"/>
                </a:moveTo>
                <a:cubicBezTo>
                  <a:pt x="1166677" y="554405"/>
                  <a:pt x="1177807" y="574134"/>
                  <a:pt x="1186407" y="594875"/>
                </a:cubicBezTo>
                <a:cubicBezTo>
                  <a:pt x="1206642" y="642934"/>
                  <a:pt x="1243572" y="669746"/>
                  <a:pt x="1291125" y="685935"/>
                </a:cubicBezTo>
                <a:cubicBezTo>
                  <a:pt x="1327042" y="698076"/>
                  <a:pt x="1362454" y="712241"/>
                  <a:pt x="1398372" y="724888"/>
                </a:cubicBezTo>
                <a:cubicBezTo>
                  <a:pt x="1410008" y="728935"/>
                  <a:pt x="1422655" y="729947"/>
                  <a:pt x="1439855" y="732982"/>
                </a:cubicBezTo>
                <a:cubicBezTo>
                  <a:pt x="1426702" y="633828"/>
                  <a:pt x="1425690" y="538722"/>
                  <a:pt x="1405960" y="443110"/>
                </a:cubicBezTo>
                <a:cubicBezTo>
                  <a:pt x="1319454" y="472451"/>
                  <a:pt x="1239524" y="499769"/>
                  <a:pt x="1153524" y="528604"/>
                </a:cubicBezTo>
                <a:close/>
                <a:moveTo>
                  <a:pt x="1700891" y="805829"/>
                </a:moveTo>
                <a:cubicBezTo>
                  <a:pt x="1751986" y="819488"/>
                  <a:pt x="1795998" y="832641"/>
                  <a:pt x="1843045" y="816453"/>
                </a:cubicBezTo>
                <a:cubicBezTo>
                  <a:pt x="1922975" y="789135"/>
                  <a:pt x="1995822" y="746641"/>
                  <a:pt x="2064116" y="698076"/>
                </a:cubicBezTo>
                <a:cubicBezTo>
                  <a:pt x="2119258" y="659123"/>
                  <a:pt x="2168329" y="611570"/>
                  <a:pt x="2219423" y="566546"/>
                </a:cubicBezTo>
                <a:cubicBezTo>
                  <a:pt x="2232576" y="554910"/>
                  <a:pt x="2241682" y="539734"/>
                  <a:pt x="2253823" y="525063"/>
                </a:cubicBezTo>
                <a:cubicBezTo>
                  <a:pt x="2201211" y="505840"/>
                  <a:pt x="2159223" y="514440"/>
                  <a:pt x="2121787" y="549852"/>
                </a:cubicBezTo>
                <a:cubicBezTo>
                  <a:pt x="2110152" y="560981"/>
                  <a:pt x="2094469" y="568063"/>
                  <a:pt x="2079799" y="576158"/>
                </a:cubicBezTo>
                <a:cubicBezTo>
                  <a:pt x="1953328" y="646476"/>
                  <a:pt x="1824327" y="713252"/>
                  <a:pt x="1700891" y="805829"/>
                </a:cubicBezTo>
                <a:close/>
                <a:moveTo>
                  <a:pt x="1532938" y="721852"/>
                </a:moveTo>
                <a:cubicBezTo>
                  <a:pt x="1535973" y="722864"/>
                  <a:pt x="1539514" y="724382"/>
                  <a:pt x="1542549" y="725394"/>
                </a:cubicBezTo>
                <a:cubicBezTo>
                  <a:pt x="1554185" y="708699"/>
                  <a:pt x="1566326" y="692511"/>
                  <a:pt x="1576444" y="674805"/>
                </a:cubicBezTo>
                <a:cubicBezTo>
                  <a:pt x="1588079" y="655076"/>
                  <a:pt x="1595667" y="632817"/>
                  <a:pt x="1608314" y="613593"/>
                </a:cubicBezTo>
                <a:cubicBezTo>
                  <a:pt x="1638162" y="569075"/>
                  <a:pt x="1670032" y="525569"/>
                  <a:pt x="1703421" y="478016"/>
                </a:cubicBezTo>
                <a:cubicBezTo>
                  <a:pt x="1687738" y="472957"/>
                  <a:pt x="1674079" y="466887"/>
                  <a:pt x="1660421" y="464863"/>
                </a:cubicBezTo>
                <a:cubicBezTo>
                  <a:pt x="1622985" y="459804"/>
                  <a:pt x="1585550" y="456263"/>
                  <a:pt x="1547608" y="452216"/>
                </a:cubicBezTo>
                <a:cubicBezTo>
                  <a:pt x="1533443" y="450698"/>
                  <a:pt x="1519279" y="450698"/>
                  <a:pt x="1502079" y="450192"/>
                </a:cubicBezTo>
                <a:cubicBezTo>
                  <a:pt x="1513208" y="543781"/>
                  <a:pt x="1523326" y="632817"/>
                  <a:pt x="1532938" y="721852"/>
                </a:cubicBezTo>
                <a:close/>
                <a:moveTo>
                  <a:pt x="1069041" y="1078501"/>
                </a:moveTo>
                <a:cubicBezTo>
                  <a:pt x="1069547" y="1083054"/>
                  <a:pt x="1069547" y="1087607"/>
                  <a:pt x="1070053" y="1092160"/>
                </a:cubicBezTo>
                <a:cubicBezTo>
                  <a:pt x="1150995" y="1100254"/>
                  <a:pt x="1231936" y="1108854"/>
                  <a:pt x="1312878" y="1114925"/>
                </a:cubicBezTo>
                <a:cubicBezTo>
                  <a:pt x="1325019" y="1115937"/>
                  <a:pt x="1341713" y="1106831"/>
                  <a:pt x="1349807" y="1096713"/>
                </a:cubicBezTo>
                <a:cubicBezTo>
                  <a:pt x="1381678" y="1058772"/>
                  <a:pt x="1402419" y="1014760"/>
                  <a:pt x="1419114" y="957089"/>
                </a:cubicBezTo>
                <a:cubicBezTo>
                  <a:pt x="1297195" y="999583"/>
                  <a:pt x="1183371" y="1039042"/>
                  <a:pt x="1069041" y="1078501"/>
                </a:cubicBezTo>
                <a:close/>
                <a:moveTo>
                  <a:pt x="1995316" y="511910"/>
                </a:moveTo>
                <a:cubicBezTo>
                  <a:pt x="1994810" y="508369"/>
                  <a:pt x="1994810" y="504828"/>
                  <a:pt x="1994304" y="501793"/>
                </a:cubicBezTo>
                <a:cubicBezTo>
                  <a:pt x="1964457" y="497746"/>
                  <a:pt x="1934610" y="494204"/>
                  <a:pt x="1904763" y="490157"/>
                </a:cubicBezTo>
                <a:cubicBezTo>
                  <a:pt x="1884021" y="487122"/>
                  <a:pt x="1867833" y="493698"/>
                  <a:pt x="1850633" y="506851"/>
                </a:cubicBezTo>
                <a:cubicBezTo>
                  <a:pt x="1804598" y="542769"/>
                  <a:pt x="1769692" y="588805"/>
                  <a:pt x="1735291" y="634840"/>
                </a:cubicBezTo>
                <a:cubicBezTo>
                  <a:pt x="1730738" y="640911"/>
                  <a:pt x="1728715" y="649511"/>
                  <a:pt x="1727197" y="653558"/>
                </a:cubicBezTo>
                <a:cubicBezTo>
                  <a:pt x="1816739" y="606005"/>
                  <a:pt x="1905775" y="558958"/>
                  <a:pt x="1995316" y="511910"/>
                </a:cubicBezTo>
                <a:close/>
                <a:moveTo>
                  <a:pt x="2311494" y="412251"/>
                </a:moveTo>
                <a:cubicBezTo>
                  <a:pt x="2313012" y="365204"/>
                  <a:pt x="2302894" y="351039"/>
                  <a:pt x="2258376" y="349015"/>
                </a:cubicBezTo>
                <a:cubicBezTo>
                  <a:pt x="2192611" y="345980"/>
                  <a:pt x="2127352" y="353063"/>
                  <a:pt x="2063611" y="383416"/>
                </a:cubicBezTo>
                <a:cubicBezTo>
                  <a:pt x="2070693" y="389486"/>
                  <a:pt x="2074740" y="396063"/>
                  <a:pt x="2079799" y="396569"/>
                </a:cubicBezTo>
                <a:cubicBezTo>
                  <a:pt x="2155682" y="402133"/>
                  <a:pt x="2232070" y="406686"/>
                  <a:pt x="2311494" y="412251"/>
                </a:cubicBezTo>
                <a:close/>
                <a:moveTo>
                  <a:pt x="1503596" y="1023865"/>
                </a:moveTo>
                <a:cubicBezTo>
                  <a:pt x="1484373" y="1065854"/>
                  <a:pt x="1470208" y="1097219"/>
                  <a:pt x="1453514" y="1135160"/>
                </a:cubicBezTo>
                <a:cubicBezTo>
                  <a:pt x="1491455" y="1140725"/>
                  <a:pt x="1526361" y="1145278"/>
                  <a:pt x="1568855" y="1151348"/>
                </a:cubicBezTo>
                <a:cubicBezTo>
                  <a:pt x="1545585" y="1106325"/>
                  <a:pt x="1526867" y="1069901"/>
                  <a:pt x="1503596" y="1023865"/>
                </a:cubicBezTo>
                <a:close/>
                <a:moveTo>
                  <a:pt x="1086747" y="556934"/>
                </a:moveTo>
                <a:cubicBezTo>
                  <a:pt x="1033124" y="567052"/>
                  <a:pt x="1010359" y="578181"/>
                  <a:pt x="992147" y="601958"/>
                </a:cubicBezTo>
                <a:cubicBezTo>
                  <a:pt x="1031606" y="610558"/>
                  <a:pt x="1070559" y="619664"/>
                  <a:pt x="1118618" y="630287"/>
                </a:cubicBezTo>
                <a:cubicBezTo>
                  <a:pt x="1105465" y="600946"/>
                  <a:pt x="1096865" y="580205"/>
                  <a:pt x="1086747" y="5569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/>
          <p:nvPr/>
        </p:nvSpPr>
        <p:spPr>
          <a:xfrm rot="-283764">
            <a:off x="683375" y="462536"/>
            <a:ext cx="2834451" cy="4218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25"/>
          <p:cNvPicPr preferRelativeResize="0"/>
          <p:nvPr/>
        </p:nvPicPr>
        <p:blipFill rotWithShape="1">
          <a:blip r:embed="rId3">
            <a:alphaModFix/>
          </a:blip>
          <a:srcRect b="0" l="758" r="758" t="0"/>
          <a:stretch/>
        </p:blipFill>
        <p:spPr>
          <a:xfrm rot="-283735">
            <a:off x="794639" y="582611"/>
            <a:ext cx="2611964" cy="3978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25"/>
          <p:cNvGrpSpPr/>
          <p:nvPr/>
        </p:nvGrpSpPr>
        <p:grpSpPr>
          <a:xfrm>
            <a:off x="4260250" y="1575803"/>
            <a:ext cx="4215263" cy="1974930"/>
            <a:chOff x="0" y="0"/>
            <a:chExt cx="11240700" cy="5266481"/>
          </a:xfrm>
        </p:grpSpPr>
        <p:sp>
          <p:nvSpPr>
            <p:cNvPr id="287" name="Google Shape;287;p25"/>
            <p:cNvSpPr txBox="1"/>
            <p:nvPr/>
          </p:nvSpPr>
          <p:spPr>
            <a:xfrm>
              <a:off x="1213826" y="4117181"/>
              <a:ext cx="88131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88" name="Google Shape;288;p25"/>
            <p:cNvSpPr txBox="1"/>
            <p:nvPr/>
          </p:nvSpPr>
          <p:spPr>
            <a:xfrm>
              <a:off x="0" y="0"/>
              <a:ext cx="112407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Your Big Topic or Idea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89" name="Google Shape;289;p25"/>
          <p:cNvSpPr/>
          <p:nvPr/>
        </p:nvSpPr>
        <p:spPr>
          <a:xfrm rot="-274435">
            <a:off x="435856" y="3489840"/>
            <a:ext cx="1200673" cy="1615346"/>
          </a:xfrm>
          <a:custGeom>
            <a:rect b="b" l="l" r="r" t="t"/>
            <a:pathLst>
              <a:path extrusionOk="0" h="3219083" w="2393698">
                <a:moveTo>
                  <a:pt x="905374" y="2994991"/>
                </a:moveTo>
                <a:cubicBezTo>
                  <a:pt x="906978" y="2786446"/>
                  <a:pt x="906978" y="2577902"/>
                  <a:pt x="911789" y="2368555"/>
                </a:cubicBezTo>
                <a:cubicBezTo>
                  <a:pt x="914997" y="2217762"/>
                  <a:pt x="919808" y="2066166"/>
                  <a:pt x="930233" y="1915372"/>
                </a:cubicBezTo>
                <a:cubicBezTo>
                  <a:pt x="937450" y="1805485"/>
                  <a:pt x="955092" y="1695598"/>
                  <a:pt x="966319" y="1586514"/>
                </a:cubicBezTo>
                <a:cubicBezTo>
                  <a:pt x="969526" y="1557638"/>
                  <a:pt x="966319" y="1527961"/>
                  <a:pt x="970328" y="1499085"/>
                </a:cubicBezTo>
                <a:cubicBezTo>
                  <a:pt x="982356" y="1405240"/>
                  <a:pt x="996791" y="1312197"/>
                  <a:pt x="1010423" y="1218352"/>
                </a:cubicBezTo>
                <a:cubicBezTo>
                  <a:pt x="1017640" y="1171029"/>
                  <a:pt x="1024055" y="1122903"/>
                  <a:pt x="1031272" y="1075580"/>
                </a:cubicBezTo>
                <a:cubicBezTo>
                  <a:pt x="1038489" y="1029058"/>
                  <a:pt x="1069763" y="1004995"/>
                  <a:pt x="1112264" y="1003391"/>
                </a:cubicBezTo>
                <a:cubicBezTo>
                  <a:pt x="1161982" y="1000985"/>
                  <a:pt x="1212502" y="1004193"/>
                  <a:pt x="1261417" y="1010610"/>
                </a:cubicBezTo>
                <a:cubicBezTo>
                  <a:pt x="1298305" y="1015423"/>
                  <a:pt x="1319956" y="1042694"/>
                  <a:pt x="1321560" y="1084403"/>
                </a:cubicBezTo>
                <a:cubicBezTo>
                  <a:pt x="1323966" y="1132528"/>
                  <a:pt x="1322362" y="1181456"/>
                  <a:pt x="1319154" y="1229582"/>
                </a:cubicBezTo>
                <a:cubicBezTo>
                  <a:pt x="1312739" y="1351500"/>
                  <a:pt x="1304720" y="1474220"/>
                  <a:pt x="1297503" y="1596139"/>
                </a:cubicBezTo>
                <a:cubicBezTo>
                  <a:pt x="1289484" y="1722067"/>
                  <a:pt x="1280663" y="1847194"/>
                  <a:pt x="1273446" y="1973123"/>
                </a:cubicBezTo>
                <a:cubicBezTo>
                  <a:pt x="1267833" y="2067770"/>
                  <a:pt x="1267031" y="2163219"/>
                  <a:pt x="1259814" y="2257866"/>
                </a:cubicBezTo>
                <a:cubicBezTo>
                  <a:pt x="1246181" y="2450369"/>
                  <a:pt x="1229341" y="2642871"/>
                  <a:pt x="1214105" y="2836176"/>
                </a:cubicBezTo>
                <a:cubicBezTo>
                  <a:pt x="1208492" y="2909969"/>
                  <a:pt x="1203681" y="2984563"/>
                  <a:pt x="1198067" y="3058356"/>
                </a:cubicBezTo>
                <a:cubicBezTo>
                  <a:pt x="1195662" y="3096054"/>
                  <a:pt x="1193256" y="3133753"/>
                  <a:pt x="1188445" y="3171451"/>
                </a:cubicBezTo>
                <a:cubicBezTo>
                  <a:pt x="1184435" y="3204337"/>
                  <a:pt x="1174812" y="3214764"/>
                  <a:pt x="1144340" y="3217171"/>
                </a:cubicBezTo>
                <a:cubicBezTo>
                  <a:pt x="1081792" y="3223587"/>
                  <a:pt x="1020046" y="3213160"/>
                  <a:pt x="959903" y="3196316"/>
                </a:cubicBezTo>
                <a:cubicBezTo>
                  <a:pt x="932639" y="3189097"/>
                  <a:pt x="915799" y="3169045"/>
                  <a:pt x="914195" y="3139368"/>
                </a:cubicBezTo>
                <a:cubicBezTo>
                  <a:pt x="910987" y="3091242"/>
                  <a:pt x="908582" y="3043116"/>
                  <a:pt x="906176" y="2994991"/>
                </a:cubicBezTo>
                <a:cubicBezTo>
                  <a:pt x="906176" y="2994991"/>
                  <a:pt x="906176" y="2994991"/>
                  <a:pt x="905374" y="2994991"/>
                </a:cubicBezTo>
                <a:close/>
                <a:moveTo>
                  <a:pt x="1227738" y="1526356"/>
                </a:moveTo>
                <a:cubicBezTo>
                  <a:pt x="1165190" y="1569669"/>
                  <a:pt x="1113066" y="1605764"/>
                  <a:pt x="1060141" y="1641056"/>
                </a:cubicBezTo>
                <a:cubicBezTo>
                  <a:pt x="1040895" y="1653889"/>
                  <a:pt x="1041697" y="1671535"/>
                  <a:pt x="1040093" y="1690786"/>
                </a:cubicBezTo>
                <a:cubicBezTo>
                  <a:pt x="1032876" y="1787037"/>
                  <a:pt x="1024055" y="1883288"/>
                  <a:pt x="1018442" y="1979540"/>
                </a:cubicBezTo>
                <a:cubicBezTo>
                  <a:pt x="1015234" y="2038894"/>
                  <a:pt x="1007215" y="2098250"/>
                  <a:pt x="1019244" y="2161615"/>
                </a:cubicBezTo>
                <a:cubicBezTo>
                  <a:pt x="1031272" y="2158407"/>
                  <a:pt x="1039291" y="2157604"/>
                  <a:pt x="1047310" y="2154396"/>
                </a:cubicBezTo>
                <a:cubicBezTo>
                  <a:pt x="1085801" y="2135146"/>
                  <a:pt x="1122689" y="2113489"/>
                  <a:pt x="1161982" y="2096645"/>
                </a:cubicBezTo>
                <a:cubicBezTo>
                  <a:pt x="1186841" y="2086218"/>
                  <a:pt x="1195662" y="2069374"/>
                  <a:pt x="1197265" y="2045311"/>
                </a:cubicBezTo>
                <a:cubicBezTo>
                  <a:pt x="1201275" y="1986758"/>
                  <a:pt x="1205284" y="1928205"/>
                  <a:pt x="1209294" y="1869653"/>
                </a:cubicBezTo>
                <a:cubicBezTo>
                  <a:pt x="1214907" y="1760568"/>
                  <a:pt x="1220521" y="1649879"/>
                  <a:pt x="1227738" y="1526356"/>
                </a:cubicBezTo>
                <a:close/>
                <a:moveTo>
                  <a:pt x="1155567" y="2662924"/>
                </a:moveTo>
                <a:cubicBezTo>
                  <a:pt x="1157972" y="2553839"/>
                  <a:pt x="1174812" y="2447963"/>
                  <a:pt x="1177218" y="2330055"/>
                </a:cubicBezTo>
                <a:cubicBezTo>
                  <a:pt x="1113066" y="2365347"/>
                  <a:pt x="1058537" y="2395827"/>
                  <a:pt x="1004810" y="2425504"/>
                </a:cubicBezTo>
                <a:cubicBezTo>
                  <a:pt x="1004810" y="2529776"/>
                  <a:pt x="1004810" y="2628434"/>
                  <a:pt x="1004810" y="2731102"/>
                </a:cubicBezTo>
                <a:cubicBezTo>
                  <a:pt x="1056131" y="2707841"/>
                  <a:pt x="1102641" y="2686987"/>
                  <a:pt x="1155567" y="2662924"/>
                </a:cubicBezTo>
                <a:close/>
                <a:moveTo>
                  <a:pt x="1250191" y="1079590"/>
                </a:moveTo>
                <a:cubicBezTo>
                  <a:pt x="1210096" y="1082798"/>
                  <a:pt x="1175614" y="1086809"/>
                  <a:pt x="1141934" y="1088413"/>
                </a:cubicBezTo>
                <a:cubicBezTo>
                  <a:pt x="1106651" y="1090017"/>
                  <a:pt x="1100236" y="1094830"/>
                  <a:pt x="1097028" y="1130122"/>
                </a:cubicBezTo>
                <a:cubicBezTo>
                  <a:pt x="1089009" y="1214342"/>
                  <a:pt x="1080990" y="1297760"/>
                  <a:pt x="1072971" y="1381980"/>
                </a:cubicBezTo>
                <a:cubicBezTo>
                  <a:pt x="1072971" y="1384386"/>
                  <a:pt x="1076179" y="1387594"/>
                  <a:pt x="1078584" y="1390803"/>
                </a:cubicBezTo>
                <a:cubicBezTo>
                  <a:pt x="1131510" y="1368344"/>
                  <a:pt x="1185237" y="1345885"/>
                  <a:pt x="1242974" y="1321822"/>
                </a:cubicBezTo>
                <a:cubicBezTo>
                  <a:pt x="1246983" y="1258457"/>
                  <a:pt x="1250993" y="1191883"/>
                  <a:pt x="1254200" y="1124507"/>
                </a:cubicBezTo>
                <a:cubicBezTo>
                  <a:pt x="1255002" y="1110872"/>
                  <a:pt x="1251795" y="1097236"/>
                  <a:pt x="1250191" y="1079590"/>
                </a:cubicBezTo>
                <a:close/>
                <a:moveTo>
                  <a:pt x="994385" y="2959699"/>
                </a:moveTo>
                <a:cubicBezTo>
                  <a:pt x="991979" y="3019053"/>
                  <a:pt x="991177" y="3080013"/>
                  <a:pt x="1002404" y="3140972"/>
                </a:cubicBezTo>
                <a:cubicBezTo>
                  <a:pt x="1041697" y="3143378"/>
                  <a:pt x="1076981" y="3144982"/>
                  <a:pt x="1114670" y="3146586"/>
                </a:cubicBezTo>
                <a:cubicBezTo>
                  <a:pt x="1120283" y="3060762"/>
                  <a:pt x="1125095" y="2978147"/>
                  <a:pt x="1130708" y="2886708"/>
                </a:cubicBezTo>
                <a:cubicBezTo>
                  <a:pt x="1079386" y="2913979"/>
                  <a:pt x="1037687" y="2936438"/>
                  <a:pt x="994385" y="2959699"/>
                </a:cubicBezTo>
                <a:close/>
                <a:moveTo>
                  <a:pt x="1145142" y="2736716"/>
                </a:moveTo>
                <a:cubicBezTo>
                  <a:pt x="1104245" y="2758373"/>
                  <a:pt x="1067358" y="2776821"/>
                  <a:pt x="1031272" y="2795269"/>
                </a:cubicBezTo>
                <a:cubicBezTo>
                  <a:pt x="992781" y="2815322"/>
                  <a:pt x="987970" y="2831363"/>
                  <a:pt x="1006413" y="2883500"/>
                </a:cubicBezTo>
                <a:cubicBezTo>
                  <a:pt x="1047310" y="2861843"/>
                  <a:pt x="1089009" y="2841791"/>
                  <a:pt x="1128302" y="2819332"/>
                </a:cubicBezTo>
                <a:cubicBezTo>
                  <a:pt x="1135519" y="2815322"/>
                  <a:pt x="1139529" y="2802488"/>
                  <a:pt x="1141133" y="2792863"/>
                </a:cubicBezTo>
                <a:cubicBezTo>
                  <a:pt x="1144340" y="2776821"/>
                  <a:pt x="1144340" y="2759977"/>
                  <a:pt x="1145142" y="2736716"/>
                </a:cubicBezTo>
                <a:close/>
                <a:moveTo>
                  <a:pt x="1013631" y="2331659"/>
                </a:moveTo>
                <a:cubicBezTo>
                  <a:pt x="1069763" y="2298773"/>
                  <a:pt x="1122689" y="2268293"/>
                  <a:pt x="1174812" y="2235408"/>
                </a:cubicBezTo>
                <a:cubicBezTo>
                  <a:pt x="1191652" y="2224178"/>
                  <a:pt x="1190048" y="2206532"/>
                  <a:pt x="1172407" y="2185678"/>
                </a:cubicBezTo>
                <a:cubicBezTo>
                  <a:pt x="1116274" y="2210543"/>
                  <a:pt x="1060943" y="2235408"/>
                  <a:pt x="1003206" y="2261075"/>
                </a:cubicBezTo>
                <a:cubicBezTo>
                  <a:pt x="1007215" y="2283533"/>
                  <a:pt x="1010423" y="2305190"/>
                  <a:pt x="1013631" y="2331659"/>
                </a:cubicBezTo>
                <a:close/>
                <a:moveTo>
                  <a:pt x="1238162" y="1430907"/>
                </a:moveTo>
                <a:cubicBezTo>
                  <a:pt x="1235757" y="1427699"/>
                  <a:pt x="1233351" y="1425293"/>
                  <a:pt x="1231747" y="1422084"/>
                </a:cubicBezTo>
                <a:cubicBezTo>
                  <a:pt x="1219719" y="1426897"/>
                  <a:pt x="1206888" y="1430105"/>
                  <a:pt x="1195662" y="1435720"/>
                </a:cubicBezTo>
                <a:cubicBezTo>
                  <a:pt x="1161180" y="1451762"/>
                  <a:pt x="1128302" y="1470210"/>
                  <a:pt x="1093820" y="1484648"/>
                </a:cubicBezTo>
                <a:cubicBezTo>
                  <a:pt x="1048112" y="1503898"/>
                  <a:pt x="1047310" y="1503898"/>
                  <a:pt x="1056933" y="1561649"/>
                </a:cubicBezTo>
                <a:cubicBezTo>
                  <a:pt x="1115472" y="1523148"/>
                  <a:pt x="1172407" y="1485450"/>
                  <a:pt x="1228539" y="1447751"/>
                </a:cubicBezTo>
                <a:cubicBezTo>
                  <a:pt x="1233351" y="1443741"/>
                  <a:pt x="1234955" y="1436522"/>
                  <a:pt x="1238162" y="1430907"/>
                </a:cubicBezTo>
                <a:close/>
                <a:moveTo>
                  <a:pt x="1085801" y="790034"/>
                </a:moveTo>
                <a:cubicBezTo>
                  <a:pt x="985564" y="727471"/>
                  <a:pt x="999998" y="631219"/>
                  <a:pt x="1022451" y="540583"/>
                </a:cubicBezTo>
                <a:cubicBezTo>
                  <a:pt x="1049716" y="429894"/>
                  <a:pt x="1094622" y="323215"/>
                  <a:pt x="1168397" y="234985"/>
                </a:cubicBezTo>
                <a:cubicBezTo>
                  <a:pt x="1230945" y="158786"/>
                  <a:pt x="1314343" y="153171"/>
                  <a:pt x="1368070" y="240600"/>
                </a:cubicBezTo>
                <a:cubicBezTo>
                  <a:pt x="1402552" y="296746"/>
                  <a:pt x="1422599" y="359310"/>
                  <a:pt x="1426609" y="426686"/>
                </a:cubicBezTo>
                <a:cubicBezTo>
                  <a:pt x="1428212" y="461176"/>
                  <a:pt x="1436231" y="495666"/>
                  <a:pt x="1433826" y="529354"/>
                </a:cubicBezTo>
                <a:cubicBezTo>
                  <a:pt x="1430618" y="579083"/>
                  <a:pt x="1425807" y="629615"/>
                  <a:pt x="1411372" y="676939"/>
                </a:cubicBezTo>
                <a:cubicBezTo>
                  <a:pt x="1392929" y="737898"/>
                  <a:pt x="1368070" y="796451"/>
                  <a:pt x="1315145" y="838962"/>
                </a:cubicBezTo>
                <a:cubicBezTo>
                  <a:pt x="1276653" y="869441"/>
                  <a:pt x="1234153" y="876660"/>
                  <a:pt x="1189246" y="871046"/>
                </a:cubicBezTo>
                <a:cubicBezTo>
                  <a:pt x="1161982" y="867837"/>
                  <a:pt x="1135519" y="859014"/>
                  <a:pt x="1109057" y="850191"/>
                </a:cubicBezTo>
                <a:cubicBezTo>
                  <a:pt x="1077782" y="838160"/>
                  <a:pt x="1073773" y="826930"/>
                  <a:pt x="1085801" y="790034"/>
                </a:cubicBezTo>
                <a:close/>
                <a:moveTo>
                  <a:pt x="1368070" y="508499"/>
                </a:moveTo>
                <a:cubicBezTo>
                  <a:pt x="1363259" y="457165"/>
                  <a:pt x="1361655" y="405029"/>
                  <a:pt x="1352834" y="354497"/>
                </a:cubicBezTo>
                <a:cubicBezTo>
                  <a:pt x="1348023" y="326424"/>
                  <a:pt x="1334390" y="299153"/>
                  <a:pt x="1319956" y="274288"/>
                </a:cubicBezTo>
                <a:cubicBezTo>
                  <a:pt x="1301512" y="242204"/>
                  <a:pt x="1282267" y="242204"/>
                  <a:pt x="1260615" y="270277"/>
                </a:cubicBezTo>
                <a:cubicBezTo>
                  <a:pt x="1180426" y="377758"/>
                  <a:pt x="1115472" y="492457"/>
                  <a:pt x="1096226" y="627209"/>
                </a:cubicBezTo>
                <a:cubicBezTo>
                  <a:pt x="1089009" y="681751"/>
                  <a:pt x="1080188" y="739502"/>
                  <a:pt x="1145944" y="769982"/>
                </a:cubicBezTo>
                <a:cubicBezTo>
                  <a:pt x="1151557" y="772388"/>
                  <a:pt x="1156369" y="778805"/>
                  <a:pt x="1160378" y="784419"/>
                </a:cubicBezTo>
                <a:cubicBezTo>
                  <a:pt x="1173209" y="803670"/>
                  <a:pt x="1194058" y="804472"/>
                  <a:pt x="1211700" y="798055"/>
                </a:cubicBezTo>
                <a:cubicBezTo>
                  <a:pt x="1250993" y="784419"/>
                  <a:pt x="1285474" y="762763"/>
                  <a:pt x="1308729" y="725867"/>
                </a:cubicBezTo>
                <a:cubicBezTo>
                  <a:pt x="1350428" y="658491"/>
                  <a:pt x="1366466" y="586302"/>
                  <a:pt x="1368070" y="508499"/>
                </a:cubicBezTo>
                <a:close/>
                <a:moveTo>
                  <a:pt x="608672" y="616782"/>
                </a:moveTo>
                <a:cubicBezTo>
                  <a:pt x="640748" y="611969"/>
                  <a:pt x="673625" y="609563"/>
                  <a:pt x="704899" y="601542"/>
                </a:cubicBezTo>
                <a:cubicBezTo>
                  <a:pt x="715324" y="599136"/>
                  <a:pt x="730560" y="584698"/>
                  <a:pt x="730560" y="575073"/>
                </a:cubicBezTo>
                <a:cubicBezTo>
                  <a:pt x="731362" y="562239"/>
                  <a:pt x="723343" y="541385"/>
                  <a:pt x="712918" y="536572"/>
                </a:cubicBezTo>
                <a:cubicBezTo>
                  <a:pt x="684852" y="524541"/>
                  <a:pt x="654380" y="510905"/>
                  <a:pt x="624710" y="512510"/>
                </a:cubicBezTo>
                <a:cubicBezTo>
                  <a:pt x="546123" y="516520"/>
                  <a:pt x="468339" y="529354"/>
                  <a:pt x="389753" y="534968"/>
                </a:cubicBezTo>
                <a:cubicBezTo>
                  <a:pt x="274280" y="543791"/>
                  <a:pt x="158806" y="556625"/>
                  <a:pt x="43333" y="577479"/>
                </a:cubicBezTo>
                <a:cubicBezTo>
                  <a:pt x="21681" y="581490"/>
                  <a:pt x="832" y="588709"/>
                  <a:pt x="30" y="613573"/>
                </a:cubicBezTo>
                <a:cubicBezTo>
                  <a:pt x="-772" y="636834"/>
                  <a:pt x="14464" y="652074"/>
                  <a:pt x="37719" y="656887"/>
                </a:cubicBezTo>
                <a:cubicBezTo>
                  <a:pt x="48946" y="659293"/>
                  <a:pt x="61776" y="661699"/>
                  <a:pt x="73003" y="660095"/>
                </a:cubicBezTo>
                <a:cubicBezTo>
                  <a:pt x="137957" y="654480"/>
                  <a:pt x="202911" y="647261"/>
                  <a:pt x="268666" y="642449"/>
                </a:cubicBezTo>
                <a:cubicBezTo>
                  <a:pt x="381734" y="632824"/>
                  <a:pt x="495604" y="624001"/>
                  <a:pt x="608672" y="615178"/>
                </a:cubicBezTo>
                <a:cubicBezTo>
                  <a:pt x="608672" y="615980"/>
                  <a:pt x="608672" y="615980"/>
                  <a:pt x="608672" y="616782"/>
                </a:cubicBezTo>
                <a:close/>
                <a:moveTo>
                  <a:pt x="2179592" y="1183862"/>
                </a:moveTo>
                <a:cubicBezTo>
                  <a:pt x="2170771" y="1167018"/>
                  <a:pt x="2154733" y="1150976"/>
                  <a:pt x="2137893" y="1141351"/>
                </a:cubicBezTo>
                <a:cubicBezTo>
                  <a:pt x="2097798" y="1117289"/>
                  <a:pt x="2055297" y="1097236"/>
                  <a:pt x="2014401" y="1075580"/>
                </a:cubicBezTo>
                <a:cubicBezTo>
                  <a:pt x="1916569" y="1024246"/>
                  <a:pt x="1818737" y="972912"/>
                  <a:pt x="1720906" y="922380"/>
                </a:cubicBezTo>
                <a:cubicBezTo>
                  <a:pt x="1707273" y="915161"/>
                  <a:pt x="1692037" y="908744"/>
                  <a:pt x="1676801" y="907942"/>
                </a:cubicBezTo>
                <a:cubicBezTo>
                  <a:pt x="1663169" y="907140"/>
                  <a:pt x="1643121" y="911952"/>
                  <a:pt x="1637508" y="921578"/>
                </a:cubicBezTo>
                <a:cubicBezTo>
                  <a:pt x="1631093" y="931203"/>
                  <a:pt x="1633498" y="954463"/>
                  <a:pt x="1641517" y="963286"/>
                </a:cubicBezTo>
                <a:cubicBezTo>
                  <a:pt x="1659961" y="983339"/>
                  <a:pt x="1682414" y="999381"/>
                  <a:pt x="1705669" y="1013818"/>
                </a:cubicBezTo>
                <a:cubicBezTo>
                  <a:pt x="1728925" y="1028256"/>
                  <a:pt x="1754585" y="1038683"/>
                  <a:pt x="1778642" y="1052319"/>
                </a:cubicBezTo>
                <a:cubicBezTo>
                  <a:pt x="1865247" y="1102851"/>
                  <a:pt x="1949447" y="1156591"/>
                  <a:pt x="2037656" y="1203915"/>
                </a:cubicBezTo>
                <a:cubicBezTo>
                  <a:pt x="2070534" y="1221561"/>
                  <a:pt x="2109827" y="1225571"/>
                  <a:pt x="2135487" y="1232790"/>
                </a:cubicBezTo>
                <a:cubicBezTo>
                  <a:pt x="2177186" y="1231186"/>
                  <a:pt x="2193224" y="1211133"/>
                  <a:pt x="2179592" y="1183862"/>
                </a:cubicBezTo>
                <a:close/>
                <a:moveTo>
                  <a:pt x="2385680" y="733888"/>
                </a:moveTo>
                <a:cubicBezTo>
                  <a:pt x="2370444" y="707418"/>
                  <a:pt x="2343981" y="700200"/>
                  <a:pt x="2315915" y="696189"/>
                </a:cubicBezTo>
                <a:cubicBezTo>
                  <a:pt x="2229310" y="682553"/>
                  <a:pt x="2142705" y="668116"/>
                  <a:pt x="2056901" y="653678"/>
                </a:cubicBezTo>
                <a:cubicBezTo>
                  <a:pt x="1971900" y="639240"/>
                  <a:pt x="1886899" y="624001"/>
                  <a:pt x="1801897" y="611167"/>
                </a:cubicBezTo>
                <a:cubicBezTo>
                  <a:pt x="1767416" y="605552"/>
                  <a:pt x="1750576" y="628813"/>
                  <a:pt x="1763406" y="661699"/>
                </a:cubicBezTo>
                <a:cubicBezTo>
                  <a:pt x="1774633" y="690574"/>
                  <a:pt x="1796284" y="709825"/>
                  <a:pt x="1826756" y="717044"/>
                </a:cubicBezTo>
                <a:cubicBezTo>
                  <a:pt x="1846804" y="721054"/>
                  <a:pt x="1867653" y="724262"/>
                  <a:pt x="1887700" y="727471"/>
                </a:cubicBezTo>
                <a:cubicBezTo>
                  <a:pt x="1971098" y="738700"/>
                  <a:pt x="2054496" y="752336"/>
                  <a:pt x="2138695" y="759555"/>
                </a:cubicBezTo>
                <a:cubicBezTo>
                  <a:pt x="2220489" y="765971"/>
                  <a:pt x="2303084" y="765971"/>
                  <a:pt x="2393699" y="769180"/>
                </a:cubicBezTo>
                <a:cubicBezTo>
                  <a:pt x="2389689" y="749127"/>
                  <a:pt x="2389689" y="740304"/>
                  <a:pt x="2385680" y="733888"/>
                </a:cubicBezTo>
                <a:close/>
                <a:moveTo>
                  <a:pt x="653578" y="915161"/>
                </a:moveTo>
                <a:cubicBezTo>
                  <a:pt x="507632" y="989756"/>
                  <a:pt x="383338" y="1096434"/>
                  <a:pt x="251826" y="1192685"/>
                </a:cubicBezTo>
                <a:cubicBezTo>
                  <a:pt x="234185" y="1205519"/>
                  <a:pt x="214939" y="1218352"/>
                  <a:pt x="199703" y="1234394"/>
                </a:cubicBezTo>
                <a:cubicBezTo>
                  <a:pt x="175646" y="1260863"/>
                  <a:pt x="190882" y="1306583"/>
                  <a:pt x="226166" y="1309791"/>
                </a:cubicBezTo>
                <a:cubicBezTo>
                  <a:pt x="240600" y="1311395"/>
                  <a:pt x="259044" y="1302572"/>
                  <a:pt x="271874" y="1292947"/>
                </a:cubicBezTo>
                <a:cubicBezTo>
                  <a:pt x="352064" y="1233592"/>
                  <a:pt x="429848" y="1171831"/>
                  <a:pt x="509236" y="1111674"/>
                </a:cubicBezTo>
                <a:cubicBezTo>
                  <a:pt x="558954" y="1073975"/>
                  <a:pt x="609473" y="1038683"/>
                  <a:pt x="657587" y="1000183"/>
                </a:cubicBezTo>
                <a:cubicBezTo>
                  <a:pt x="678437" y="983339"/>
                  <a:pt x="692871" y="960078"/>
                  <a:pt x="704899" y="946442"/>
                </a:cubicBezTo>
                <a:cubicBezTo>
                  <a:pt x="705701" y="907140"/>
                  <a:pt x="683248" y="899921"/>
                  <a:pt x="653578" y="915161"/>
                </a:cubicBezTo>
                <a:close/>
                <a:moveTo>
                  <a:pt x="2242140" y="141942"/>
                </a:moveTo>
                <a:cubicBezTo>
                  <a:pt x="2194026" y="159588"/>
                  <a:pt x="2145110" y="176432"/>
                  <a:pt x="2099402" y="199693"/>
                </a:cubicBezTo>
                <a:cubicBezTo>
                  <a:pt x="2001570" y="249423"/>
                  <a:pt x="1906144" y="304767"/>
                  <a:pt x="1829964" y="387383"/>
                </a:cubicBezTo>
                <a:cubicBezTo>
                  <a:pt x="1813124" y="405029"/>
                  <a:pt x="1804303" y="419467"/>
                  <a:pt x="1819539" y="440321"/>
                </a:cubicBezTo>
                <a:cubicBezTo>
                  <a:pt x="1834775" y="460373"/>
                  <a:pt x="1853219" y="461176"/>
                  <a:pt x="1874068" y="449144"/>
                </a:cubicBezTo>
                <a:cubicBezTo>
                  <a:pt x="1914163" y="425883"/>
                  <a:pt x="1955060" y="403425"/>
                  <a:pt x="1994353" y="379362"/>
                </a:cubicBezTo>
                <a:cubicBezTo>
                  <a:pt x="2017608" y="364924"/>
                  <a:pt x="2038457" y="346476"/>
                  <a:pt x="2062515" y="332840"/>
                </a:cubicBezTo>
                <a:cubicBezTo>
                  <a:pt x="2133082" y="289527"/>
                  <a:pt x="2204451" y="247819"/>
                  <a:pt x="2275820" y="205308"/>
                </a:cubicBezTo>
                <a:cubicBezTo>
                  <a:pt x="2285442" y="199693"/>
                  <a:pt x="2292660" y="190870"/>
                  <a:pt x="2298273" y="186057"/>
                </a:cubicBezTo>
                <a:cubicBezTo>
                  <a:pt x="2297471" y="153171"/>
                  <a:pt x="2270206" y="132317"/>
                  <a:pt x="2242140" y="141942"/>
                </a:cubicBezTo>
                <a:close/>
                <a:moveTo>
                  <a:pt x="663201" y="263860"/>
                </a:moveTo>
                <a:cubicBezTo>
                  <a:pt x="620700" y="228568"/>
                  <a:pt x="577398" y="194078"/>
                  <a:pt x="530887" y="165203"/>
                </a:cubicBezTo>
                <a:cubicBezTo>
                  <a:pt x="462726" y="122692"/>
                  <a:pt x="392159" y="85796"/>
                  <a:pt x="322394" y="48097"/>
                </a:cubicBezTo>
                <a:cubicBezTo>
                  <a:pt x="288714" y="30451"/>
                  <a:pt x="254232" y="15211"/>
                  <a:pt x="218949" y="1576"/>
                </a:cubicBezTo>
                <a:cubicBezTo>
                  <a:pt x="210128" y="-1633"/>
                  <a:pt x="192486" y="-29"/>
                  <a:pt x="186873" y="7190"/>
                </a:cubicBezTo>
                <a:cubicBezTo>
                  <a:pt x="180457" y="14409"/>
                  <a:pt x="178854" y="32857"/>
                  <a:pt x="183665" y="40076"/>
                </a:cubicBezTo>
                <a:cubicBezTo>
                  <a:pt x="195694" y="58524"/>
                  <a:pt x="210128" y="76972"/>
                  <a:pt x="228571" y="88202"/>
                </a:cubicBezTo>
                <a:cubicBezTo>
                  <a:pt x="277487" y="119483"/>
                  <a:pt x="329611" y="147557"/>
                  <a:pt x="380130" y="177234"/>
                </a:cubicBezTo>
                <a:cubicBezTo>
                  <a:pt x="461122" y="226162"/>
                  <a:pt x="542114" y="275090"/>
                  <a:pt x="623908" y="324017"/>
                </a:cubicBezTo>
                <a:cubicBezTo>
                  <a:pt x="645559" y="336851"/>
                  <a:pt x="663201" y="358508"/>
                  <a:pt x="694475" y="353695"/>
                </a:cubicBezTo>
                <a:cubicBezTo>
                  <a:pt x="709711" y="313590"/>
                  <a:pt x="689663" y="285517"/>
                  <a:pt x="663201" y="2638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5"/>
          <p:cNvSpPr/>
          <p:nvPr/>
        </p:nvSpPr>
        <p:spPr>
          <a:xfrm>
            <a:off x="2861620" y="101"/>
            <a:ext cx="1021210" cy="1151231"/>
          </a:xfrm>
          <a:custGeom>
            <a:rect b="b" l="l" r="r" t="t"/>
            <a:pathLst>
              <a:path extrusionOk="0" h="2302461" w="2042420">
                <a:moveTo>
                  <a:pt x="1434838" y="794461"/>
                </a:moveTo>
                <a:cubicBezTo>
                  <a:pt x="1444663" y="840023"/>
                  <a:pt x="1453148" y="882012"/>
                  <a:pt x="1462526" y="923555"/>
                </a:cubicBezTo>
                <a:cubicBezTo>
                  <a:pt x="1468778" y="951249"/>
                  <a:pt x="1475924" y="978944"/>
                  <a:pt x="1482176" y="1006639"/>
                </a:cubicBezTo>
                <a:cubicBezTo>
                  <a:pt x="1484409" y="1017360"/>
                  <a:pt x="1487088" y="1028974"/>
                  <a:pt x="1474584" y="1034781"/>
                </a:cubicBezTo>
                <a:cubicBezTo>
                  <a:pt x="1461186" y="1041034"/>
                  <a:pt x="1450915" y="1032101"/>
                  <a:pt x="1444663" y="1021827"/>
                </a:cubicBezTo>
                <a:cubicBezTo>
                  <a:pt x="1420993" y="984751"/>
                  <a:pt x="1397324" y="947676"/>
                  <a:pt x="1376335" y="909260"/>
                </a:cubicBezTo>
                <a:cubicBezTo>
                  <a:pt x="1360257" y="879332"/>
                  <a:pt x="1348199" y="846724"/>
                  <a:pt x="1332569" y="810095"/>
                </a:cubicBezTo>
                <a:cubicBezTo>
                  <a:pt x="1323191" y="821262"/>
                  <a:pt x="1315599" y="829749"/>
                  <a:pt x="1309346" y="838683"/>
                </a:cubicBezTo>
                <a:cubicBezTo>
                  <a:pt x="1269153" y="901667"/>
                  <a:pt x="1229407" y="964650"/>
                  <a:pt x="1189661" y="1027634"/>
                </a:cubicBezTo>
                <a:cubicBezTo>
                  <a:pt x="1182069" y="1039694"/>
                  <a:pt x="1176263" y="1054882"/>
                  <a:pt x="1157507" y="1047288"/>
                </a:cubicBezTo>
                <a:cubicBezTo>
                  <a:pt x="1143216" y="1041928"/>
                  <a:pt x="1133391" y="1024060"/>
                  <a:pt x="1136517" y="1005746"/>
                </a:cubicBezTo>
                <a:cubicBezTo>
                  <a:pt x="1142322" y="970457"/>
                  <a:pt x="1146788" y="934722"/>
                  <a:pt x="1156613" y="900773"/>
                </a:cubicBezTo>
                <a:cubicBezTo>
                  <a:pt x="1168671" y="859678"/>
                  <a:pt x="1186088" y="820369"/>
                  <a:pt x="1200825" y="780613"/>
                </a:cubicBezTo>
                <a:cubicBezTo>
                  <a:pt x="1203505" y="773020"/>
                  <a:pt x="1205738" y="765426"/>
                  <a:pt x="1209311" y="755152"/>
                </a:cubicBezTo>
                <a:cubicBezTo>
                  <a:pt x="1191447" y="748005"/>
                  <a:pt x="1174923" y="742198"/>
                  <a:pt x="1159293" y="734604"/>
                </a:cubicBezTo>
                <a:cubicBezTo>
                  <a:pt x="1144555" y="727010"/>
                  <a:pt x="1125799" y="718970"/>
                  <a:pt x="1129818" y="698869"/>
                </a:cubicBezTo>
                <a:cubicBezTo>
                  <a:pt x="1134284" y="676981"/>
                  <a:pt x="1155274" y="682341"/>
                  <a:pt x="1171351" y="682341"/>
                </a:cubicBezTo>
                <a:cubicBezTo>
                  <a:pt x="1203058" y="681895"/>
                  <a:pt x="1235213" y="682341"/>
                  <a:pt x="1267367" y="682341"/>
                </a:cubicBezTo>
                <a:cubicBezTo>
                  <a:pt x="1282105" y="593450"/>
                  <a:pt x="1302201" y="511259"/>
                  <a:pt x="1333016" y="432194"/>
                </a:cubicBezTo>
                <a:cubicBezTo>
                  <a:pt x="1356685" y="426834"/>
                  <a:pt x="1369189" y="438001"/>
                  <a:pt x="1374995" y="457209"/>
                </a:cubicBezTo>
                <a:cubicBezTo>
                  <a:pt x="1383927" y="485351"/>
                  <a:pt x="1390625" y="514385"/>
                  <a:pt x="1399110" y="542974"/>
                </a:cubicBezTo>
                <a:cubicBezTo>
                  <a:pt x="1408489" y="576029"/>
                  <a:pt x="1418760" y="609084"/>
                  <a:pt x="1429032" y="641692"/>
                </a:cubicBezTo>
                <a:cubicBezTo>
                  <a:pt x="1430818" y="647053"/>
                  <a:pt x="1434391" y="651966"/>
                  <a:pt x="1436624" y="655987"/>
                </a:cubicBezTo>
                <a:cubicBezTo>
                  <a:pt x="1471011" y="659560"/>
                  <a:pt x="1504059" y="661794"/>
                  <a:pt x="1537106" y="666260"/>
                </a:cubicBezTo>
                <a:cubicBezTo>
                  <a:pt x="1558096" y="669387"/>
                  <a:pt x="1579086" y="674748"/>
                  <a:pt x="1599629" y="680108"/>
                </a:cubicBezTo>
                <a:cubicBezTo>
                  <a:pt x="1616152" y="684575"/>
                  <a:pt x="1627764" y="695295"/>
                  <a:pt x="1628210" y="712716"/>
                </a:cubicBezTo>
                <a:cubicBezTo>
                  <a:pt x="1628657" y="732371"/>
                  <a:pt x="1611686" y="737284"/>
                  <a:pt x="1597396" y="742198"/>
                </a:cubicBezTo>
                <a:cubicBezTo>
                  <a:pt x="1556756" y="755152"/>
                  <a:pt x="1515670" y="766319"/>
                  <a:pt x="1474584" y="778380"/>
                </a:cubicBezTo>
                <a:cubicBezTo>
                  <a:pt x="1462526" y="783294"/>
                  <a:pt x="1450468" y="788654"/>
                  <a:pt x="1434838" y="794461"/>
                </a:cubicBezTo>
                <a:close/>
                <a:moveTo>
                  <a:pt x="1251736" y="725670"/>
                </a:moveTo>
                <a:cubicBezTo>
                  <a:pt x="1249504" y="740411"/>
                  <a:pt x="1249950" y="752472"/>
                  <a:pt x="1246377" y="763192"/>
                </a:cubicBezTo>
                <a:cubicBezTo>
                  <a:pt x="1237446" y="789994"/>
                  <a:pt x="1225834" y="816349"/>
                  <a:pt x="1216456" y="843150"/>
                </a:cubicBezTo>
                <a:cubicBezTo>
                  <a:pt x="1206185" y="873525"/>
                  <a:pt x="1190554" y="903007"/>
                  <a:pt x="1191447" y="944996"/>
                </a:cubicBezTo>
                <a:cubicBezTo>
                  <a:pt x="1216009" y="906580"/>
                  <a:pt x="1236106" y="874865"/>
                  <a:pt x="1256202" y="843150"/>
                </a:cubicBezTo>
                <a:cubicBezTo>
                  <a:pt x="1270047" y="821262"/>
                  <a:pt x="1282551" y="798481"/>
                  <a:pt x="1297735" y="777040"/>
                </a:cubicBezTo>
                <a:cubicBezTo>
                  <a:pt x="1311133" y="757832"/>
                  <a:pt x="1329443" y="756492"/>
                  <a:pt x="1345520" y="773466"/>
                </a:cubicBezTo>
                <a:cubicBezTo>
                  <a:pt x="1353559" y="781954"/>
                  <a:pt x="1358471" y="793121"/>
                  <a:pt x="1363830" y="803395"/>
                </a:cubicBezTo>
                <a:cubicBezTo>
                  <a:pt x="1379014" y="833770"/>
                  <a:pt x="1393305" y="864591"/>
                  <a:pt x="1408042" y="895413"/>
                </a:cubicBezTo>
                <a:cubicBezTo>
                  <a:pt x="1410722" y="880672"/>
                  <a:pt x="1409382" y="868165"/>
                  <a:pt x="1407149" y="855211"/>
                </a:cubicBezTo>
                <a:cubicBezTo>
                  <a:pt x="1404470" y="841363"/>
                  <a:pt x="1400897" y="827516"/>
                  <a:pt x="1398217" y="813669"/>
                </a:cubicBezTo>
                <a:cubicBezTo>
                  <a:pt x="1390179" y="771233"/>
                  <a:pt x="1397324" y="760066"/>
                  <a:pt x="1438857" y="745325"/>
                </a:cubicBezTo>
                <a:cubicBezTo>
                  <a:pt x="1457614" y="738624"/>
                  <a:pt x="1476370" y="731031"/>
                  <a:pt x="1495127" y="724330"/>
                </a:cubicBezTo>
                <a:cubicBezTo>
                  <a:pt x="1494680" y="721650"/>
                  <a:pt x="1493787" y="718970"/>
                  <a:pt x="1493341" y="716290"/>
                </a:cubicBezTo>
                <a:cubicBezTo>
                  <a:pt x="1479496" y="716290"/>
                  <a:pt x="1465652" y="717183"/>
                  <a:pt x="1451808" y="716290"/>
                </a:cubicBezTo>
                <a:cubicBezTo>
                  <a:pt x="1412062" y="713610"/>
                  <a:pt x="1397324" y="700656"/>
                  <a:pt x="1387499" y="662687"/>
                </a:cubicBezTo>
                <a:cubicBezTo>
                  <a:pt x="1378568" y="626952"/>
                  <a:pt x="1368296" y="591663"/>
                  <a:pt x="1358024" y="556374"/>
                </a:cubicBezTo>
                <a:cubicBezTo>
                  <a:pt x="1356238" y="549674"/>
                  <a:pt x="1351326" y="543420"/>
                  <a:pt x="1346413" y="533593"/>
                </a:cubicBezTo>
                <a:cubicBezTo>
                  <a:pt x="1326763" y="585856"/>
                  <a:pt x="1323637" y="635439"/>
                  <a:pt x="1320958" y="685021"/>
                </a:cubicBezTo>
                <a:cubicBezTo>
                  <a:pt x="1319171" y="715396"/>
                  <a:pt x="1317385" y="716737"/>
                  <a:pt x="1287910" y="720757"/>
                </a:cubicBezTo>
                <a:cubicBezTo>
                  <a:pt x="1276299" y="722097"/>
                  <a:pt x="1264241" y="723884"/>
                  <a:pt x="1251736" y="725670"/>
                </a:cubicBezTo>
                <a:close/>
                <a:moveTo>
                  <a:pt x="1124459" y="2022415"/>
                </a:moveTo>
                <a:cubicBezTo>
                  <a:pt x="1147235" y="2044749"/>
                  <a:pt x="1165098" y="2061277"/>
                  <a:pt x="1182069" y="2078698"/>
                </a:cubicBezTo>
                <a:cubicBezTo>
                  <a:pt x="1195466" y="2092545"/>
                  <a:pt x="1199039" y="2108626"/>
                  <a:pt x="1192787" y="2127834"/>
                </a:cubicBezTo>
                <a:cubicBezTo>
                  <a:pt x="1168671" y="2201538"/>
                  <a:pt x="1128925" y="2260054"/>
                  <a:pt x="1051218" y="2285516"/>
                </a:cubicBezTo>
                <a:cubicBezTo>
                  <a:pt x="1038714" y="2289536"/>
                  <a:pt x="1026656" y="2294896"/>
                  <a:pt x="1014152" y="2298917"/>
                </a:cubicBezTo>
                <a:cubicBezTo>
                  <a:pt x="975298" y="2310977"/>
                  <a:pt x="935552" y="2291323"/>
                  <a:pt x="919922" y="2254247"/>
                </a:cubicBezTo>
                <a:cubicBezTo>
                  <a:pt x="913223" y="2238167"/>
                  <a:pt x="922601" y="2229233"/>
                  <a:pt x="933319" y="2221639"/>
                </a:cubicBezTo>
                <a:cubicBezTo>
                  <a:pt x="965027" y="2198858"/>
                  <a:pt x="998075" y="2177863"/>
                  <a:pt x="1029336" y="2154635"/>
                </a:cubicBezTo>
                <a:cubicBezTo>
                  <a:pt x="1047199" y="2141235"/>
                  <a:pt x="1064616" y="2126047"/>
                  <a:pt x="1078460" y="2109073"/>
                </a:cubicBezTo>
                <a:cubicBezTo>
                  <a:pt x="1090518" y="2093885"/>
                  <a:pt x="1098110" y="2074231"/>
                  <a:pt x="1107042" y="2056810"/>
                </a:cubicBezTo>
                <a:cubicBezTo>
                  <a:pt x="1112848" y="2046536"/>
                  <a:pt x="1117760" y="2035815"/>
                  <a:pt x="1124459" y="2022415"/>
                </a:cubicBezTo>
                <a:close/>
                <a:moveTo>
                  <a:pt x="1140090" y="2092098"/>
                </a:moveTo>
                <a:cubicBezTo>
                  <a:pt x="1136070" y="2098799"/>
                  <a:pt x="1131158" y="2105499"/>
                  <a:pt x="1128478" y="2112646"/>
                </a:cubicBezTo>
                <a:cubicBezTo>
                  <a:pt x="1118653" y="2139001"/>
                  <a:pt x="1100343" y="2159996"/>
                  <a:pt x="1078907" y="2176970"/>
                </a:cubicBezTo>
                <a:cubicBezTo>
                  <a:pt x="1057471" y="2193944"/>
                  <a:pt x="1034248" y="2208685"/>
                  <a:pt x="1011026" y="2222532"/>
                </a:cubicBezTo>
                <a:cubicBezTo>
                  <a:pt x="995395" y="2231913"/>
                  <a:pt x="982891" y="2242187"/>
                  <a:pt x="969046" y="2264075"/>
                </a:cubicBezTo>
                <a:cubicBezTo>
                  <a:pt x="983784" y="2264075"/>
                  <a:pt x="993609" y="2266755"/>
                  <a:pt x="1000307" y="2263628"/>
                </a:cubicBezTo>
                <a:cubicBezTo>
                  <a:pt x="1032462" y="2248440"/>
                  <a:pt x="1065509" y="2235040"/>
                  <a:pt x="1094984" y="2214939"/>
                </a:cubicBezTo>
                <a:cubicBezTo>
                  <a:pt x="1125799" y="2193944"/>
                  <a:pt x="1144109" y="2160442"/>
                  <a:pt x="1157507" y="2125600"/>
                </a:cubicBezTo>
                <a:cubicBezTo>
                  <a:pt x="1163312" y="2109073"/>
                  <a:pt x="1158846" y="2098352"/>
                  <a:pt x="1140090" y="2092098"/>
                </a:cubicBezTo>
                <a:close/>
                <a:moveTo>
                  <a:pt x="75870" y="837790"/>
                </a:moveTo>
                <a:cubicBezTo>
                  <a:pt x="42823" y="839130"/>
                  <a:pt x="22726" y="823496"/>
                  <a:pt x="14688" y="790887"/>
                </a:cubicBezTo>
                <a:cubicBezTo>
                  <a:pt x="14241" y="788654"/>
                  <a:pt x="14241" y="785974"/>
                  <a:pt x="13795" y="783740"/>
                </a:cubicBezTo>
                <a:cubicBezTo>
                  <a:pt x="397" y="725670"/>
                  <a:pt x="2183" y="722097"/>
                  <a:pt x="59347" y="703336"/>
                </a:cubicBezTo>
                <a:cubicBezTo>
                  <a:pt x="106685" y="687702"/>
                  <a:pt x="153577" y="671621"/>
                  <a:pt x="200915" y="656433"/>
                </a:cubicBezTo>
                <a:cubicBezTo>
                  <a:pt x="228603" y="647946"/>
                  <a:pt x="257632" y="658667"/>
                  <a:pt x="271029" y="683681"/>
                </a:cubicBezTo>
                <a:cubicBezTo>
                  <a:pt x="283087" y="705569"/>
                  <a:pt x="292019" y="728797"/>
                  <a:pt x="301844" y="751578"/>
                </a:cubicBezTo>
                <a:cubicBezTo>
                  <a:pt x="307203" y="764086"/>
                  <a:pt x="304970" y="775700"/>
                  <a:pt x="290679" y="780167"/>
                </a:cubicBezTo>
                <a:cubicBezTo>
                  <a:pt x="221458" y="803841"/>
                  <a:pt x="151790" y="827069"/>
                  <a:pt x="78996" y="836896"/>
                </a:cubicBezTo>
                <a:cubicBezTo>
                  <a:pt x="78103" y="837790"/>
                  <a:pt x="76764" y="837790"/>
                  <a:pt x="75870" y="837790"/>
                </a:cubicBezTo>
                <a:close/>
                <a:moveTo>
                  <a:pt x="257632" y="745772"/>
                </a:moveTo>
                <a:cubicBezTo>
                  <a:pt x="247360" y="727457"/>
                  <a:pt x="239768" y="713610"/>
                  <a:pt x="231283" y="697976"/>
                </a:cubicBezTo>
                <a:cubicBezTo>
                  <a:pt x="170100" y="716737"/>
                  <a:pt x="111597" y="734604"/>
                  <a:pt x="49522" y="753365"/>
                </a:cubicBezTo>
                <a:cubicBezTo>
                  <a:pt x="51755" y="768999"/>
                  <a:pt x="53988" y="781507"/>
                  <a:pt x="55774" y="794014"/>
                </a:cubicBezTo>
                <a:cubicBezTo>
                  <a:pt x="127675" y="788207"/>
                  <a:pt x="189750" y="763192"/>
                  <a:pt x="257632" y="745772"/>
                </a:cubicBezTo>
                <a:close/>
                <a:moveTo>
                  <a:pt x="2042197" y="1448417"/>
                </a:moveTo>
                <a:cubicBezTo>
                  <a:pt x="2043537" y="1492192"/>
                  <a:pt x="2039964" y="1496659"/>
                  <a:pt x="2000218" y="1506040"/>
                </a:cubicBezTo>
                <a:cubicBezTo>
                  <a:pt x="1992179" y="1507827"/>
                  <a:pt x="1984141" y="1509613"/>
                  <a:pt x="1976102" y="1511847"/>
                </a:cubicBezTo>
                <a:cubicBezTo>
                  <a:pt x="1938589" y="1521674"/>
                  <a:pt x="1910454" y="1507827"/>
                  <a:pt x="1903308" y="1471198"/>
                </a:cubicBezTo>
                <a:cubicBezTo>
                  <a:pt x="1891697" y="1413128"/>
                  <a:pt x="1882765" y="1354165"/>
                  <a:pt x="1873387" y="1295648"/>
                </a:cubicBezTo>
                <a:cubicBezTo>
                  <a:pt x="1872047" y="1288501"/>
                  <a:pt x="1872940" y="1281354"/>
                  <a:pt x="1873387" y="1274207"/>
                </a:cubicBezTo>
                <a:cubicBezTo>
                  <a:pt x="1875620" y="1249639"/>
                  <a:pt x="1878746" y="1246066"/>
                  <a:pt x="1902862" y="1242045"/>
                </a:cubicBezTo>
                <a:cubicBezTo>
                  <a:pt x="1926084" y="1238025"/>
                  <a:pt x="1949754" y="1234898"/>
                  <a:pt x="1972976" y="1231771"/>
                </a:cubicBezTo>
                <a:cubicBezTo>
                  <a:pt x="1998878" y="1228645"/>
                  <a:pt x="2016295" y="1242939"/>
                  <a:pt x="2021654" y="1272867"/>
                </a:cubicBezTo>
                <a:cubicBezTo>
                  <a:pt x="2027013" y="1303242"/>
                  <a:pt x="2030586" y="1334064"/>
                  <a:pt x="2034159" y="1364439"/>
                </a:cubicBezTo>
                <a:cubicBezTo>
                  <a:pt x="2037285" y="1393027"/>
                  <a:pt x="2039518" y="1421615"/>
                  <a:pt x="2042197" y="1448417"/>
                </a:cubicBezTo>
                <a:close/>
                <a:moveTo>
                  <a:pt x="1948414" y="1472985"/>
                </a:moveTo>
                <a:cubicBezTo>
                  <a:pt x="1965831" y="1474325"/>
                  <a:pt x="1984587" y="1478345"/>
                  <a:pt x="2002897" y="1462264"/>
                </a:cubicBezTo>
                <a:cubicBezTo>
                  <a:pt x="1996199" y="1401961"/>
                  <a:pt x="1989053" y="1341211"/>
                  <a:pt x="1981908" y="1276440"/>
                </a:cubicBezTo>
                <a:cubicBezTo>
                  <a:pt x="1958239" y="1281354"/>
                  <a:pt x="1938142" y="1285374"/>
                  <a:pt x="1918492" y="1289395"/>
                </a:cubicBezTo>
                <a:cubicBezTo>
                  <a:pt x="1918939" y="1355505"/>
                  <a:pt x="1932783" y="1440376"/>
                  <a:pt x="1948414" y="1472985"/>
                </a:cubicBezTo>
                <a:close/>
                <a:moveTo>
                  <a:pt x="1802379" y="109237"/>
                </a:moveTo>
                <a:cubicBezTo>
                  <a:pt x="1799253" y="127998"/>
                  <a:pt x="1795681" y="146312"/>
                  <a:pt x="1793001" y="165073"/>
                </a:cubicBezTo>
                <a:cubicBezTo>
                  <a:pt x="1789875" y="185621"/>
                  <a:pt x="1776477" y="194555"/>
                  <a:pt x="1758167" y="193661"/>
                </a:cubicBezTo>
                <a:cubicBezTo>
                  <a:pt x="1722440" y="192321"/>
                  <a:pt x="1686713" y="190534"/>
                  <a:pt x="1651879" y="185174"/>
                </a:cubicBezTo>
                <a:cubicBezTo>
                  <a:pt x="1630443" y="182047"/>
                  <a:pt x="1614366" y="151226"/>
                  <a:pt x="1617492" y="125318"/>
                </a:cubicBezTo>
                <a:cubicBezTo>
                  <a:pt x="1620618" y="99409"/>
                  <a:pt x="1624637" y="73501"/>
                  <a:pt x="1629103" y="48040"/>
                </a:cubicBezTo>
                <a:cubicBezTo>
                  <a:pt x="1636249" y="6944"/>
                  <a:pt x="1652326" y="-4670"/>
                  <a:pt x="1693412" y="1584"/>
                </a:cubicBezTo>
                <a:cubicBezTo>
                  <a:pt x="1712169" y="4264"/>
                  <a:pt x="1730925" y="8731"/>
                  <a:pt x="1749236" y="13198"/>
                </a:cubicBezTo>
                <a:cubicBezTo>
                  <a:pt x="1784516" y="22579"/>
                  <a:pt x="1796127" y="35979"/>
                  <a:pt x="1799700" y="73055"/>
                </a:cubicBezTo>
                <a:cubicBezTo>
                  <a:pt x="1801040" y="84669"/>
                  <a:pt x="1799700" y="96729"/>
                  <a:pt x="1799700" y="108790"/>
                </a:cubicBezTo>
                <a:cubicBezTo>
                  <a:pt x="1800593" y="109237"/>
                  <a:pt x="1801486" y="109237"/>
                  <a:pt x="1802379" y="109237"/>
                </a:cubicBezTo>
                <a:close/>
                <a:moveTo>
                  <a:pt x="1667063" y="140058"/>
                </a:moveTo>
                <a:cubicBezTo>
                  <a:pt x="1694752" y="141398"/>
                  <a:pt x="1719761" y="142739"/>
                  <a:pt x="1746556" y="144079"/>
                </a:cubicBezTo>
                <a:cubicBezTo>
                  <a:pt x="1748789" y="124871"/>
                  <a:pt x="1751468" y="109683"/>
                  <a:pt x="1751915" y="94496"/>
                </a:cubicBezTo>
                <a:cubicBezTo>
                  <a:pt x="1753255" y="70821"/>
                  <a:pt x="1748342" y="66354"/>
                  <a:pt x="1723333" y="64568"/>
                </a:cubicBezTo>
                <a:cubicBezTo>
                  <a:pt x="1709489" y="63674"/>
                  <a:pt x="1695645" y="62781"/>
                  <a:pt x="1679121" y="61887"/>
                </a:cubicBezTo>
                <a:cubicBezTo>
                  <a:pt x="1675549" y="85562"/>
                  <a:pt x="1671976" y="108790"/>
                  <a:pt x="1667063" y="140058"/>
                </a:cubicBezTo>
                <a:close/>
                <a:moveTo>
                  <a:pt x="528711" y="1451543"/>
                </a:moveTo>
                <a:cubicBezTo>
                  <a:pt x="530497" y="1489512"/>
                  <a:pt x="512633" y="1508720"/>
                  <a:pt x="489857" y="1522567"/>
                </a:cubicBezTo>
                <a:cubicBezTo>
                  <a:pt x="457256" y="1542222"/>
                  <a:pt x="401433" y="1534181"/>
                  <a:pt x="372851" y="1507827"/>
                </a:cubicBezTo>
                <a:cubicBezTo>
                  <a:pt x="350075" y="1487279"/>
                  <a:pt x="341590" y="1446630"/>
                  <a:pt x="354095" y="1415808"/>
                </a:cubicBezTo>
                <a:cubicBezTo>
                  <a:pt x="368832" y="1380520"/>
                  <a:pt x="390715" y="1365779"/>
                  <a:pt x="428675" y="1367119"/>
                </a:cubicBezTo>
                <a:cubicBezTo>
                  <a:pt x="434480" y="1367119"/>
                  <a:pt x="442966" y="1367566"/>
                  <a:pt x="445199" y="1371139"/>
                </a:cubicBezTo>
                <a:cubicBezTo>
                  <a:pt x="458150" y="1389453"/>
                  <a:pt x="478693" y="1391240"/>
                  <a:pt x="497449" y="1397494"/>
                </a:cubicBezTo>
                <a:cubicBezTo>
                  <a:pt x="526924" y="1408214"/>
                  <a:pt x="528711" y="1433676"/>
                  <a:pt x="528711" y="1451543"/>
                </a:cubicBezTo>
                <a:close/>
                <a:moveTo>
                  <a:pt x="406345" y="1422955"/>
                </a:moveTo>
                <a:cubicBezTo>
                  <a:pt x="389822" y="1462711"/>
                  <a:pt x="388929" y="1473878"/>
                  <a:pt x="401433" y="1486385"/>
                </a:cubicBezTo>
                <a:cubicBezTo>
                  <a:pt x="412598" y="1497553"/>
                  <a:pt x="437160" y="1500233"/>
                  <a:pt x="454577" y="1492639"/>
                </a:cubicBezTo>
                <a:cubicBezTo>
                  <a:pt x="480926" y="1481472"/>
                  <a:pt x="480926" y="1459584"/>
                  <a:pt x="477800" y="1434123"/>
                </a:cubicBezTo>
                <a:cubicBezTo>
                  <a:pt x="455024" y="1430549"/>
                  <a:pt x="432248" y="1426975"/>
                  <a:pt x="406345" y="1422955"/>
                </a:cubicBezTo>
                <a:close/>
                <a:moveTo>
                  <a:pt x="397" y="2170716"/>
                </a:moveTo>
                <a:cubicBezTo>
                  <a:pt x="397" y="2111753"/>
                  <a:pt x="-943" y="2102372"/>
                  <a:pt x="70958" y="2114433"/>
                </a:cubicBezTo>
                <a:cubicBezTo>
                  <a:pt x="112491" y="2121133"/>
                  <a:pt x="121869" y="2134087"/>
                  <a:pt x="121869" y="2172950"/>
                </a:cubicBezTo>
                <a:cubicBezTo>
                  <a:pt x="121869" y="2234146"/>
                  <a:pt x="121869" y="2234146"/>
                  <a:pt x="56220" y="2242633"/>
                </a:cubicBezTo>
                <a:cubicBezTo>
                  <a:pt x="24066" y="2246654"/>
                  <a:pt x="3076" y="2230573"/>
                  <a:pt x="397" y="2199304"/>
                </a:cubicBezTo>
                <a:cubicBezTo>
                  <a:pt x="-496" y="2189924"/>
                  <a:pt x="397" y="2180543"/>
                  <a:pt x="397" y="2170716"/>
                </a:cubicBezTo>
                <a:close/>
                <a:moveTo>
                  <a:pt x="75870" y="2200198"/>
                </a:moveTo>
                <a:cubicBezTo>
                  <a:pt x="84802" y="2159549"/>
                  <a:pt x="84802" y="2159549"/>
                  <a:pt x="46842" y="2157315"/>
                </a:cubicBezTo>
                <a:cubicBezTo>
                  <a:pt x="47735" y="2172056"/>
                  <a:pt x="48628" y="2186350"/>
                  <a:pt x="49522" y="2200198"/>
                </a:cubicBezTo>
                <a:cubicBezTo>
                  <a:pt x="60240" y="2200198"/>
                  <a:pt x="67385" y="2200198"/>
                  <a:pt x="75870" y="22001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 txBox="1"/>
          <p:nvPr/>
        </p:nvSpPr>
        <p:spPr>
          <a:xfrm>
            <a:off x="1005095" y="1963209"/>
            <a:ext cx="3567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96" name="Google Shape;296;p26"/>
          <p:cNvSpPr/>
          <p:nvPr/>
        </p:nvSpPr>
        <p:spPr>
          <a:xfrm rot="1100666">
            <a:off x="2938711" y="-111334"/>
            <a:ext cx="3267974" cy="779821"/>
          </a:xfrm>
          <a:custGeom>
            <a:rect b="b" l="l" r="r" t="t"/>
            <a:pathLst>
              <a:path extrusionOk="0" h="1558299" w="6530318">
                <a:moveTo>
                  <a:pt x="4927686" y="709380"/>
                </a:moveTo>
                <a:cubicBezTo>
                  <a:pt x="4838659" y="840080"/>
                  <a:pt x="4750578" y="959889"/>
                  <a:pt x="4684281" y="1094851"/>
                </a:cubicBezTo>
                <a:cubicBezTo>
                  <a:pt x="4644502" y="1176302"/>
                  <a:pt x="4607566" y="1260120"/>
                  <a:pt x="4548845" y="1332100"/>
                </a:cubicBezTo>
                <a:cubicBezTo>
                  <a:pt x="4506225" y="1384191"/>
                  <a:pt x="4481601" y="1391768"/>
                  <a:pt x="4434719" y="1343465"/>
                </a:cubicBezTo>
                <a:cubicBezTo>
                  <a:pt x="4346639" y="1252543"/>
                  <a:pt x="4259505" y="1160674"/>
                  <a:pt x="4174739" y="1066911"/>
                </a:cubicBezTo>
                <a:cubicBezTo>
                  <a:pt x="4099918" y="984040"/>
                  <a:pt x="4028885" y="897380"/>
                  <a:pt x="3953591" y="809299"/>
                </a:cubicBezTo>
                <a:cubicBezTo>
                  <a:pt x="3927072" y="837712"/>
                  <a:pt x="3901500" y="863758"/>
                  <a:pt x="3877823" y="891697"/>
                </a:cubicBezTo>
                <a:cubicBezTo>
                  <a:pt x="3788321" y="999667"/>
                  <a:pt x="3699294" y="1108584"/>
                  <a:pt x="3610266" y="1217501"/>
                </a:cubicBezTo>
                <a:cubicBezTo>
                  <a:pt x="3565752" y="1271959"/>
                  <a:pt x="3523606" y="1328312"/>
                  <a:pt x="3477198" y="1380876"/>
                </a:cubicBezTo>
                <a:cubicBezTo>
                  <a:pt x="3439788" y="1422548"/>
                  <a:pt x="3397168" y="1459012"/>
                  <a:pt x="3356916" y="1497843"/>
                </a:cubicBezTo>
                <a:cubicBezTo>
                  <a:pt x="3326609" y="1526730"/>
                  <a:pt x="3296301" y="1514417"/>
                  <a:pt x="3272624" y="1492634"/>
                </a:cubicBezTo>
                <a:cubicBezTo>
                  <a:pt x="3263626" y="1484584"/>
                  <a:pt x="3254155" y="1475586"/>
                  <a:pt x="3247525" y="1465642"/>
                </a:cubicBezTo>
                <a:cubicBezTo>
                  <a:pt x="3178387" y="1361934"/>
                  <a:pt x="3108301" y="1258700"/>
                  <a:pt x="3051949" y="1146468"/>
                </a:cubicBezTo>
                <a:cubicBezTo>
                  <a:pt x="3003173" y="1049390"/>
                  <a:pt x="2971445" y="948050"/>
                  <a:pt x="2944453" y="844342"/>
                </a:cubicBezTo>
                <a:cubicBezTo>
                  <a:pt x="2943979" y="841501"/>
                  <a:pt x="2939717" y="839607"/>
                  <a:pt x="2935455" y="835345"/>
                </a:cubicBezTo>
                <a:cubicBezTo>
                  <a:pt x="2930720" y="838660"/>
                  <a:pt x="2924563" y="841501"/>
                  <a:pt x="2920301" y="845763"/>
                </a:cubicBezTo>
                <a:cubicBezTo>
                  <a:pt x="2835536" y="941420"/>
                  <a:pt x="2746508" y="1033763"/>
                  <a:pt x="2670740" y="1137944"/>
                </a:cubicBezTo>
                <a:cubicBezTo>
                  <a:pt x="2624332" y="1201400"/>
                  <a:pt x="2571767" y="1260594"/>
                  <a:pt x="2516836" y="1316946"/>
                </a:cubicBezTo>
                <a:cubicBezTo>
                  <a:pt x="2487002" y="1348201"/>
                  <a:pt x="2448644" y="1372352"/>
                  <a:pt x="2411234" y="1395082"/>
                </a:cubicBezTo>
                <a:cubicBezTo>
                  <a:pt x="2370982" y="1419707"/>
                  <a:pt x="2328362" y="1412130"/>
                  <a:pt x="2296161" y="1377561"/>
                </a:cubicBezTo>
                <a:cubicBezTo>
                  <a:pt x="2259224" y="1337309"/>
                  <a:pt x="2222760" y="1297057"/>
                  <a:pt x="2189611" y="1253491"/>
                </a:cubicBezTo>
                <a:cubicBezTo>
                  <a:pt x="2111475" y="1151203"/>
                  <a:pt x="2033813" y="1048916"/>
                  <a:pt x="1960413" y="943314"/>
                </a:cubicBezTo>
                <a:cubicBezTo>
                  <a:pt x="1927737" y="895959"/>
                  <a:pt x="1905007" y="841501"/>
                  <a:pt x="1878488" y="789884"/>
                </a:cubicBezTo>
                <a:cubicBezTo>
                  <a:pt x="1867123" y="768100"/>
                  <a:pt x="1856705" y="746317"/>
                  <a:pt x="1843445" y="720272"/>
                </a:cubicBezTo>
                <a:cubicBezTo>
                  <a:pt x="1833027" y="731163"/>
                  <a:pt x="1824503" y="737793"/>
                  <a:pt x="1819768" y="746317"/>
                </a:cubicBezTo>
                <a:cubicBezTo>
                  <a:pt x="1748735" y="871808"/>
                  <a:pt x="1652130" y="981198"/>
                  <a:pt x="1593884" y="1114266"/>
                </a:cubicBezTo>
                <a:cubicBezTo>
                  <a:pt x="1562629" y="1185773"/>
                  <a:pt x="1524272" y="1252070"/>
                  <a:pt x="1471234" y="1309370"/>
                </a:cubicBezTo>
                <a:cubicBezTo>
                  <a:pt x="1446136" y="1336362"/>
                  <a:pt x="1418670" y="1361460"/>
                  <a:pt x="1392624" y="1387032"/>
                </a:cubicBezTo>
                <a:cubicBezTo>
                  <a:pt x="1373682" y="1405501"/>
                  <a:pt x="1350952" y="1407868"/>
                  <a:pt x="1329642" y="1393662"/>
                </a:cubicBezTo>
                <a:cubicBezTo>
                  <a:pt x="1288917" y="1366196"/>
                  <a:pt x="1247718" y="1338730"/>
                  <a:pt x="1211254" y="1306528"/>
                </a:cubicBezTo>
                <a:cubicBezTo>
                  <a:pt x="1134539" y="1239284"/>
                  <a:pt x="1057823" y="1172040"/>
                  <a:pt x="985844" y="1099586"/>
                </a:cubicBezTo>
                <a:cubicBezTo>
                  <a:pt x="900604" y="1013874"/>
                  <a:pt x="799738" y="941894"/>
                  <a:pt x="738176" y="834398"/>
                </a:cubicBezTo>
                <a:cubicBezTo>
                  <a:pt x="736755" y="832030"/>
                  <a:pt x="732493" y="831083"/>
                  <a:pt x="726337" y="828241"/>
                </a:cubicBezTo>
                <a:cubicBezTo>
                  <a:pt x="708816" y="868493"/>
                  <a:pt x="689400" y="907324"/>
                  <a:pt x="674720" y="948050"/>
                </a:cubicBezTo>
                <a:cubicBezTo>
                  <a:pt x="620262" y="1100060"/>
                  <a:pt x="568171" y="1253017"/>
                  <a:pt x="513239" y="1405027"/>
                </a:cubicBezTo>
                <a:cubicBezTo>
                  <a:pt x="498559" y="1446226"/>
                  <a:pt x="479143" y="1486004"/>
                  <a:pt x="458781" y="1524362"/>
                </a:cubicBezTo>
                <a:cubicBezTo>
                  <a:pt x="437944" y="1563667"/>
                  <a:pt x="410478" y="1569823"/>
                  <a:pt x="379224" y="1537621"/>
                </a:cubicBezTo>
                <a:cubicBezTo>
                  <a:pt x="323819" y="1481269"/>
                  <a:pt x="266045" y="1425390"/>
                  <a:pt x="221531" y="1360987"/>
                </a:cubicBezTo>
                <a:cubicBezTo>
                  <a:pt x="148131" y="1255858"/>
                  <a:pt x="83728" y="1144100"/>
                  <a:pt x="17431" y="1034236"/>
                </a:cubicBezTo>
                <a:cubicBezTo>
                  <a:pt x="-10509" y="988302"/>
                  <a:pt x="-5773" y="975989"/>
                  <a:pt x="38267" y="942841"/>
                </a:cubicBezTo>
                <a:cubicBezTo>
                  <a:pt x="113088" y="886962"/>
                  <a:pt x="195960" y="847183"/>
                  <a:pt x="283093" y="812614"/>
                </a:cubicBezTo>
                <a:cubicBezTo>
                  <a:pt x="444574" y="748685"/>
                  <a:pt x="612211" y="716010"/>
                  <a:pt x="781743" y="689491"/>
                </a:cubicBezTo>
                <a:cubicBezTo>
                  <a:pt x="876927" y="674337"/>
                  <a:pt x="972111" y="659184"/>
                  <a:pt x="1068242" y="649712"/>
                </a:cubicBezTo>
                <a:cubicBezTo>
                  <a:pt x="1180947" y="638347"/>
                  <a:pt x="1294599" y="631718"/>
                  <a:pt x="1407778" y="626035"/>
                </a:cubicBezTo>
                <a:cubicBezTo>
                  <a:pt x="1537058" y="619405"/>
                  <a:pt x="1666337" y="614670"/>
                  <a:pt x="1795143" y="612776"/>
                </a:cubicBezTo>
                <a:cubicBezTo>
                  <a:pt x="1860020" y="611828"/>
                  <a:pt x="1924896" y="619405"/>
                  <a:pt x="1989773" y="622247"/>
                </a:cubicBezTo>
                <a:cubicBezTo>
                  <a:pt x="2012030" y="623194"/>
                  <a:pt x="2034287" y="623194"/>
                  <a:pt x="2056543" y="623194"/>
                </a:cubicBezTo>
                <a:cubicBezTo>
                  <a:pt x="2068856" y="623194"/>
                  <a:pt x="2081168" y="622247"/>
                  <a:pt x="2093481" y="623194"/>
                </a:cubicBezTo>
                <a:cubicBezTo>
                  <a:pt x="2205239" y="629823"/>
                  <a:pt x="2316997" y="635506"/>
                  <a:pt x="2428755" y="644030"/>
                </a:cubicBezTo>
                <a:cubicBezTo>
                  <a:pt x="2540513" y="652554"/>
                  <a:pt x="2651798" y="665813"/>
                  <a:pt x="2763556" y="673390"/>
                </a:cubicBezTo>
                <a:cubicBezTo>
                  <a:pt x="2827959" y="678126"/>
                  <a:pt x="2893309" y="675758"/>
                  <a:pt x="2958186" y="677652"/>
                </a:cubicBezTo>
                <a:cubicBezTo>
                  <a:pt x="3078941" y="680493"/>
                  <a:pt x="3200170" y="684282"/>
                  <a:pt x="3320926" y="687597"/>
                </a:cubicBezTo>
                <a:cubicBezTo>
                  <a:pt x="3420372" y="690438"/>
                  <a:pt x="3519818" y="693753"/>
                  <a:pt x="3619263" y="694700"/>
                </a:cubicBezTo>
                <a:cubicBezTo>
                  <a:pt x="3686034" y="695173"/>
                  <a:pt x="3752805" y="693279"/>
                  <a:pt x="3819102" y="688070"/>
                </a:cubicBezTo>
                <a:cubicBezTo>
                  <a:pt x="3939384" y="679073"/>
                  <a:pt x="4059193" y="666287"/>
                  <a:pt x="4179001" y="655869"/>
                </a:cubicBezTo>
                <a:cubicBezTo>
                  <a:pt x="4297863" y="645451"/>
                  <a:pt x="4416724" y="636927"/>
                  <a:pt x="4535112" y="624614"/>
                </a:cubicBezTo>
                <a:cubicBezTo>
                  <a:pt x="4613248" y="616090"/>
                  <a:pt x="4691384" y="601884"/>
                  <a:pt x="4769046" y="590045"/>
                </a:cubicBezTo>
                <a:cubicBezTo>
                  <a:pt x="4828240" y="581048"/>
                  <a:pt x="4886961" y="572997"/>
                  <a:pt x="4945681" y="562106"/>
                </a:cubicBezTo>
                <a:cubicBezTo>
                  <a:pt x="5043706" y="544111"/>
                  <a:pt x="5141732" y="527063"/>
                  <a:pt x="5238336" y="504332"/>
                </a:cubicBezTo>
                <a:cubicBezTo>
                  <a:pt x="5344412" y="479708"/>
                  <a:pt x="5449540" y="450821"/>
                  <a:pt x="5554668" y="420987"/>
                </a:cubicBezTo>
                <a:cubicBezTo>
                  <a:pt x="5662638" y="389733"/>
                  <a:pt x="5769661" y="357058"/>
                  <a:pt x="5876210" y="321068"/>
                </a:cubicBezTo>
                <a:cubicBezTo>
                  <a:pt x="5980865" y="286025"/>
                  <a:pt x="6085520" y="249088"/>
                  <a:pt x="6187807" y="207416"/>
                </a:cubicBezTo>
                <a:cubicBezTo>
                  <a:pt x="6265943" y="175688"/>
                  <a:pt x="6341711" y="138751"/>
                  <a:pt x="6402326" y="76242"/>
                </a:cubicBezTo>
                <a:cubicBezTo>
                  <a:pt x="6430739" y="46882"/>
                  <a:pt x="6465782" y="23678"/>
                  <a:pt x="6495142" y="0"/>
                </a:cubicBezTo>
                <a:cubicBezTo>
                  <a:pt x="6527817" y="15154"/>
                  <a:pt x="6531131" y="36463"/>
                  <a:pt x="6530185" y="60615"/>
                </a:cubicBezTo>
                <a:cubicBezTo>
                  <a:pt x="6527343" y="134489"/>
                  <a:pt x="6528764" y="208836"/>
                  <a:pt x="6520714" y="282237"/>
                </a:cubicBezTo>
                <a:cubicBezTo>
                  <a:pt x="6499404" y="484917"/>
                  <a:pt x="6474305" y="687597"/>
                  <a:pt x="6450154" y="890277"/>
                </a:cubicBezTo>
                <a:cubicBezTo>
                  <a:pt x="6447313" y="913007"/>
                  <a:pt x="6443998" y="935738"/>
                  <a:pt x="6439263" y="957994"/>
                </a:cubicBezTo>
                <a:cubicBezTo>
                  <a:pt x="6432160" y="992090"/>
                  <a:pt x="6409429" y="1001088"/>
                  <a:pt x="6381963" y="979304"/>
                </a:cubicBezTo>
                <a:cubicBezTo>
                  <a:pt x="6347394" y="952312"/>
                  <a:pt x="6314245" y="923899"/>
                  <a:pt x="6281097" y="894539"/>
                </a:cubicBezTo>
                <a:cubicBezTo>
                  <a:pt x="6204855" y="826821"/>
                  <a:pt x="6129087" y="758629"/>
                  <a:pt x="6053792" y="689964"/>
                </a:cubicBezTo>
                <a:cubicBezTo>
                  <a:pt x="5996966" y="638347"/>
                  <a:pt x="5940613" y="585783"/>
                  <a:pt x="5881419" y="531798"/>
                </a:cubicBezTo>
                <a:cubicBezTo>
                  <a:pt x="5847797" y="556423"/>
                  <a:pt x="5842114" y="599042"/>
                  <a:pt x="5826014" y="634085"/>
                </a:cubicBezTo>
                <a:cubicBezTo>
                  <a:pt x="5773449" y="749158"/>
                  <a:pt x="5725620" y="866599"/>
                  <a:pt x="5675898" y="983093"/>
                </a:cubicBezTo>
                <a:cubicBezTo>
                  <a:pt x="5653641" y="1034710"/>
                  <a:pt x="5632331" y="1086800"/>
                  <a:pt x="5608180" y="1137944"/>
                </a:cubicBezTo>
                <a:cubicBezTo>
                  <a:pt x="5594447" y="1166357"/>
                  <a:pt x="5576925" y="1192876"/>
                  <a:pt x="5558931" y="1218921"/>
                </a:cubicBezTo>
                <a:cubicBezTo>
                  <a:pt x="5536200" y="1252070"/>
                  <a:pt x="5519152" y="1255385"/>
                  <a:pt x="5483636" y="1235022"/>
                </a:cubicBezTo>
                <a:cubicBezTo>
                  <a:pt x="5394134" y="1183878"/>
                  <a:pt x="5318366" y="1115687"/>
                  <a:pt x="5243545" y="1046075"/>
                </a:cubicBezTo>
                <a:cubicBezTo>
                  <a:pt x="5176774" y="984040"/>
                  <a:pt x="5106689" y="925319"/>
                  <a:pt x="5041812" y="861390"/>
                </a:cubicBezTo>
                <a:cubicBezTo>
                  <a:pt x="5007243" y="827294"/>
                  <a:pt x="4979303" y="786095"/>
                  <a:pt x="4948996" y="747264"/>
                </a:cubicBezTo>
                <a:cubicBezTo>
                  <a:pt x="4942366" y="737793"/>
                  <a:pt x="4937631" y="726428"/>
                  <a:pt x="4927686" y="709380"/>
                </a:cubicBezTo>
                <a:close/>
                <a:moveTo>
                  <a:pt x="1924896" y="716957"/>
                </a:moveTo>
                <a:cubicBezTo>
                  <a:pt x="1951415" y="769047"/>
                  <a:pt x="1968936" y="813088"/>
                  <a:pt x="1994508" y="851919"/>
                </a:cubicBezTo>
                <a:cubicBezTo>
                  <a:pt x="2040916" y="922478"/>
                  <a:pt x="2091113" y="990196"/>
                  <a:pt x="2140836" y="1058387"/>
                </a:cubicBezTo>
                <a:cubicBezTo>
                  <a:pt x="2188664" y="1123737"/>
                  <a:pt x="2236020" y="1189088"/>
                  <a:pt x="2287163" y="1251596"/>
                </a:cubicBezTo>
                <a:cubicBezTo>
                  <a:pt x="2339254" y="1315999"/>
                  <a:pt x="2345410" y="1315052"/>
                  <a:pt x="2421652" y="1263909"/>
                </a:cubicBezTo>
                <a:cubicBezTo>
                  <a:pt x="2423072" y="1262962"/>
                  <a:pt x="2424493" y="1262015"/>
                  <a:pt x="2425914" y="1260594"/>
                </a:cubicBezTo>
                <a:cubicBezTo>
                  <a:pt x="2488422" y="1202347"/>
                  <a:pt x="2545249" y="1138418"/>
                  <a:pt x="2600181" y="1072594"/>
                </a:cubicBezTo>
                <a:cubicBezTo>
                  <a:pt x="2646115" y="1017662"/>
                  <a:pt x="2696785" y="966518"/>
                  <a:pt x="2744614" y="913007"/>
                </a:cubicBezTo>
                <a:cubicBezTo>
                  <a:pt x="2783919" y="869440"/>
                  <a:pt x="2822276" y="824926"/>
                  <a:pt x="2865369" y="776624"/>
                </a:cubicBezTo>
                <a:cubicBezTo>
                  <a:pt x="2549984" y="756262"/>
                  <a:pt x="2243596" y="736846"/>
                  <a:pt x="1924896" y="716957"/>
                </a:cubicBezTo>
                <a:close/>
                <a:moveTo>
                  <a:pt x="1325854" y="1295163"/>
                </a:moveTo>
                <a:cubicBezTo>
                  <a:pt x="1382206" y="1244967"/>
                  <a:pt x="1436665" y="1206135"/>
                  <a:pt x="1469813" y="1145521"/>
                </a:cubicBezTo>
                <a:cubicBezTo>
                  <a:pt x="1494911" y="1099113"/>
                  <a:pt x="1519062" y="1052231"/>
                  <a:pt x="1547476" y="1008191"/>
                </a:cubicBezTo>
                <a:cubicBezTo>
                  <a:pt x="1583465" y="952312"/>
                  <a:pt x="1622770" y="898327"/>
                  <a:pt x="1660654" y="843395"/>
                </a:cubicBezTo>
                <a:cubicBezTo>
                  <a:pt x="1688120" y="803617"/>
                  <a:pt x="1715586" y="763838"/>
                  <a:pt x="1748262" y="716957"/>
                </a:cubicBezTo>
                <a:cubicBezTo>
                  <a:pt x="1427194" y="706065"/>
                  <a:pt x="1119385" y="743476"/>
                  <a:pt x="798317" y="782307"/>
                </a:cubicBezTo>
                <a:cubicBezTo>
                  <a:pt x="956010" y="982619"/>
                  <a:pt x="1144483" y="1131314"/>
                  <a:pt x="1325854" y="1295163"/>
                </a:cubicBezTo>
                <a:close/>
                <a:moveTo>
                  <a:pt x="5831696" y="410096"/>
                </a:moveTo>
                <a:cubicBezTo>
                  <a:pt x="5557036" y="515697"/>
                  <a:pt x="5277641" y="593360"/>
                  <a:pt x="4985933" y="648765"/>
                </a:cubicBezTo>
                <a:cubicBezTo>
                  <a:pt x="5009137" y="689491"/>
                  <a:pt x="5033288" y="727848"/>
                  <a:pt x="5065964" y="759103"/>
                </a:cubicBezTo>
                <a:cubicBezTo>
                  <a:pt x="5120422" y="811194"/>
                  <a:pt x="5176301" y="862337"/>
                  <a:pt x="5232180" y="913007"/>
                </a:cubicBezTo>
                <a:cubicBezTo>
                  <a:pt x="5310316" y="983566"/>
                  <a:pt x="5388452" y="1054599"/>
                  <a:pt x="5467535" y="1124211"/>
                </a:cubicBezTo>
                <a:cubicBezTo>
                  <a:pt x="5501631" y="1154045"/>
                  <a:pt x="5508260" y="1151203"/>
                  <a:pt x="5527202" y="1110478"/>
                </a:cubicBezTo>
                <a:cubicBezTo>
                  <a:pt x="5580240" y="995879"/>
                  <a:pt x="5634225" y="881279"/>
                  <a:pt x="5686789" y="766680"/>
                </a:cubicBezTo>
                <a:cubicBezTo>
                  <a:pt x="5695787" y="747738"/>
                  <a:pt x="5700996" y="726901"/>
                  <a:pt x="5709520" y="707959"/>
                </a:cubicBezTo>
                <a:cubicBezTo>
                  <a:pt x="5742195" y="636453"/>
                  <a:pt x="5777711" y="565894"/>
                  <a:pt x="5808492" y="493441"/>
                </a:cubicBezTo>
                <a:cubicBezTo>
                  <a:pt x="5819384" y="469289"/>
                  <a:pt x="5846376" y="448927"/>
                  <a:pt x="5831696" y="410096"/>
                </a:cubicBezTo>
                <a:close/>
                <a:moveTo>
                  <a:pt x="3005067" y="784675"/>
                </a:moveTo>
                <a:cubicBezTo>
                  <a:pt x="3040110" y="961309"/>
                  <a:pt x="3203012" y="1286639"/>
                  <a:pt x="3305772" y="1383717"/>
                </a:cubicBezTo>
                <a:cubicBezTo>
                  <a:pt x="3325661" y="1366196"/>
                  <a:pt x="3347918" y="1349622"/>
                  <a:pt x="3366387" y="1330206"/>
                </a:cubicBezTo>
                <a:cubicBezTo>
                  <a:pt x="3431263" y="1261067"/>
                  <a:pt x="3494719" y="1190982"/>
                  <a:pt x="3559122" y="1120896"/>
                </a:cubicBezTo>
                <a:cubicBezTo>
                  <a:pt x="3645782" y="1026659"/>
                  <a:pt x="3732916" y="932423"/>
                  <a:pt x="3819102" y="837712"/>
                </a:cubicBezTo>
                <a:cubicBezTo>
                  <a:pt x="3832362" y="823032"/>
                  <a:pt x="3842780" y="805037"/>
                  <a:pt x="3858407" y="782780"/>
                </a:cubicBezTo>
                <a:cubicBezTo>
                  <a:pt x="3569067" y="799828"/>
                  <a:pt x="3289198" y="790357"/>
                  <a:pt x="3005067" y="784675"/>
                </a:cubicBezTo>
                <a:close/>
                <a:moveTo>
                  <a:pt x="4846709" y="680493"/>
                </a:moveTo>
                <a:cubicBezTo>
                  <a:pt x="4570629" y="713642"/>
                  <a:pt x="4306860" y="745370"/>
                  <a:pt x="4040724" y="777571"/>
                </a:cubicBezTo>
                <a:cubicBezTo>
                  <a:pt x="4042145" y="781360"/>
                  <a:pt x="4043566" y="788463"/>
                  <a:pt x="4046880" y="793672"/>
                </a:cubicBezTo>
                <a:cubicBezTo>
                  <a:pt x="4098024" y="868967"/>
                  <a:pt x="4159112" y="936211"/>
                  <a:pt x="4221621" y="1002508"/>
                </a:cubicBezTo>
                <a:cubicBezTo>
                  <a:pt x="4266135" y="1049390"/>
                  <a:pt x="4309702" y="1097692"/>
                  <a:pt x="4355163" y="1144574"/>
                </a:cubicBezTo>
                <a:cubicBezTo>
                  <a:pt x="4392573" y="1182931"/>
                  <a:pt x="4431878" y="1219868"/>
                  <a:pt x="4475918" y="1262962"/>
                </a:cubicBezTo>
                <a:cubicBezTo>
                  <a:pt x="4596674" y="1083012"/>
                  <a:pt x="4687596" y="892644"/>
                  <a:pt x="4818769" y="728322"/>
                </a:cubicBezTo>
                <a:cubicBezTo>
                  <a:pt x="4828240" y="716483"/>
                  <a:pt x="4834397" y="702277"/>
                  <a:pt x="4846709" y="680493"/>
                </a:cubicBezTo>
                <a:close/>
                <a:moveTo>
                  <a:pt x="6386698" y="877017"/>
                </a:moveTo>
                <a:cubicBezTo>
                  <a:pt x="6428844" y="609461"/>
                  <a:pt x="6470517" y="355637"/>
                  <a:pt x="6477147" y="90922"/>
                </a:cubicBezTo>
                <a:cubicBezTo>
                  <a:pt x="6434053" y="120756"/>
                  <a:pt x="6399011" y="146801"/>
                  <a:pt x="6362547" y="170005"/>
                </a:cubicBezTo>
                <a:cubicBezTo>
                  <a:pt x="6245107" y="244826"/>
                  <a:pt x="6121036" y="305441"/>
                  <a:pt x="5989389" y="350902"/>
                </a:cubicBezTo>
                <a:cubicBezTo>
                  <a:pt x="5957661" y="361793"/>
                  <a:pt x="5927353" y="378368"/>
                  <a:pt x="5896099" y="392101"/>
                </a:cubicBezTo>
                <a:cubicBezTo>
                  <a:pt x="5964764" y="490126"/>
                  <a:pt x="6053792" y="559738"/>
                  <a:pt x="6134296" y="637400"/>
                </a:cubicBezTo>
                <a:cubicBezTo>
                  <a:pt x="6214799" y="714589"/>
                  <a:pt x="6296250" y="791304"/>
                  <a:pt x="6386698" y="877017"/>
                </a:cubicBezTo>
                <a:close/>
                <a:moveTo>
                  <a:pt x="77572" y="1017188"/>
                </a:moveTo>
                <a:cubicBezTo>
                  <a:pt x="96987" y="1045128"/>
                  <a:pt x="111667" y="1066911"/>
                  <a:pt x="126348" y="1088221"/>
                </a:cubicBezTo>
                <a:cubicBezTo>
                  <a:pt x="194539" y="1186246"/>
                  <a:pt x="261783" y="1284745"/>
                  <a:pt x="330922" y="1381823"/>
                </a:cubicBezTo>
                <a:cubicBezTo>
                  <a:pt x="345128" y="1402186"/>
                  <a:pt x="365965" y="1417339"/>
                  <a:pt x="387274" y="1438649"/>
                </a:cubicBezTo>
                <a:cubicBezTo>
                  <a:pt x="473934" y="1226972"/>
                  <a:pt x="557279" y="1023345"/>
                  <a:pt x="642992" y="813561"/>
                </a:cubicBezTo>
                <a:cubicBezTo>
                  <a:pt x="441259" y="850025"/>
                  <a:pt x="251839" y="906851"/>
                  <a:pt x="77572" y="10171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0714" y="0"/>
            <a:ext cx="3433287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7"/>
          <p:cNvGrpSpPr/>
          <p:nvPr/>
        </p:nvGrpSpPr>
        <p:grpSpPr>
          <a:xfrm>
            <a:off x="2088953" y="1997268"/>
            <a:ext cx="4966088" cy="1136331"/>
            <a:chOff x="0" y="-85725"/>
            <a:chExt cx="13242900" cy="3030217"/>
          </a:xfrm>
        </p:grpSpPr>
        <p:sp>
          <p:nvSpPr>
            <p:cNvPr id="303" name="Google Shape;303;p27"/>
            <p:cNvSpPr txBox="1"/>
            <p:nvPr/>
          </p:nvSpPr>
          <p:spPr>
            <a:xfrm>
              <a:off x="0" y="-85725"/>
              <a:ext cx="13242900" cy="19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7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123,456,789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04" name="Google Shape;304;p27"/>
            <p:cNvSpPr txBox="1"/>
            <p:nvPr/>
          </p:nvSpPr>
          <p:spPr>
            <a:xfrm>
              <a:off x="0" y="2369992"/>
              <a:ext cx="13242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05" name="Google Shape;305;p27"/>
          <p:cNvSpPr/>
          <p:nvPr/>
        </p:nvSpPr>
        <p:spPr>
          <a:xfrm>
            <a:off x="30" y="514472"/>
            <a:ext cx="1233783" cy="1390868"/>
          </a:xfrm>
          <a:custGeom>
            <a:rect b="b" l="l" r="r" t="t"/>
            <a:pathLst>
              <a:path extrusionOk="0" h="2781736" w="2467566">
                <a:moveTo>
                  <a:pt x="1733510" y="959834"/>
                </a:moveTo>
                <a:cubicBezTo>
                  <a:pt x="1745380" y="1014881"/>
                  <a:pt x="1755632" y="1065610"/>
                  <a:pt x="1766962" y="1115800"/>
                </a:cubicBezTo>
                <a:cubicBezTo>
                  <a:pt x="1774516" y="1149259"/>
                  <a:pt x="1783149" y="1182719"/>
                  <a:pt x="1790703" y="1216179"/>
                </a:cubicBezTo>
                <a:cubicBezTo>
                  <a:pt x="1793400" y="1229131"/>
                  <a:pt x="1796638" y="1243162"/>
                  <a:pt x="1781530" y="1250178"/>
                </a:cubicBezTo>
                <a:cubicBezTo>
                  <a:pt x="1765344" y="1257734"/>
                  <a:pt x="1752934" y="1246940"/>
                  <a:pt x="1745380" y="1234528"/>
                </a:cubicBezTo>
                <a:cubicBezTo>
                  <a:pt x="1716784" y="1189735"/>
                  <a:pt x="1688188" y="1144942"/>
                  <a:pt x="1662830" y="1098530"/>
                </a:cubicBezTo>
                <a:cubicBezTo>
                  <a:pt x="1643406" y="1062372"/>
                  <a:pt x="1628838" y="1022976"/>
                  <a:pt x="1609954" y="978722"/>
                </a:cubicBezTo>
                <a:cubicBezTo>
                  <a:pt x="1598623" y="992214"/>
                  <a:pt x="1589451" y="1002468"/>
                  <a:pt x="1581897" y="1013262"/>
                </a:cubicBezTo>
                <a:cubicBezTo>
                  <a:pt x="1533338" y="1089356"/>
                  <a:pt x="1485318" y="1165449"/>
                  <a:pt x="1437298" y="1241543"/>
                </a:cubicBezTo>
                <a:cubicBezTo>
                  <a:pt x="1428126" y="1256115"/>
                  <a:pt x="1421112" y="1274463"/>
                  <a:pt x="1398451" y="1265289"/>
                </a:cubicBezTo>
                <a:cubicBezTo>
                  <a:pt x="1381185" y="1258813"/>
                  <a:pt x="1369315" y="1237226"/>
                  <a:pt x="1373092" y="1215099"/>
                </a:cubicBezTo>
                <a:cubicBezTo>
                  <a:pt x="1380106" y="1172465"/>
                  <a:pt x="1385501" y="1129291"/>
                  <a:pt x="1397371" y="1088276"/>
                </a:cubicBezTo>
                <a:cubicBezTo>
                  <a:pt x="1411939" y="1038626"/>
                  <a:pt x="1432982" y="991135"/>
                  <a:pt x="1450787" y="943104"/>
                </a:cubicBezTo>
                <a:cubicBezTo>
                  <a:pt x="1454024" y="933930"/>
                  <a:pt x="1456722" y="924755"/>
                  <a:pt x="1461038" y="912343"/>
                </a:cubicBezTo>
                <a:cubicBezTo>
                  <a:pt x="1439456" y="903708"/>
                  <a:pt x="1419493" y="896692"/>
                  <a:pt x="1400609" y="887518"/>
                </a:cubicBezTo>
                <a:cubicBezTo>
                  <a:pt x="1382804" y="878343"/>
                  <a:pt x="1360143" y="868629"/>
                  <a:pt x="1364999" y="844344"/>
                </a:cubicBezTo>
                <a:cubicBezTo>
                  <a:pt x="1370394" y="817900"/>
                  <a:pt x="1395753" y="824376"/>
                  <a:pt x="1415177" y="824376"/>
                </a:cubicBezTo>
                <a:cubicBezTo>
                  <a:pt x="1453485" y="823836"/>
                  <a:pt x="1492332" y="824376"/>
                  <a:pt x="1531180" y="824376"/>
                </a:cubicBezTo>
                <a:cubicBezTo>
                  <a:pt x="1548985" y="716981"/>
                  <a:pt x="1573264" y="617681"/>
                  <a:pt x="1610493" y="522159"/>
                </a:cubicBezTo>
                <a:cubicBezTo>
                  <a:pt x="1639089" y="515683"/>
                  <a:pt x="1654197" y="529175"/>
                  <a:pt x="1661211" y="552381"/>
                </a:cubicBezTo>
                <a:cubicBezTo>
                  <a:pt x="1672002" y="586380"/>
                  <a:pt x="1680095" y="621459"/>
                  <a:pt x="1690346" y="655998"/>
                </a:cubicBezTo>
                <a:cubicBezTo>
                  <a:pt x="1701677" y="695934"/>
                  <a:pt x="1714087" y="735869"/>
                  <a:pt x="1726496" y="775266"/>
                </a:cubicBezTo>
                <a:cubicBezTo>
                  <a:pt x="1728654" y="781742"/>
                  <a:pt x="1732971" y="787678"/>
                  <a:pt x="1735669" y="792535"/>
                </a:cubicBezTo>
                <a:cubicBezTo>
                  <a:pt x="1777214" y="796853"/>
                  <a:pt x="1817140" y="799551"/>
                  <a:pt x="1857067" y="804948"/>
                </a:cubicBezTo>
                <a:cubicBezTo>
                  <a:pt x="1882426" y="808725"/>
                  <a:pt x="1907785" y="815202"/>
                  <a:pt x="1932604" y="821678"/>
                </a:cubicBezTo>
                <a:cubicBezTo>
                  <a:pt x="1952567" y="827074"/>
                  <a:pt x="1966595" y="840026"/>
                  <a:pt x="1967135" y="861074"/>
                </a:cubicBezTo>
                <a:cubicBezTo>
                  <a:pt x="1967675" y="884819"/>
                  <a:pt x="1947172" y="890756"/>
                  <a:pt x="1929906" y="896692"/>
                </a:cubicBezTo>
                <a:cubicBezTo>
                  <a:pt x="1880807" y="912343"/>
                  <a:pt x="1831169" y="925835"/>
                  <a:pt x="1781530" y="940406"/>
                </a:cubicBezTo>
                <a:cubicBezTo>
                  <a:pt x="1766962" y="946342"/>
                  <a:pt x="1752395" y="952818"/>
                  <a:pt x="1733510" y="959834"/>
                </a:cubicBezTo>
                <a:close/>
                <a:moveTo>
                  <a:pt x="1512295" y="876724"/>
                </a:moveTo>
                <a:cubicBezTo>
                  <a:pt x="1509598" y="894533"/>
                  <a:pt x="1510137" y="909105"/>
                  <a:pt x="1505821" y="922057"/>
                </a:cubicBezTo>
                <a:cubicBezTo>
                  <a:pt x="1495030" y="954437"/>
                  <a:pt x="1481002" y="986278"/>
                  <a:pt x="1469671" y="1018658"/>
                </a:cubicBezTo>
                <a:cubicBezTo>
                  <a:pt x="1457261" y="1055356"/>
                  <a:pt x="1438377" y="1090975"/>
                  <a:pt x="1439456" y="1141704"/>
                </a:cubicBezTo>
                <a:cubicBezTo>
                  <a:pt x="1469131" y="1095292"/>
                  <a:pt x="1493411" y="1056975"/>
                  <a:pt x="1517691" y="1018658"/>
                </a:cubicBezTo>
                <a:cubicBezTo>
                  <a:pt x="1534417" y="992214"/>
                  <a:pt x="1549524" y="964691"/>
                  <a:pt x="1567869" y="938787"/>
                </a:cubicBezTo>
                <a:cubicBezTo>
                  <a:pt x="1584055" y="915581"/>
                  <a:pt x="1606177" y="913962"/>
                  <a:pt x="1625601" y="934469"/>
                </a:cubicBezTo>
                <a:cubicBezTo>
                  <a:pt x="1635313" y="944723"/>
                  <a:pt x="1641248" y="958215"/>
                  <a:pt x="1647722" y="970627"/>
                </a:cubicBezTo>
                <a:cubicBezTo>
                  <a:pt x="1666067" y="1007325"/>
                  <a:pt x="1683332" y="1044563"/>
                  <a:pt x="1701137" y="1081800"/>
                </a:cubicBezTo>
                <a:cubicBezTo>
                  <a:pt x="1704375" y="1063991"/>
                  <a:pt x="1702756" y="1048880"/>
                  <a:pt x="1700058" y="1033229"/>
                </a:cubicBezTo>
                <a:cubicBezTo>
                  <a:pt x="1696821" y="1016500"/>
                  <a:pt x="1692505" y="999770"/>
                  <a:pt x="1689267" y="983040"/>
                </a:cubicBezTo>
                <a:cubicBezTo>
                  <a:pt x="1679555" y="931771"/>
                  <a:pt x="1688188" y="918279"/>
                  <a:pt x="1738366" y="900470"/>
                </a:cubicBezTo>
                <a:cubicBezTo>
                  <a:pt x="1761027" y="892375"/>
                  <a:pt x="1783688" y="883200"/>
                  <a:pt x="1806349" y="875105"/>
                </a:cubicBezTo>
                <a:cubicBezTo>
                  <a:pt x="1805810" y="871867"/>
                  <a:pt x="1804731" y="868629"/>
                  <a:pt x="1804191" y="865391"/>
                </a:cubicBezTo>
                <a:cubicBezTo>
                  <a:pt x="1787465" y="865391"/>
                  <a:pt x="1770739" y="866470"/>
                  <a:pt x="1754013" y="865391"/>
                </a:cubicBezTo>
                <a:cubicBezTo>
                  <a:pt x="1705993" y="862153"/>
                  <a:pt x="1688188" y="846503"/>
                  <a:pt x="1676318" y="800630"/>
                </a:cubicBezTo>
                <a:cubicBezTo>
                  <a:pt x="1665527" y="757456"/>
                  <a:pt x="1653118" y="714822"/>
                  <a:pt x="1640708" y="672188"/>
                </a:cubicBezTo>
                <a:cubicBezTo>
                  <a:pt x="1638550" y="664093"/>
                  <a:pt x="1632615" y="656538"/>
                  <a:pt x="1626680" y="644665"/>
                </a:cubicBezTo>
                <a:cubicBezTo>
                  <a:pt x="1602940" y="707807"/>
                  <a:pt x="1599163" y="767710"/>
                  <a:pt x="1595925" y="827614"/>
                </a:cubicBezTo>
                <a:cubicBezTo>
                  <a:pt x="1593767" y="864312"/>
                  <a:pt x="1591609" y="865931"/>
                  <a:pt x="1555999" y="870788"/>
                </a:cubicBezTo>
                <a:cubicBezTo>
                  <a:pt x="1541971" y="872407"/>
                  <a:pt x="1527403" y="874566"/>
                  <a:pt x="1512295" y="876724"/>
                </a:cubicBezTo>
                <a:close/>
                <a:moveTo>
                  <a:pt x="1358524" y="2443396"/>
                </a:moveTo>
                <a:cubicBezTo>
                  <a:pt x="1386041" y="2470379"/>
                  <a:pt x="1407623" y="2490347"/>
                  <a:pt x="1428126" y="2511395"/>
                </a:cubicBezTo>
                <a:cubicBezTo>
                  <a:pt x="1444312" y="2528125"/>
                  <a:pt x="1448629" y="2547553"/>
                  <a:pt x="1441075" y="2570759"/>
                </a:cubicBezTo>
                <a:cubicBezTo>
                  <a:pt x="1411939" y="2659805"/>
                  <a:pt x="1363919" y="2730502"/>
                  <a:pt x="1270038" y="2761263"/>
                </a:cubicBezTo>
                <a:cubicBezTo>
                  <a:pt x="1254931" y="2766120"/>
                  <a:pt x="1240363" y="2772596"/>
                  <a:pt x="1225255" y="2777454"/>
                </a:cubicBezTo>
                <a:cubicBezTo>
                  <a:pt x="1178315" y="2792025"/>
                  <a:pt x="1130295" y="2768279"/>
                  <a:pt x="1111411" y="2723486"/>
                </a:cubicBezTo>
                <a:cubicBezTo>
                  <a:pt x="1103317" y="2704058"/>
                  <a:pt x="1114648" y="2693265"/>
                  <a:pt x="1127597" y="2684090"/>
                </a:cubicBezTo>
                <a:cubicBezTo>
                  <a:pt x="1165905" y="2656567"/>
                  <a:pt x="1205832" y="2631202"/>
                  <a:pt x="1243600" y="2603139"/>
                </a:cubicBezTo>
                <a:cubicBezTo>
                  <a:pt x="1265182" y="2586949"/>
                  <a:pt x="1286224" y="2568600"/>
                  <a:pt x="1302950" y="2548092"/>
                </a:cubicBezTo>
                <a:cubicBezTo>
                  <a:pt x="1317518" y="2529743"/>
                  <a:pt x="1326691" y="2505998"/>
                  <a:pt x="1337482" y="2484951"/>
                </a:cubicBezTo>
                <a:cubicBezTo>
                  <a:pt x="1344496" y="2472538"/>
                  <a:pt x="1350431" y="2459586"/>
                  <a:pt x="1358524" y="2443396"/>
                </a:cubicBezTo>
                <a:close/>
                <a:moveTo>
                  <a:pt x="1377408" y="2527585"/>
                </a:moveTo>
                <a:cubicBezTo>
                  <a:pt x="1372552" y="2535680"/>
                  <a:pt x="1366617" y="2543775"/>
                  <a:pt x="1363380" y="2552410"/>
                </a:cubicBezTo>
                <a:cubicBezTo>
                  <a:pt x="1351510" y="2584250"/>
                  <a:pt x="1329388" y="2609615"/>
                  <a:pt x="1303490" y="2630123"/>
                </a:cubicBezTo>
                <a:cubicBezTo>
                  <a:pt x="1277592" y="2650630"/>
                  <a:pt x="1249535" y="2668440"/>
                  <a:pt x="1221479" y="2685169"/>
                </a:cubicBezTo>
                <a:cubicBezTo>
                  <a:pt x="1202594" y="2696503"/>
                  <a:pt x="1187487" y="2708915"/>
                  <a:pt x="1170761" y="2735359"/>
                </a:cubicBezTo>
                <a:cubicBezTo>
                  <a:pt x="1188566" y="2735359"/>
                  <a:pt x="1200436" y="2738597"/>
                  <a:pt x="1208529" y="2734819"/>
                </a:cubicBezTo>
                <a:cubicBezTo>
                  <a:pt x="1247377" y="2716470"/>
                  <a:pt x="1287304" y="2700280"/>
                  <a:pt x="1322914" y="2675995"/>
                </a:cubicBezTo>
                <a:cubicBezTo>
                  <a:pt x="1360143" y="2650630"/>
                  <a:pt x="1382264" y="2610155"/>
                  <a:pt x="1398451" y="2568060"/>
                </a:cubicBezTo>
                <a:cubicBezTo>
                  <a:pt x="1405465" y="2548092"/>
                  <a:pt x="1400069" y="2535140"/>
                  <a:pt x="1377408" y="2527585"/>
                </a:cubicBezTo>
                <a:close/>
                <a:moveTo>
                  <a:pt x="91663" y="1012182"/>
                </a:moveTo>
                <a:cubicBezTo>
                  <a:pt x="51737" y="1013801"/>
                  <a:pt x="27457" y="994913"/>
                  <a:pt x="17745" y="955517"/>
                </a:cubicBezTo>
                <a:cubicBezTo>
                  <a:pt x="17206" y="952818"/>
                  <a:pt x="17206" y="949580"/>
                  <a:pt x="16666" y="946882"/>
                </a:cubicBezTo>
                <a:cubicBezTo>
                  <a:pt x="480" y="876724"/>
                  <a:pt x="2638" y="872407"/>
                  <a:pt x="71700" y="849741"/>
                </a:cubicBezTo>
                <a:cubicBezTo>
                  <a:pt x="128892" y="830852"/>
                  <a:pt x="185545" y="811424"/>
                  <a:pt x="242737" y="793075"/>
                </a:cubicBezTo>
                <a:cubicBezTo>
                  <a:pt x="276189" y="782821"/>
                  <a:pt x="311260" y="795773"/>
                  <a:pt x="327446" y="825995"/>
                </a:cubicBezTo>
                <a:cubicBezTo>
                  <a:pt x="342014" y="852439"/>
                  <a:pt x="352805" y="880502"/>
                  <a:pt x="364675" y="908025"/>
                </a:cubicBezTo>
                <a:cubicBezTo>
                  <a:pt x="371150" y="923136"/>
                  <a:pt x="368452" y="937168"/>
                  <a:pt x="351186" y="942564"/>
                </a:cubicBezTo>
                <a:cubicBezTo>
                  <a:pt x="267556" y="971167"/>
                  <a:pt x="183387" y="999230"/>
                  <a:pt x="95440" y="1011103"/>
                </a:cubicBezTo>
                <a:cubicBezTo>
                  <a:pt x="94361" y="1012182"/>
                  <a:pt x="92742" y="1012182"/>
                  <a:pt x="91663" y="1012182"/>
                </a:cubicBezTo>
                <a:close/>
                <a:moveTo>
                  <a:pt x="311260" y="901010"/>
                </a:moveTo>
                <a:cubicBezTo>
                  <a:pt x="298850" y="878883"/>
                  <a:pt x="289678" y="862153"/>
                  <a:pt x="279426" y="843265"/>
                </a:cubicBezTo>
                <a:cubicBezTo>
                  <a:pt x="205508" y="865931"/>
                  <a:pt x="134827" y="887518"/>
                  <a:pt x="59830" y="910184"/>
                </a:cubicBezTo>
                <a:cubicBezTo>
                  <a:pt x="62528" y="929073"/>
                  <a:pt x="65225" y="944183"/>
                  <a:pt x="67384" y="959294"/>
                </a:cubicBezTo>
                <a:cubicBezTo>
                  <a:pt x="154251" y="952279"/>
                  <a:pt x="229248" y="922057"/>
                  <a:pt x="311260" y="901010"/>
                </a:cubicBezTo>
                <a:close/>
                <a:moveTo>
                  <a:pt x="2467297" y="1749916"/>
                </a:moveTo>
                <a:cubicBezTo>
                  <a:pt x="2468916" y="1802804"/>
                  <a:pt x="2464599" y="1808200"/>
                  <a:pt x="2416579" y="1819534"/>
                </a:cubicBezTo>
                <a:cubicBezTo>
                  <a:pt x="2406867" y="1821692"/>
                  <a:pt x="2397155" y="1823851"/>
                  <a:pt x="2387444" y="1826549"/>
                </a:cubicBezTo>
                <a:cubicBezTo>
                  <a:pt x="2342122" y="1838422"/>
                  <a:pt x="2308130" y="1821692"/>
                  <a:pt x="2299497" y="1777439"/>
                </a:cubicBezTo>
                <a:cubicBezTo>
                  <a:pt x="2285469" y="1707281"/>
                  <a:pt x="2274678" y="1636045"/>
                  <a:pt x="2263347" y="1565347"/>
                </a:cubicBezTo>
                <a:cubicBezTo>
                  <a:pt x="2261729" y="1556713"/>
                  <a:pt x="2262808" y="1548078"/>
                  <a:pt x="2263347" y="1539443"/>
                </a:cubicBezTo>
                <a:cubicBezTo>
                  <a:pt x="2266045" y="1509761"/>
                  <a:pt x="2269822" y="1505444"/>
                  <a:pt x="2298958" y="1500587"/>
                </a:cubicBezTo>
                <a:cubicBezTo>
                  <a:pt x="2327014" y="1495730"/>
                  <a:pt x="2355610" y="1491952"/>
                  <a:pt x="2383667" y="1488174"/>
                </a:cubicBezTo>
                <a:cubicBezTo>
                  <a:pt x="2414961" y="1484396"/>
                  <a:pt x="2436003" y="1501666"/>
                  <a:pt x="2442478" y="1537824"/>
                </a:cubicBezTo>
                <a:cubicBezTo>
                  <a:pt x="2448952" y="1574522"/>
                  <a:pt x="2453269" y="1611759"/>
                  <a:pt x="2457585" y="1648457"/>
                </a:cubicBezTo>
                <a:cubicBezTo>
                  <a:pt x="2461362" y="1682996"/>
                  <a:pt x="2464060" y="1717535"/>
                  <a:pt x="2467297" y="1749916"/>
                </a:cubicBezTo>
                <a:close/>
                <a:moveTo>
                  <a:pt x="2353992" y="1779598"/>
                </a:moveTo>
                <a:cubicBezTo>
                  <a:pt x="2375034" y="1781217"/>
                  <a:pt x="2397695" y="1786074"/>
                  <a:pt x="2419817" y="1766645"/>
                </a:cubicBezTo>
                <a:cubicBezTo>
                  <a:pt x="2411723" y="1693790"/>
                  <a:pt x="2403090" y="1620394"/>
                  <a:pt x="2394458" y="1542141"/>
                </a:cubicBezTo>
                <a:cubicBezTo>
                  <a:pt x="2365862" y="1548078"/>
                  <a:pt x="2341582" y="1552935"/>
                  <a:pt x="2317842" y="1557792"/>
                </a:cubicBezTo>
                <a:cubicBezTo>
                  <a:pt x="2318381" y="1637664"/>
                  <a:pt x="2335107" y="1740201"/>
                  <a:pt x="2353992" y="1779598"/>
                </a:cubicBezTo>
                <a:close/>
                <a:moveTo>
                  <a:pt x="2177559" y="131975"/>
                </a:moveTo>
                <a:cubicBezTo>
                  <a:pt x="2173782" y="154641"/>
                  <a:pt x="2169466" y="176768"/>
                  <a:pt x="2166229" y="199434"/>
                </a:cubicBezTo>
                <a:cubicBezTo>
                  <a:pt x="2162452" y="224259"/>
                  <a:pt x="2146265" y="235053"/>
                  <a:pt x="2124144" y="233973"/>
                </a:cubicBezTo>
                <a:cubicBezTo>
                  <a:pt x="2080980" y="232354"/>
                  <a:pt x="2037816" y="230196"/>
                  <a:pt x="1995731" y="223720"/>
                </a:cubicBezTo>
                <a:cubicBezTo>
                  <a:pt x="1969833" y="219942"/>
                  <a:pt x="1950409" y="182704"/>
                  <a:pt x="1954186" y="151403"/>
                </a:cubicBezTo>
                <a:cubicBezTo>
                  <a:pt x="1957963" y="120102"/>
                  <a:pt x="1962819" y="88801"/>
                  <a:pt x="1968214" y="58040"/>
                </a:cubicBezTo>
                <a:cubicBezTo>
                  <a:pt x="1976847" y="8390"/>
                  <a:pt x="1996271" y="-5642"/>
                  <a:pt x="2045909" y="1914"/>
                </a:cubicBezTo>
                <a:cubicBezTo>
                  <a:pt x="2068570" y="5152"/>
                  <a:pt x="2091231" y="10549"/>
                  <a:pt x="2113353" y="15945"/>
                </a:cubicBezTo>
                <a:cubicBezTo>
                  <a:pt x="2155977" y="27279"/>
                  <a:pt x="2170006" y="43469"/>
                  <a:pt x="2174322" y="88262"/>
                </a:cubicBezTo>
                <a:cubicBezTo>
                  <a:pt x="2175940" y="102293"/>
                  <a:pt x="2174322" y="116864"/>
                  <a:pt x="2174322" y="131435"/>
                </a:cubicBezTo>
                <a:cubicBezTo>
                  <a:pt x="2175401" y="131975"/>
                  <a:pt x="2176480" y="131975"/>
                  <a:pt x="2177559" y="131975"/>
                </a:cubicBezTo>
                <a:close/>
                <a:moveTo>
                  <a:pt x="2014076" y="169213"/>
                </a:moveTo>
                <a:cubicBezTo>
                  <a:pt x="2047528" y="170832"/>
                  <a:pt x="2077743" y="172451"/>
                  <a:pt x="2110116" y="174070"/>
                </a:cubicBezTo>
                <a:cubicBezTo>
                  <a:pt x="2112813" y="150864"/>
                  <a:pt x="2116051" y="132515"/>
                  <a:pt x="2116590" y="114166"/>
                </a:cubicBezTo>
                <a:cubicBezTo>
                  <a:pt x="2118209" y="85563"/>
                  <a:pt x="2112274" y="80166"/>
                  <a:pt x="2082059" y="78008"/>
                </a:cubicBezTo>
                <a:cubicBezTo>
                  <a:pt x="2065333" y="76928"/>
                  <a:pt x="2048607" y="75849"/>
                  <a:pt x="2028644" y="74770"/>
                </a:cubicBezTo>
                <a:cubicBezTo>
                  <a:pt x="2024327" y="103372"/>
                  <a:pt x="2020011" y="131435"/>
                  <a:pt x="2014076" y="169213"/>
                </a:cubicBezTo>
                <a:close/>
                <a:moveTo>
                  <a:pt x="638766" y="1753693"/>
                </a:moveTo>
                <a:cubicBezTo>
                  <a:pt x="640924" y="1799566"/>
                  <a:pt x="619342" y="1822771"/>
                  <a:pt x="591825" y="1839501"/>
                </a:cubicBezTo>
                <a:cubicBezTo>
                  <a:pt x="552438" y="1863247"/>
                  <a:pt x="484994" y="1853533"/>
                  <a:pt x="450463" y="1821692"/>
                </a:cubicBezTo>
                <a:cubicBezTo>
                  <a:pt x="422946" y="1796867"/>
                  <a:pt x="412695" y="1747757"/>
                  <a:pt x="427802" y="1710519"/>
                </a:cubicBezTo>
                <a:cubicBezTo>
                  <a:pt x="445607" y="1667885"/>
                  <a:pt x="472045" y="1650076"/>
                  <a:pt x="517907" y="1651695"/>
                </a:cubicBezTo>
                <a:cubicBezTo>
                  <a:pt x="524921" y="1651695"/>
                  <a:pt x="535172" y="1652235"/>
                  <a:pt x="537870" y="1656552"/>
                </a:cubicBezTo>
                <a:cubicBezTo>
                  <a:pt x="553517" y="1678679"/>
                  <a:pt x="578336" y="1680837"/>
                  <a:pt x="600997" y="1688393"/>
                </a:cubicBezTo>
                <a:cubicBezTo>
                  <a:pt x="636608" y="1701345"/>
                  <a:pt x="638766" y="1732106"/>
                  <a:pt x="638766" y="1753693"/>
                </a:cubicBezTo>
                <a:close/>
                <a:moveTo>
                  <a:pt x="490929" y="1719154"/>
                </a:moveTo>
                <a:cubicBezTo>
                  <a:pt x="470966" y="1767185"/>
                  <a:pt x="469887" y="1780677"/>
                  <a:pt x="484994" y="1795788"/>
                </a:cubicBezTo>
                <a:cubicBezTo>
                  <a:pt x="498483" y="1809280"/>
                  <a:pt x="528158" y="1812518"/>
                  <a:pt x="549201" y="1803343"/>
                </a:cubicBezTo>
                <a:cubicBezTo>
                  <a:pt x="581034" y="1789851"/>
                  <a:pt x="581034" y="1763407"/>
                  <a:pt x="577257" y="1732646"/>
                </a:cubicBezTo>
                <a:cubicBezTo>
                  <a:pt x="549740" y="1728329"/>
                  <a:pt x="522223" y="1724011"/>
                  <a:pt x="490929" y="1719154"/>
                </a:cubicBezTo>
                <a:close/>
                <a:moveTo>
                  <a:pt x="480" y="2622567"/>
                </a:moveTo>
                <a:cubicBezTo>
                  <a:pt x="480" y="2551330"/>
                  <a:pt x="-1139" y="2539997"/>
                  <a:pt x="85728" y="2554568"/>
                </a:cubicBezTo>
                <a:cubicBezTo>
                  <a:pt x="135906" y="2562664"/>
                  <a:pt x="147237" y="2578314"/>
                  <a:pt x="147237" y="2625266"/>
                </a:cubicBezTo>
                <a:cubicBezTo>
                  <a:pt x="147237" y="2699201"/>
                  <a:pt x="147237" y="2699201"/>
                  <a:pt x="67923" y="2709455"/>
                </a:cubicBezTo>
                <a:cubicBezTo>
                  <a:pt x="29076" y="2714312"/>
                  <a:pt x="3717" y="2694884"/>
                  <a:pt x="480" y="2657106"/>
                </a:cubicBezTo>
                <a:cubicBezTo>
                  <a:pt x="-599" y="2645773"/>
                  <a:pt x="480" y="2634440"/>
                  <a:pt x="480" y="2622567"/>
                </a:cubicBezTo>
                <a:close/>
                <a:moveTo>
                  <a:pt x="91663" y="2658186"/>
                </a:moveTo>
                <a:cubicBezTo>
                  <a:pt x="102454" y="2609075"/>
                  <a:pt x="102454" y="2609075"/>
                  <a:pt x="56593" y="2606377"/>
                </a:cubicBezTo>
                <a:cubicBezTo>
                  <a:pt x="57672" y="2624186"/>
                  <a:pt x="58751" y="2641456"/>
                  <a:pt x="59830" y="2658186"/>
                </a:cubicBezTo>
                <a:cubicBezTo>
                  <a:pt x="72779" y="2658186"/>
                  <a:pt x="81412" y="2658186"/>
                  <a:pt x="91663" y="26581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7"/>
          <p:cNvSpPr/>
          <p:nvPr/>
        </p:nvSpPr>
        <p:spPr>
          <a:xfrm rot="567739">
            <a:off x="6941767" y="256535"/>
            <a:ext cx="2452658" cy="897278"/>
          </a:xfrm>
          <a:custGeom>
            <a:rect b="b" l="l" r="r" t="t"/>
            <a:pathLst>
              <a:path extrusionOk="0" h="1789464" w="4887448">
                <a:moveTo>
                  <a:pt x="43773" y="1078185"/>
                </a:moveTo>
                <a:cubicBezTo>
                  <a:pt x="56831" y="1084527"/>
                  <a:pt x="66904" y="1089377"/>
                  <a:pt x="77724" y="1094974"/>
                </a:cubicBezTo>
                <a:cubicBezTo>
                  <a:pt x="100109" y="1078185"/>
                  <a:pt x="121002" y="1059530"/>
                  <a:pt x="153088" y="1056546"/>
                </a:cubicBezTo>
                <a:cubicBezTo>
                  <a:pt x="181442" y="1053934"/>
                  <a:pt x="206439" y="1057292"/>
                  <a:pt x="230317" y="1069977"/>
                </a:cubicBezTo>
                <a:cubicBezTo>
                  <a:pt x="257179" y="1084154"/>
                  <a:pt x="282549" y="1100570"/>
                  <a:pt x="310158" y="1116986"/>
                </a:cubicBezTo>
                <a:cubicBezTo>
                  <a:pt x="353809" y="1099451"/>
                  <a:pt x="390745" y="1068858"/>
                  <a:pt x="428799" y="1039757"/>
                </a:cubicBezTo>
                <a:cubicBezTo>
                  <a:pt x="439992" y="1031176"/>
                  <a:pt x="451185" y="1022968"/>
                  <a:pt x="461631" y="1013641"/>
                </a:cubicBezTo>
                <a:cubicBezTo>
                  <a:pt x="472078" y="1004313"/>
                  <a:pt x="482151" y="1003567"/>
                  <a:pt x="491478" y="1014387"/>
                </a:cubicBezTo>
                <a:cubicBezTo>
                  <a:pt x="500059" y="1024460"/>
                  <a:pt x="498940" y="1034907"/>
                  <a:pt x="489613" y="1044980"/>
                </a:cubicBezTo>
                <a:cubicBezTo>
                  <a:pt x="468347" y="1068484"/>
                  <a:pt x="448946" y="1093854"/>
                  <a:pt x="425815" y="1115493"/>
                </a:cubicBezTo>
                <a:cubicBezTo>
                  <a:pt x="400072" y="1139744"/>
                  <a:pt x="370971" y="1160637"/>
                  <a:pt x="341124" y="1184888"/>
                </a:cubicBezTo>
                <a:cubicBezTo>
                  <a:pt x="367613" y="1275921"/>
                  <a:pt x="328812" y="1344569"/>
                  <a:pt x="267253" y="1406129"/>
                </a:cubicBezTo>
                <a:cubicBezTo>
                  <a:pt x="289265" y="1424037"/>
                  <a:pt x="313515" y="1443064"/>
                  <a:pt x="337020" y="1462838"/>
                </a:cubicBezTo>
                <a:cubicBezTo>
                  <a:pt x="393356" y="1509847"/>
                  <a:pt x="385148" y="1586703"/>
                  <a:pt x="345974" y="1641547"/>
                </a:cubicBezTo>
                <a:cubicBezTo>
                  <a:pt x="316873" y="1682213"/>
                  <a:pt x="281803" y="1717657"/>
                  <a:pt x="237779" y="1739296"/>
                </a:cubicBezTo>
                <a:cubicBezTo>
                  <a:pt x="193008" y="1761308"/>
                  <a:pt x="143387" y="1775485"/>
                  <a:pt x="94886" y="1788543"/>
                </a:cubicBezTo>
                <a:cubicBezTo>
                  <a:pt x="81828" y="1792274"/>
                  <a:pt x="61681" y="1784066"/>
                  <a:pt x="49742" y="1774739"/>
                </a:cubicBezTo>
                <a:cubicBezTo>
                  <a:pt x="25119" y="1755712"/>
                  <a:pt x="8703" y="1729969"/>
                  <a:pt x="6091" y="1697137"/>
                </a:cubicBezTo>
                <a:cubicBezTo>
                  <a:pt x="122" y="1607969"/>
                  <a:pt x="-3609" y="1518428"/>
                  <a:pt x="5345" y="1428141"/>
                </a:cubicBezTo>
                <a:cubicBezTo>
                  <a:pt x="13553" y="1346061"/>
                  <a:pt x="15418" y="1263609"/>
                  <a:pt x="21761" y="1181530"/>
                </a:cubicBezTo>
                <a:cubicBezTo>
                  <a:pt x="23999" y="1152802"/>
                  <a:pt x="29596" y="1124074"/>
                  <a:pt x="34446" y="1095347"/>
                </a:cubicBezTo>
                <a:cubicBezTo>
                  <a:pt x="35192" y="1090497"/>
                  <a:pt x="39296" y="1086766"/>
                  <a:pt x="43773" y="1078185"/>
                </a:cubicBezTo>
                <a:close/>
                <a:moveTo>
                  <a:pt x="83693" y="1683333"/>
                </a:moveTo>
                <a:cubicBezTo>
                  <a:pt x="107944" y="1680721"/>
                  <a:pt x="126225" y="1683333"/>
                  <a:pt x="139657" y="1676617"/>
                </a:cubicBezTo>
                <a:cubicBezTo>
                  <a:pt x="170623" y="1660201"/>
                  <a:pt x="203828" y="1649755"/>
                  <a:pt x="233302" y="1628489"/>
                </a:cubicBezTo>
                <a:cubicBezTo>
                  <a:pt x="264268" y="1606477"/>
                  <a:pt x="281430" y="1577376"/>
                  <a:pt x="297846" y="1546783"/>
                </a:cubicBezTo>
                <a:cubicBezTo>
                  <a:pt x="306427" y="1531113"/>
                  <a:pt x="302696" y="1513205"/>
                  <a:pt x="286280" y="1503131"/>
                </a:cubicBezTo>
                <a:cubicBezTo>
                  <a:pt x="267999" y="1491939"/>
                  <a:pt x="248598" y="1482612"/>
                  <a:pt x="229571" y="1473284"/>
                </a:cubicBezTo>
                <a:cubicBezTo>
                  <a:pt x="181815" y="1450526"/>
                  <a:pt x="133314" y="1469180"/>
                  <a:pt x="81455" y="1467688"/>
                </a:cubicBezTo>
                <a:cubicBezTo>
                  <a:pt x="82201" y="1539321"/>
                  <a:pt x="82947" y="1608715"/>
                  <a:pt x="83693" y="1683333"/>
                </a:cubicBezTo>
                <a:close/>
                <a:moveTo>
                  <a:pt x="91155" y="1377774"/>
                </a:moveTo>
                <a:cubicBezTo>
                  <a:pt x="138537" y="1374416"/>
                  <a:pt x="184054" y="1375908"/>
                  <a:pt x="213528" y="1344942"/>
                </a:cubicBezTo>
                <a:cubicBezTo>
                  <a:pt x="241509" y="1315095"/>
                  <a:pt x="273222" y="1281517"/>
                  <a:pt x="271730" y="1232270"/>
                </a:cubicBezTo>
                <a:cubicBezTo>
                  <a:pt x="168011" y="1254655"/>
                  <a:pt x="168011" y="1254655"/>
                  <a:pt x="88170" y="1190857"/>
                </a:cubicBezTo>
                <a:cubicBezTo>
                  <a:pt x="89290" y="1253536"/>
                  <a:pt x="90409" y="1312111"/>
                  <a:pt x="91155" y="1377774"/>
                </a:cubicBezTo>
                <a:close/>
                <a:moveTo>
                  <a:pt x="238152" y="1149444"/>
                </a:moveTo>
                <a:cubicBezTo>
                  <a:pt x="178458" y="1124448"/>
                  <a:pt x="172115" y="1124821"/>
                  <a:pt x="150849" y="1153921"/>
                </a:cubicBezTo>
                <a:cubicBezTo>
                  <a:pt x="179204" y="1177053"/>
                  <a:pt x="204201" y="1157279"/>
                  <a:pt x="238152" y="1149444"/>
                </a:cubicBezTo>
                <a:close/>
                <a:moveTo>
                  <a:pt x="1107819" y="612198"/>
                </a:moveTo>
                <a:cubicBezTo>
                  <a:pt x="1102223" y="644657"/>
                  <a:pt x="1095880" y="677116"/>
                  <a:pt x="1091030" y="709947"/>
                </a:cubicBezTo>
                <a:cubicBezTo>
                  <a:pt x="1084314" y="753225"/>
                  <a:pt x="1085060" y="796131"/>
                  <a:pt x="1103715" y="836797"/>
                </a:cubicBezTo>
                <a:cubicBezTo>
                  <a:pt x="1110057" y="850974"/>
                  <a:pt x="1121250" y="862913"/>
                  <a:pt x="1139531" y="859182"/>
                </a:cubicBezTo>
                <a:cubicBezTo>
                  <a:pt x="1155201" y="856198"/>
                  <a:pt x="1157440" y="842766"/>
                  <a:pt x="1159305" y="830081"/>
                </a:cubicBezTo>
                <a:cubicBezTo>
                  <a:pt x="1171244" y="753599"/>
                  <a:pt x="1183556" y="677116"/>
                  <a:pt x="1195121" y="601006"/>
                </a:cubicBezTo>
                <a:cubicBezTo>
                  <a:pt x="1198106" y="580859"/>
                  <a:pt x="1199225" y="560712"/>
                  <a:pt x="1202210" y="540566"/>
                </a:cubicBezTo>
                <a:cubicBezTo>
                  <a:pt x="1213776" y="464083"/>
                  <a:pt x="1225715" y="387600"/>
                  <a:pt x="1237280" y="311490"/>
                </a:cubicBezTo>
                <a:cubicBezTo>
                  <a:pt x="1238773" y="302909"/>
                  <a:pt x="1238399" y="293582"/>
                  <a:pt x="1237653" y="285001"/>
                </a:cubicBezTo>
                <a:cubicBezTo>
                  <a:pt x="1236161" y="268958"/>
                  <a:pt x="1224968" y="257765"/>
                  <a:pt x="1210791" y="257392"/>
                </a:cubicBezTo>
                <a:cubicBezTo>
                  <a:pt x="1202956" y="257019"/>
                  <a:pt x="1193629" y="268958"/>
                  <a:pt x="1186540" y="276420"/>
                </a:cubicBezTo>
                <a:cubicBezTo>
                  <a:pt x="1182436" y="280897"/>
                  <a:pt x="1180198" y="287612"/>
                  <a:pt x="1178705" y="293582"/>
                </a:cubicBezTo>
                <a:cubicBezTo>
                  <a:pt x="1169378" y="334248"/>
                  <a:pt x="1160424" y="374915"/>
                  <a:pt x="1151843" y="415954"/>
                </a:cubicBezTo>
                <a:cubicBezTo>
                  <a:pt x="1145501" y="446548"/>
                  <a:pt x="1139904" y="477141"/>
                  <a:pt x="1133935" y="508480"/>
                </a:cubicBezTo>
                <a:cubicBezTo>
                  <a:pt x="1053721" y="494303"/>
                  <a:pt x="977611" y="505122"/>
                  <a:pt x="901501" y="519300"/>
                </a:cubicBezTo>
                <a:cubicBezTo>
                  <a:pt x="858596" y="527134"/>
                  <a:pt x="815318" y="534969"/>
                  <a:pt x="772413" y="543923"/>
                </a:cubicBezTo>
                <a:cubicBezTo>
                  <a:pt x="703392" y="557728"/>
                  <a:pt x="634371" y="572278"/>
                  <a:pt x="565350" y="586455"/>
                </a:cubicBezTo>
                <a:cubicBezTo>
                  <a:pt x="553411" y="589067"/>
                  <a:pt x="541099" y="590559"/>
                  <a:pt x="527668" y="592425"/>
                </a:cubicBezTo>
                <a:cubicBezTo>
                  <a:pt x="525802" y="584217"/>
                  <a:pt x="523191" y="579740"/>
                  <a:pt x="523564" y="574890"/>
                </a:cubicBezTo>
                <a:cubicBezTo>
                  <a:pt x="525429" y="534596"/>
                  <a:pt x="527295" y="493930"/>
                  <a:pt x="529906" y="453636"/>
                </a:cubicBezTo>
                <a:cubicBezTo>
                  <a:pt x="532891" y="410731"/>
                  <a:pt x="536622" y="367453"/>
                  <a:pt x="539233" y="324548"/>
                </a:cubicBezTo>
                <a:cubicBezTo>
                  <a:pt x="539606" y="315967"/>
                  <a:pt x="538860" y="304401"/>
                  <a:pt x="533637" y="299178"/>
                </a:cubicBezTo>
                <a:cubicBezTo>
                  <a:pt x="524310" y="289851"/>
                  <a:pt x="512371" y="280897"/>
                  <a:pt x="500059" y="278285"/>
                </a:cubicBezTo>
                <a:cubicBezTo>
                  <a:pt x="494836" y="277166"/>
                  <a:pt x="483270" y="291716"/>
                  <a:pt x="479539" y="301417"/>
                </a:cubicBezTo>
                <a:cubicBezTo>
                  <a:pt x="472451" y="318952"/>
                  <a:pt x="466854" y="337606"/>
                  <a:pt x="464243" y="356260"/>
                </a:cubicBezTo>
                <a:cubicBezTo>
                  <a:pt x="454916" y="425282"/>
                  <a:pt x="444842" y="494303"/>
                  <a:pt x="438873" y="563697"/>
                </a:cubicBezTo>
                <a:cubicBezTo>
                  <a:pt x="434023" y="620406"/>
                  <a:pt x="433276" y="677489"/>
                  <a:pt x="432530" y="734198"/>
                </a:cubicBezTo>
                <a:cubicBezTo>
                  <a:pt x="431784" y="773372"/>
                  <a:pt x="432903" y="812919"/>
                  <a:pt x="435888" y="852094"/>
                </a:cubicBezTo>
                <a:cubicBezTo>
                  <a:pt x="437754" y="877837"/>
                  <a:pt x="447827" y="901341"/>
                  <a:pt x="467227" y="919996"/>
                </a:cubicBezTo>
                <a:cubicBezTo>
                  <a:pt x="478047" y="930442"/>
                  <a:pt x="490359" y="936038"/>
                  <a:pt x="505282" y="930815"/>
                </a:cubicBezTo>
                <a:cubicBezTo>
                  <a:pt x="519833" y="925592"/>
                  <a:pt x="522071" y="912161"/>
                  <a:pt x="522071" y="899476"/>
                </a:cubicBezTo>
                <a:cubicBezTo>
                  <a:pt x="522444" y="861421"/>
                  <a:pt x="522071" y="823366"/>
                  <a:pt x="521698" y="785311"/>
                </a:cubicBezTo>
                <a:cubicBezTo>
                  <a:pt x="521325" y="749122"/>
                  <a:pt x="520206" y="712932"/>
                  <a:pt x="519460" y="677862"/>
                </a:cubicBezTo>
                <a:cubicBezTo>
                  <a:pt x="604897" y="664431"/>
                  <a:pt x="685857" y="651746"/>
                  <a:pt x="766817" y="638688"/>
                </a:cubicBezTo>
                <a:cubicBezTo>
                  <a:pt x="822780" y="629734"/>
                  <a:pt x="878743" y="619660"/>
                  <a:pt x="935079" y="611825"/>
                </a:cubicBezTo>
                <a:cubicBezTo>
                  <a:pt x="991416" y="603990"/>
                  <a:pt x="1047752" y="597648"/>
                  <a:pt x="1108938" y="590559"/>
                </a:cubicBezTo>
                <a:cubicBezTo>
                  <a:pt x="1108192" y="602498"/>
                  <a:pt x="1108565" y="607348"/>
                  <a:pt x="1107819" y="612198"/>
                </a:cubicBezTo>
                <a:close/>
                <a:moveTo>
                  <a:pt x="2555025" y="468560"/>
                </a:moveTo>
                <a:cubicBezTo>
                  <a:pt x="2549802" y="487214"/>
                  <a:pt x="2544952" y="504749"/>
                  <a:pt x="2540475" y="522657"/>
                </a:cubicBezTo>
                <a:cubicBezTo>
                  <a:pt x="2539356" y="527508"/>
                  <a:pt x="2539356" y="533104"/>
                  <a:pt x="2537490" y="537581"/>
                </a:cubicBezTo>
                <a:cubicBezTo>
                  <a:pt x="2509136" y="603617"/>
                  <a:pt x="2502793" y="674877"/>
                  <a:pt x="2486378" y="743898"/>
                </a:cubicBezTo>
                <a:cubicBezTo>
                  <a:pt x="2483020" y="758449"/>
                  <a:pt x="2478170" y="772626"/>
                  <a:pt x="2462500" y="774865"/>
                </a:cubicBezTo>
                <a:cubicBezTo>
                  <a:pt x="2444965" y="777476"/>
                  <a:pt x="2433399" y="764418"/>
                  <a:pt x="2427803" y="750241"/>
                </a:cubicBezTo>
                <a:cubicBezTo>
                  <a:pt x="2422953" y="737929"/>
                  <a:pt x="2419968" y="722259"/>
                  <a:pt x="2422579" y="709574"/>
                </a:cubicBezTo>
                <a:cubicBezTo>
                  <a:pt x="2436757" y="639061"/>
                  <a:pt x="2450561" y="568174"/>
                  <a:pt x="2469215" y="498407"/>
                </a:cubicBezTo>
                <a:cubicBezTo>
                  <a:pt x="2487497" y="430505"/>
                  <a:pt x="2511747" y="364095"/>
                  <a:pt x="2532640" y="296566"/>
                </a:cubicBezTo>
                <a:cubicBezTo>
                  <a:pt x="2544579" y="258138"/>
                  <a:pt x="2552787" y="218218"/>
                  <a:pt x="2567711" y="180909"/>
                </a:cubicBezTo>
                <a:cubicBezTo>
                  <a:pt x="2583007" y="142108"/>
                  <a:pt x="2603900" y="105546"/>
                  <a:pt x="2622927" y="68237"/>
                </a:cubicBezTo>
                <a:cubicBezTo>
                  <a:pt x="2646432" y="21228"/>
                  <a:pt x="2687845" y="6677"/>
                  <a:pt x="2737092" y="1827"/>
                </a:cubicBezTo>
                <a:cubicBezTo>
                  <a:pt x="2814321" y="-6008"/>
                  <a:pt x="2887073" y="12647"/>
                  <a:pt x="2960199" y="33167"/>
                </a:cubicBezTo>
                <a:cubicBezTo>
                  <a:pt x="3093018" y="70475"/>
                  <a:pt x="3156443" y="239111"/>
                  <a:pt x="3088914" y="355514"/>
                </a:cubicBezTo>
                <a:cubicBezTo>
                  <a:pt x="3055336" y="413716"/>
                  <a:pt x="3002358" y="454009"/>
                  <a:pt x="2934829" y="471544"/>
                </a:cubicBezTo>
                <a:cubicBezTo>
                  <a:pt x="2906847" y="479006"/>
                  <a:pt x="2878865" y="486841"/>
                  <a:pt x="2850511" y="493557"/>
                </a:cubicBezTo>
                <a:cubicBezTo>
                  <a:pt x="2833349" y="497660"/>
                  <a:pt x="2815441" y="501391"/>
                  <a:pt x="2797906" y="501391"/>
                </a:cubicBezTo>
                <a:cubicBezTo>
                  <a:pt x="2726273" y="501391"/>
                  <a:pt x="2653894" y="504749"/>
                  <a:pt x="2585246" y="475648"/>
                </a:cubicBezTo>
                <a:cubicBezTo>
                  <a:pt x="2577038" y="471917"/>
                  <a:pt x="2567711" y="471544"/>
                  <a:pt x="2555025" y="468560"/>
                </a:cubicBezTo>
                <a:close/>
                <a:moveTo>
                  <a:pt x="2576292" y="405135"/>
                </a:moveTo>
                <a:cubicBezTo>
                  <a:pt x="2599423" y="408493"/>
                  <a:pt x="2615466" y="411850"/>
                  <a:pt x="2631508" y="412970"/>
                </a:cubicBezTo>
                <a:cubicBezTo>
                  <a:pt x="2665086" y="415208"/>
                  <a:pt x="2698664" y="418193"/>
                  <a:pt x="2732242" y="417447"/>
                </a:cubicBezTo>
                <a:cubicBezTo>
                  <a:pt x="2758731" y="416701"/>
                  <a:pt x="2784848" y="408866"/>
                  <a:pt x="2811337" y="407373"/>
                </a:cubicBezTo>
                <a:cubicBezTo>
                  <a:pt x="2870284" y="404389"/>
                  <a:pt x="2921025" y="379392"/>
                  <a:pt x="2969526" y="349545"/>
                </a:cubicBezTo>
                <a:cubicBezTo>
                  <a:pt x="3000492" y="330517"/>
                  <a:pt x="3025116" y="302909"/>
                  <a:pt x="3033697" y="267466"/>
                </a:cubicBezTo>
                <a:cubicBezTo>
                  <a:pt x="3051232" y="198817"/>
                  <a:pt x="3026608" y="152181"/>
                  <a:pt x="2952737" y="127185"/>
                </a:cubicBezTo>
                <a:cubicBezTo>
                  <a:pt x="2907593" y="111888"/>
                  <a:pt x="2859465" y="102934"/>
                  <a:pt x="2812083" y="96965"/>
                </a:cubicBezTo>
                <a:cubicBezTo>
                  <a:pt x="2779997" y="93234"/>
                  <a:pt x="2746793" y="98830"/>
                  <a:pt x="2714334" y="102188"/>
                </a:cubicBezTo>
                <a:cubicBezTo>
                  <a:pt x="2694187" y="104426"/>
                  <a:pt x="2681129" y="117111"/>
                  <a:pt x="2670683" y="135019"/>
                </a:cubicBezTo>
                <a:cubicBezTo>
                  <a:pt x="2641582" y="184640"/>
                  <a:pt x="2619570" y="236499"/>
                  <a:pt x="2604273" y="291716"/>
                </a:cubicBezTo>
                <a:cubicBezTo>
                  <a:pt x="2594573" y="329025"/>
                  <a:pt x="2585992" y="367080"/>
                  <a:pt x="2576292" y="405135"/>
                </a:cubicBezTo>
                <a:close/>
                <a:moveTo>
                  <a:pt x="2904982" y="947604"/>
                </a:moveTo>
                <a:cubicBezTo>
                  <a:pt x="2919532" y="959916"/>
                  <a:pt x="2928113" y="967378"/>
                  <a:pt x="2937813" y="975586"/>
                </a:cubicBezTo>
                <a:cubicBezTo>
                  <a:pt x="2984449" y="957304"/>
                  <a:pt x="3031085" y="943127"/>
                  <a:pt x="3082198" y="971109"/>
                </a:cubicBezTo>
                <a:cubicBezTo>
                  <a:pt x="3126969" y="995359"/>
                  <a:pt x="3164277" y="1025579"/>
                  <a:pt x="3190767" y="1071096"/>
                </a:cubicBezTo>
                <a:cubicBezTo>
                  <a:pt x="3213898" y="1057292"/>
                  <a:pt x="3236284" y="1045353"/>
                  <a:pt x="3256803" y="1031549"/>
                </a:cubicBezTo>
                <a:cubicBezTo>
                  <a:pt x="3277696" y="1017371"/>
                  <a:pt x="3296724" y="1001329"/>
                  <a:pt x="3317617" y="985659"/>
                </a:cubicBezTo>
                <a:cubicBezTo>
                  <a:pt x="3344479" y="1001329"/>
                  <a:pt x="3347464" y="1020356"/>
                  <a:pt x="3322467" y="1046472"/>
                </a:cubicBezTo>
                <a:cubicBezTo>
                  <a:pt x="3292620" y="1077438"/>
                  <a:pt x="3261653" y="1106912"/>
                  <a:pt x="3228449" y="1139744"/>
                </a:cubicBezTo>
                <a:cubicBezTo>
                  <a:pt x="3229195" y="1144594"/>
                  <a:pt x="3229568" y="1153175"/>
                  <a:pt x="3231060" y="1161756"/>
                </a:cubicBezTo>
                <a:cubicBezTo>
                  <a:pt x="3253072" y="1293829"/>
                  <a:pt x="3210540" y="1401279"/>
                  <a:pt x="3107195" y="1484850"/>
                </a:cubicBezTo>
                <a:cubicBezTo>
                  <a:pt x="3073244" y="1512459"/>
                  <a:pt x="3031085" y="1524770"/>
                  <a:pt x="2988553" y="1534098"/>
                </a:cubicBezTo>
                <a:cubicBezTo>
                  <a:pt x="2965049" y="1539321"/>
                  <a:pt x="2940798" y="1540440"/>
                  <a:pt x="2917294" y="1544171"/>
                </a:cubicBezTo>
                <a:cubicBezTo>
                  <a:pt x="2881477" y="1550140"/>
                  <a:pt x="2849765" y="1535963"/>
                  <a:pt x="2817679" y="1524397"/>
                </a:cubicBezTo>
                <a:cubicBezTo>
                  <a:pt x="2807979" y="1521040"/>
                  <a:pt x="2799771" y="1510593"/>
                  <a:pt x="2793802" y="1501266"/>
                </a:cubicBezTo>
                <a:cubicBezTo>
                  <a:pt x="2776640" y="1474404"/>
                  <a:pt x="2773282" y="1443810"/>
                  <a:pt x="2777759" y="1413217"/>
                </a:cubicBezTo>
                <a:cubicBezTo>
                  <a:pt x="2800144" y="1268459"/>
                  <a:pt x="2838572" y="1128178"/>
                  <a:pt x="2884835" y="989390"/>
                </a:cubicBezTo>
                <a:cubicBezTo>
                  <a:pt x="2889685" y="976705"/>
                  <a:pt x="2896774" y="964766"/>
                  <a:pt x="2904982" y="947604"/>
                </a:cubicBezTo>
                <a:close/>
                <a:moveTo>
                  <a:pt x="2912070" y="1148698"/>
                </a:moveTo>
                <a:cubicBezTo>
                  <a:pt x="2904609" y="1185261"/>
                  <a:pt x="2897893" y="1217346"/>
                  <a:pt x="2891551" y="1249432"/>
                </a:cubicBezTo>
                <a:cubicBezTo>
                  <a:pt x="2885208" y="1281891"/>
                  <a:pt x="2879239" y="1314349"/>
                  <a:pt x="2874015" y="1346808"/>
                </a:cubicBezTo>
                <a:cubicBezTo>
                  <a:pt x="2868792" y="1378520"/>
                  <a:pt x="2857226" y="1409486"/>
                  <a:pt x="2859838" y="1441945"/>
                </a:cubicBezTo>
                <a:cubicBezTo>
                  <a:pt x="3061678" y="1477761"/>
                  <a:pt x="3199721" y="1304276"/>
                  <a:pt x="3172859" y="1178545"/>
                </a:cubicBezTo>
                <a:cubicBezTo>
                  <a:pt x="3044889" y="1226300"/>
                  <a:pt x="3001238" y="1217719"/>
                  <a:pt x="2912070" y="1148698"/>
                </a:cubicBezTo>
                <a:close/>
                <a:moveTo>
                  <a:pt x="3143758" y="1094974"/>
                </a:moveTo>
                <a:cubicBezTo>
                  <a:pt x="3119507" y="1075573"/>
                  <a:pt x="3101599" y="1057665"/>
                  <a:pt x="3080706" y="1044607"/>
                </a:cubicBezTo>
                <a:cubicBezTo>
                  <a:pt x="3043024" y="1021102"/>
                  <a:pt x="2994896" y="1028191"/>
                  <a:pt x="2965795" y="1059157"/>
                </a:cubicBezTo>
                <a:cubicBezTo>
                  <a:pt x="2954229" y="1071469"/>
                  <a:pt x="2954229" y="1088258"/>
                  <a:pt x="2967287" y="1098331"/>
                </a:cubicBezTo>
                <a:cubicBezTo>
                  <a:pt x="2976241" y="1105047"/>
                  <a:pt x="2986315" y="1111389"/>
                  <a:pt x="2997134" y="1114001"/>
                </a:cubicBezTo>
                <a:cubicBezTo>
                  <a:pt x="3045263" y="1127059"/>
                  <a:pt x="3091152" y="1121090"/>
                  <a:pt x="3143758" y="1094974"/>
                </a:cubicBezTo>
                <a:close/>
                <a:moveTo>
                  <a:pt x="3413127" y="659207"/>
                </a:moveTo>
                <a:cubicBezTo>
                  <a:pt x="3443720" y="665923"/>
                  <a:pt x="3469463" y="671892"/>
                  <a:pt x="3495206" y="677862"/>
                </a:cubicBezTo>
                <a:cubicBezTo>
                  <a:pt x="3502668" y="679354"/>
                  <a:pt x="3511995" y="678235"/>
                  <a:pt x="3517218" y="682712"/>
                </a:cubicBezTo>
                <a:cubicBezTo>
                  <a:pt x="3525053" y="689428"/>
                  <a:pt x="3534007" y="699128"/>
                  <a:pt x="3534754" y="708455"/>
                </a:cubicBezTo>
                <a:cubicBezTo>
                  <a:pt x="3535500" y="714424"/>
                  <a:pt x="3523188" y="726363"/>
                  <a:pt x="3515726" y="727856"/>
                </a:cubicBezTo>
                <a:cubicBezTo>
                  <a:pt x="3494833" y="731213"/>
                  <a:pt x="3472821" y="731959"/>
                  <a:pt x="3451555" y="730094"/>
                </a:cubicBezTo>
                <a:cubicBezTo>
                  <a:pt x="3425066" y="727856"/>
                  <a:pt x="3398950" y="721886"/>
                  <a:pt x="3372833" y="717409"/>
                </a:cubicBezTo>
                <a:cubicBezTo>
                  <a:pt x="3360895" y="715171"/>
                  <a:pt x="3352314" y="718155"/>
                  <a:pt x="3342240" y="727109"/>
                </a:cubicBezTo>
                <a:cubicBezTo>
                  <a:pt x="3316870" y="749868"/>
                  <a:pt x="3290381" y="771880"/>
                  <a:pt x="3261653" y="790907"/>
                </a:cubicBezTo>
                <a:cubicBezTo>
                  <a:pt x="3187409" y="839782"/>
                  <a:pt x="3106449" y="850601"/>
                  <a:pt x="3021758" y="825604"/>
                </a:cubicBezTo>
                <a:cubicBezTo>
                  <a:pt x="2977361" y="812546"/>
                  <a:pt x="2936694" y="751360"/>
                  <a:pt x="2934829" y="705097"/>
                </a:cubicBezTo>
                <a:cubicBezTo>
                  <a:pt x="2933709" y="680100"/>
                  <a:pt x="2946767" y="661073"/>
                  <a:pt x="2965795" y="652119"/>
                </a:cubicBezTo>
                <a:cubicBezTo>
                  <a:pt x="3006461" y="633464"/>
                  <a:pt x="3045263" y="609960"/>
                  <a:pt x="3094137" y="612571"/>
                </a:cubicBezTo>
                <a:cubicBezTo>
                  <a:pt x="3127342" y="614437"/>
                  <a:pt x="3161293" y="603244"/>
                  <a:pt x="3194124" y="604737"/>
                </a:cubicBezTo>
                <a:cubicBezTo>
                  <a:pt x="3228822" y="606602"/>
                  <a:pt x="3263892" y="615183"/>
                  <a:pt x="3297470" y="624883"/>
                </a:cubicBezTo>
                <a:cubicBezTo>
                  <a:pt x="3312393" y="628987"/>
                  <a:pt x="3322467" y="628241"/>
                  <a:pt x="3331421" y="618168"/>
                </a:cubicBezTo>
                <a:cubicBezTo>
                  <a:pt x="3351941" y="594663"/>
                  <a:pt x="3371341" y="570040"/>
                  <a:pt x="3394472" y="542431"/>
                </a:cubicBezTo>
                <a:cubicBezTo>
                  <a:pt x="3380295" y="542058"/>
                  <a:pt x="3370968" y="539819"/>
                  <a:pt x="3362760" y="542058"/>
                </a:cubicBezTo>
                <a:cubicBezTo>
                  <a:pt x="3319855" y="554743"/>
                  <a:pt x="3282919" y="535342"/>
                  <a:pt x="3246357" y="519673"/>
                </a:cubicBezTo>
                <a:cubicBezTo>
                  <a:pt x="3209048" y="503630"/>
                  <a:pt x="3186290" y="471171"/>
                  <a:pt x="3176216" y="433489"/>
                </a:cubicBezTo>
                <a:cubicBezTo>
                  <a:pt x="3159801" y="371930"/>
                  <a:pt x="3160174" y="310744"/>
                  <a:pt x="3195990" y="253661"/>
                </a:cubicBezTo>
                <a:cubicBezTo>
                  <a:pt x="3209794" y="231649"/>
                  <a:pt x="3213525" y="202921"/>
                  <a:pt x="3238522" y="188744"/>
                </a:cubicBezTo>
                <a:cubicBezTo>
                  <a:pt x="3268369" y="204414"/>
                  <a:pt x="3273219" y="212995"/>
                  <a:pt x="3265757" y="242096"/>
                </a:cubicBezTo>
                <a:cubicBezTo>
                  <a:pt x="3257549" y="275300"/>
                  <a:pt x="3248222" y="308132"/>
                  <a:pt x="3239268" y="341337"/>
                </a:cubicBezTo>
                <a:cubicBezTo>
                  <a:pt x="3237403" y="348799"/>
                  <a:pt x="3235164" y="355887"/>
                  <a:pt x="3234418" y="363722"/>
                </a:cubicBezTo>
                <a:cubicBezTo>
                  <a:pt x="3226956" y="421924"/>
                  <a:pt x="3245984" y="446921"/>
                  <a:pt x="3303439" y="461844"/>
                </a:cubicBezTo>
                <a:cubicBezTo>
                  <a:pt x="3370968" y="479006"/>
                  <a:pt x="3421335" y="455875"/>
                  <a:pt x="3462001" y="402523"/>
                </a:cubicBezTo>
                <a:cubicBezTo>
                  <a:pt x="3484760" y="372303"/>
                  <a:pt x="3509757" y="343575"/>
                  <a:pt x="3534007" y="314475"/>
                </a:cubicBezTo>
                <a:cubicBezTo>
                  <a:pt x="3544081" y="302163"/>
                  <a:pt x="3556019" y="299924"/>
                  <a:pt x="3566466" y="311863"/>
                </a:cubicBezTo>
                <a:cubicBezTo>
                  <a:pt x="3574301" y="320817"/>
                  <a:pt x="3581762" y="332383"/>
                  <a:pt x="3584374" y="343575"/>
                </a:cubicBezTo>
                <a:cubicBezTo>
                  <a:pt x="3586613" y="354022"/>
                  <a:pt x="3585493" y="367453"/>
                  <a:pt x="3580643" y="377153"/>
                </a:cubicBezTo>
                <a:cubicBezTo>
                  <a:pt x="3558258" y="424162"/>
                  <a:pt x="3536992" y="471544"/>
                  <a:pt x="3510503" y="515942"/>
                </a:cubicBezTo>
                <a:cubicBezTo>
                  <a:pt x="3481775" y="562951"/>
                  <a:pt x="3447824" y="608468"/>
                  <a:pt x="3413127" y="659207"/>
                </a:cubicBezTo>
                <a:close/>
                <a:moveTo>
                  <a:pt x="3007208" y="732333"/>
                </a:moveTo>
                <a:cubicBezTo>
                  <a:pt x="3052724" y="783446"/>
                  <a:pt x="3193751" y="762180"/>
                  <a:pt x="3241880" y="696889"/>
                </a:cubicBezTo>
                <a:cubicBezTo>
                  <a:pt x="3166889" y="670400"/>
                  <a:pt x="3045263" y="689054"/>
                  <a:pt x="3007208" y="732333"/>
                </a:cubicBezTo>
                <a:close/>
                <a:moveTo>
                  <a:pt x="4317118" y="1302037"/>
                </a:moveTo>
                <a:cubicBezTo>
                  <a:pt x="4351815" y="1309872"/>
                  <a:pt x="4383901" y="1316214"/>
                  <a:pt x="4415240" y="1324796"/>
                </a:cubicBezTo>
                <a:cubicBezTo>
                  <a:pt x="4425313" y="1327407"/>
                  <a:pt x="4436879" y="1333750"/>
                  <a:pt x="4443222" y="1341585"/>
                </a:cubicBezTo>
                <a:cubicBezTo>
                  <a:pt x="4457772" y="1360239"/>
                  <a:pt x="4448445" y="1384116"/>
                  <a:pt x="4424941" y="1386355"/>
                </a:cubicBezTo>
                <a:cubicBezTo>
                  <a:pt x="4389870" y="1390086"/>
                  <a:pt x="4354054" y="1389713"/>
                  <a:pt x="4318984" y="1390832"/>
                </a:cubicBezTo>
                <a:cubicBezTo>
                  <a:pt x="4310029" y="1391205"/>
                  <a:pt x="4301076" y="1390086"/>
                  <a:pt x="4292494" y="1390086"/>
                </a:cubicBezTo>
                <a:cubicBezTo>
                  <a:pt x="4264513" y="1390459"/>
                  <a:pt x="4243247" y="1398667"/>
                  <a:pt x="4224966" y="1424037"/>
                </a:cubicBezTo>
                <a:cubicBezTo>
                  <a:pt x="4202207" y="1455749"/>
                  <a:pt x="4173852" y="1483731"/>
                  <a:pt x="4145125" y="1510220"/>
                </a:cubicBezTo>
                <a:cubicBezTo>
                  <a:pt x="4111547" y="1541186"/>
                  <a:pt x="4069388" y="1554617"/>
                  <a:pt x="4023498" y="1552006"/>
                </a:cubicBezTo>
                <a:cubicBezTo>
                  <a:pt x="3974997" y="1549394"/>
                  <a:pt x="3942165" y="1497535"/>
                  <a:pt x="3957835" y="1444184"/>
                </a:cubicBezTo>
                <a:cubicBezTo>
                  <a:pt x="3970520" y="1399786"/>
                  <a:pt x="4001859" y="1368820"/>
                  <a:pt x="4038422" y="1341585"/>
                </a:cubicBezTo>
                <a:cubicBezTo>
                  <a:pt x="4086923" y="1305395"/>
                  <a:pt x="4142513" y="1297933"/>
                  <a:pt x="4200342" y="1296814"/>
                </a:cubicBezTo>
                <a:cubicBezTo>
                  <a:pt x="4221981" y="1296441"/>
                  <a:pt x="4238770" y="1288979"/>
                  <a:pt x="4249216" y="1267713"/>
                </a:cubicBezTo>
                <a:cubicBezTo>
                  <a:pt x="4260782" y="1244209"/>
                  <a:pt x="4275705" y="1222570"/>
                  <a:pt x="4289137" y="1200184"/>
                </a:cubicBezTo>
                <a:cubicBezTo>
                  <a:pt x="4287271" y="1198319"/>
                  <a:pt x="4285779" y="1196080"/>
                  <a:pt x="4283913" y="1194215"/>
                </a:cubicBezTo>
                <a:cubicBezTo>
                  <a:pt x="4268990" y="1199438"/>
                  <a:pt x="4253693" y="1203542"/>
                  <a:pt x="4238770" y="1209512"/>
                </a:cubicBezTo>
                <a:cubicBezTo>
                  <a:pt x="4173479" y="1236747"/>
                  <a:pt x="4100354" y="1209885"/>
                  <a:pt x="4068642" y="1146087"/>
                </a:cubicBezTo>
                <a:cubicBezTo>
                  <a:pt x="4063418" y="1136013"/>
                  <a:pt x="4058195" y="1125567"/>
                  <a:pt x="4052972" y="1115493"/>
                </a:cubicBezTo>
                <a:cubicBezTo>
                  <a:pt x="4032452" y="1077065"/>
                  <a:pt x="4030960" y="1037145"/>
                  <a:pt x="4046257" y="997225"/>
                </a:cubicBezTo>
                <a:cubicBezTo>
                  <a:pt x="4061553" y="956931"/>
                  <a:pt x="4079088" y="917757"/>
                  <a:pt x="4097369" y="878583"/>
                </a:cubicBezTo>
                <a:cubicBezTo>
                  <a:pt x="4103339" y="865898"/>
                  <a:pt x="4108189" y="847244"/>
                  <a:pt x="4129082" y="851721"/>
                </a:cubicBezTo>
                <a:cubicBezTo>
                  <a:pt x="4145871" y="855078"/>
                  <a:pt x="4155944" y="875598"/>
                  <a:pt x="4150348" y="898730"/>
                </a:cubicBezTo>
                <a:cubicBezTo>
                  <a:pt x="4142513" y="930815"/>
                  <a:pt x="4130574" y="961781"/>
                  <a:pt x="4122366" y="993494"/>
                </a:cubicBezTo>
                <a:cubicBezTo>
                  <a:pt x="4116770" y="1015506"/>
                  <a:pt x="4113785" y="1038637"/>
                  <a:pt x="4111920" y="1061023"/>
                </a:cubicBezTo>
                <a:cubicBezTo>
                  <a:pt x="4109681" y="1092735"/>
                  <a:pt x="4125724" y="1115493"/>
                  <a:pt x="4157437" y="1120344"/>
                </a:cubicBezTo>
                <a:cubicBezTo>
                  <a:pt x="4180195" y="1123701"/>
                  <a:pt x="4206684" y="1124448"/>
                  <a:pt x="4227577" y="1116240"/>
                </a:cubicBezTo>
                <a:cubicBezTo>
                  <a:pt x="4291375" y="1092362"/>
                  <a:pt x="4338757" y="1047218"/>
                  <a:pt x="4373081" y="988644"/>
                </a:cubicBezTo>
                <a:cubicBezTo>
                  <a:pt x="4376439" y="983047"/>
                  <a:pt x="4379797" y="977824"/>
                  <a:pt x="4382781" y="972228"/>
                </a:cubicBezTo>
                <a:cubicBezTo>
                  <a:pt x="4389497" y="959543"/>
                  <a:pt x="4396959" y="944619"/>
                  <a:pt x="4413375" y="949843"/>
                </a:cubicBezTo>
                <a:cubicBezTo>
                  <a:pt x="4429417" y="955066"/>
                  <a:pt x="4442475" y="968870"/>
                  <a:pt x="4441356" y="987151"/>
                </a:cubicBezTo>
                <a:cubicBezTo>
                  <a:pt x="4439864" y="1008417"/>
                  <a:pt x="4437253" y="1030803"/>
                  <a:pt x="4429417" y="1050203"/>
                </a:cubicBezTo>
                <a:cubicBezTo>
                  <a:pt x="4397705" y="1126313"/>
                  <a:pt x="4363381" y="1201304"/>
                  <a:pt x="4330176" y="1276667"/>
                </a:cubicBezTo>
                <a:cubicBezTo>
                  <a:pt x="4326072" y="1284502"/>
                  <a:pt x="4322714" y="1290845"/>
                  <a:pt x="4317118" y="1302037"/>
                </a:cubicBezTo>
                <a:close/>
                <a:moveTo>
                  <a:pt x="4028722" y="1468807"/>
                </a:moveTo>
                <a:cubicBezTo>
                  <a:pt x="4069015" y="1469553"/>
                  <a:pt x="4097743" y="1452018"/>
                  <a:pt x="4124232" y="1414337"/>
                </a:cubicBezTo>
                <a:cubicBezTo>
                  <a:pt x="4079088" y="1419560"/>
                  <a:pt x="4051853" y="1440826"/>
                  <a:pt x="4028722" y="1468807"/>
                </a:cubicBezTo>
                <a:close/>
                <a:moveTo>
                  <a:pt x="1659615" y="30555"/>
                </a:moveTo>
                <a:cubicBezTo>
                  <a:pt x="1692447" y="37271"/>
                  <a:pt x="1705505" y="57044"/>
                  <a:pt x="1711475" y="88384"/>
                </a:cubicBezTo>
                <a:cubicBezTo>
                  <a:pt x="1732740" y="205160"/>
                  <a:pt x="1736844" y="323056"/>
                  <a:pt x="1743187" y="440951"/>
                </a:cubicBezTo>
                <a:cubicBezTo>
                  <a:pt x="1745052" y="473783"/>
                  <a:pt x="1740202" y="506988"/>
                  <a:pt x="1741695" y="540193"/>
                </a:cubicBezTo>
                <a:cubicBezTo>
                  <a:pt x="1742814" y="566309"/>
                  <a:pt x="1748410" y="592425"/>
                  <a:pt x="1751768" y="615183"/>
                </a:cubicBezTo>
                <a:cubicBezTo>
                  <a:pt x="1748410" y="637568"/>
                  <a:pt x="1744306" y="657715"/>
                  <a:pt x="1742814" y="678235"/>
                </a:cubicBezTo>
                <a:cubicBezTo>
                  <a:pt x="1740575" y="708455"/>
                  <a:pt x="1740202" y="739048"/>
                  <a:pt x="1738710" y="769641"/>
                </a:cubicBezTo>
                <a:cubicBezTo>
                  <a:pt x="1737964" y="783072"/>
                  <a:pt x="1734606" y="795384"/>
                  <a:pt x="1720429" y="799861"/>
                </a:cubicBezTo>
                <a:cubicBezTo>
                  <a:pt x="1704013" y="805085"/>
                  <a:pt x="1692820" y="795011"/>
                  <a:pt x="1686478" y="781953"/>
                </a:cubicBezTo>
                <a:cubicBezTo>
                  <a:pt x="1680135" y="768522"/>
                  <a:pt x="1674539" y="753599"/>
                  <a:pt x="1673046" y="739048"/>
                </a:cubicBezTo>
                <a:cubicBezTo>
                  <a:pt x="1670435" y="711440"/>
                  <a:pt x="1671181" y="683458"/>
                  <a:pt x="1670435" y="650999"/>
                </a:cubicBezTo>
                <a:cubicBezTo>
                  <a:pt x="1590967" y="659581"/>
                  <a:pt x="1513365" y="668162"/>
                  <a:pt x="1430913" y="677116"/>
                </a:cubicBezTo>
                <a:cubicBezTo>
                  <a:pt x="1425316" y="688681"/>
                  <a:pt x="1418228" y="703232"/>
                  <a:pt x="1411512" y="717782"/>
                </a:cubicBezTo>
                <a:cubicBezTo>
                  <a:pt x="1395842" y="750987"/>
                  <a:pt x="1380919" y="784565"/>
                  <a:pt x="1363757" y="817023"/>
                </a:cubicBezTo>
                <a:cubicBezTo>
                  <a:pt x="1356668" y="830455"/>
                  <a:pt x="1345103" y="843513"/>
                  <a:pt x="1327194" y="834932"/>
                </a:cubicBezTo>
                <a:cubicBezTo>
                  <a:pt x="1310405" y="826724"/>
                  <a:pt x="1305555" y="811054"/>
                  <a:pt x="1310778" y="792773"/>
                </a:cubicBezTo>
                <a:cubicBezTo>
                  <a:pt x="1314509" y="779342"/>
                  <a:pt x="1318240" y="765910"/>
                  <a:pt x="1323090" y="752852"/>
                </a:cubicBezTo>
                <a:cubicBezTo>
                  <a:pt x="1352564" y="673385"/>
                  <a:pt x="1382038" y="593917"/>
                  <a:pt x="1411885" y="514449"/>
                </a:cubicBezTo>
                <a:cubicBezTo>
                  <a:pt x="1435763" y="450652"/>
                  <a:pt x="1458521" y="386107"/>
                  <a:pt x="1484637" y="323429"/>
                </a:cubicBezTo>
                <a:cubicBezTo>
                  <a:pt x="1501053" y="283881"/>
                  <a:pt x="1521946" y="245826"/>
                  <a:pt x="1542093" y="207772"/>
                </a:cubicBezTo>
                <a:cubicBezTo>
                  <a:pt x="1563732" y="166359"/>
                  <a:pt x="1587609" y="126438"/>
                  <a:pt x="1609248" y="85026"/>
                </a:cubicBezTo>
                <a:cubicBezTo>
                  <a:pt x="1620814" y="61521"/>
                  <a:pt x="1638349" y="43986"/>
                  <a:pt x="1659615" y="30555"/>
                </a:cubicBezTo>
                <a:close/>
                <a:moveTo>
                  <a:pt x="1668942" y="584217"/>
                </a:moveTo>
                <a:cubicBezTo>
                  <a:pt x="1678270" y="501764"/>
                  <a:pt x="1666331" y="217099"/>
                  <a:pt x="1649915" y="155539"/>
                </a:cubicBezTo>
                <a:cubicBezTo>
                  <a:pt x="1573059" y="301417"/>
                  <a:pt x="1510753" y="450278"/>
                  <a:pt x="1452925" y="606229"/>
                </a:cubicBezTo>
                <a:cubicBezTo>
                  <a:pt x="1529408" y="598394"/>
                  <a:pt x="1599175" y="591305"/>
                  <a:pt x="1668942" y="584217"/>
                </a:cubicBezTo>
                <a:close/>
                <a:moveTo>
                  <a:pt x="3804123" y="1213615"/>
                </a:moveTo>
                <a:cubicBezTo>
                  <a:pt x="3814569" y="1219585"/>
                  <a:pt x="3822031" y="1222197"/>
                  <a:pt x="3827627" y="1227047"/>
                </a:cubicBezTo>
                <a:cubicBezTo>
                  <a:pt x="3844416" y="1241597"/>
                  <a:pt x="3844043" y="1262863"/>
                  <a:pt x="3823896" y="1269206"/>
                </a:cubicBezTo>
                <a:cubicBezTo>
                  <a:pt x="3790692" y="1279652"/>
                  <a:pt x="3789199" y="1302037"/>
                  <a:pt x="3787707" y="1330765"/>
                </a:cubicBezTo>
                <a:cubicBezTo>
                  <a:pt x="3785095" y="1371058"/>
                  <a:pt x="3776141" y="1410606"/>
                  <a:pt x="3769425" y="1450526"/>
                </a:cubicBezTo>
                <a:cubicBezTo>
                  <a:pt x="3767187" y="1463957"/>
                  <a:pt x="3758606" y="1476642"/>
                  <a:pt x="3744429" y="1474031"/>
                </a:cubicBezTo>
                <a:cubicBezTo>
                  <a:pt x="3733609" y="1472165"/>
                  <a:pt x="3721297" y="1463211"/>
                  <a:pt x="3715701" y="1453884"/>
                </a:cubicBezTo>
                <a:cubicBezTo>
                  <a:pt x="3699658" y="1428141"/>
                  <a:pt x="3699285" y="1398294"/>
                  <a:pt x="3701151" y="1368820"/>
                </a:cubicBezTo>
                <a:cubicBezTo>
                  <a:pt x="3702643" y="1343823"/>
                  <a:pt x="3705628" y="1318826"/>
                  <a:pt x="3708239" y="1293829"/>
                </a:cubicBezTo>
                <a:cubicBezTo>
                  <a:pt x="3644814" y="1295322"/>
                  <a:pt x="3582135" y="1296814"/>
                  <a:pt x="3512741" y="1298679"/>
                </a:cubicBezTo>
                <a:cubicBezTo>
                  <a:pt x="3506399" y="1307260"/>
                  <a:pt x="3494833" y="1322184"/>
                  <a:pt x="3483641" y="1337481"/>
                </a:cubicBezTo>
                <a:cubicBezTo>
                  <a:pt x="3441108" y="1394190"/>
                  <a:pt x="3399323" y="1451272"/>
                  <a:pt x="3356045" y="1507235"/>
                </a:cubicBezTo>
                <a:cubicBezTo>
                  <a:pt x="3349702" y="1515443"/>
                  <a:pt x="3333659" y="1522905"/>
                  <a:pt x="3324332" y="1521040"/>
                </a:cubicBezTo>
                <a:cubicBezTo>
                  <a:pt x="3309036" y="1518055"/>
                  <a:pt x="3306797" y="1500893"/>
                  <a:pt x="3307543" y="1486716"/>
                </a:cubicBezTo>
                <a:cubicBezTo>
                  <a:pt x="3307916" y="1479254"/>
                  <a:pt x="3310155" y="1471419"/>
                  <a:pt x="3313512" y="1464703"/>
                </a:cubicBezTo>
                <a:cubicBezTo>
                  <a:pt x="3348210" y="1400159"/>
                  <a:pt x="3381414" y="1334496"/>
                  <a:pt x="3426931" y="1276294"/>
                </a:cubicBezTo>
                <a:cubicBezTo>
                  <a:pt x="3459017" y="1235255"/>
                  <a:pt x="3488118" y="1192723"/>
                  <a:pt x="3519084" y="1150937"/>
                </a:cubicBezTo>
                <a:cubicBezTo>
                  <a:pt x="3545573" y="1115493"/>
                  <a:pt x="3570943" y="1078931"/>
                  <a:pt x="3599671" y="1044980"/>
                </a:cubicBezTo>
                <a:cubicBezTo>
                  <a:pt x="3648172" y="988271"/>
                  <a:pt x="3698912" y="933054"/>
                  <a:pt x="3749279" y="877464"/>
                </a:cubicBezTo>
                <a:cubicBezTo>
                  <a:pt x="3760098" y="865525"/>
                  <a:pt x="3770545" y="846870"/>
                  <a:pt x="3788826" y="852840"/>
                </a:cubicBezTo>
                <a:cubicBezTo>
                  <a:pt x="3811211" y="859928"/>
                  <a:pt x="3829866" y="876344"/>
                  <a:pt x="3831731" y="901714"/>
                </a:cubicBezTo>
                <a:cubicBezTo>
                  <a:pt x="3833970" y="931934"/>
                  <a:pt x="3833970" y="962528"/>
                  <a:pt x="3830985" y="992748"/>
                </a:cubicBezTo>
                <a:cubicBezTo>
                  <a:pt x="3822404" y="1065873"/>
                  <a:pt x="3812704" y="1138625"/>
                  <a:pt x="3804123" y="1213615"/>
                </a:cubicBezTo>
                <a:close/>
                <a:moveTo>
                  <a:pt x="3720924" y="1216227"/>
                </a:moveTo>
                <a:cubicBezTo>
                  <a:pt x="3730998" y="1147952"/>
                  <a:pt x="3740698" y="1081542"/>
                  <a:pt x="3750398" y="1015133"/>
                </a:cubicBezTo>
                <a:cubicBezTo>
                  <a:pt x="3691823" y="1079677"/>
                  <a:pt x="3631756" y="1140117"/>
                  <a:pt x="3585866" y="1212869"/>
                </a:cubicBezTo>
                <a:cubicBezTo>
                  <a:pt x="3609744" y="1222943"/>
                  <a:pt x="3673542" y="1224435"/>
                  <a:pt x="3720924" y="1216227"/>
                </a:cubicBezTo>
                <a:close/>
                <a:moveTo>
                  <a:pt x="1130950" y="1269579"/>
                </a:moveTo>
                <a:cubicBezTo>
                  <a:pt x="1184675" y="1310245"/>
                  <a:pt x="1234295" y="1347554"/>
                  <a:pt x="1283170" y="1385609"/>
                </a:cubicBezTo>
                <a:cubicBezTo>
                  <a:pt x="1293616" y="1393817"/>
                  <a:pt x="1304063" y="1405009"/>
                  <a:pt x="1309286" y="1416948"/>
                </a:cubicBezTo>
                <a:cubicBezTo>
                  <a:pt x="1313017" y="1425529"/>
                  <a:pt x="1311525" y="1440453"/>
                  <a:pt x="1305928" y="1448288"/>
                </a:cubicBezTo>
                <a:cubicBezTo>
                  <a:pt x="1302197" y="1453511"/>
                  <a:pt x="1287274" y="1453884"/>
                  <a:pt x="1278320" y="1452391"/>
                </a:cubicBezTo>
                <a:cubicBezTo>
                  <a:pt x="1239519" y="1445303"/>
                  <a:pt x="1206314" y="1424783"/>
                  <a:pt x="1180198" y="1397175"/>
                </a:cubicBezTo>
                <a:cubicBezTo>
                  <a:pt x="1147366" y="1362477"/>
                  <a:pt x="1102596" y="1344942"/>
                  <a:pt x="1067525" y="1313976"/>
                </a:cubicBezTo>
                <a:cubicBezTo>
                  <a:pt x="1060810" y="1308007"/>
                  <a:pt x="1052229" y="1304649"/>
                  <a:pt x="1045886" y="1298306"/>
                </a:cubicBezTo>
                <a:cubicBezTo>
                  <a:pt x="1029844" y="1281891"/>
                  <a:pt x="1011189" y="1278533"/>
                  <a:pt x="989923" y="1285248"/>
                </a:cubicBezTo>
                <a:cubicBezTo>
                  <a:pt x="982834" y="1287487"/>
                  <a:pt x="975000" y="1290471"/>
                  <a:pt x="967911" y="1290471"/>
                </a:cubicBezTo>
                <a:cubicBezTo>
                  <a:pt x="949257" y="1290098"/>
                  <a:pt x="944406" y="1302037"/>
                  <a:pt x="942541" y="1316961"/>
                </a:cubicBezTo>
                <a:cubicBezTo>
                  <a:pt x="939556" y="1343450"/>
                  <a:pt x="936945" y="1369939"/>
                  <a:pt x="933214" y="1396428"/>
                </a:cubicBezTo>
                <a:cubicBezTo>
                  <a:pt x="926498" y="1443064"/>
                  <a:pt x="920156" y="1489327"/>
                  <a:pt x="911948" y="1535590"/>
                </a:cubicBezTo>
                <a:cubicBezTo>
                  <a:pt x="908963" y="1552379"/>
                  <a:pt x="907471" y="1573272"/>
                  <a:pt x="883220" y="1574018"/>
                </a:cubicBezTo>
                <a:cubicBezTo>
                  <a:pt x="867924" y="1574764"/>
                  <a:pt x="851881" y="1556110"/>
                  <a:pt x="847777" y="1534098"/>
                </a:cubicBezTo>
                <a:cubicBezTo>
                  <a:pt x="845911" y="1524397"/>
                  <a:pt x="845911" y="1513951"/>
                  <a:pt x="846284" y="1503878"/>
                </a:cubicBezTo>
                <a:cubicBezTo>
                  <a:pt x="849642" y="1427768"/>
                  <a:pt x="859343" y="1352777"/>
                  <a:pt x="873893" y="1278160"/>
                </a:cubicBezTo>
                <a:cubicBezTo>
                  <a:pt x="888816" y="1200930"/>
                  <a:pt x="901874" y="1123701"/>
                  <a:pt x="914933" y="1046099"/>
                </a:cubicBezTo>
                <a:cubicBezTo>
                  <a:pt x="919410" y="1018118"/>
                  <a:pt x="930602" y="994613"/>
                  <a:pt x="956345" y="981928"/>
                </a:cubicBezTo>
                <a:cubicBezTo>
                  <a:pt x="1022755" y="948350"/>
                  <a:pt x="1094388" y="933054"/>
                  <a:pt x="1166021" y="953947"/>
                </a:cubicBezTo>
                <a:cubicBezTo>
                  <a:pt x="1273843" y="984913"/>
                  <a:pt x="1311152" y="1056919"/>
                  <a:pt x="1268246" y="1169218"/>
                </a:cubicBezTo>
                <a:cubicBezTo>
                  <a:pt x="1252577" y="1210258"/>
                  <a:pt x="1211537" y="1228539"/>
                  <a:pt x="1176094" y="1250551"/>
                </a:cubicBezTo>
                <a:cubicBezTo>
                  <a:pt x="1164155" y="1257640"/>
                  <a:pt x="1149232" y="1262117"/>
                  <a:pt x="1130950" y="1269579"/>
                </a:cubicBezTo>
                <a:close/>
                <a:moveTo>
                  <a:pt x="964180" y="1221450"/>
                </a:moveTo>
                <a:cubicBezTo>
                  <a:pt x="976492" y="1219212"/>
                  <a:pt x="983954" y="1218093"/>
                  <a:pt x="991042" y="1216227"/>
                </a:cubicBezTo>
                <a:cubicBezTo>
                  <a:pt x="1016412" y="1208765"/>
                  <a:pt x="1041782" y="1201677"/>
                  <a:pt x="1066779" y="1193469"/>
                </a:cubicBezTo>
                <a:cubicBezTo>
                  <a:pt x="1100357" y="1182649"/>
                  <a:pt x="1135054" y="1174441"/>
                  <a:pt x="1166394" y="1159518"/>
                </a:cubicBezTo>
                <a:cubicBezTo>
                  <a:pt x="1197360" y="1144594"/>
                  <a:pt x="1214149" y="1115120"/>
                  <a:pt x="1218253" y="1080423"/>
                </a:cubicBezTo>
                <a:cubicBezTo>
                  <a:pt x="1219745" y="1066992"/>
                  <a:pt x="1215268" y="1053188"/>
                  <a:pt x="1200345" y="1050949"/>
                </a:cubicBezTo>
                <a:cubicBezTo>
                  <a:pt x="1168259" y="1045726"/>
                  <a:pt x="1135054" y="1037518"/>
                  <a:pt x="1103342" y="1039757"/>
                </a:cubicBezTo>
                <a:cubicBezTo>
                  <a:pt x="1069764" y="1042368"/>
                  <a:pt x="1036932" y="1054307"/>
                  <a:pt x="1004474" y="1065127"/>
                </a:cubicBezTo>
                <a:cubicBezTo>
                  <a:pt x="994400" y="1068484"/>
                  <a:pt x="981715" y="1080050"/>
                  <a:pt x="979477" y="1089750"/>
                </a:cubicBezTo>
                <a:cubicBezTo>
                  <a:pt x="969776" y="1131536"/>
                  <a:pt x="961569" y="1173322"/>
                  <a:pt x="964180" y="1221450"/>
                </a:cubicBezTo>
                <a:close/>
                <a:moveTo>
                  <a:pt x="2566218" y="1170337"/>
                </a:moveTo>
                <a:cubicBezTo>
                  <a:pt x="2561368" y="1205408"/>
                  <a:pt x="2554279" y="1240478"/>
                  <a:pt x="2551295" y="1275921"/>
                </a:cubicBezTo>
                <a:cubicBezTo>
                  <a:pt x="2549802" y="1294575"/>
                  <a:pt x="2552414" y="1313976"/>
                  <a:pt x="2557264" y="1331884"/>
                </a:cubicBezTo>
                <a:cubicBezTo>
                  <a:pt x="2562487" y="1350539"/>
                  <a:pt x="2566964" y="1375908"/>
                  <a:pt x="2593453" y="1374416"/>
                </a:cubicBezTo>
                <a:cubicBezTo>
                  <a:pt x="2619197" y="1372924"/>
                  <a:pt x="2622181" y="1347554"/>
                  <a:pt x="2625539" y="1328526"/>
                </a:cubicBezTo>
                <a:cubicBezTo>
                  <a:pt x="2631508" y="1293456"/>
                  <a:pt x="2634120" y="1258013"/>
                  <a:pt x="2637851" y="1222570"/>
                </a:cubicBezTo>
                <a:cubicBezTo>
                  <a:pt x="2649790" y="1110270"/>
                  <a:pt x="2661729" y="997598"/>
                  <a:pt x="2674041" y="885298"/>
                </a:cubicBezTo>
                <a:cubicBezTo>
                  <a:pt x="2675906" y="867763"/>
                  <a:pt x="2674414" y="852467"/>
                  <a:pt x="2662848" y="839036"/>
                </a:cubicBezTo>
                <a:cubicBezTo>
                  <a:pt x="2653521" y="827843"/>
                  <a:pt x="2642328" y="828962"/>
                  <a:pt x="2633001" y="837916"/>
                </a:cubicBezTo>
                <a:cubicBezTo>
                  <a:pt x="2627031" y="843886"/>
                  <a:pt x="2622181" y="852467"/>
                  <a:pt x="2619943" y="860675"/>
                </a:cubicBezTo>
                <a:cubicBezTo>
                  <a:pt x="2610242" y="893506"/>
                  <a:pt x="2600542" y="926338"/>
                  <a:pt x="2593080" y="959916"/>
                </a:cubicBezTo>
                <a:cubicBezTo>
                  <a:pt x="2586365" y="990136"/>
                  <a:pt x="2582261" y="1021102"/>
                  <a:pt x="2577038" y="1052815"/>
                </a:cubicBezTo>
                <a:cubicBezTo>
                  <a:pt x="2523313" y="1044980"/>
                  <a:pt x="2474812" y="1037518"/>
                  <a:pt x="2425937" y="1031176"/>
                </a:cubicBezTo>
                <a:cubicBezTo>
                  <a:pt x="2390867" y="1026699"/>
                  <a:pt x="2355797" y="1022968"/>
                  <a:pt x="2320354" y="1021475"/>
                </a:cubicBezTo>
                <a:cubicBezTo>
                  <a:pt x="2283791" y="1019610"/>
                  <a:pt x="2245363" y="1013267"/>
                  <a:pt x="2211039" y="1021848"/>
                </a:cubicBezTo>
                <a:cubicBezTo>
                  <a:pt x="2171492" y="1031922"/>
                  <a:pt x="2133064" y="1019610"/>
                  <a:pt x="2091278" y="1032668"/>
                </a:cubicBezTo>
                <a:cubicBezTo>
                  <a:pt x="2093143" y="1012148"/>
                  <a:pt x="2094636" y="997225"/>
                  <a:pt x="2096128" y="982301"/>
                </a:cubicBezTo>
                <a:cubicBezTo>
                  <a:pt x="2097993" y="956931"/>
                  <a:pt x="2102097" y="931561"/>
                  <a:pt x="2100605" y="906564"/>
                </a:cubicBezTo>
                <a:cubicBezTo>
                  <a:pt x="2099859" y="897237"/>
                  <a:pt x="2087547" y="883806"/>
                  <a:pt x="2077847" y="880821"/>
                </a:cubicBezTo>
                <a:cubicBezTo>
                  <a:pt x="2064415" y="876344"/>
                  <a:pt x="2060684" y="890522"/>
                  <a:pt x="2057327" y="902087"/>
                </a:cubicBezTo>
                <a:cubicBezTo>
                  <a:pt x="2049865" y="928950"/>
                  <a:pt x="2042403" y="955812"/>
                  <a:pt x="2031957" y="981555"/>
                </a:cubicBezTo>
                <a:cubicBezTo>
                  <a:pt x="2021137" y="1009163"/>
                  <a:pt x="2022256" y="1041622"/>
                  <a:pt x="1996887" y="1064380"/>
                </a:cubicBezTo>
                <a:cubicBezTo>
                  <a:pt x="1991663" y="1068858"/>
                  <a:pt x="1995767" y="1083781"/>
                  <a:pt x="1995021" y="1093481"/>
                </a:cubicBezTo>
                <a:cubicBezTo>
                  <a:pt x="1993156" y="1118478"/>
                  <a:pt x="1992036" y="1143848"/>
                  <a:pt x="1989425" y="1168472"/>
                </a:cubicBezTo>
                <a:cubicBezTo>
                  <a:pt x="1985694" y="1202423"/>
                  <a:pt x="1978605" y="1236001"/>
                  <a:pt x="1976367" y="1270325"/>
                </a:cubicBezTo>
                <a:cubicBezTo>
                  <a:pt x="1974874" y="1293083"/>
                  <a:pt x="1979351" y="1316214"/>
                  <a:pt x="1994648" y="1334869"/>
                </a:cubicBezTo>
                <a:cubicBezTo>
                  <a:pt x="2012183" y="1356135"/>
                  <a:pt x="2034942" y="1353150"/>
                  <a:pt x="2044269" y="1327780"/>
                </a:cubicBezTo>
                <a:cubicBezTo>
                  <a:pt x="2048746" y="1315841"/>
                  <a:pt x="2050611" y="1303156"/>
                  <a:pt x="2052476" y="1290845"/>
                </a:cubicBezTo>
                <a:cubicBezTo>
                  <a:pt x="2058446" y="1249432"/>
                  <a:pt x="2063296" y="1208019"/>
                  <a:pt x="2070385" y="1166606"/>
                </a:cubicBezTo>
                <a:cubicBezTo>
                  <a:pt x="2076727" y="1130044"/>
                  <a:pt x="2077847" y="1130044"/>
                  <a:pt x="2112917" y="1127059"/>
                </a:cubicBezTo>
                <a:cubicBezTo>
                  <a:pt x="2158060" y="1123328"/>
                  <a:pt x="2202458" y="1116613"/>
                  <a:pt x="2248347" y="1119224"/>
                </a:cubicBezTo>
                <a:cubicBezTo>
                  <a:pt x="2336396" y="1124074"/>
                  <a:pt x="2425191" y="1121090"/>
                  <a:pt x="2513613" y="1121836"/>
                </a:cubicBezTo>
                <a:cubicBezTo>
                  <a:pt x="2531148" y="1121836"/>
                  <a:pt x="2548683" y="1124821"/>
                  <a:pt x="2570322" y="1127059"/>
                </a:cubicBezTo>
                <a:cubicBezTo>
                  <a:pt x="2568830" y="1145340"/>
                  <a:pt x="2568084" y="1158025"/>
                  <a:pt x="2566218" y="1170337"/>
                </a:cubicBezTo>
                <a:close/>
                <a:moveTo>
                  <a:pt x="2079712" y="581978"/>
                </a:moveTo>
                <a:cubicBezTo>
                  <a:pt x="2077100" y="591679"/>
                  <a:pt x="2072623" y="602125"/>
                  <a:pt x="2071131" y="612945"/>
                </a:cubicBezTo>
                <a:cubicBezTo>
                  <a:pt x="2062177" y="676743"/>
                  <a:pt x="2053969" y="740914"/>
                  <a:pt x="2044269" y="805085"/>
                </a:cubicBezTo>
                <a:cubicBezTo>
                  <a:pt x="2042403" y="817397"/>
                  <a:pt x="2044269" y="835305"/>
                  <a:pt x="2024495" y="837543"/>
                </a:cubicBezTo>
                <a:cubicBezTo>
                  <a:pt x="2010691" y="839036"/>
                  <a:pt x="1994275" y="825604"/>
                  <a:pt x="1992409" y="805458"/>
                </a:cubicBezTo>
                <a:cubicBezTo>
                  <a:pt x="1989798" y="776730"/>
                  <a:pt x="1989798" y="747256"/>
                  <a:pt x="1992036" y="718155"/>
                </a:cubicBezTo>
                <a:cubicBezTo>
                  <a:pt x="1996513" y="658834"/>
                  <a:pt x="2002483" y="599513"/>
                  <a:pt x="2009945" y="540566"/>
                </a:cubicBezTo>
                <a:cubicBezTo>
                  <a:pt x="2015541" y="498034"/>
                  <a:pt x="2022256" y="455129"/>
                  <a:pt x="2032703" y="413343"/>
                </a:cubicBezTo>
                <a:cubicBezTo>
                  <a:pt x="2048373" y="350664"/>
                  <a:pt x="2065908" y="288358"/>
                  <a:pt x="2085308" y="226799"/>
                </a:cubicBezTo>
                <a:cubicBezTo>
                  <a:pt x="2100978" y="177925"/>
                  <a:pt x="2117767" y="171955"/>
                  <a:pt x="2168880" y="165986"/>
                </a:cubicBezTo>
                <a:cubicBezTo>
                  <a:pt x="2239767" y="157778"/>
                  <a:pt x="2297595" y="184640"/>
                  <a:pt x="2353558" y="221203"/>
                </a:cubicBezTo>
                <a:cubicBezTo>
                  <a:pt x="2380794" y="239111"/>
                  <a:pt x="2393852" y="268212"/>
                  <a:pt x="2401687" y="296939"/>
                </a:cubicBezTo>
                <a:cubicBezTo>
                  <a:pt x="2429668" y="404016"/>
                  <a:pt x="2392359" y="496168"/>
                  <a:pt x="2303565" y="555862"/>
                </a:cubicBezTo>
                <a:cubicBezTo>
                  <a:pt x="2268121" y="579367"/>
                  <a:pt x="2223351" y="584963"/>
                  <a:pt x="2180073" y="585709"/>
                </a:cubicBezTo>
                <a:cubicBezTo>
                  <a:pt x="2147987" y="586082"/>
                  <a:pt x="2115155" y="583471"/>
                  <a:pt x="2079712" y="581978"/>
                </a:cubicBezTo>
                <a:close/>
                <a:moveTo>
                  <a:pt x="2084189" y="516315"/>
                </a:moveTo>
                <a:cubicBezTo>
                  <a:pt x="2123736" y="512211"/>
                  <a:pt x="2156568" y="508480"/>
                  <a:pt x="2189773" y="505122"/>
                </a:cubicBezTo>
                <a:cubicBezTo>
                  <a:pt x="2203204" y="503630"/>
                  <a:pt x="2218127" y="505868"/>
                  <a:pt x="2230066" y="501018"/>
                </a:cubicBezTo>
                <a:cubicBezTo>
                  <a:pt x="2295357" y="474529"/>
                  <a:pt x="2343112" y="400285"/>
                  <a:pt x="2342366" y="329771"/>
                </a:cubicBezTo>
                <a:cubicBezTo>
                  <a:pt x="2341993" y="298432"/>
                  <a:pt x="2326323" y="273808"/>
                  <a:pt x="2299461" y="263735"/>
                </a:cubicBezTo>
                <a:cubicBezTo>
                  <a:pt x="2250959" y="245826"/>
                  <a:pt x="2200219" y="235753"/>
                  <a:pt x="2143137" y="253661"/>
                </a:cubicBezTo>
                <a:cubicBezTo>
                  <a:pt x="2124483" y="338352"/>
                  <a:pt x="2105082" y="424535"/>
                  <a:pt x="2084189" y="516315"/>
                </a:cubicBezTo>
                <a:close/>
                <a:moveTo>
                  <a:pt x="1549554" y="1053561"/>
                </a:moveTo>
                <a:cubicBezTo>
                  <a:pt x="1531646" y="1144594"/>
                  <a:pt x="1512246" y="1235255"/>
                  <a:pt x="1495830" y="1326288"/>
                </a:cubicBezTo>
                <a:cubicBezTo>
                  <a:pt x="1491726" y="1349419"/>
                  <a:pt x="1492472" y="1374416"/>
                  <a:pt x="1495457" y="1397921"/>
                </a:cubicBezTo>
                <a:cubicBezTo>
                  <a:pt x="1498442" y="1422171"/>
                  <a:pt x="1515230" y="1438587"/>
                  <a:pt x="1530527" y="1437095"/>
                </a:cubicBezTo>
                <a:cubicBezTo>
                  <a:pt x="1555151" y="1434856"/>
                  <a:pt x="1553658" y="1413590"/>
                  <a:pt x="1557016" y="1396801"/>
                </a:cubicBezTo>
                <a:cubicBezTo>
                  <a:pt x="1572313" y="1323676"/>
                  <a:pt x="1586863" y="1250178"/>
                  <a:pt x="1601414" y="1177053"/>
                </a:cubicBezTo>
                <a:cubicBezTo>
                  <a:pt x="1610741" y="1129671"/>
                  <a:pt x="1619695" y="1082289"/>
                  <a:pt x="1629395" y="1034907"/>
                </a:cubicBezTo>
                <a:cubicBezTo>
                  <a:pt x="1634992" y="1007298"/>
                  <a:pt x="1638722" y="1003940"/>
                  <a:pt x="1667077" y="1001329"/>
                </a:cubicBezTo>
                <a:cubicBezTo>
                  <a:pt x="1683120" y="999836"/>
                  <a:pt x="1699909" y="1002448"/>
                  <a:pt x="1715952" y="1000956"/>
                </a:cubicBezTo>
                <a:cubicBezTo>
                  <a:pt x="1772288" y="996479"/>
                  <a:pt x="1828251" y="990882"/>
                  <a:pt x="1884587" y="985659"/>
                </a:cubicBezTo>
                <a:cubicBezTo>
                  <a:pt x="1914434" y="982674"/>
                  <a:pt x="1928612" y="952081"/>
                  <a:pt x="1909211" y="928204"/>
                </a:cubicBezTo>
                <a:cubicBezTo>
                  <a:pt x="1899511" y="916265"/>
                  <a:pt x="1883841" y="905072"/>
                  <a:pt x="1869291" y="901714"/>
                </a:cubicBezTo>
                <a:cubicBezTo>
                  <a:pt x="1835340" y="893879"/>
                  <a:pt x="1799896" y="885672"/>
                  <a:pt x="1765199" y="900595"/>
                </a:cubicBezTo>
                <a:cubicBezTo>
                  <a:pt x="1760349" y="902834"/>
                  <a:pt x="1753260" y="900222"/>
                  <a:pt x="1747291" y="899476"/>
                </a:cubicBezTo>
                <a:cubicBezTo>
                  <a:pt x="1728636" y="897983"/>
                  <a:pt x="1709609" y="894253"/>
                  <a:pt x="1690955" y="895372"/>
                </a:cubicBezTo>
                <a:cubicBezTo>
                  <a:pt x="1657004" y="897610"/>
                  <a:pt x="1623053" y="901341"/>
                  <a:pt x="1589475" y="906564"/>
                </a:cubicBezTo>
                <a:cubicBezTo>
                  <a:pt x="1536496" y="914399"/>
                  <a:pt x="1485383" y="932681"/>
                  <a:pt x="1429793" y="926338"/>
                </a:cubicBezTo>
                <a:cubicBezTo>
                  <a:pt x="1407408" y="923726"/>
                  <a:pt x="1395096" y="944992"/>
                  <a:pt x="1399200" y="969243"/>
                </a:cubicBezTo>
                <a:cubicBezTo>
                  <a:pt x="1404423" y="1001329"/>
                  <a:pt x="1430166" y="1021475"/>
                  <a:pt x="1464864" y="1020356"/>
                </a:cubicBezTo>
                <a:cubicBezTo>
                  <a:pt x="1493218" y="1019610"/>
                  <a:pt x="1521573" y="1018491"/>
                  <a:pt x="1553658" y="1017371"/>
                </a:cubicBezTo>
                <a:cubicBezTo>
                  <a:pt x="1551793" y="1031922"/>
                  <a:pt x="1551420" y="1043114"/>
                  <a:pt x="1549554" y="1053561"/>
                </a:cubicBezTo>
                <a:close/>
                <a:moveTo>
                  <a:pt x="624670" y="1049084"/>
                </a:moveTo>
                <a:cubicBezTo>
                  <a:pt x="611612" y="1122582"/>
                  <a:pt x="599674" y="1196453"/>
                  <a:pt x="589227" y="1270325"/>
                </a:cubicBezTo>
                <a:cubicBezTo>
                  <a:pt x="583631" y="1308007"/>
                  <a:pt x="580646" y="1346061"/>
                  <a:pt x="578781" y="1384116"/>
                </a:cubicBezTo>
                <a:cubicBezTo>
                  <a:pt x="576915" y="1419187"/>
                  <a:pt x="584750" y="1452765"/>
                  <a:pt x="607135" y="1480746"/>
                </a:cubicBezTo>
                <a:cubicBezTo>
                  <a:pt x="613851" y="1489327"/>
                  <a:pt x="628774" y="1495670"/>
                  <a:pt x="639221" y="1494923"/>
                </a:cubicBezTo>
                <a:cubicBezTo>
                  <a:pt x="646309" y="1494550"/>
                  <a:pt x="655637" y="1480373"/>
                  <a:pt x="658248" y="1471046"/>
                </a:cubicBezTo>
                <a:cubicBezTo>
                  <a:pt x="663098" y="1454257"/>
                  <a:pt x="664591" y="1436349"/>
                  <a:pt x="665710" y="1418814"/>
                </a:cubicBezTo>
                <a:cubicBezTo>
                  <a:pt x="670187" y="1340092"/>
                  <a:pt x="674664" y="1261744"/>
                  <a:pt x="678395" y="1183022"/>
                </a:cubicBezTo>
                <a:cubicBezTo>
                  <a:pt x="680634" y="1132282"/>
                  <a:pt x="682126" y="1081542"/>
                  <a:pt x="683245" y="1030803"/>
                </a:cubicBezTo>
                <a:cubicBezTo>
                  <a:pt x="683618" y="1009910"/>
                  <a:pt x="677276" y="993121"/>
                  <a:pt x="645190" y="988271"/>
                </a:cubicBezTo>
                <a:cubicBezTo>
                  <a:pt x="637728" y="1008790"/>
                  <a:pt x="628028" y="1028564"/>
                  <a:pt x="624670" y="1049084"/>
                </a:cubicBezTo>
                <a:close/>
                <a:moveTo>
                  <a:pt x="4835337" y="941635"/>
                </a:moveTo>
                <a:cubicBezTo>
                  <a:pt x="4800639" y="1005060"/>
                  <a:pt x="4765570" y="1068111"/>
                  <a:pt x="4733857" y="1132656"/>
                </a:cubicBezTo>
                <a:cubicBezTo>
                  <a:pt x="4718560" y="1164368"/>
                  <a:pt x="4708487" y="1199065"/>
                  <a:pt x="4699906" y="1233016"/>
                </a:cubicBezTo>
                <a:cubicBezTo>
                  <a:pt x="4696175" y="1247940"/>
                  <a:pt x="4698414" y="1265848"/>
                  <a:pt x="4702518" y="1281517"/>
                </a:cubicBezTo>
                <a:cubicBezTo>
                  <a:pt x="4708114" y="1302783"/>
                  <a:pt x="4723784" y="1306141"/>
                  <a:pt x="4739080" y="1289725"/>
                </a:cubicBezTo>
                <a:cubicBezTo>
                  <a:pt x="4749154" y="1278906"/>
                  <a:pt x="4758481" y="1265848"/>
                  <a:pt x="4764450" y="1252044"/>
                </a:cubicBezTo>
                <a:cubicBezTo>
                  <a:pt x="4799148" y="1175934"/>
                  <a:pt x="4833471" y="1099824"/>
                  <a:pt x="4865930" y="1022595"/>
                </a:cubicBezTo>
                <a:cubicBezTo>
                  <a:pt x="4876003" y="998344"/>
                  <a:pt x="4881227" y="971855"/>
                  <a:pt x="4886450" y="946112"/>
                </a:cubicBezTo>
                <a:cubicBezTo>
                  <a:pt x="4889808" y="930442"/>
                  <a:pt x="4885331" y="915892"/>
                  <a:pt x="4863318" y="905072"/>
                </a:cubicBezTo>
                <a:cubicBezTo>
                  <a:pt x="4853618" y="917757"/>
                  <a:pt x="4842426" y="928577"/>
                  <a:pt x="4835337" y="941635"/>
                </a:cubicBezTo>
                <a:close/>
                <a:moveTo>
                  <a:pt x="4703637" y="1459480"/>
                </a:moveTo>
                <a:cubicBezTo>
                  <a:pt x="4706249" y="1435976"/>
                  <a:pt x="4693191" y="1421425"/>
                  <a:pt x="4678640" y="1406875"/>
                </a:cubicBezTo>
                <a:cubicBezTo>
                  <a:pt x="4659240" y="1387101"/>
                  <a:pt x="4633870" y="1388220"/>
                  <a:pt x="4616708" y="1410233"/>
                </a:cubicBezTo>
                <a:cubicBezTo>
                  <a:pt x="4601038" y="1430379"/>
                  <a:pt x="4602903" y="1452765"/>
                  <a:pt x="4611111" y="1475150"/>
                </a:cubicBezTo>
                <a:cubicBezTo>
                  <a:pt x="4618573" y="1494923"/>
                  <a:pt x="4633870" y="1500893"/>
                  <a:pt x="4650658" y="1500520"/>
                </a:cubicBezTo>
                <a:cubicBezTo>
                  <a:pt x="4685729" y="1503878"/>
                  <a:pt x="4699906" y="1491566"/>
                  <a:pt x="4703637" y="1459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7"/>
          <p:cNvSpPr/>
          <p:nvPr/>
        </p:nvSpPr>
        <p:spPr>
          <a:xfrm rot="1340003">
            <a:off x="575943" y="3304469"/>
            <a:ext cx="1154457" cy="1458341"/>
          </a:xfrm>
          <a:custGeom>
            <a:rect b="b" l="l" r="r" t="t"/>
            <a:pathLst>
              <a:path extrusionOk="0" h="2922167" w="2308886">
                <a:moveTo>
                  <a:pt x="1073954" y="2920685"/>
                </a:moveTo>
                <a:cubicBezTo>
                  <a:pt x="916886" y="2920685"/>
                  <a:pt x="781823" y="2924482"/>
                  <a:pt x="646760" y="2919926"/>
                </a:cubicBezTo>
                <a:cubicBezTo>
                  <a:pt x="480587" y="2914611"/>
                  <a:pt x="322002" y="2869054"/>
                  <a:pt x="167211" y="2811349"/>
                </a:cubicBezTo>
                <a:cubicBezTo>
                  <a:pt x="123961" y="2795404"/>
                  <a:pt x="84504" y="2768070"/>
                  <a:pt x="45047" y="2743773"/>
                </a:cubicBezTo>
                <a:cubicBezTo>
                  <a:pt x="7867" y="2720994"/>
                  <a:pt x="-7308" y="2689864"/>
                  <a:pt x="3314" y="2642029"/>
                </a:cubicBezTo>
                <a:cubicBezTo>
                  <a:pt x="21525" y="2564583"/>
                  <a:pt x="26837" y="2483340"/>
                  <a:pt x="45047" y="2405893"/>
                </a:cubicBezTo>
                <a:cubicBezTo>
                  <a:pt x="67811" y="2308706"/>
                  <a:pt x="99680" y="2213796"/>
                  <a:pt x="125478" y="2117367"/>
                </a:cubicBezTo>
                <a:cubicBezTo>
                  <a:pt x="138377" y="2068773"/>
                  <a:pt x="137619" y="2013346"/>
                  <a:pt x="161141" y="1970826"/>
                </a:cubicBezTo>
                <a:cubicBezTo>
                  <a:pt x="196045" y="1907046"/>
                  <a:pt x="205909" y="1836433"/>
                  <a:pt x="230190" y="1770376"/>
                </a:cubicBezTo>
                <a:cubicBezTo>
                  <a:pt x="267370" y="1665595"/>
                  <a:pt x="298480" y="1559296"/>
                  <a:pt x="334143" y="1453756"/>
                </a:cubicBezTo>
                <a:cubicBezTo>
                  <a:pt x="374358" y="1333790"/>
                  <a:pt x="416850" y="1214583"/>
                  <a:pt x="457824" y="1094617"/>
                </a:cubicBezTo>
                <a:cubicBezTo>
                  <a:pt x="504868" y="957947"/>
                  <a:pt x="549636" y="820517"/>
                  <a:pt x="600475" y="685365"/>
                </a:cubicBezTo>
                <a:cubicBezTo>
                  <a:pt x="642966" y="572992"/>
                  <a:pt x="697598" y="465934"/>
                  <a:pt x="737814" y="352801"/>
                </a:cubicBezTo>
                <a:cubicBezTo>
                  <a:pt x="773476" y="251057"/>
                  <a:pt x="823556" y="152351"/>
                  <a:pt x="827350" y="40737"/>
                </a:cubicBezTo>
                <a:cubicBezTo>
                  <a:pt x="828867" y="2773"/>
                  <a:pt x="852390" y="-9376"/>
                  <a:pt x="886535" y="7329"/>
                </a:cubicBezTo>
                <a:cubicBezTo>
                  <a:pt x="898675" y="13403"/>
                  <a:pt x="910816" y="20236"/>
                  <a:pt x="919921" y="29348"/>
                </a:cubicBezTo>
                <a:cubicBezTo>
                  <a:pt x="995040" y="108313"/>
                  <a:pt x="1070918" y="186519"/>
                  <a:pt x="1142244" y="268521"/>
                </a:cubicBezTo>
                <a:cubicBezTo>
                  <a:pt x="1219639" y="357356"/>
                  <a:pt x="1296276" y="447711"/>
                  <a:pt x="1367601" y="541102"/>
                </a:cubicBezTo>
                <a:cubicBezTo>
                  <a:pt x="1437409" y="632975"/>
                  <a:pt x="1501906" y="728644"/>
                  <a:pt x="1567161" y="823554"/>
                </a:cubicBezTo>
                <a:cubicBezTo>
                  <a:pt x="1607376" y="882019"/>
                  <a:pt x="1646074" y="942002"/>
                  <a:pt x="1681736" y="1004263"/>
                </a:cubicBezTo>
                <a:cubicBezTo>
                  <a:pt x="1763685" y="1146248"/>
                  <a:pt x="1843357" y="1289752"/>
                  <a:pt x="1923029" y="1434015"/>
                </a:cubicBezTo>
                <a:cubicBezTo>
                  <a:pt x="1960209" y="1502350"/>
                  <a:pt x="1994354" y="1572204"/>
                  <a:pt x="2030017" y="1640539"/>
                </a:cubicBezTo>
                <a:cubicBezTo>
                  <a:pt x="2045192" y="1670151"/>
                  <a:pt x="2063403" y="1698245"/>
                  <a:pt x="2079337" y="1727857"/>
                </a:cubicBezTo>
                <a:cubicBezTo>
                  <a:pt x="2103618" y="1772654"/>
                  <a:pt x="2126382" y="1818211"/>
                  <a:pt x="2150663" y="1863008"/>
                </a:cubicBezTo>
                <a:cubicBezTo>
                  <a:pt x="2190878" y="1937418"/>
                  <a:pt x="2231852" y="2011827"/>
                  <a:pt x="2271309" y="2086236"/>
                </a:cubicBezTo>
                <a:cubicBezTo>
                  <a:pt x="2283449" y="2109774"/>
                  <a:pt x="2294831" y="2134071"/>
                  <a:pt x="2303936" y="2159127"/>
                </a:cubicBezTo>
                <a:cubicBezTo>
                  <a:pt x="2308489" y="2171276"/>
                  <a:pt x="2310765" y="2187221"/>
                  <a:pt x="2306972" y="2198610"/>
                </a:cubicBezTo>
                <a:cubicBezTo>
                  <a:pt x="2291796" y="2241889"/>
                  <a:pt x="2279655" y="2287446"/>
                  <a:pt x="2256133" y="2326928"/>
                </a:cubicBezTo>
                <a:cubicBezTo>
                  <a:pt x="2196948" y="2426394"/>
                  <a:pt x="2125623" y="2517508"/>
                  <a:pt x="2029258" y="2585083"/>
                </a:cubicBezTo>
                <a:cubicBezTo>
                  <a:pt x="1882813" y="2688345"/>
                  <a:pt x="1724228" y="2768829"/>
                  <a:pt x="1554261" y="2823497"/>
                </a:cubicBezTo>
                <a:cubicBezTo>
                  <a:pt x="1434374" y="2862220"/>
                  <a:pt x="1312211" y="2898666"/>
                  <a:pt x="1184735" y="2905500"/>
                </a:cubicBezTo>
                <a:cubicBezTo>
                  <a:pt x="1140726" y="2907018"/>
                  <a:pt x="1096717" y="2917648"/>
                  <a:pt x="1073954" y="2920685"/>
                </a:cubicBezTo>
                <a:close/>
                <a:moveTo>
                  <a:pt x="221084" y="2301113"/>
                </a:moveTo>
                <a:cubicBezTo>
                  <a:pt x="208944" y="2342114"/>
                  <a:pt x="197562" y="2380078"/>
                  <a:pt x="186939" y="2418801"/>
                </a:cubicBezTo>
                <a:cubicBezTo>
                  <a:pt x="180110" y="2445376"/>
                  <a:pt x="183904" y="2468154"/>
                  <a:pt x="216532" y="2474988"/>
                </a:cubicBezTo>
                <a:cubicBezTo>
                  <a:pt x="279511" y="2489414"/>
                  <a:pt x="341730" y="2509915"/>
                  <a:pt x="405468" y="2516748"/>
                </a:cubicBezTo>
                <a:cubicBezTo>
                  <a:pt x="540531" y="2530415"/>
                  <a:pt x="676353" y="2538008"/>
                  <a:pt x="811416" y="2544842"/>
                </a:cubicBezTo>
                <a:cubicBezTo>
                  <a:pt x="869842" y="2547879"/>
                  <a:pt x="929026" y="2541804"/>
                  <a:pt x="1000352" y="2538767"/>
                </a:cubicBezTo>
                <a:cubicBezTo>
                  <a:pt x="971518" y="2506118"/>
                  <a:pt x="951031" y="2486377"/>
                  <a:pt x="935097" y="2463599"/>
                </a:cubicBezTo>
                <a:cubicBezTo>
                  <a:pt x="881223" y="2387671"/>
                  <a:pt x="909298" y="2290483"/>
                  <a:pt x="992764" y="2268464"/>
                </a:cubicBezTo>
                <a:cubicBezTo>
                  <a:pt x="1054225" y="2251760"/>
                  <a:pt x="1112651" y="2270742"/>
                  <a:pt x="1166525" y="2298835"/>
                </a:cubicBezTo>
                <a:cubicBezTo>
                  <a:pt x="1181700" y="2306428"/>
                  <a:pt x="1192323" y="2329206"/>
                  <a:pt x="1199911" y="2346670"/>
                </a:cubicBezTo>
                <a:cubicBezTo>
                  <a:pt x="1223433" y="2401338"/>
                  <a:pt x="1216604" y="2453728"/>
                  <a:pt x="1174113" y="2506878"/>
                </a:cubicBezTo>
                <a:cubicBezTo>
                  <a:pt x="1205222" y="2505359"/>
                  <a:pt x="1227986" y="2507637"/>
                  <a:pt x="1249232" y="2502322"/>
                </a:cubicBezTo>
                <a:cubicBezTo>
                  <a:pt x="1388089" y="2468154"/>
                  <a:pt x="1524669" y="2421838"/>
                  <a:pt x="1645315" y="2347429"/>
                </a:cubicBezTo>
                <a:cubicBezTo>
                  <a:pt x="1776584" y="2266186"/>
                  <a:pt x="1894195" y="2161405"/>
                  <a:pt x="2018635" y="2068773"/>
                </a:cubicBezTo>
                <a:cubicBezTo>
                  <a:pt x="2050504" y="2045235"/>
                  <a:pt x="2052021" y="2019420"/>
                  <a:pt x="2036087" y="1988289"/>
                </a:cubicBezTo>
                <a:cubicBezTo>
                  <a:pt x="1992078" y="1900972"/>
                  <a:pt x="1945792" y="1815174"/>
                  <a:pt x="1921511" y="1719504"/>
                </a:cubicBezTo>
                <a:cubicBezTo>
                  <a:pt x="1915441" y="1694448"/>
                  <a:pt x="1897989" y="1671670"/>
                  <a:pt x="1885090" y="1648132"/>
                </a:cubicBezTo>
                <a:cubicBezTo>
                  <a:pt x="1856256" y="1595742"/>
                  <a:pt x="1827422" y="1543352"/>
                  <a:pt x="1797071" y="1491720"/>
                </a:cubicBezTo>
                <a:cubicBezTo>
                  <a:pt x="1769755" y="1444645"/>
                  <a:pt x="1763685" y="1384662"/>
                  <a:pt x="1712088" y="1351254"/>
                </a:cubicBezTo>
                <a:cubicBezTo>
                  <a:pt x="1700706" y="1355050"/>
                  <a:pt x="1690083" y="1360365"/>
                  <a:pt x="1679460" y="1362643"/>
                </a:cubicBezTo>
                <a:cubicBezTo>
                  <a:pt x="1634692" y="1373273"/>
                  <a:pt x="1614205" y="1397570"/>
                  <a:pt x="1613446" y="1446923"/>
                </a:cubicBezTo>
                <a:cubicBezTo>
                  <a:pt x="1612688" y="1475776"/>
                  <a:pt x="1592959" y="1503869"/>
                  <a:pt x="1580060" y="1531962"/>
                </a:cubicBezTo>
                <a:cubicBezTo>
                  <a:pt x="1526187" y="1645095"/>
                  <a:pt x="1504941" y="1639780"/>
                  <a:pt x="1402505" y="1556259"/>
                </a:cubicBezTo>
                <a:cubicBezTo>
                  <a:pt x="1397194" y="1552463"/>
                  <a:pt x="1393400" y="1546389"/>
                  <a:pt x="1389606" y="1541074"/>
                </a:cubicBezTo>
                <a:cubicBezTo>
                  <a:pt x="1365325" y="1508425"/>
                  <a:pt x="1361531" y="1484128"/>
                  <a:pt x="1388089" y="1456794"/>
                </a:cubicBezTo>
                <a:cubicBezTo>
                  <a:pt x="1421475" y="1422626"/>
                  <a:pt x="1435133" y="1381625"/>
                  <a:pt x="1444997" y="1338346"/>
                </a:cubicBezTo>
                <a:cubicBezTo>
                  <a:pt x="1472313" y="1219898"/>
                  <a:pt x="1526187" y="1200916"/>
                  <a:pt x="1616481" y="1197120"/>
                </a:cubicBezTo>
                <a:cubicBezTo>
                  <a:pt x="1619517" y="1197120"/>
                  <a:pt x="1622552" y="1191805"/>
                  <a:pt x="1625587" y="1190286"/>
                </a:cubicBezTo>
                <a:cubicBezTo>
                  <a:pt x="1429821" y="824314"/>
                  <a:pt x="1164248" y="509972"/>
                  <a:pt x="900952" y="181963"/>
                </a:cubicBezTo>
                <a:cubicBezTo>
                  <a:pt x="891087" y="235872"/>
                  <a:pt x="883500" y="279151"/>
                  <a:pt x="876671" y="320911"/>
                </a:cubicBezTo>
                <a:cubicBezTo>
                  <a:pt x="985176" y="366468"/>
                  <a:pt x="1028427" y="459859"/>
                  <a:pt x="995040" y="557047"/>
                </a:cubicBezTo>
                <a:cubicBezTo>
                  <a:pt x="982900" y="591215"/>
                  <a:pt x="957860" y="604122"/>
                  <a:pt x="930544" y="620067"/>
                </a:cubicBezTo>
                <a:cubicBezTo>
                  <a:pt x="877429" y="650438"/>
                  <a:pt x="825074" y="643605"/>
                  <a:pt x="772718" y="607919"/>
                </a:cubicBezTo>
                <a:cubicBezTo>
                  <a:pt x="727950" y="733200"/>
                  <a:pt x="685458" y="851648"/>
                  <a:pt x="641449" y="973132"/>
                </a:cubicBezTo>
                <a:cubicBezTo>
                  <a:pt x="668006" y="979966"/>
                  <a:pt x="689252" y="985281"/>
                  <a:pt x="710498" y="991355"/>
                </a:cubicBezTo>
                <a:cubicBezTo>
                  <a:pt x="812174" y="1020967"/>
                  <a:pt x="898675" y="1075635"/>
                  <a:pt x="957101" y="1163712"/>
                </a:cubicBezTo>
                <a:cubicBezTo>
                  <a:pt x="1042843" y="1292030"/>
                  <a:pt x="1110375" y="1427182"/>
                  <a:pt x="1123274" y="1586630"/>
                </a:cubicBezTo>
                <a:cubicBezTo>
                  <a:pt x="1132380" y="1708115"/>
                  <a:pt x="1112651" y="1821248"/>
                  <a:pt x="1059537" y="1929066"/>
                </a:cubicBezTo>
                <a:cubicBezTo>
                  <a:pt x="1013251" y="2021698"/>
                  <a:pt x="945720" y="2099144"/>
                  <a:pt x="875912" y="2174313"/>
                </a:cubicBezTo>
                <a:cubicBezTo>
                  <a:pt x="849355" y="2203166"/>
                  <a:pt x="815209" y="2225944"/>
                  <a:pt x="781823" y="2247963"/>
                </a:cubicBezTo>
                <a:cubicBezTo>
                  <a:pt x="671800" y="2320095"/>
                  <a:pt x="545084" y="2317058"/>
                  <a:pt x="421402" y="2320095"/>
                </a:cubicBezTo>
                <a:cubicBezTo>
                  <a:pt x="353871" y="2319335"/>
                  <a:pt x="287857" y="2307187"/>
                  <a:pt x="221084" y="2301113"/>
                </a:cubicBezTo>
                <a:close/>
                <a:moveTo>
                  <a:pt x="2083131" y="2140145"/>
                </a:moveTo>
                <a:cubicBezTo>
                  <a:pt x="2038363" y="2185702"/>
                  <a:pt x="1995872" y="2230500"/>
                  <a:pt x="1951862" y="2273779"/>
                </a:cubicBezTo>
                <a:cubicBezTo>
                  <a:pt x="1857015" y="2367170"/>
                  <a:pt x="1733334" y="2417283"/>
                  <a:pt x="1625587" y="2491692"/>
                </a:cubicBezTo>
                <a:cubicBezTo>
                  <a:pt x="1602065" y="2508396"/>
                  <a:pt x="1575507" y="2520545"/>
                  <a:pt x="1549709" y="2531934"/>
                </a:cubicBezTo>
                <a:cubicBezTo>
                  <a:pt x="1419199" y="2591917"/>
                  <a:pt x="1279583" y="2620770"/>
                  <a:pt x="1138450" y="2638992"/>
                </a:cubicBezTo>
                <a:cubicBezTo>
                  <a:pt x="995040" y="2657974"/>
                  <a:pt x="851631" y="2654937"/>
                  <a:pt x="706704" y="2652659"/>
                </a:cubicBezTo>
                <a:cubicBezTo>
                  <a:pt x="529149" y="2648863"/>
                  <a:pt x="357665" y="2624566"/>
                  <a:pt x="187698" y="2577491"/>
                </a:cubicBezTo>
                <a:cubicBezTo>
                  <a:pt x="177834" y="2574453"/>
                  <a:pt x="167211" y="2574453"/>
                  <a:pt x="152035" y="2572935"/>
                </a:cubicBezTo>
                <a:cubicBezTo>
                  <a:pt x="146724" y="2609380"/>
                  <a:pt x="142171" y="2641270"/>
                  <a:pt x="136101" y="2683030"/>
                </a:cubicBezTo>
                <a:cubicBezTo>
                  <a:pt x="208185" y="2705049"/>
                  <a:pt x="277234" y="2733143"/>
                  <a:pt x="347801" y="2745291"/>
                </a:cubicBezTo>
                <a:cubicBezTo>
                  <a:pt x="589852" y="2787052"/>
                  <a:pt x="834179" y="2801478"/>
                  <a:pt x="1078506" y="2771866"/>
                </a:cubicBezTo>
                <a:cubicBezTo>
                  <a:pt x="1186253" y="2758958"/>
                  <a:pt x="1295517" y="2745291"/>
                  <a:pt x="1400229" y="2715680"/>
                </a:cubicBezTo>
                <a:cubicBezTo>
                  <a:pt x="1568678" y="2668604"/>
                  <a:pt x="1734851" y="2612417"/>
                  <a:pt x="1887366" y="2522063"/>
                </a:cubicBezTo>
                <a:cubicBezTo>
                  <a:pt x="1994354" y="2459043"/>
                  <a:pt x="2088443" y="2385393"/>
                  <a:pt x="2150663" y="2276816"/>
                </a:cubicBezTo>
                <a:cubicBezTo>
                  <a:pt x="2159009" y="2262389"/>
                  <a:pt x="2162803" y="2244926"/>
                  <a:pt x="2167356" y="2231259"/>
                </a:cubicBezTo>
                <a:cubicBezTo>
                  <a:pt x="2137763" y="2197851"/>
                  <a:pt x="2111206" y="2168998"/>
                  <a:pt x="2083131" y="2140145"/>
                </a:cubicBezTo>
                <a:close/>
                <a:moveTo>
                  <a:pt x="299239" y="1983734"/>
                </a:moveTo>
                <a:cubicBezTo>
                  <a:pt x="338695" y="1987530"/>
                  <a:pt x="367529" y="1990567"/>
                  <a:pt x="395604" y="1992086"/>
                </a:cubicBezTo>
                <a:cubicBezTo>
                  <a:pt x="495004" y="1999679"/>
                  <a:pt x="582264" y="1957918"/>
                  <a:pt x="653589" y="1899454"/>
                </a:cubicBezTo>
                <a:cubicBezTo>
                  <a:pt x="715809" y="1848582"/>
                  <a:pt x="754507" y="1772654"/>
                  <a:pt x="791687" y="1698245"/>
                </a:cubicBezTo>
                <a:cubicBezTo>
                  <a:pt x="832661" y="1617002"/>
                  <a:pt x="829626" y="1534999"/>
                  <a:pt x="815968" y="1450719"/>
                </a:cubicBezTo>
                <a:cubicBezTo>
                  <a:pt x="807622" y="1399088"/>
                  <a:pt x="784858" y="1352772"/>
                  <a:pt x="740090" y="1321642"/>
                </a:cubicBezTo>
                <a:cubicBezTo>
                  <a:pt x="683940" y="1282159"/>
                  <a:pt x="626273" y="1244195"/>
                  <a:pt x="561018" y="1200916"/>
                </a:cubicBezTo>
                <a:cubicBezTo>
                  <a:pt x="473000" y="1463627"/>
                  <a:pt x="388016" y="1717986"/>
                  <a:pt x="299239" y="1983734"/>
                </a:cubicBezTo>
                <a:close/>
                <a:moveTo>
                  <a:pt x="241572" y="2216073"/>
                </a:moveTo>
                <a:cubicBezTo>
                  <a:pt x="252953" y="2220629"/>
                  <a:pt x="259023" y="2225944"/>
                  <a:pt x="264335" y="2225185"/>
                </a:cubicBezTo>
                <a:cubicBezTo>
                  <a:pt x="353112" y="2222148"/>
                  <a:pt x="442648" y="2225185"/>
                  <a:pt x="530667" y="2212277"/>
                </a:cubicBezTo>
                <a:cubicBezTo>
                  <a:pt x="653589" y="2194814"/>
                  <a:pt x="756783" y="2132553"/>
                  <a:pt x="834938" y="2036124"/>
                </a:cubicBezTo>
                <a:cubicBezTo>
                  <a:pt x="875153" y="1986771"/>
                  <a:pt x="906263" y="1929066"/>
                  <a:pt x="938132" y="1872879"/>
                </a:cubicBezTo>
                <a:cubicBezTo>
                  <a:pt x="951031" y="1850100"/>
                  <a:pt x="960136" y="1823526"/>
                  <a:pt x="964689" y="1797710"/>
                </a:cubicBezTo>
                <a:cubicBezTo>
                  <a:pt x="974553" y="1731653"/>
                  <a:pt x="982141" y="1665595"/>
                  <a:pt x="988211" y="1599538"/>
                </a:cubicBezTo>
                <a:cubicBezTo>
                  <a:pt x="991246" y="1569167"/>
                  <a:pt x="990488" y="1538037"/>
                  <a:pt x="989729" y="1507665"/>
                </a:cubicBezTo>
                <a:cubicBezTo>
                  <a:pt x="988970" y="1426422"/>
                  <a:pt x="944202" y="1360365"/>
                  <a:pt x="914610" y="1288993"/>
                </a:cubicBezTo>
                <a:cubicBezTo>
                  <a:pt x="878188" y="1200157"/>
                  <a:pt x="814451" y="1136378"/>
                  <a:pt x="727950" y="1099173"/>
                </a:cubicBezTo>
                <a:cubicBezTo>
                  <a:pt x="690769" y="1083228"/>
                  <a:pt x="652072" y="1059690"/>
                  <a:pt x="604268" y="1072598"/>
                </a:cubicBezTo>
                <a:cubicBezTo>
                  <a:pt x="600475" y="1088543"/>
                  <a:pt x="596681" y="1105247"/>
                  <a:pt x="592128" y="1124988"/>
                </a:cubicBezTo>
                <a:cubicBezTo>
                  <a:pt x="631585" y="1148526"/>
                  <a:pt x="670282" y="1169786"/>
                  <a:pt x="706704" y="1194842"/>
                </a:cubicBezTo>
                <a:cubicBezTo>
                  <a:pt x="750713" y="1224454"/>
                  <a:pt x="800034" y="1251029"/>
                  <a:pt x="833420" y="1290511"/>
                </a:cubicBezTo>
                <a:cubicBezTo>
                  <a:pt x="956343" y="1434015"/>
                  <a:pt x="961654" y="1595742"/>
                  <a:pt x="892605" y="1765061"/>
                </a:cubicBezTo>
                <a:cubicBezTo>
                  <a:pt x="858460" y="1848582"/>
                  <a:pt x="806863" y="1916158"/>
                  <a:pt x="736296" y="1975382"/>
                </a:cubicBezTo>
                <a:cubicBezTo>
                  <a:pt x="640690" y="2055865"/>
                  <a:pt x="535219" y="2094589"/>
                  <a:pt x="413815" y="2096107"/>
                </a:cubicBezTo>
                <a:cubicBezTo>
                  <a:pt x="368288" y="2096867"/>
                  <a:pt x="322002" y="2085477"/>
                  <a:pt x="273440" y="2078644"/>
                </a:cubicBezTo>
                <a:cubicBezTo>
                  <a:pt x="262817" y="2127997"/>
                  <a:pt x="252194" y="2172035"/>
                  <a:pt x="241572" y="2216073"/>
                </a:cubicBezTo>
                <a:close/>
                <a:moveTo>
                  <a:pt x="838732" y="408228"/>
                </a:moveTo>
                <a:cubicBezTo>
                  <a:pt x="825074" y="447711"/>
                  <a:pt x="810657" y="488712"/>
                  <a:pt x="793964" y="538065"/>
                </a:cubicBezTo>
                <a:cubicBezTo>
                  <a:pt x="824315" y="536547"/>
                  <a:pt x="845561" y="538065"/>
                  <a:pt x="866048" y="534269"/>
                </a:cubicBezTo>
                <a:cubicBezTo>
                  <a:pt x="914610" y="524398"/>
                  <a:pt x="927509" y="498583"/>
                  <a:pt x="915368" y="438599"/>
                </a:cubicBezTo>
                <a:cubicBezTo>
                  <a:pt x="907781" y="401395"/>
                  <a:pt x="899434" y="397598"/>
                  <a:pt x="838732" y="408228"/>
                </a:cubicBezTo>
                <a:close/>
                <a:moveTo>
                  <a:pt x="1670355" y="1282919"/>
                </a:moveTo>
                <a:cubicBezTo>
                  <a:pt x="1602065" y="1267733"/>
                  <a:pt x="1567919" y="1284437"/>
                  <a:pt x="1541362" y="1340624"/>
                </a:cubicBezTo>
                <a:cubicBezTo>
                  <a:pt x="1514805" y="1396811"/>
                  <a:pt x="1490524" y="1454516"/>
                  <a:pt x="1465484" y="1511462"/>
                </a:cubicBezTo>
                <a:cubicBezTo>
                  <a:pt x="1489765" y="1519814"/>
                  <a:pt x="1494318" y="1521332"/>
                  <a:pt x="1501906" y="1506147"/>
                </a:cubicBezTo>
                <a:cubicBezTo>
                  <a:pt x="1519358" y="1471220"/>
                  <a:pt x="1539845" y="1434775"/>
                  <a:pt x="1544397" y="1397570"/>
                </a:cubicBezTo>
                <a:cubicBezTo>
                  <a:pt x="1550467" y="1348217"/>
                  <a:pt x="1575507" y="1322401"/>
                  <a:pt x="1616481" y="1304178"/>
                </a:cubicBezTo>
                <a:cubicBezTo>
                  <a:pt x="1634692" y="1295826"/>
                  <a:pt x="1652903" y="1289752"/>
                  <a:pt x="1670355" y="1282919"/>
                </a:cubicBezTo>
                <a:close/>
                <a:moveTo>
                  <a:pt x="1130103" y="2375522"/>
                </a:moveTo>
                <a:cubicBezTo>
                  <a:pt x="1073195" y="2355022"/>
                  <a:pt x="1048155" y="2357299"/>
                  <a:pt x="1028427" y="2384634"/>
                </a:cubicBezTo>
                <a:cubicBezTo>
                  <a:pt x="1017045" y="2400578"/>
                  <a:pt x="1010975" y="2424116"/>
                  <a:pt x="1030703" y="2430190"/>
                </a:cubicBezTo>
                <a:cubicBezTo>
                  <a:pt x="1054225" y="2437024"/>
                  <a:pt x="1082300" y="2434746"/>
                  <a:pt x="1106581" y="2427912"/>
                </a:cubicBezTo>
                <a:cubicBezTo>
                  <a:pt x="1130103" y="2421838"/>
                  <a:pt x="1139967" y="2400578"/>
                  <a:pt x="1130103" y="2375522"/>
                </a:cubicBezTo>
                <a:close/>
                <a:moveTo>
                  <a:pt x="1587648" y="2238092"/>
                </a:moveTo>
                <a:cubicBezTo>
                  <a:pt x="1481419" y="2235055"/>
                  <a:pt x="1391882" y="2193295"/>
                  <a:pt x="1344838" y="2083199"/>
                </a:cubicBezTo>
                <a:cubicBezTo>
                  <a:pt x="1328904" y="2046754"/>
                  <a:pt x="1312211" y="2010308"/>
                  <a:pt x="1300829" y="1973104"/>
                </a:cubicBezTo>
                <a:cubicBezTo>
                  <a:pt x="1289447" y="1933621"/>
                  <a:pt x="1292482" y="1894139"/>
                  <a:pt x="1312969" y="1856934"/>
                </a:cubicBezTo>
                <a:cubicBezTo>
                  <a:pt x="1328904" y="1828081"/>
                  <a:pt x="1335733" y="1793914"/>
                  <a:pt x="1353943" y="1767339"/>
                </a:cubicBezTo>
                <a:cubicBezTo>
                  <a:pt x="1414646" y="1680781"/>
                  <a:pt x="1528463" y="1644336"/>
                  <a:pt x="1640762" y="1678503"/>
                </a:cubicBezTo>
                <a:cubicBezTo>
                  <a:pt x="1680219" y="1690652"/>
                  <a:pt x="1731816" y="1705837"/>
                  <a:pt x="1750027" y="1736209"/>
                </a:cubicBezTo>
                <a:cubicBezTo>
                  <a:pt x="1781137" y="1788599"/>
                  <a:pt x="1825905" y="1825044"/>
                  <a:pt x="1863085" y="1869842"/>
                </a:cubicBezTo>
                <a:cubicBezTo>
                  <a:pt x="1885090" y="1897176"/>
                  <a:pt x="1897230" y="1932103"/>
                  <a:pt x="1887366" y="1970067"/>
                </a:cubicBezTo>
                <a:cubicBezTo>
                  <a:pt x="1880537" y="1995882"/>
                  <a:pt x="1874467" y="2022457"/>
                  <a:pt x="1871432" y="2048272"/>
                </a:cubicBezTo>
                <a:cubicBezTo>
                  <a:pt x="1857015" y="2153053"/>
                  <a:pt x="1755338" y="2221388"/>
                  <a:pt x="1661249" y="2233537"/>
                </a:cubicBezTo>
                <a:cubicBezTo>
                  <a:pt x="1639245" y="2235815"/>
                  <a:pt x="1617240" y="2236574"/>
                  <a:pt x="1587648" y="2238092"/>
                </a:cubicBezTo>
                <a:close/>
                <a:moveTo>
                  <a:pt x="1802383" y="1962474"/>
                </a:moveTo>
                <a:cubicBezTo>
                  <a:pt x="1795554" y="1945770"/>
                  <a:pt x="1789483" y="1916158"/>
                  <a:pt x="1772790" y="1896417"/>
                </a:cubicBezTo>
                <a:cubicBezTo>
                  <a:pt x="1740921" y="1859971"/>
                  <a:pt x="1700706" y="1831119"/>
                  <a:pt x="1665802" y="1796192"/>
                </a:cubicBezTo>
                <a:cubicBezTo>
                  <a:pt x="1642280" y="1772654"/>
                  <a:pt x="1617240" y="1768858"/>
                  <a:pt x="1586889" y="1772654"/>
                </a:cubicBezTo>
                <a:cubicBezTo>
                  <a:pt x="1498871" y="1785562"/>
                  <a:pt x="1429063" y="1863008"/>
                  <a:pt x="1432857" y="1960196"/>
                </a:cubicBezTo>
                <a:cubicBezTo>
                  <a:pt x="1439686" y="2112811"/>
                  <a:pt x="1556538" y="2175832"/>
                  <a:pt x="1687048" y="2140905"/>
                </a:cubicBezTo>
                <a:cubicBezTo>
                  <a:pt x="1764444" y="2121163"/>
                  <a:pt x="1784931" y="2046754"/>
                  <a:pt x="1802383" y="1962474"/>
                </a:cubicBezTo>
                <a:close/>
                <a:moveTo>
                  <a:pt x="1258337" y="1011096"/>
                </a:moveTo>
                <a:cubicBezTo>
                  <a:pt x="1254543" y="1017930"/>
                  <a:pt x="1253026" y="1019448"/>
                  <a:pt x="1253026" y="1021726"/>
                </a:cubicBezTo>
                <a:cubicBezTo>
                  <a:pt x="1246197" y="1112081"/>
                  <a:pt x="1234815" y="1128785"/>
                  <a:pt x="1174113" y="1135618"/>
                </a:cubicBezTo>
                <a:cubicBezTo>
                  <a:pt x="1093682" y="1145489"/>
                  <a:pt x="1055743" y="1120433"/>
                  <a:pt x="1029185" y="1042227"/>
                </a:cubicBezTo>
                <a:cubicBezTo>
                  <a:pt x="1026909" y="1036153"/>
                  <a:pt x="1025392" y="1029319"/>
                  <a:pt x="1022356" y="1017171"/>
                </a:cubicBezTo>
                <a:cubicBezTo>
                  <a:pt x="999593" y="1017171"/>
                  <a:pt x="976071" y="1017930"/>
                  <a:pt x="951790" y="1017171"/>
                </a:cubicBezTo>
                <a:cubicBezTo>
                  <a:pt x="902469" y="1014893"/>
                  <a:pt x="872877" y="990596"/>
                  <a:pt x="866806" y="941243"/>
                </a:cubicBezTo>
                <a:cubicBezTo>
                  <a:pt x="862254" y="900242"/>
                  <a:pt x="865289" y="857722"/>
                  <a:pt x="866048" y="815961"/>
                </a:cubicBezTo>
                <a:cubicBezTo>
                  <a:pt x="866806" y="759016"/>
                  <a:pt x="900952" y="727885"/>
                  <a:pt x="949513" y="706625"/>
                </a:cubicBezTo>
                <a:cubicBezTo>
                  <a:pt x="1059537" y="658031"/>
                  <a:pt x="1275030" y="691440"/>
                  <a:pt x="1348632" y="795461"/>
                </a:cubicBezTo>
                <a:cubicBezTo>
                  <a:pt x="1372154" y="828869"/>
                  <a:pt x="1391882" y="867593"/>
                  <a:pt x="1405541" y="907075"/>
                </a:cubicBezTo>
                <a:cubicBezTo>
                  <a:pt x="1422234" y="954910"/>
                  <a:pt x="1408576" y="976170"/>
                  <a:pt x="1359255" y="990596"/>
                </a:cubicBezTo>
                <a:cubicBezTo>
                  <a:pt x="1324351" y="999707"/>
                  <a:pt x="1289447" y="1004263"/>
                  <a:pt x="1258337" y="1011096"/>
                </a:cubicBezTo>
                <a:close/>
                <a:moveTo>
                  <a:pt x="1322833" y="904038"/>
                </a:moveTo>
                <a:cubicBezTo>
                  <a:pt x="1281100" y="819758"/>
                  <a:pt x="1257578" y="790905"/>
                  <a:pt x="1199152" y="777238"/>
                </a:cubicBezTo>
                <a:cubicBezTo>
                  <a:pt x="1150590" y="765849"/>
                  <a:pt x="1098234" y="758256"/>
                  <a:pt x="1048155" y="762053"/>
                </a:cubicBezTo>
                <a:cubicBezTo>
                  <a:pt x="959378" y="768127"/>
                  <a:pt x="918404" y="841777"/>
                  <a:pt x="948755" y="929853"/>
                </a:cubicBezTo>
                <a:cubicBezTo>
                  <a:pt x="965448" y="932131"/>
                  <a:pt x="982900" y="937446"/>
                  <a:pt x="1000352" y="937446"/>
                </a:cubicBezTo>
                <a:cubicBezTo>
                  <a:pt x="1067124" y="938206"/>
                  <a:pt x="1067124" y="937446"/>
                  <a:pt x="1094441" y="999707"/>
                </a:cubicBezTo>
                <a:cubicBezTo>
                  <a:pt x="1103546" y="1020208"/>
                  <a:pt x="1108857" y="1042227"/>
                  <a:pt x="1139209" y="1039949"/>
                </a:cubicBezTo>
                <a:cubicBezTo>
                  <a:pt x="1171836" y="1036912"/>
                  <a:pt x="1168042" y="1012615"/>
                  <a:pt x="1170319" y="991355"/>
                </a:cubicBezTo>
                <a:cubicBezTo>
                  <a:pt x="1176389" y="938206"/>
                  <a:pt x="1185494" y="929853"/>
                  <a:pt x="1239368" y="919224"/>
                </a:cubicBezTo>
                <a:cubicBezTo>
                  <a:pt x="1264407" y="913909"/>
                  <a:pt x="1290206" y="909353"/>
                  <a:pt x="1322833" y="904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8"/>
          <p:cNvGrpSpPr/>
          <p:nvPr/>
        </p:nvGrpSpPr>
        <p:grpSpPr>
          <a:xfrm>
            <a:off x="2021736" y="703950"/>
            <a:ext cx="5100525" cy="3694857"/>
            <a:chOff x="0" y="0"/>
            <a:chExt cx="13601400" cy="9852952"/>
          </a:xfrm>
        </p:grpSpPr>
        <p:sp>
          <p:nvSpPr>
            <p:cNvPr id="313" name="Google Shape;313;p28"/>
            <p:cNvSpPr txBox="1"/>
            <p:nvPr/>
          </p:nvSpPr>
          <p:spPr>
            <a:xfrm>
              <a:off x="0" y="0"/>
              <a:ext cx="13601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2 out 5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4" name="Google Shape;314;p28"/>
            <p:cNvSpPr txBox="1"/>
            <p:nvPr/>
          </p:nvSpPr>
          <p:spPr>
            <a:xfrm>
              <a:off x="0" y="1654528"/>
              <a:ext cx="13601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5" name="Google Shape;315;p28"/>
            <p:cNvSpPr txBox="1"/>
            <p:nvPr/>
          </p:nvSpPr>
          <p:spPr>
            <a:xfrm>
              <a:off x="0" y="3749130"/>
              <a:ext cx="13601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95%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6" name="Google Shape;316;p28"/>
            <p:cNvSpPr txBox="1"/>
            <p:nvPr/>
          </p:nvSpPr>
          <p:spPr>
            <a:xfrm>
              <a:off x="0" y="5404840"/>
              <a:ext cx="13601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7" name="Google Shape;317;p28"/>
            <p:cNvSpPr txBox="1"/>
            <p:nvPr/>
          </p:nvSpPr>
          <p:spPr>
            <a:xfrm>
              <a:off x="0" y="7499443"/>
              <a:ext cx="13601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123 million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18" name="Google Shape;318;p28"/>
            <p:cNvSpPr txBox="1"/>
            <p:nvPr/>
          </p:nvSpPr>
          <p:spPr>
            <a:xfrm>
              <a:off x="0" y="9155152"/>
              <a:ext cx="13601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19" name="Google Shape;319;p28"/>
          <p:cNvSpPr/>
          <p:nvPr/>
        </p:nvSpPr>
        <p:spPr>
          <a:xfrm rot="-465910">
            <a:off x="8278936" y="298732"/>
            <a:ext cx="1034610" cy="1750206"/>
          </a:xfrm>
          <a:custGeom>
            <a:rect b="b" l="l" r="r" t="t"/>
            <a:pathLst>
              <a:path extrusionOk="0" h="3500938" w="2070955">
                <a:moveTo>
                  <a:pt x="1117549" y="632911"/>
                </a:moveTo>
                <a:cubicBezTo>
                  <a:pt x="1073197" y="644554"/>
                  <a:pt x="1036606" y="654533"/>
                  <a:pt x="1000015" y="662849"/>
                </a:cubicBezTo>
                <a:cubicBezTo>
                  <a:pt x="981720" y="667284"/>
                  <a:pt x="962870" y="670611"/>
                  <a:pt x="944020" y="671165"/>
                </a:cubicBezTo>
                <a:cubicBezTo>
                  <a:pt x="936813" y="671165"/>
                  <a:pt x="925725" y="663403"/>
                  <a:pt x="922399" y="656751"/>
                </a:cubicBezTo>
                <a:cubicBezTo>
                  <a:pt x="919072" y="650098"/>
                  <a:pt x="919627" y="636792"/>
                  <a:pt x="924616" y="631248"/>
                </a:cubicBezTo>
                <a:cubicBezTo>
                  <a:pt x="934595" y="619605"/>
                  <a:pt x="946238" y="607963"/>
                  <a:pt x="960098" y="602419"/>
                </a:cubicBezTo>
                <a:cubicBezTo>
                  <a:pt x="1006114" y="583015"/>
                  <a:pt x="1053238" y="566383"/>
                  <a:pt x="1103689" y="563056"/>
                </a:cubicBezTo>
                <a:cubicBezTo>
                  <a:pt x="1110342" y="562502"/>
                  <a:pt x="1117549" y="561393"/>
                  <a:pt x="1128637" y="559730"/>
                </a:cubicBezTo>
                <a:cubicBezTo>
                  <a:pt x="1070979" y="479341"/>
                  <a:pt x="1005559" y="410041"/>
                  <a:pt x="963425" y="323553"/>
                </a:cubicBezTo>
                <a:cubicBezTo>
                  <a:pt x="983938" y="309693"/>
                  <a:pt x="997243" y="318009"/>
                  <a:pt x="1008331" y="329098"/>
                </a:cubicBezTo>
                <a:cubicBezTo>
                  <a:pt x="1031062" y="353491"/>
                  <a:pt x="1052684" y="378994"/>
                  <a:pt x="1074860" y="403942"/>
                </a:cubicBezTo>
                <a:cubicBezTo>
                  <a:pt x="1098699" y="429999"/>
                  <a:pt x="1123647" y="456056"/>
                  <a:pt x="1152476" y="487103"/>
                </a:cubicBezTo>
                <a:cubicBezTo>
                  <a:pt x="1160792" y="453284"/>
                  <a:pt x="1167445" y="426118"/>
                  <a:pt x="1173544" y="398952"/>
                </a:cubicBezTo>
                <a:cubicBezTo>
                  <a:pt x="1182414" y="359590"/>
                  <a:pt x="1192394" y="320227"/>
                  <a:pt x="1199601" y="280310"/>
                </a:cubicBezTo>
                <a:cubicBezTo>
                  <a:pt x="1207917" y="235958"/>
                  <a:pt x="1212352" y="190496"/>
                  <a:pt x="1220668" y="146144"/>
                </a:cubicBezTo>
                <a:cubicBezTo>
                  <a:pt x="1228430" y="105118"/>
                  <a:pt x="1238409" y="64647"/>
                  <a:pt x="1248943" y="24175"/>
                </a:cubicBezTo>
                <a:cubicBezTo>
                  <a:pt x="1252269" y="12533"/>
                  <a:pt x="1256704" y="-2436"/>
                  <a:pt x="1275000" y="336"/>
                </a:cubicBezTo>
                <a:cubicBezTo>
                  <a:pt x="1291077" y="2553"/>
                  <a:pt x="1302166" y="13641"/>
                  <a:pt x="1303274" y="32491"/>
                </a:cubicBezTo>
                <a:cubicBezTo>
                  <a:pt x="1303829" y="44134"/>
                  <a:pt x="1302720" y="56331"/>
                  <a:pt x="1300502" y="67973"/>
                </a:cubicBezTo>
                <a:cubicBezTo>
                  <a:pt x="1288305" y="131175"/>
                  <a:pt x="1276109" y="194377"/>
                  <a:pt x="1263357" y="257579"/>
                </a:cubicBezTo>
                <a:cubicBezTo>
                  <a:pt x="1255041" y="300823"/>
                  <a:pt x="1246171" y="344066"/>
                  <a:pt x="1237300" y="387310"/>
                </a:cubicBezTo>
                <a:cubicBezTo>
                  <a:pt x="1235083" y="400061"/>
                  <a:pt x="1232865" y="412813"/>
                  <a:pt x="1229539" y="432217"/>
                </a:cubicBezTo>
                <a:cubicBezTo>
                  <a:pt x="1268901" y="375668"/>
                  <a:pt x="1303829" y="324662"/>
                  <a:pt x="1339311" y="274211"/>
                </a:cubicBezTo>
                <a:cubicBezTo>
                  <a:pt x="1364813" y="238175"/>
                  <a:pt x="1391425" y="202693"/>
                  <a:pt x="1416373" y="166657"/>
                </a:cubicBezTo>
                <a:cubicBezTo>
                  <a:pt x="1431896" y="144481"/>
                  <a:pt x="1446311" y="120641"/>
                  <a:pt x="1461834" y="98465"/>
                </a:cubicBezTo>
                <a:cubicBezTo>
                  <a:pt x="1471813" y="85160"/>
                  <a:pt x="1483456" y="72963"/>
                  <a:pt x="1494544" y="60766"/>
                </a:cubicBezTo>
                <a:cubicBezTo>
                  <a:pt x="1503969" y="50786"/>
                  <a:pt x="1516166" y="46351"/>
                  <a:pt x="1526145" y="55776"/>
                </a:cubicBezTo>
                <a:cubicBezTo>
                  <a:pt x="1533907" y="62983"/>
                  <a:pt x="1541114" y="76289"/>
                  <a:pt x="1540005" y="85714"/>
                </a:cubicBezTo>
                <a:cubicBezTo>
                  <a:pt x="1538342" y="100683"/>
                  <a:pt x="1531689" y="115652"/>
                  <a:pt x="1523927" y="128957"/>
                </a:cubicBezTo>
                <a:cubicBezTo>
                  <a:pt x="1502305" y="163331"/>
                  <a:pt x="1479021" y="196040"/>
                  <a:pt x="1455736" y="229305"/>
                </a:cubicBezTo>
                <a:cubicBezTo>
                  <a:pt x="1398078" y="312465"/>
                  <a:pt x="1340420" y="395626"/>
                  <a:pt x="1282761" y="479341"/>
                </a:cubicBezTo>
                <a:cubicBezTo>
                  <a:pt x="1281098" y="482113"/>
                  <a:pt x="1280544" y="485994"/>
                  <a:pt x="1278326" y="491538"/>
                </a:cubicBezTo>
                <a:cubicBezTo>
                  <a:pt x="1284979" y="491538"/>
                  <a:pt x="1291077" y="493201"/>
                  <a:pt x="1294958" y="491538"/>
                </a:cubicBezTo>
                <a:cubicBezTo>
                  <a:pt x="1330995" y="476569"/>
                  <a:pt x="1367585" y="461600"/>
                  <a:pt x="1403067" y="444414"/>
                </a:cubicBezTo>
                <a:cubicBezTo>
                  <a:pt x="1438549" y="427227"/>
                  <a:pt x="1472368" y="406714"/>
                  <a:pt x="1507295" y="388419"/>
                </a:cubicBezTo>
                <a:cubicBezTo>
                  <a:pt x="1548321" y="366797"/>
                  <a:pt x="1589901" y="345730"/>
                  <a:pt x="1631482" y="325771"/>
                </a:cubicBezTo>
                <a:cubicBezTo>
                  <a:pt x="1642015" y="320781"/>
                  <a:pt x="1654767" y="316346"/>
                  <a:pt x="1665300" y="318009"/>
                </a:cubicBezTo>
                <a:cubicBezTo>
                  <a:pt x="1675280" y="319118"/>
                  <a:pt x="1687477" y="326325"/>
                  <a:pt x="1693575" y="335196"/>
                </a:cubicBezTo>
                <a:cubicBezTo>
                  <a:pt x="1701337" y="346284"/>
                  <a:pt x="1694684" y="359035"/>
                  <a:pt x="1684705" y="366797"/>
                </a:cubicBezTo>
                <a:cubicBezTo>
                  <a:pt x="1661974" y="383984"/>
                  <a:pt x="1638689" y="400616"/>
                  <a:pt x="1614295" y="416139"/>
                </a:cubicBezTo>
                <a:cubicBezTo>
                  <a:pt x="1587129" y="433326"/>
                  <a:pt x="1558300" y="447740"/>
                  <a:pt x="1530580" y="464927"/>
                </a:cubicBezTo>
                <a:cubicBezTo>
                  <a:pt x="1450746" y="514269"/>
                  <a:pt x="1365922" y="550859"/>
                  <a:pt x="1278326" y="583569"/>
                </a:cubicBezTo>
                <a:cubicBezTo>
                  <a:pt x="1256150" y="591885"/>
                  <a:pt x="1234528" y="600756"/>
                  <a:pt x="1210135" y="610735"/>
                </a:cubicBezTo>
                <a:cubicBezTo>
                  <a:pt x="1215679" y="624041"/>
                  <a:pt x="1220114" y="635683"/>
                  <a:pt x="1225658" y="647880"/>
                </a:cubicBezTo>
                <a:cubicBezTo>
                  <a:pt x="1248943" y="699994"/>
                  <a:pt x="1273337" y="752108"/>
                  <a:pt x="1296067" y="804777"/>
                </a:cubicBezTo>
                <a:cubicBezTo>
                  <a:pt x="1319906" y="859663"/>
                  <a:pt x="1344855" y="913994"/>
                  <a:pt x="1365368" y="969989"/>
                </a:cubicBezTo>
                <a:cubicBezTo>
                  <a:pt x="1402513" y="1070891"/>
                  <a:pt x="1437440" y="1172347"/>
                  <a:pt x="1471259" y="1274357"/>
                </a:cubicBezTo>
                <a:cubicBezTo>
                  <a:pt x="1500088" y="1363062"/>
                  <a:pt x="1526699" y="1452321"/>
                  <a:pt x="1552202" y="1541580"/>
                </a:cubicBezTo>
                <a:cubicBezTo>
                  <a:pt x="1567171" y="1594249"/>
                  <a:pt x="1578813" y="1648026"/>
                  <a:pt x="1592119" y="1700694"/>
                </a:cubicBezTo>
                <a:cubicBezTo>
                  <a:pt x="1612632" y="1781637"/>
                  <a:pt x="1633699" y="1862580"/>
                  <a:pt x="1653103" y="1943523"/>
                </a:cubicBezTo>
                <a:cubicBezTo>
                  <a:pt x="1664746" y="1992311"/>
                  <a:pt x="1673062" y="2041653"/>
                  <a:pt x="1683596" y="2089886"/>
                </a:cubicBezTo>
                <a:cubicBezTo>
                  <a:pt x="1691912" y="2128140"/>
                  <a:pt x="1703000" y="2166394"/>
                  <a:pt x="1711870" y="2204648"/>
                </a:cubicBezTo>
                <a:cubicBezTo>
                  <a:pt x="1732938" y="2293907"/>
                  <a:pt x="1752896" y="2383720"/>
                  <a:pt x="1774518" y="2472980"/>
                </a:cubicBezTo>
                <a:cubicBezTo>
                  <a:pt x="1796694" y="2564456"/>
                  <a:pt x="1821088" y="2655379"/>
                  <a:pt x="1843819" y="2746855"/>
                </a:cubicBezTo>
                <a:cubicBezTo>
                  <a:pt x="1851580" y="2779011"/>
                  <a:pt x="1857679" y="2812275"/>
                  <a:pt x="1864332" y="2844985"/>
                </a:cubicBezTo>
                <a:cubicBezTo>
                  <a:pt x="1867658" y="2861063"/>
                  <a:pt x="1864332" y="2869933"/>
                  <a:pt x="1846036" y="2877140"/>
                </a:cubicBezTo>
                <a:cubicBezTo>
                  <a:pt x="1825523" y="2884902"/>
                  <a:pt x="1808891" y="2901534"/>
                  <a:pt x="1789487" y="2912068"/>
                </a:cubicBezTo>
                <a:cubicBezTo>
                  <a:pt x="1761212" y="2927591"/>
                  <a:pt x="1732383" y="2940897"/>
                  <a:pt x="1703554" y="2954757"/>
                </a:cubicBezTo>
                <a:cubicBezTo>
                  <a:pt x="1681933" y="2965291"/>
                  <a:pt x="1660311" y="2973607"/>
                  <a:pt x="1639243" y="2984695"/>
                </a:cubicBezTo>
                <a:cubicBezTo>
                  <a:pt x="1592673" y="3008534"/>
                  <a:pt x="1537787" y="3013524"/>
                  <a:pt x="1495098" y="3046788"/>
                </a:cubicBezTo>
                <a:cubicBezTo>
                  <a:pt x="1492326" y="3049006"/>
                  <a:pt x="1489554" y="3050669"/>
                  <a:pt x="1486228" y="3052887"/>
                </a:cubicBezTo>
                <a:cubicBezTo>
                  <a:pt x="1507295" y="3116643"/>
                  <a:pt x="1549984" y="3156560"/>
                  <a:pt x="1607642" y="3183726"/>
                </a:cubicBezTo>
                <a:cubicBezTo>
                  <a:pt x="1614295" y="3186498"/>
                  <a:pt x="1621502" y="3188716"/>
                  <a:pt x="1627046" y="3192042"/>
                </a:cubicBezTo>
                <a:cubicBezTo>
                  <a:pt x="1698565" y="3235840"/>
                  <a:pt x="1776736" y="3237503"/>
                  <a:pt x="1856570" y="3230850"/>
                </a:cubicBezTo>
                <a:cubicBezTo>
                  <a:pt x="1898150" y="3227524"/>
                  <a:pt x="1935295" y="3216436"/>
                  <a:pt x="1967451" y="3187607"/>
                </a:cubicBezTo>
                <a:cubicBezTo>
                  <a:pt x="2011803" y="3147690"/>
                  <a:pt x="2028435" y="3097793"/>
                  <a:pt x="2025663" y="3040690"/>
                </a:cubicBezTo>
                <a:cubicBezTo>
                  <a:pt x="2025109" y="3030711"/>
                  <a:pt x="2019565" y="3019622"/>
                  <a:pt x="2013466" y="3011306"/>
                </a:cubicBezTo>
                <a:cubicBezTo>
                  <a:pt x="1979093" y="2965845"/>
                  <a:pt x="1944166" y="2920384"/>
                  <a:pt x="1908684" y="2875477"/>
                </a:cubicBezTo>
                <a:cubicBezTo>
                  <a:pt x="1892052" y="2854964"/>
                  <a:pt x="1890388" y="2849974"/>
                  <a:pt x="1905357" y="2825026"/>
                </a:cubicBezTo>
                <a:cubicBezTo>
                  <a:pt x="1933632" y="2832788"/>
                  <a:pt x="1954145" y="2853855"/>
                  <a:pt x="1973549" y="2873814"/>
                </a:cubicBezTo>
                <a:cubicBezTo>
                  <a:pt x="1995171" y="2895990"/>
                  <a:pt x="2012912" y="2922047"/>
                  <a:pt x="2032316" y="2945887"/>
                </a:cubicBezTo>
                <a:cubicBezTo>
                  <a:pt x="2078332" y="3001881"/>
                  <a:pt x="2078332" y="3065084"/>
                  <a:pt x="2057819" y="3128840"/>
                </a:cubicBezTo>
                <a:cubicBezTo>
                  <a:pt x="2046176" y="3164876"/>
                  <a:pt x="2031762" y="3200358"/>
                  <a:pt x="2001824" y="3227524"/>
                </a:cubicBezTo>
                <a:cubicBezTo>
                  <a:pt x="1963015" y="3261897"/>
                  <a:pt x="1918109" y="3282410"/>
                  <a:pt x="1868767" y="3293498"/>
                </a:cubicBezTo>
                <a:cubicBezTo>
                  <a:pt x="1817762" y="3304586"/>
                  <a:pt x="1765647" y="3301260"/>
                  <a:pt x="1715751" y="3289617"/>
                </a:cubicBezTo>
                <a:cubicBezTo>
                  <a:pt x="1672508" y="3279638"/>
                  <a:pt x="1628155" y="3268550"/>
                  <a:pt x="1591565" y="3238612"/>
                </a:cubicBezTo>
                <a:cubicBezTo>
                  <a:pt x="1568834" y="3219762"/>
                  <a:pt x="1541668" y="3205902"/>
                  <a:pt x="1518383" y="3187607"/>
                </a:cubicBezTo>
                <a:cubicBezTo>
                  <a:pt x="1504523" y="3177073"/>
                  <a:pt x="1493989" y="3162659"/>
                  <a:pt x="1479021" y="3146027"/>
                </a:cubicBezTo>
                <a:cubicBezTo>
                  <a:pt x="1476249" y="3157669"/>
                  <a:pt x="1474585" y="3165431"/>
                  <a:pt x="1472368" y="3172638"/>
                </a:cubicBezTo>
                <a:cubicBezTo>
                  <a:pt x="1455736" y="3227524"/>
                  <a:pt x="1441875" y="3282965"/>
                  <a:pt x="1422471" y="3336742"/>
                </a:cubicBezTo>
                <a:cubicBezTo>
                  <a:pt x="1399741" y="3398835"/>
                  <a:pt x="1349844" y="3429882"/>
                  <a:pt x="1286642" y="3439307"/>
                </a:cubicBezTo>
                <a:cubicBezTo>
                  <a:pt x="1183523" y="3455384"/>
                  <a:pt x="1096482" y="3418239"/>
                  <a:pt x="1021637" y="3350047"/>
                </a:cubicBezTo>
                <a:cubicBezTo>
                  <a:pt x="998352" y="3328980"/>
                  <a:pt x="983383" y="3294053"/>
                  <a:pt x="966751" y="3238612"/>
                </a:cubicBezTo>
                <a:cubicBezTo>
                  <a:pt x="957326" y="3255244"/>
                  <a:pt x="950673" y="3268550"/>
                  <a:pt x="942912" y="3280747"/>
                </a:cubicBezTo>
                <a:cubicBezTo>
                  <a:pt x="920735" y="3315674"/>
                  <a:pt x="900222" y="3352819"/>
                  <a:pt x="874165" y="3384975"/>
                </a:cubicBezTo>
                <a:cubicBezTo>
                  <a:pt x="813181" y="3461483"/>
                  <a:pt x="728912" y="3493084"/>
                  <a:pt x="633000" y="3500291"/>
                </a:cubicBezTo>
                <a:cubicBezTo>
                  <a:pt x="580886" y="3504172"/>
                  <a:pt x="532652" y="3490312"/>
                  <a:pt x="488300" y="3467027"/>
                </a:cubicBezTo>
                <a:cubicBezTo>
                  <a:pt x="441176" y="3442079"/>
                  <a:pt x="411238" y="3398835"/>
                  <a:pt x="405139" y="3344503"/>
                </a:cubicBezTo>
                <a:cubicBezTo>
                  <a:pt x="399595" y="3297379"/>
                  <a:pt x="399041" y="3249146"/>
                  <a:pt x="396269" y="3199249"/>
                </a:cubicBezTo>
                <a:cubicBezTo>
                  <a:pt x="391279" y="3199804"/>
                  <a:pt x="384072" y="3198695"/>
                  <a:pt x="379082" y="3201467"/>
                </a:cubicBezTo>
                <a:cubicBezTo>
                  <a:pt x="304792" y="3243047"/>
                  <a:pt x="223849" y="3238058"/>
                  <a:pt x="144569" y="3232514"/>
                </a:cubicBezTo>
                <a:cubicBezTo>
                  <a:pt x="93564" y="3229187"/>
                  <a:pt x="48103" y="3208120"/>
                  <a:pt x="20383" y="3159332"/>
                </a:cubicBezTo>
                <a:cubicBezTo>
                  <a:pt x="-7892" y="3109990"/>
                  <a:pt x="-5674" y="3059540"/>
                  <a:pt x="20383" y="3012415"/>
                </a:cubicBezTo>
                <a:cubicBezTo>
                  <a:pt x="58637" y="2943115"/>
                  <a:pt x="115740" y="2894327"/>
                  <a:pt x="193357" y="2871596"/>
                </a:cubicBezTo>
                <a:cubicBezTo>
                  <a:pt x="204445" y="2868270"/>
                  <a:pt x="216642" y="2868824"/>
                  <a:pt x="228284" y="2867715"/>
                </a:cubicBezTo>
                <a:cubicBezTo>
                  <a:pt x="243808" y="2866607"/>
                  <a:pt x="254896" y="2861063"/>
                  <a:pt x="259885" y="2844430"/>
                </a:cubicBezTo>
                <a:cubicBezTo>
                  <a:pt x="269865" y="2810057"/>
                  <a:pt x="280398" y="2775684"/>
                  <a:pt x="292595" y="2742420"/>
                </a:cubicBezTo>
                <a:cubicBezTo>
                  <a:pt x="310336" y="2694187"/>
                  <a:pt x="331404" y="2647063"/>
                  <a:pt x="348590" y="2598829"/>
                </a:cubicBezTo>
                <a:cubicBezTo>
                  <a:pt x="370212" y="2539508"/>
                  <a:pt x="389616" y="2479632"/>
                  <a:pt x="410129" y="2420311"/>
                </a:cubicBezTo>
                <a:cubicBezTo>
                  <a:pt x="430642" y="2361544"/>
                  <a:pt x="451155" y="2303332"/>
                  <a:pt x="471668" y="2245119"/>
                </a:cubicBezTo>
                <a:cubicBezTo>
                  <a:pt x="495507" y="2177482"/>
                  <a:pt x="519347" y="2110399"/>
                  <a:pt x="542077" y="2042207"/>
                </a:cubicBezTo>
                <a:cubicBezTo>
                  <a:pt x="564808" y="1975679"/>
                  <a:pt x="584212" y="1908596"/>
                  <a:pt x="608051" y="1842622"/>
                </a:cubicBezTo>
                <a:cubicBezTo>
                  <a:pt x="635217" y="1767777"/>
                  <a:pt x="665709" y="1694041"/>
                  <a:pt x="696202" y="1620305"/>
                </a:cubicBezTo>
                <a:cubicBezTo>
                  <a:pt x="732792" y="1532155"/>
                  <a:pt x="769937" y="1444559"/>
                  <a:pt x="808191" y="1356963"/>
                </a:cubicBezTo>
                <a:cubicBezTo>
                  <a:pt x="842010" y="1279347"/>
                  <a:pt x="877492" y="1202839"/>
                  <a:pt x="910756" y="1125222"/>
                </a:cubicBezTo>
                <a:cubicBezTo>
                  <a:pt x="935150" y="1068119"/>
                  <a:pt x="955109" y="1009352"/>
                  <a:pt x="978948" y="952802"/>
                </a:cubicBezTo>
                <a:cubicBezTo>
                  <a:pt x="1014430" y="868533"/>
                  <a:pt x="1052129" y="784818"/>
                  <a:pt x="1088720" y="700549"/>
                </a:cubicBezTo>
                <a:cubicBezTo>
                  <a:pt x="1097590" y="680036"/>
                  <a:pt x="1105906" y="660077"/>
                  <a:pt x="1117549" y="632911"/>
                </a:cubicBezTo>
                <a:close/>
                <a:moveTo>
                  <a:pt x="1792813" y="2826135"/>
                </a:moveTo>
                <a:cubicBezTo>
                  <a:pt x="1782834" y="2794534"/>
                  <a:pt x="1772300" y="2767923"/>
                  <a:pt x="1766202" y="2740202"/>
                </a:cubicBezTo>
                <a:cubicBezTo>
                  <a:pt x="1745135" y="2648726"/>
                  <a:pt x="1726839" y="2556140"/>
                  <a:pt x="1705772" y="2464664"/>
                </a:cubicBezTo>
                <a:cubicBezTo>
                  <a:pt x="1693575" y="2411441"/>
                  <a:pt x="1678052" y="2358772"/>
                  <a:pt x="1665300" y="2305549"/>
                </a:cubicBezTo>
                <a:cubicBezTo>
                  <a:pt x="1648668" y="2235140"/>
                  <a:pt x="1633699" y="2163622"/>
                  <a:pt x="1616513" y="2093213"/>
                </a:cubicBezTo>
                <a:cubicBezTo>
                  <a:pt x="1608197" y="2058285"/>
                  <a:pt x="1600435" y="2023912"/>
                  <a:pt x="1593782" y="1988984"/>
                </a:cubicBezTo>
                <a:cubicBezTo>
                  <a:pt x="1581031" y="1921347"/>
                  <a:pt x="1562181" y="1854819"/>
                  <a:pt x="1545549" y="1787736"/>
                </a:cubicBezTo>
                <a:cubicBezTo>
                  <a:pt x="1530026" y="1723979"/>
                  <a:pt x="1513948" y="1660777"/>
                  <a:pt x="1498425" y="1597021"/>
                </a:cubicBezTo>
                <a:cubicBezTo>
                  <a:pt x="1491217" y="1568191"/>
                  <a:pt x="1485673" y="1538808"/>
                  <a:pt x="1476803" y="1509979"/>
                </a:cubicBezTo>
                <a:cubicBezTo>
                  <a:pt x="1448528" y="1418502"/>
                  <a:pt x="1419699" y="1327580"/>
                  <a:pt x="1390316" y="1236658"/>
                </a:cubicBezTo>
                <a:cubicBezTo>
                  <a:pt x="1366477" y="1162922"/>
                  <a:pt x="1343746" y="1088632"/>
                  <a:pt x="1316580" y="1016005"/>
                </a:cubicBezTo>
                <a:cubicBezTo>
                  <a:pt x="1277217" y="909559"/>
                  <a:pt x="1234528" y="804777"/>
                  <a:pt x="1193502" y="698885"/>
                </a:cubicBezTo>
                <a:cubicBezTo>
                  <a:pt x="1186295" y="680590"/>
                  <a:pt x="1181305" y="661186"/>
                  <a:pt x="1172435" y="634574"/>
                </a:cubicBezTo>
                <a:cubicBezTo>
                  <a:pt x="1150259" y="691124"/>
                  <a:pt x="1131409" y="741020"/>
                  <a:pt x="1112005" y="790362"/>
                </a:cubicBezTo>
                <a:cubicBezTo>
                  <a:pt x="1084285" y="861326"/>
                  <a:pt x="1057119" y="932844"/>
                  <a:pt x="1028844" y="1003808"/>
                </a:cubicBezTo>
                <a:cubicBezTo>
                  <a:pt x="1003896" y="1065901"/>
                  <a:pt x="977839" y="1127440"/>
                  <a:pt x="952891" y="1188979"/>
                </a:cubicBezTo>
                <a:cubicBezTo>
                  <a:pt x="923507" y="1261606"/>
                  <a:pt x="895233" y="1334787"/>
                  <a:pt x="865295" y="1407414"/>
                </a:cubicBezTo>
                <a:cubicBezTo>
                  <a:pt x="829813" y="1493347"/>
                  <a:pt x="792114" y="1578171"/>
                  <a:pt x="758295" y="1664658"/>
                </a:cubicBezTo>
                <a:cubicBezTo>
                  <a:pt x="728912" y="1738394"/>
                  <a:pt x="703409" y="1813793"/>
                  <a:pt x="676243" y="1888637"/>
                </a:cubicBezTo>
                <a:cubicBezTo>
                  <a:pt x="653513" y="1951839"/>
                  <a:pt x="630782" y="2015596"/>
                  <a:pt x="608051" y="2079352"/>
                </a:cubicBezTo>
                <a:cubicBezTo>
                  <a:pt x="593083" y="2122042"/>
                  <a:pt x="578114" y="2164731"/>
                  <a:pt x="563699" y="2207974"/>
                </a:cubicBezTo>
                <a:cubicBezTo>
                  <a:pt x="543186" y="2267296"/>
                  <a:pt x="522119" y="2326617"/>
                  <a:pt x="501051" y="2385938"/>
                </a:cubicBezTo>
                <a:cubicBezTo>
                  <a:pt x="483865" y="2435280"/>
                  <a:pt x="461134" y="2483513"/>
                  <a:pt x="450046" y="2534519"/>
                </a:cubicBezTo>
                <a:cubicBezTo>
                  <a:pt x="439512" y="2583861"/>
                  <a:pt x="418445" y="2629322"/>
                  <a:pt x="403476" y="2676446"/>
                </a:cubicBezTo>
                <a:cubicBezTo>
                  <a:pt x="384626" y="2736876"/>
                  <a:pt x="358569" y="2794534"/>
                  <a:pt x="336948" y="2853855"/>
                </a:cubicBezTo>
                <a:cubicBezTo>
                  <a:pt x="332512" y="2865498"/>
                  <a:pt x="331958" y="2878804"/>
                  <a:pt x="329186" y="2891555"/>
                </a:cubicBezTo>
                <a:cubicBezTo>
                  <a:pt x="420663" y="2927037"/>
                  <a:pt x="509922" y="2960855"/>
                  <a:pt x="598072" y="2996337"/>
                </a:cubicBezTo>
                <a:cubicBezTo>
                  <a:pt x="633554" y="3010752"/>
                  <a:pt x="668481" y="3025166"/>
                  <a:pt x="706181" y="3030711"/>
                </a:cubicBezTo>
                <a:cubicBezTo>
                  <a:pt x="774373" y="3040690"/>
                  <a:pt x="842564" y="3048452"/>
                  <a:pt x="911311" y="3056768"/>
                </a:cubicBezTo>
                <a:cubicBezTo>
                  <a:pt x="914637" y="3057322"/>
                  <a:pt x="918518" y="3057876"/>
                  <a:pt x="921844" y="3057322"/>
                </a:cubicBezTo>
                <a:cubicBezTo>
                  <a:pt x="971186" y="3053441"/>
                  <a:pt x="1020528" y="3049006"/>
                  <a:pt x="1069870" y="3044571"/>
                </a:cubicBezTo>
                <a:cubicBezTo>
                  <a:pt x="1130300" y="3039027"/>
                  <a:pt x="1191285" y="3033483"/>
                  <a:pt x="1251715" y="3027384"/>
                </a:cubicBezTo>
                <a:cubicBezTo>
                  <a:pt x="1271673" y="3025166"/>
                  <a:pt x="1292186" y="3023503"/>
                  <a:pt x="1311036" y="3017959"/>
                </a:cubicBezTo>
                <a:cubicBezTo>
                  <a:pt x="1349844" y="3006871"/>
                  <a:pt x="1387544" y="2993565"/>
                  <a:pt x="1425798" y="2980260"/>
                </a:cubicBezTo>
                <a:cubicBezTo>
                  <a:pt x="1444647" y="2973607"/>
                  <a:pt x="1463497" y="2965845"/>
                  <a:pt x="1482347" y="2958638"/>
                </a:cubicBezTo>
                <a:cubicBezTo>
                  <a:pt x="1502305" y="2950876"/>
                  <a:pt x="1522818" y="2944778"/>
                  <a:pt x="1542223" y="2936462"/>
                </a:cubicBezTo>
                <a:cubicBezTo>
                  <a:pt x="1613186" y="2905970"/>
                  <a:pt x="1684150" y="2874923"/>
                  <a:pt x="1754559" y="2843876"/>
                </a:cubicBezTo>
                <a:cubicBezTo>
                  <a:pt x="1767311" y="2839995"/>
                  <a:pt x="1778399" y="2833897"/>
                  <a:pt x="1792813" y="2826135"/>
                </a:cubicBezTo>
                <a:close/>
                <a:moveTo>
                  <a:pt x="561481" y="3060094"/>
                </a:moveTo>
                <a:cubicBezTo>
                  <a:pt x="532098" y="3088923"/>
                  <a:pt x="507704" y="3116643"/>
                  <a:pt x="478875" y="3139374"/>
                </a:cubicBezTo>
                <a:cubicBezTo>
                  <a:pt x="453373" y="3159332"/>
                  <a:pt x="445057" y="3183726"/>
                  <a:pt x="446165" y="3213664"/>
                </a:cubicBezTo>
                <a:cubicBezTo>
                  <a:pt x="446720" y="3245819"/>
                  <a:pt x="446720" y="3277975"/>
                  <a:pt x="448937" y="3310130"/>
                </a:cubicBezTo>
                <a:cubicBezTo>
                  <a:pt x="450046" y="3327871"/>
                  <a:pt x="452264" y="3346166"/>
                  <a:pt x="458362" y="3362799"/>
                </a:cubicBezTo>
                <a:cubicBezTo>
                  <a:pt x="473886" y="3404379"/>
                  <a:pt x="502160" y="3433208"/>
                  <a:pt x="549839" y="3435980"/>
                </a:cubicBezTo>
                <a:cubicBezTo>
                  <a:pt x="557046" y="3436535"/>
                  <a:pt x="563699" y="3438198"/>
                  <a:pt x="570906" y="3439307"/>
                </a:cubicBezTo>
                <a:cubicBezTo>
                  <a:pt x="686222" y="3458711"/>
                  <a:pt x="784352" y="3423229"/>
                  <a:pt x="855870" y="3332861"/>
                </a:cubicBezTo>
                <a:cubicBezTo>
                  <a:pt x="894678" y="3284073"/>
                  <a:pt x="920735" y="3224752"/>
                  <a:pt x="951782" y="3169866"/>
                </a:cubicBezTo>
                <a:cubicBezTo>
                  <a:pt x="958435" y="3157669"/>
                  <a:pt x="962316" y="3143809"/>
                  <a:pt x="967860" y="3128840"/>
                </a:cubicBezTo>
                <a:cubicBezTo>
                  <a:pt x="895233" y="3124405"/>
                  <a:pt x="826487" y="3123296"/>
                  <a:pt x="758849" y="3114980"/>
                </a:cubicBezTo>
                <a:cubicBezTo>
                  <a:pt x="690658" y="3107218"/>
                  <a:pt x="624129" y="3087260"/>
                  <a:pt x="561481" y="3060094"/>
                </a:cubicBezTo>
                <a:close/>
                <a:moveTo>
                  <a:pt x="1025518" y="3126622"/>
                </a:moveTo>
                <a:cubicBezTo>
                  <a:pt x="1019974" y="3174856"/>
                  <a:pt x="1019974" y="3218099"/>
                  <a:pt x="1029399" y="3260234"/>
                </a:cubicBezTo>
                <a:cubicBezTo>
                  <a:pt x="1032725" y="3275757"/>
                  <a:pt x="1041596" y="3291281"/>
                  <a:pt x="1052684" y="3302923"/>
                </a:cubicBezTo>
                <a:cubicBezTo>
                  <a:pt x="1098699" y="3352265"/>
                  <a:pt x="1156912" y="3377213"/>
                  <a:pt x="1223440" y="3381648"/>
                </a:cubicBezTo>
                <a:cubicBezTo>
                  <a:pt x="1297730" y="3386638"/>
                  <a:pt x="1367031" y="3349493"/>
                  <a:pt x="1388653" y="3286291"/>
                </a:cubicBezTo>
                <a:cubicBezTo>
                  <a:pt x="1406394" y="3234731"/>
                  <a:pt x="1416927" y="3180400"/>
                  <a:pt x="1429124" y="3127177"/>
                </a:cubicBezTo>
                <a:cubicBezTo>
                  <a:pt x="1433005" y="3110545"/>
                  <a:pt x="1433005" y="3092804"/>
                  <a:pt x="1435223" y="3068964"/>
                </a:cubicBezTo>
                <a:cubicBezTo>
                  <a:pt x="1298285" y="3107218"/>
                  <a:pt x="1164673" y="3125514"/>
                  <a:pt x="1025518" y="3126622"/>
                </a:cubicBezTo>
                <a:close/>
                <a:moveTo>
                  <a:pt x="244917" y="2909850"/>
                </a:moveTo>
                <a:cubicBezTo>
                  <a:pt x="221632" y="2918166"/>
                  <a:pt x="200010" y="2923156"/>
                  <a:pt x="181714" y="2933690"/>
                </a:cubicBezTo>
                <a:cubicBezTo>
                  <a:pt x="117404" y="2970280"/>
                  <a:pt x="61963" y="3015187"/>
                  <a:pt x="50875" y="3096130"/>
                </a:cubicBezTo>
                <a:cubicBezTo>
                  <a:pt x="47549" y="3121633"/>
                  <a:pt x="55865" y="3139374"/>
                  <a:pt x="75823" y="3154897"/>
                </a:cubicBezTo>
                <a:cubicBezTo>
                  <a:pt x="93010" y="3168203"/>
                  <a:pt x="113523" y="3167648"/>
                  <a:pt x="133481" y="3171529"/>
                </a:cubicBezTo>
                <a:cubicBezTo>
                  <a:pt x="224958" y="3189825"/>
                  <a:pt x="310891" y="3173193"/>
                  <a:pt x="392943" y="3131612"/>
                </a:cubicBezTo>
                <a:cubicBezTo>
                  <a:pt x="406803" y="3124405"/>
                  <a:pt x="413455" y="3114980"/>
                  <a:pt x="419000" y="3100565"/>
                </a:cubicBezTo>
                <a:cubicBezTo>
                  <a:pt x="430088" y="3072291"/>
                  <a:pt x="444502" y="3045125"/>
                  <a:pt x="458362" y="3015742"/>
                </a:cubicBezTo>
                <a:cubicBezTo>
                  <a:pt x="458362" y="3015742"/>
                  <a:pt x="455036" y="3012415"/>
                  <a:pt x="450601" y="3010197"/>
                </a:cubicBezTo>
                <a:cubicBezTo>
                  <a:pt x="409575" y="2991348"/>
                  <a:pt x="368549" y="2972498"/>
                  <a:pt x="326968" y="2954203"/>
                </a:cubicBezTo>
                <a:cubicBezTo>
                  <a:pt x="317544" y="2949767"/>
                  <a:pt x="306455" y="2944778"/>
                  <a:pt x="296476" y="2945887"/>
                </a:cubicBezTo>
                <a:cubicBezTo>
                  <a:pt x="270974" y="2947550"/>
                  <a:pt x="256559" y="2934799"/>
                  <a:pt x="244917" y="290985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8"/>
          <p:cNvSpPr/>
          <p:nvPr/>
        </p:nvSpPr>
        <p:spPr>
          <a:xfrm>
            <a:off x="7772904" y="3820419"/>
            <a:ext cx="950004" cy="1494121"/>
          </a:xfrm>
          <a:custGeom>
            <a:rect b="b" l="l" r="r" t="t"/>
            <a:pathLst>
              <a:path extrusionOk="0" h="2988241" w="1900007">
                <a:moveTo>
                  <a:pt x="792323" y="2689484"/>
                </a:moveTo>
                <a:cubicBezTo>
                  <a:pt x="792323" y="2652382"/>
                  <a:pt x="794120" y="2618871"/>
                  <a:pt x="791725" y="2585359"/>
                </a:cubicBezTo>
                <a:cubicBezTo>
                  <a:pt x="789330" y="2551848"/>
                  <a:pt x="779749" y="2544667"/>
                  <a:pt x="748015" y="2538682"/>
                </a:cubicBezTo>
                <a:cubicBezTo>
                  <a:pt x="689935" y="2527911"/>
                  <a:pt x="631256" y="2518934"/>
                  <a:pt x="574973" y="2503375"/>
                </a:cubicBezTo>
                <a:cubicBezTo>
                  <a:pt x="511504" y="2485423"/>
                  <a:pt x="455220" y="2450715"/>
                  <a:pt x="409115" y="2404038"/>
                </a:cubicBezTo>
                <a:cubicBezTo>
                  <a:pt x="344449" y="2338212"/>
                  <a:pt x="301338" y="2258023"/>
                  <a:pt x="265412" y="2173646"/>
                </a:cubicBezTo>
                <a:cubicBezTo>
                  <a:pt x="229487" y="2087473"/>
                  <a:pt x="211524" y="1997112"/>
                  <a:pt x="193561" y="1906152"/>
                </a:cubicBezTo>
                <a:cubicBezTo>
                  <a:pt x="186376" y="1869050"/>
                  <a:pt x="197752" y="1826562"/>
                  <a:pt x="184580" y="1793051"/>
                </a:cubicBezTo>
                <a:cubicBezTo>
                  <a:pt x="172006" y="1761334"/>
                  <a:pt x="133086" y="1740988"/>
                  <a:pt x="113327" y="1711067"/>
                </a:cubicBezTo>
                <a:cubicBezTo>
                  <a:pt x="81592" y="1661398"/>
                  <a:pt x="50457" y="1609934"/>
                  <a:pt x="29500" y="1555478"/>
                </a:cubicBezTo>
                <a:cubicBezTo>
                  <a:pt x="-11814" y="1448361"/>
                  <a:pt x="-10018" y="1337055"/>
                  <a:pt x="36685" y="1233528"/>
                </a:cubicBezTo>
                <a:cubicBezTo>
                  <a:pt x="73809" y="1150946"/>
                  <a:pt x="125901" y="1075545"/>
                  <a:pt x="198950" y="1018097"/>
                </a:cubicBezTo>
                <a:cubicBezTo>
                  <a:pt x="230086" y="994160"/>
                  <a:pt x="262419" y="971420"/>
                  <a:pt x="295949" y="946885"/>
                </a:cubicBezTo>
                <a:cubicBezTo>
                  <a:pt x="286968" y="937908"/>
                  <a:pt x="276789" y="925940"/>
                  <a:pt x="265412" y="915168"/>
                </a:cubicBezTo>
                <a:cubicBezTo>
                  <a:pt x="206135" y="860114"/>
                  <a:pt x="183382" y="764965"/>
                  <a:pt x="213919" y="690761"/>
                </a:cubicBezTo>
                <a:cubicBezTo>
                  <a:pt x="233678" y="641690"/>
                  <a:pt x="261221" y="595612"/>
                  <a:pt x="297147" y="558510"/>
                </a:cubicBezTo>
                <a:cubicBezTo>
                  <a:pt x="325289" y="529187"/>
                  <a:pt x="362412" y="506447"/>
                  <a:pt x="398936" y="488495"/>
                </a:cubicBezTo>
                <a:cubicBezTo>
                  <a:pt x="454621" y="460967"/>
                  <a:pt x="512103" y="436432"/>
                  <a:pt x="571380" y="417283"/>
                </a:cubicBezTo>
                <a:cubicBezTo>
                  <a:pt x="662392" y="388558"/>
                  <a:pt x="756996" y="371803"/>
                  <a:pt x="853397" y="378385"/>
                </a:cubicBezTo>
                <a:cubicBezTo>
                  <a:pt x="903693" y="381976"/>
                  <a:pt x="953390" y="389755"/>
                  <a:pt x="1007878" y="395740"/>
                </a:cubicBezTo>
                <a:cubicBezTo>
                  <a:pt x="1004884" y="382574"/>
                  <a:pt x="1002489" y="371204"/>
                  <a:pt x="1000094" y="359834"/>
                </a:cubicBezTo>
                <a:cubicBezTo>
                  <a:pt x="984526" y="292811"/>
                  <a:pt x="967162" y="226387"/>
                  <a:pt x="954588" y="159364"/>
                </a:cubicBezTo>
                <a:cubicBezTo>
                  <a:pt x="946804" y="119868"/>
                  <a:pt x="946205" y="77978"/>
                  <a:pt x="979137" y="46861"/>
                </a:cubicBezTo>
                <a:cubicBezTo>
                  <a:pt x="1034822" y="-6399"/>
                  <a:pt x="1107272" y="-20163"/>
                  <a:pt x="1166550" y="36687"/>
                </a:cubicBezTo>
                <a:cubicBezTo>
                  <a:pt x="1189901" y="58829"/>
                  <a:pt x="1210259" y="67805"/>
                  <a:pt x="1244988" y="63616"/>
                </a:cubicBezTo>
                <a:cubicBezTo>
                  <a:pt x="1358154" y="50451"/>
                  <a:pt x="1398870" y="157568"/>
                  <a:pt x="1368931" y="229379"/>
                </a:cubicBezTo>
                <a:cubicBezTo>
                  <a:pt x="1330611" y="321535"/>
                  <a:pt x="1274327" y="395141"/>
                  <a:pt x="1180920" y="436432"/>
                </a:cubicBezTo>
                <a:cubicBezTo>
                  <a:pt x="1176729" y="438227"/>
                  <a:pt x="1172537" y="441219"/>
                  <a:pt x="1168945" y="444212"/>
                </a:cubicBezTo>
                <a:cubicBezTo>
                  <a:pt x="1167747" y="444810"/>
                  <a:pt x="1167148" y="446605"/>
                  <a:pt x="1164155" y="450794"/>
                </a:cubicBezTo>
                <a:cubicBezTo>
                  <a:pt x="1170741" y="456180"/>
                  <a:pt x="1176729" y="462164"/>
                  <a:pt x="1183315" y="466353"/>
                </a:cubicBezTo>
                <a:cubicBezTo>
                  <a:pt x="1246784" y="509439"/>
                  <a:pt x="1315642" y="545943"/>
                  <a:pt x="1372524" y="596210"/>
                </a:cubicBezTo>
                <a:cubicBezTo>
                  <a:pt x="1432999" y="649470"/>
                  <a:pt x="1495270" y="703328"/>
                  <a:pt x="1528202" y="781122"/>
                </a:cubicBezTo>
                <a:cubicBezTo>
                  <a:pt x="1559937" y="855925"/>
                  <a:pt x="1568319" y="931924"/>
                  <a:pt x="1543171" y="1010317"/>
                </a:cubicBezTo>
                <a:cubicBezTo>
                  <a:pt x="1535986" y="1033057"/>
                  <a:pt x="1528801" y="1055797"/>
                  <a:pt x="1521017" y="1078537"/>
                </a:cubicBezTo>
                <a:cubicBezTo>
                  <a:pt x="1556344" y="1088710"/>
                  <a:pt x="1588677" y="1098883"/>
                  <a:pt x="1622208" y="1106663"/>
                </a:cubicBezTo>
                <a:cubicBezTo>
                  <a:pt x="1835367" y="1159922"/>
                  <a:pt x="1941348" y="1366377"/>
                  <a:pt x="1885064" y="1556675"/>
                </a:cubicBezTo>
                <a:cubicBezTo>
                  <a:pt x="1871293" y="1602155"/>
                  <a:pt x="1852132" y="1646438"/>
                  <a:pt x="1832373" y="1689524"/>
                </a:cubicBezTo>
                <a:cubicBezTo>
                  <a:pt x="1809022" y="1740988"/>
                  <a:pt x="1761720" y="1770909"/>
                  <a:pt x="1718609" y="1803822"/>
                </a:cubicBezTo>
                <a:cubicBezTo>
                  <a:pt x="1708430" y="1811602"/>
                  <a:pt x="1697053" y="1817586"/>
                  <a:pt x="1686874" y="1824169"/>
                </a:cubicBezTo>
                <a:cubicBezTo>
                  <a:pt x="1683282" y="1890593"/>
                  <a:pt x="1680288" y="1955821"/>
                  <a:pt x="1676096" y="2021049"/>
                </a:cubicBezTo>
                <a:cubicBezTo>
                  <a:pt x="1668313" y="2136544"/>
                  <a:pt x="1626998" y="2237677"/>
                  <a:pt x="1559937" y="2334023"/>
                </a:cubicBezTo>
                <a:cubicBezTo>
                  <a:pt x="1510838" y="2404038"/>
                  <a:pt x="1443178" y="2441140"/>
                  <a:pt x="1372524" y="2475848"/>
                </a:cubicBezTo>
                <a:cubicBezTo>
                  <a:pt x="1338993" y="2492006"/>
                  <a:pt x="1298876" y="2494998"/>
                  <a:pt x="1261753" y="2503375"/>
                </a:cubicBezTo>
                <a:cubicBezTo>
                  <a:pt x="1222833" y="2511754"/>
                  <a:pt x="1183914" y="2520730"/>
                  <a:pt x="1144994" y="2528509"/>
                </a:cubicBezTo>
                <a:cubicBezTo>
                  <a:pt x="1107871" y="2535690"/>
                  <a:pt x="1097692" y="2548855"/>
                  <a:pt x="1100686" y="2587753"/>
                </a:cubicBezTo>
                <a:cubicBezTo>
                  <a:pt x="1101883" y="2605107"/>
                  <a:pt x="1107871" y="2622461"/>
                  <a:pt x="1108470" y="2639815"/>
                </a:cubicBezTo>
                <a:cubicBezTo>
                  <a:pt x="1109667" y="2691280"/>
                  <a:pt x="1139007" y="2700256"/>
                  <a:pt x="1182716" y="2699059"/>
                </a:cubicBezTo>
                <a:cubicBezTo>
                  <a:pt x="1259957" y="2697862"/>
                  <a:pt x="1337197" y="2692476"/>
                  <a:pt x="1414437" y="2688886"/>
                </a:cubicBezTo>
                <a:cubicBezTo>
                  <a:pt x="1427011" y="2688287"/>
                  <a:pt x="1440184" y="2688287"/>
                  <a:pt x="1452758" y="2690083"/>
                </a:cubicBezTo>
                <a:cubicBezTo>
                  <a:pt x="1507844" y="2697862"/>
                  <a:pt x="1527005" y="2722397"/>
                  <a:pt x="1524011" y="2777452"/>
                </a:cubicBezTo>
                <a:cubicBezTo>
                  <a:pt x="1523412" y="2793609"/>
                  <a:pt x="1522215" y="2809168"/>
                  <a:pt x="1521616" y="2825326"/>
                </a:cubicBezTo>
                <a:cubicBezTo>
                  <a:pt x="1519221" y="2876790"/>
                  <a:pt x="1504850" y="2893546"/>
                  <a:pt x="1453956" y="2899530"/>
                </a:cubicBezTo>
                <a:cubicBezTo>
                  <a:pt x="1412641" y="2904317"/>
                  <a:pt x="1371326" y="2906112"/>
                  <a:pt x="1330012" y="2910900"/>
                </a:cubicBezTo>
                <a:cubicBezTo>
                  <a:pt x="1244389" y="2921073"/>
                  <a:pt x="1158766" y="2932443"/>
                  <a:pt x="1073143" y="2942616"/>
                </a:cubicBezTo>
                <a:cubicBezTo>
                  <a:pt x="987520" y="2952789"/>
                  <a:pt x="901897" y="2961167"/>
                  <a:pt x="816274" y="2970143"/>
                </a:cubicBezTo>
                <a:cubicBezTo>
                  <a:pt x="762385" y="2975529"/>
                  <a:pt x="708497" y="2980915"/>
                  <a:pt x="654608" y="2985702"/>
                </a:cubicBezTo>
                <a:cubicBezTo>
                  <a:pt x="629460" y="2987498"/>
                  <a:pt x="603713" y="2989293"/>
                  <a:pt x="577966" y="2987498"/>
                </a:cubicBezTo>
                <a:cubicBezTo>
                  <a:pt x="533658" y="2984505"/>
                  <a:pt x="498930" y="2960569"/>
                  <a:pt x="486955" y="2919876"/>
                </a:cubicBezTo>
                <a:cubicBezTo>
                  <a:pt x="476177" y="2882774"/>
                  <a:pt x="474381" y="2840885"/>
                  <a:pt x="477374" y="2801987"/>
                </a:cubicBezTo>
                <a:cubicBezTo>
                  <a:pt x="480368" y="2766680"/>
                  <a:pt x="515096" y="2757704"/>
                  <a:pt x="544436" y="2749925"/>
                </a:cubicBezTo>
                <a:cubicBezTo>
                  <a:pt x="571979" y="2742744"/>
                  <a:pt x="600121" y="2737358"/>
                  <a:pt x="627664" y="2730775"/>
                </a:cubicBezTo>
                <a:cubicBezTo>
                  <a:pt x="671972" y="2720602"/>
                  <a:pt x="716280" y="2709830"/>
                  <a:pt x="760589" y="2698461"/>
                </a:cubicBezTo>
                <a:cubicBezTo>
                  <a:pt x="771965" y="2699059"/>
                  <a:pt x="780348" y="2694272"/>
                  <a:pt x="792323" y="2689484"/>
                </a:cubicBezTo>
                <a:close/>
                <a:moveTo>
                  <a:pt x="1262950" y="1845712"/>
                </a:moveTo>
                <a:cubicBezTo>
                  <a:pt x="1413240" y="1843916"/>
                  <a:pt x="1512036" y="1818184"/>
                  <a:pt x="1626399" y="1759539"/>
                </a:cubicBezTo>
                <a:cubicBezTo>
                  <a:pt x="1740763" y="1700894"/>
                  <a:pt x="1817404" y="1611131"/>
                  <a:pt x="1830577" y="1477683"/>
                </a:cubicBezTo>
                <a:cubicBezTo>
                  <a:pt x="1837163" y="1408267"/>
                  <a:pt x="1823392" y="1345432"/>
                  <a:pt x="1777287" y="1289779"/>
                </a:cubicBezTo>
                <a:cubicBezTo>
                  <a:pt x="1729985" y="1232929"/>
                  <a:pt x="1667714" y="1202410"/>
                  <a:pt x="1597659" y="1188646"/>
                </a:cubicBezTo>
                <a:cubicBezTo>
                  <a:pt x="1556943" y="1180867"/>
                  <a:pt x="1515628" y="1179670"/>
                  <a:pt x="1474314" y="1175481"/>
                </a:cubicBezTo>
                <a:cubicBezTo>
                  <a:pt x="1422820" y="1170694"/>
                  <a:pt x="1396474" y="1125812"/>
                  <a:pt x="1417431" y="1079135"/>
                </a:cubicBezTo>
                <a:cubicBezTo>
                  <a:pt x="1428209" y="1055797"/>
                  <a:pt x="1438987" y="1033057"/>
                  <a:pt x="1450363" y="1010317"/>
                </a:cubicBezTo>
                <a:cubicBezTo>
                  <a:pt x="1474314" y="961845"/>
                  <a:pt x="1488085" y="909782"/>
                  <a:pt x="1474314" y="857121"/>
                </a:cubicBezTo>
                <a:cubicBezTo>
                  <a:pt x="1458746" y="795484"/>
                  <a:pt x="1421024" y="744619"/>
                  <a:pt x="1375518" y="701532"/>
                </a:cubicBezTo>
                <a:cubicBezTo>
                  <a:pt x="1342586" y="669816"/>
                  <a:pt x="1303068" y="644084"/>
                  <a:pt x="1264148" y="618950"/>
                </a:cubicBezTo>
                <a:cubicBezTo>
                  <a:pt x="1194692" y="574069"/>
                  <a:pt x="1127031" y="524998"/>
                  <a:pt x="1043803" y="506447"/>
                </a:cubicBezTo>
                <a:cubicBezTo>
                  <a:pt x="1022248" y="501660"/>
                  <a:pt x="1000094" y="498069"/>
                  <a:pt x="978538" y="490888"/>
                </a:cubicBezTo>
                <a:cubicBezTo>
                  <a:pt x="872557" y="456180"/>
                  <a:pt x="765978" y="472936"/>
                  <a:pt x="661793" y="495077"/>
                </a:cubicBezTo>
                <a:cubicBezTo>
                  <a:pt x="595331" y="509439"/>
                  <a:pt x="533059" y="541754"/>
                  <a:pt x="468393" y="563896"/>
                </a:cubicBezTo>
                <a:cubicBezTo>
                  <a:pt x="410912" y="583643"/>
                  <a:pt x="361214" y="615958"/>
                  <a:pt x="325289" y="663233"/>
                </a:cubicBezTo>
                <a:cubicBezTo>
                  <a:pt x="261820" y="746414"/>
                  <a:pt x="251641" y="823012"/>
                  <a:pt x="355227" y="888239"/>
                </a:cubicBezTo>
                <a:cubicBezTo>
                  <a:pt x="385165" y="906790"/>
                  <a:pt x="416899" y="922349"/>
                  <a:pt x="446239" y="940900"/>
                </a:cubicBezTo>
                <a:cubicBezTo>
                  <a:pt x="473782" y="958255"/>
                  <a:pt x="482164" y="981593"/>
                  <a:pt x="473183" y="1006128"/>
                </a:cubicBezTo>
                <a:cubicBezTo>
                  <a:pt x="464202" y="1031860"/>
                  <a:pt x="443245" y="1029467"/>
                  <a:pt x="421689" y="1029467"/>
                </a:cubicBezTo>
                <a:cubicBezTo>
                  <a:pt x="357023" y="1030663"/>
                  <a:pt x="299542" y="1053403"/>
                  <a:pt x="252240" y="1097088"/>
                </a:cubicBezTo>
                <a:cubicBezTo>
                  <a:pt x="225295" y="1121623"/>
                  <a:pt x="203740" y="1152143"/>
                  <a:pt x="179191" y="1179670"/>
                </a:cubicBezTo>
                <a:cubicBezTo>
                  <a:pt x="90574" y="1281401"/>
                  <a:pt x="64228" y="1397495"/>
                  <a:pt x="106142" y="1526155"/>
                </a:cubicBezTo>
                <a:cubicBezTo>
                  <a:pt x="125901" y="1587793"/>
                  <a:pt x="161827" y="1641052"/>
                  <a:pt x="201944" y="1690721"/>
                </a:cubicBezTo>
                <a:cubicBezTo>
                  <a:pt x="248647" y="1748169"/>
                  <a:pt x="307925" y="1787665"/>
                  <a:pt x="376782" y="1811003"/>
                </a:cubicBezTo>
                <a:cubicBezTo>
                  <a:pt x="434263" y="1830153"/>
                  <a:pt x="494738" y="1839129"/>
                  <a:pt x="551621" y="1858877"/>
                </a:cubicBezTo>
                <a:cubicBezTo>
                  <a:pt x="635448" y="1887601"/>
                  <a:pt x="721071" y="1885806"/>
                  <a:pt x="806694" y="1884609"/>
                </a:cubicBezTo>
                <a:cubicBezTo>
                  <a:pt x="880940" y="1884011"/>
                  <a:pt x="955187" y="1871444"/>
                  <a:pt x="1029433" y="1864861"/>
                </a:cubicBezTo>
                <a:cubicBezTo>
                  <a:pt x="1107871" y="1858279"/>
                  <a:pt x="1185710" y="1852294"/>
                  <a:pt x="1262950" y="1845712"/>
                </a:cubicBezTo>
                <a:close/>
                <a:moveTo>
                  <a:pt x="255234" y="1853491"/>
                </a:moveTo>
                <a:cubicBezTo>
                  <a:pt x="253437" y="1858877"/>
                  <a:pt x="250443" y="1861869"/>
                  <a:pt x="251042" y="1864263"/>
                </a:cubicBezTo>
                <a:cubicBezTo>
                  <a:pt x="273795" y="1976167"/>
                  <a:pt x="309122" y="2083285"/>
                  <a:pt x="361813" y="2184418"/>
                </a:cubicBezTo>
                <a:cubicBezTo>
                  <a:pt x="371992" y="2203567"/>
                  <a:pt x="386961" y="2223315"/>
                  <a:pt x="404924" y="2234685"/>
                </a:cubicBezTo>
                <a:cubicBezTo>
                  <a:pt x="495936" y="2292732"/>
                  <a:pt x="595331" y="2314873"/>
                  <a:pt x="702509" y="2296921"/>
                </a:cubicBezTo>
                <a:cubicBezTo>
                  <a:pt x="718676" y="2293928"/>
                  <a:pt x="734243" y="2286149"/>
                  <a:pt x="751009" y="2280165"/>
                </a:cubicBezTo>
                <a:cubicBezTo>
                  <a:pt x="745021" y="2261015"/>
                  <a:pt x="740830" y="2247252"/>
                  <a:pt x="736040" y="2233488"/>
                </a:cubicBezTo>
                <a:cubicBezTo>
                  <a:pt x="713287" y="2171851"/>
                  <a:pt x="728256" y="2120985"/>
                  <a:pt x="776157" y="2077899"/>
                </a:cubicBezTo>
                <a:cubicBezTo>
                  <a:pt x="806095" y="2050970"/>
                  <a:pt x="852798" y="2044387"/>
                  <a:pt x="892915" y="2062938"/>
                </a:cubicBezTo>
                <a:cubicBezTo>
                  <a:pt x="937823" y="2083883"/>
                  <a:pt x="952193" y="2108418"/>
                  <a:pt x="950397" y="2157489"/>
                </a:cubicBezTo>
                <a:cubicBezTo>
                  <a:pt x="949199" y="2186811"/>
                  <a:pt x="945606" y="2214339"/>
                  <a:pt x="928841" y="2239472"/>
                </a:cubicBezTo>
                <a:cubicBezTo>
                  <a:pt x="918662" y="2254433"/>
                  <a:pt x="912076" y="2271787"/>
                  <a:pt x="903094" y="2289141"/>
                </a:cubicBezTo>
                <a:cubicBezTo>
                  <a:pt x="1022248" y="2292732"/>
                  <a:pt x="1133019" y="2253236"/>
                  <a:pt x="1188704" y="2187410"/>
                </a:cubicBezTo>
                <a:cubicBezTo>
                  <a:pt x="1169544" y="2147315"/>
                  <a:pt x="1164155" y="2105426"/>
                  <a:pt x="1188105" y="2064734"/>
                </a:cubicBezTo>
                <a:cubicBezTo>
                  <a:pt x="1198883" y="2046182"/>
                  <a:pt x="1217445" y="2032419"/>
                  <a:pt x="1230019" y="2014466"/>
                </a:cubicBezTo>
                <a:cubicBezTo>
                  <a:pt x="1248580" y="1988136"/>
                  <a:pt x="1274926" y="1974372"/>
                  <a:pt x="1304864" y="1967191"/>
                </a:cubicBezTo>
                <a:cubicBezTo>
                  <a:pt x="1337796" y="1958813"/>
                  <a:pt x="1381505" y="1974372"/>
                  <a:pt x="1398870" y="1999506"/>
                </a:cubicBezTo>
                <a:cubicBezTo>
                  <a:pt x="1418030" y="2027631"/>
                  <a:pt x="1416234" y="2060544"/>
                  <a:pt x="1395277" y="2093458"/>
                </a:cubicBezTo>
                <a:cubicBezTo>
                  <a:pt x="1381505" y="2115599"/>
                  <a:pt x="1369530" y="2138339"/>
                  <a:pt x="1356357" y="2160481"/>
                </a:cubicBezTo>
                <a:cubicBezTo>
                  <a:pt x="1358752" y="2163473"/>
                  <a:pt x="1361148" y="2166465"/>
                  <a:pt x="1363543" y="2169457"/>
                </a:cubicBezTo>
                <a:cubicBezTo>
                  <a:pt x="1432999" y="2147315"/>
                  <a:pt x="1501857" y="2125174"/>
                  <a:pt x="1570714" y="2101237"/>
                </a:cubicBezTo>
                <a:cubicBezTo>
                  <a:pt x="1579097" y="2098245"/>
                  <a:pt x="1588677" y="2085678"/>
                  <a:pt x="1590473" y="2076702"/>
                </a:cubicBezTo>
                <a:cubicBezTo>
                  <a:pt x="1601251" y="2007884"/>
                  <a:pt x="1610233" y="1938467"/>
                  <a:pt x="1619813" y="1870247"/>
                </a:cubicBezTo>
                <a:cubicBezTo>
                  <a:pt x="1611430" y="1868452"/>
                  <a:pt x="1609634" y="1867853"/>
                  <a:pt x="1608436" y="1868452"/>
                </a:cubicBezTo>
                <a:cubicBezTo>
                  <a:pt x="1603646" y="1869648"/>
                  <a:pt x="1599455" y="1870845"/>
                  <a:pt x="1594665" y="1872641"/>
                </a:cubicBezTo>
                <a:cubicBezTo>
                  <a:pt x="1479702" y="1916325"/>
                  <a:pt x="1361746" y="1938467"/>
                  <a:pt x="1237802" y="1920514"/>
                </a:cubicBezTo>
                <a:cubicBezTo>
                  <a:pt x="1222235" y="1918121"/>
                  <a:pt x="1206068" y="1920514"/>
                  <a:pt x="1190500" y="1922908"/>
                </a:cubicBezTo>
                <a:cubicBezTo>
                  <a:pt x="1096495" y="1939065"/>
                  <a:pt x="1003088" y="1958813"/>
                  <a:pt x="908483" y="1971978"/>
                </a:cubicBezTo>
                <a:cubicBezTo>
                  <a:pt x="836033" y="1981553"/>
                  <a:pt x="762385" y="1977364"/>
                  <a:pt x="689336" y="1973175"/>
                </a:cubicBezTo>
                <a:cubicBezTo>
                  <a:pt x="564794" y="1965994"/>
                  <a:pt x="447436" y="1933680"/>
                  <a:pt x="333073" y="1887601"/>
                </a:cubicBezTo>
                <a:cubicBezTo>
                  <a:pt x="306727" y="1877428"/>
                  <a:pt x="280980" y="1864861"/>
                  <a:pt x="255234" y="1853491"/>
                </a:cubicBezTo>
                <a:close/>
                <a:moveTo>
                  <a:pt x="498331" y="2359755"/>
                </a:moveTo>
                <a:cubicBezTo>
                  <a:pt x="506115" y="2366936"/>
                  <a:pt x="510306" y="2372920"/>
                  <a:pt x="515695" y="2375314"/>
                </a:cubicBezTo>
                <a:cubicBezTo>
                  <a:pt x="570781" y="2399250"/>
                  <a:pt x="621077" y="2437549"/>
                  <a:pt x="686941" y="2423786"/>
                </a:cubicBezTo>
                <a:cubicBezTo>
                  <a:pt x="700713" y="2420794"/>
                  <a:pt x="715682" y="2421990"/>
                  <a:pt x="730052" y="2424983"/>
                </a:cubicBezTo>
                <a:cubicBezTo>
                  <a:pt x="794120" y="2437549"/>
                  <a:pt x="846212" y="2465077"/>
                  <a:pt x="872557" y="2530903"/>
                </a:cubicBezTo>
                <a:cubicBezTo>
                  <a:pt x="900101" y="2600320"/>
                  <a:pt x="897705" y="2671532"/>
                  <a:pt x="893514" y="2743342"/>
                </a:cubicBezTo>
                <a:cubicBezTo>
                  <a:pt x="891718" y="2778649"/>
                  <a:pt x="878545" y="2789420"/>
                  <a:pt x="843817" y="2797200"/>
                </a:cubicBezTo>
                <a:cubicBezTo>
                  <a:pt x="776755" y="2812160"/>
                  <a:pt x="709694" y="2825924"/>
                  <a:pt x="643232" y="2841483"/>
                </a:cubicBezTo>
                <a:cubicBezTo>
                  <a:pt x="623472" y="2846270"/>
                  <a:pt x="603713" y="2854050"/>
                  <a:pt x="585152" y="2863026"/>
                </a:cubicBezTo>
                <a:cubicBezTo>
                  <a:pt x="577966" y="2866617"/>
                  <a:pt x="574973" y="2877987"/>
                  <a:pt x="565392" y="2894144"/>
                </a:cubicBezTo>
                <a:cubicBezTo>
                  <a:pt x="643830" y="2886963"/>
                  <a:pt x="711490" y="2880979"/>
                  <a:pt x="779151" y="2874994"/>
                </a:cubicBezTo>
                <a:cubicBezTo>
                  <a:pt x="799508" y="2873199"/>
                  <a:pt x="820465" y="2870207"/>
                  <a:pt x="840823" y="2868412"/>
                </a:cubicBezTo>
                <a:cubicBezTo>
                  <a:pt x="937823" y="2859436"/>
                  <a:pt x="1034223" y="2850459"/>
                  <a:pt x="1131223" y="2842081"/>
                </a:cubicBezTo>
                <a:cubicBezTo>
                  <a:pt x="1188105" y="2836696"/>
                  <a:pt x="1245586" y="2831908"/>
                  <a:pt x="1302469" y="2827121"/>
                </a:cubicBezTo>
                <a:cubicBezTo>
                  <a:pt x="1343783" y="2824129"/>
                  <a:pt x="1385098" y="2821137"/>
                  <a:pt x="1426413" y="2818743"/>
                </a:cubicBezTo>
                <a:cubicBezTo>
                  <a:pt x="1454554" y="2816948"/>
                  <a:pt x="1460542" y="2801987"/>
                  <a:pt x="1455752" y="2776854"/>
                </a:cubicBezTo>
                <a:cubicBezTo>
                  <a:pt x="1412042" y="2776854"/>
                  <a:pt x="1369530" y="2776255"/>
                  <a:pt x="1327617" y="2776854"/>
                </a:cubicBezTo>
                <a:cubicBezTo>
                  <a:pt x="1274926" y="2778051"/>
                  <a:pt x="1222235" y="2784035"/>
                  <a:pt x="1170142" y="2780444"/>
                </a:cubicBezTo>
                <a:cubicBezTo>
                  <a:pt x="1116852" y="2776854"/>
                  <a:pt x="1080328" y="2746334"/>
                  <a:pt x="1058773" y="2695468"/>
                </a:cubicBezTo>
                <a:cubicBezTo>
                  <a:pt x="1034223" y="2638020"/>
                  <a:pt x="1031828" y="2577580"/>
                  <a:pt x="1027637" y="2517139"/>
                </a:cubicBezTo>
                <a:cubicBezTo>
                  <a:pt x="1025841" y="2492006"/>
                  <a:pt x="1040211" y="2478242"/>
                  <a:pt x="1066556" y="2471659"/>
                </a:cubicBezTo>
                <a:cubicBezTo>
                  <a:pt x="1080328" y="2468069"/>
                  <a:pt x="1094099" y="2465077"/>
                  <a:pt x="1107871" y="2460888"/>
                </a:cubicBezTo>
                <a:cubicBezTo>
                  <a:pt x="1130025" y="2453707"/>
                  <a:pt x="1151581" y="2443533"/>
                  <a:pt x="1174334" y="2438746"/>
                </a:cubicBezTo>
                <a:cubicBezTo>
                  <a:pt x="1291691" y="2415408"/>
                  <a:pt x="1403061" y="2381298"/>
                  <a:pt x="1486289" y="2287944"/>
                </a:cubicBezTo>
                <a:cubicBezTo>
                  <a:pt x="1506647" y="2265204"/>
                  <a:pt x="1523412" y="2239472"/>
                  <a:pt x="1532393" y="2204764"/>
                </a:cubicBezTo>
                <a:cubicBezTo>
                  <a:pt x="1511437" y="2212543"/>
                  <a:pt x="1496468" y="2217331"/>
                  <a:pt x="1482097" y="2223315"/>
                </a:cubicBezTo>
                <a:cubicBezTo>
                  <a:pt x="1416234" y="2250842"/>
                  <a:pt x="1349771" y="2268196"/>
                  <a:pt x="1277321" y="2252637"/>
                </a:cubicBezTo>
                <a:cubicBezTo>
                  <a:pt x="1265944" y="2250244"/>
                  <a:pt x="1249778" y="2257425"/>
                  <a:pt x="1238401" y="2264606"/>
                </a:cubicBezTo>
                <a:cubicBezTo>
                  <a:pt x="1189901" y="2295125"/>
                  <a:pt x="1142599" y="2326243"/>
                  <a:pt x="1087513" y="2346590"/>
                </a:cubicBezTo>
                <a:cubicBezTo>
                  <a:pt x="1006081" y="2376511"/>
                  <a:pt x="925847" y="2384290"/>
                  <a:pt x="844416" y="2355566"/>
                </a:cubicBezTo>
                <a:cubicBezTo>
                  <a:pt x="822860" y="2347786"/>
                  <a:pt x="806095" y="2349582"/>
                  <a:pt x="785737" y="2357959"/>
                </a:cubicBezTo>
                <a:cubicBezTo>
                  <a:pt x="744422" y="2375314"/>
                  <a:pt x="700713" y="2385487"/>
                  <a:pt x="655207" y="2380699"/>
                </a:cubicBezTo>
                <a:cubicBezTo>
                  <a:pt x="605509" y="2375912"/>
                  <a:pt x="555213" y="2367534"/>
                  <a:pt x="498331" y="2359755"/>
                </a:cubicBezTo>
                <a:close/>
                <a:moveTo>
                  <a:pt x="1146791" y="104309"/>
                </a:moveTo>
                <a:cubicBezTo>
                  <a:pt x="1129427" y="62419"/>
                  <a:pt x="1122840" y="59427"/>
                  <a:pt x="1083322" y="70797"/>
                </a:cubicBezTo>
                <a:cubicBezTo>
                  <a:pt x="1047396" y="81569"/>
                  <a:pt x="1029433" y="108498"/>
                  <a:pt x="1030631" y="151584"/>
                </a:cubicBezTo>
                <a:cubicBezTo>
                  <a:pt x="1031229" y="177316"/>
                  <a:pt x="1031828" y="203048"/>
                  <a:pt x="1036618" y="228182"/>
                </a:cubicBezTo>
                <a:cubicBezTo>
                  <a:pt x="1047396" y="282638"/>
                  <a:pt x="1069550" y="332905"/>
                  <a:pt x="1091704" y="389755"/>
                </a:cubicBezTo>
                <a:cubicBezTo>
                  <a:pt x="1116852" y="369409"/>
                  <a:pt x="1136612" y="354449"/>
                  <a:pt x="1155772" y="338890"/>
                </a:cubicBezTo>
                <a:cubicBezTo>
                  <a:pt x="1100686" y="259300"/>
                  <a:pt x="1098291" y="176718"/>
                  <a:pt x="1146791" y="104309"/>
                </a:cubicBezTo>
                <a:close/>
                <a:moveTo>
                  <a:pt x="889922" y="2132953"/>
                </a:moveTo>
                <a:cubicBezTo>
                  <a:pt x="816274" y="2123379"/>
                  <a:pt x="780947" y="2174843"/>
                  <a:pt x="809687" y="2246055"/>
                </a:cubicBezTo>
                <a:cubicBezTo>
                  <a:pt x="855792" y="2222716"/>
                  <a:pt x="879144" y="2185016"/>
                  <a:pt x="889922" y="2132953"/>
                </a:cubicBezTo>
                <a:close/>
                <a:moveTo>
                  <a:pt x="1249778" y="249725"/>
                </a:moveTo>
                <a:cubicBezTo>
                  <a:pt x="1252771" y="250922"/>
                  <a:pt x="1255765" y="252119"/>
                  <a:pt x="1259358" y="253315"/>
                </a:cubicBezTo>
                <a:cubicBezTo>
                  <a:pt x="1271932" y="235363"/>
                  <a:pt x="1286302" y="219206"/>
                  <a:pt x="1296481" y="200056"/>
                </a:cubicBezTo>
                <a:cubicBezTo>
                  <a:pt x="1307259" y="180308"/>
                  <a:pt x="1325222" y="155175"/>
                  <a:pt x="1304864" y="135427"/>
                </a:cubicBezTo>
                <a:cubicBezTo>
                  <a:pt x="1286302" y="116876"/>
                  <a:pt x="1261154" y="128844"/>
                  <a:pt x="1237204" y="137222"/>
                </a:cubicBezTo>
                <a:cubicBezTo>
                  <a:pt x="1241395" y="175521"/>
                  <a:pt x="1245586" y="212623"/>
                  <a:pt x="1249778" y="249725"/>
                </a:cubicBezTo>
                <a:close/>
                <a:moveTo>
                  <a:pt x="1330611" y="2056954"/>
                </a:moveTo>
                <a:cubicBezTo>
                  <a:pt x="1282111" y="2070718"/>
                  <a:pt x="1270136" y="2082686"/>
                  <a:pt x="1269537" y="2113804"/>
                </a:cubicBezTo>
                <a:cubicBezTo>
                  <a:pt x="1288099" y="2096450"/>
                  <a:pt x="1310253" y="2075505"/>
                  <a:pt x="1330611" y="2056954"/>
                </a:cubicBezTo>
                <a:close/>
                <a:moveTo>
                  <a:pt x="1000094" y="877468"/>
                </a:moveTo>
                <a:cubicBezTo>
                  <a:pt x="997699" y="858917"/>
                  <a:pt x="999495" y="837972"/>
                  <a:pt x="991112" y="822413"/>
                </a:cubicBezTo>
                <a:cubicBezTo>
                  <a:pt x="983927" y="809248"/>
                  <a:pt x="965964" y="800870"/>
                  <a:pt x="950397" y="796083"/>
                </a:cubicBezTo>
                <a:cubicBezTo>
                  <a:pt x="946804" y="794886"/>
                  <a:pt x="932434" y="815232"/>
                  <a:pt x="928841" y="827799"/>
                </a:cubicBezTo>
                <a:cubicBezTo>
                  <a:pt x="919860" y="856523"/>
                  <a:pt x="918063" y="887641"/>
                  <a:pt x="906687" y="915168"/>
                </a:cubicBezTo>
                <a:cubicBezTo>
                  <a:pt x="882736" y="971420"/>
                  <a:pt x="889922" y="1027671"/>
                  <a:pt x="901897" y="1083923"/>
                </a:cubicBezTo>
                <a:cubicBezTo>
                  <a:pt x="907286" y="1107261"/>
                  <a:pt x="922854" y="1113245"/>
                  <a:pt x="946205" y="1104868"/>
                </a:cubicBezTo>
                <a:cubicBezTo>
                  <a:pt x="973748" y="1094694"/>
                  <a:pt x="983927" y="1071954"/>
                  <a:pt x="985724" y="1045025"/>
                </a:cubicBezTo>
                <a:cubicBezTo>
                  <a:pt x="989316" y="989971"/>
                  <a:pt x="992909" y="934318"/>
                  <a:pt x="995902" y="879263"/>
                </a:cubicBezTo>
                <a:cubicBezTo>
                  <a:pt x="997100" y="877468"/>
                  <a:pt x="998896" y="877468"/>
                  <a:pt x="1000094" y="877468"/>
                </a:cubicBezTo>
                <a:close/>
                <a:moveTo>
                  <a:pt x="1082124" y="1344834"/>
                </a:moveTo>
                <a:cubicBezTo>
                  <a:pt x="1071945" y="1359196"/>
                  <a:pt x="1088112" y="1389117"/>
                  <a:pt x="1107871" y="1400487"/>
                </a:cubicBezTo>
                <a:cubicBezTo>
                  <a:pt x="1112062" y="1402881"/>
                  <a:pt x="1116254" y="1404676"/>
                  <a:pt x="1121044" y="1405873"/>
                </a:cubicBezTo>
                <a:cubicBezTo>
                  <a:pt x="1176729" y="1417841"/>
                  <a:pt x="1232414" y="1430408"/>
                  <a:pt x="1288099" y="1440581"/>
                </a:cubicBezTo>
                <a:cubicBezTo>
                  <a:pt x="1305463" y="1443573"/>
                  <a:pt x="1314444" y="1432203"/>
                  <a:pt x="1315043" y="1414849"/>
                </a:cubicBezTo>
                <a:cubicBezTo>
                  <a:pt x="1315642" y="1393306"/>
                  <a:pt x="1305463" y="1376550"/>
                  <a:pt x="1285703" y="1369968"/>
                </a:cubicBezTo>
                <a:cubicBezTo>
                  <a:pt x="1233611" y="1352015"/>
                  <a:pt x="1180920" y="1336456"/>
                  <a:pt x="1125834" y="1319102"/>
                </a:cubicBezTo>
                <a:cubicBezTo>
                  <a:pt x="1109069" y="1329275"/>
                  <a:pt x="1091106" y="1333464"/>
                  <a:pt x="1082124" y="1344834"/>
                </a:cubicBezTo>
                <a:close/>
                <a:moveTo>
                  <a:pt x="545633" y="1314913"/>
                </a:moveTo>
                <a:cubicBezTo>
                  <a:pt x="561201" y="1364582"/>
                  <a:pt x="586349" y="1408865"/>
                  <a:pt x="627065" y="1441180"/>
                </a:cubicBezTo>
                <a:cubicBezTo>
                  <a:pt x="643830" y="1454943"/>
                  <a:pt x="664787" y="1463920"/>
                  <a:pt x="685145" y="1472896"/>
                </a:cubicBezTo>
                <a:cubicBezTo>
                  <a:pt x="691731" y="1475888"/>
                  <a:pt x="706102" y="1473494"/>
                  <a:pt x="709694" y="1468109"/>
                </a:cubicBezTo>
                <a:cubicBezTo>
                  <a:pt x="713885" y="1462124"/>
                  <a:pt x="709694" y="1450754"/>
                  <a:pt x="707898" y="1441778"/>
                </a:cubicBezTo>
                <a:cubicBezTo>
                  <a:pt x="706700" y="1437589"/>
                  <a:pt x="702509" y="1433999"/>
                  <a:pt x="699515" y="1430408"/>
                </a:cubicBezTo>
                <a:cubicBezTo>
                  <a:pt x="672571" y="1396897"/>
                  <a:pt x="646225" y="1362787"/>
                  <a:pt x="618682" y="1330472"/>
                </a:cubicBezTo>
                <a:cubicBezTo>
                  <a:pt x="601318" y="1310724"/>
                  <a:pt x="584553" y="1288583"/>
                  <a:pt x="548028" y="1283197"/>
                </a:cubicBezTo>
                <a:cubicBezTo>
                  <a:pt x="546831" y="1297559"/>
                  <a:pt x="543238" y="1307133"/>
                  <a:pt x="545633" y="13149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8"/>
          <p:cNvSpPr/>
          <p:nvPr/>
        </p:nvSpPr>
        <p:spPr>
          <a:xfrm rot="550833">
            <a:off x="-146456" y="1806902"/>
            <a:ext cx="1056402" cy="1639439"/>
          </a:xfrm>
          <a:custGeom>
            <a:rect b="b" l="l" r="r" t="t"/>
            <a:pathLst>
              <a:path extrusionOk="0" h="3272137" w="2106809">
                <a:moveTo>
                  <a:pt x="1198679" y="360465"/>
                </a:moveTo>
                <a:cubicBezTo>
                  <a:pt x="1283784" y="388347"/>
                  <a:pt x="1360718" y="422350"/>
                  <a:pt x="1392718" y="509396"/>
                </a:cubicBezTo>
                <a:cubicBezTo>
                  <a:pt x="1422674" y="589643"/>
                  <a:pt x="1422674" y="669209"/>
                  <a:pt x="1364803" y="741295"/>
                </a:cubicBezTo>
                <a:cubicBezTo>
                  <a:pt x="1473056" y="761696"/>
                  <a:pt x="1573140" y="786858"/>
                  <a:pt x="1666414" y="829702"/>
                </a:cubicBezTo>
                <a:cubicBezTo>
                  <a:pt x="1796454" y="888866"/>
                  <a:pt x="1918324" y="960272"/>
                  <a:pt x="2008195" y="1075881"/>
                </a:cubicBezTo>
                <a:cubicBezTo>
                  <a:pt x="2068789" y="1154767"/>
                  <a:pt x="2112363" y="1245214"/>
                  <a:pt x="2106235" y="1343142"/>
                </a:cubicBezTo>
                <a:cubicBezTo>
                  <a:pt x="2099427" y="1458071"/>
                  <a:pt x="2071513" y="1570960"/>
                  <a:pt x="1982323" y="1653246"/>
                </a:cubicBezTo>
                <a:cubicBezTo>
                  <a:pt x="1992536" y="1713091"/>
                  <a:pt x="2006152" y="1769535"/>
                  <a:pt x="2011599" y="1827340"/>
                </a:cubicBezTo>
                <a:cubicBezTo>
                  <a:pt x="2021131" y="1927308"/>
                  <a:pt x="2000705" y="2019795"/>
                  <a:pt x="1929898" y="2095961"/>
                </a:cubicBezTo>
                <a:cubicBezTo>
                  <a:pt x="1887006" y="2142205"/>
                  <a:pt x="1845475" y="2191848"/>
                  <a:pt x="1786923" y="2220411"/>
                </a:cubicBezTo>
                <a:cubicBezTo>
                  <a:pt x="1765136" y="2230612"/>
                  <a:pt x="1760370" y="2247613"/>
                  <a:pt x="1759689" y="2268694"/>
                </a:cubicBezTo>
                <a:cubicBezTo>
                  <a:pt x="1757647" y="2325139"/>
                  <a:pt x="1758327" y="2382263"/>
                  <a:pt x="1750157" y="2438708"/>
                </a:cubicBezTo>
                <a:cubicBezTo>
                  <a:pt x="1735179" y="2550917"/>
                  <a:pt x="1714754" y="2662445"/>
                  <a:pt x="1697052" y="2773974"/>
                </a:cubicBezTo>
                <a:cubicBezTo>
                  <a:pt x="1686159" y="2841299"/>
                  <a:pt x="1675946" y="2908625"/>
                  <a:pt x="1666414" y="2975950"/>
                </a:cubicBezTo>
                <a:cubicBezTo>
                  <a:pt x="1664372" y="2991591"/>
                  <a:pt x="1669818" y="3007912"/>
                  <a:pt x="1668457" y="3024234"/>
                </a:cubicBezTo>
                <a:cubicBezTo>
                  <a:pt x="1667095" y="3037835"/>
                  <a:pt x="1664372" y="3054156"/>
                  <a:pt x="1656202" y="3064357"/>
                </a:cubicBezTo>
                <a:cubicBezTo>
                  <a:pt x="1616032" y="3118761"/>
                  <a:pt x="1557480" y="3150724"/>
                  <a:pt x="1495524" y="3169765"/>
                </a:cubicBezTo>
                <a:cubicBezTo>
                  <a:pt x="1401569" y="3199007"/>
                  <a:pt x="1307613" y="3225530"/>
                  <a:pt x="1210253" y="3243891"/>
                </a:cubicBezTo>
                <a:cubicBezTo>
                  <a:pt x="1124468" y="3260892"/>
                  <a:pt x="1039363" y="3269733"/>
                  <a:pt x="952216" y="3271773"/>
                </a:cubicBezTo>
                <a:cubicBezTo>
                  <a:pt x="852813" y="3274493"/>
                  <a:pt x="756135" y="3262252"/>
                  <a:pt x="662179" y="3226890"/>
                </a:cubicBezTo>
                <a:cubicBezTo>
                  <a:pt x="624733" y="3212609"/>
                  <a:pt x="586606" y="3201048"/>
                  <a:pt x="547798" y="3192207"/>
                </a:cubicBezTo>
                <a:cubicBezTo>
                  <a:pt x="506948" y="3183366"/>
                  <a:pt x="485842" y="3158884"/>
                  <a:pt x="471544" y="3121481"/>
                </a:cubicBezTo>
                <a:cubicBezTo>
                  <a:pt x="434779" y="3020833"/>
                  <a:pt x="409588" y="2917465"/>
                  <a:pt x="389163" y="2812737"/>
                </a:cubicBezTo>
                <a:cubicBezTo>
                  <a:pt x="357164" y="2649524"/>
                  <a:pt x="319037" y="2486992"/>
                  <a:pt x="291803" y="2323099"/>
                </a:cubicBezTo>
                <a:cubicBezTo>
                  <a:pt x="281591" y="2263254"/>
                  <a:pt x="263889" y="2223811"/>
                  <a:pt x="206699" y="2197289"/>
                </a:cubicBezTo>
                <a:cubicBezTo>
                  <a:pt x="109339" y="2152405"/>
                  <a:pt x="58276" y="2066719"/>
                  <a:pt x="24915" y="1968791"/>
                </a:cubicBezTo>
                <a:cubicBezTo>
                  <a:pt x="10617" y="1925267"/>
                  <a:pt x="11298" y="1880384"/>
                  <a:pt x="4490" y="1836860"/>
                </a:cubicBezTo>
                <a:cubicBezTo>
                  <a:pt x="-9808" y="1747094"/>
                  <a:pt x="12660" y="1665487"/>
                  <a:pt x="35128" y="1582521"/>
                </a:cubicBezTo>
                <a:cubicBezTo>
                  <a:pt x="56233" y="1503634"/>
                  <a:pt x="96403" y="1433589"/>
                  <a:pt x="159721" y="1382585"/>
                </a:cubicBezTo>
                <a:cubicBezTo>
                  <a:pt x="203294" y="1347222"/>
                  <a:pt x="252315" y="1313900"/>
                  <a:pt x="304739" y="1296218"/>
                </a:cubicBezTo>
                <a:cubicBezTo>
                  <a:pt x="357164" y="1278537"/>
                  <a:pt x="393929" y="1251335"/>
                  <a:pt x="406865" y="1201691"/>
                </a:cubicBezTo>
                <a:cubicBezTo>
                  <a:pt x="424567" y="1134365"/>
                  <a:pt x="474268" y="1090842"/>
                  <a:pt x="515799" y="1042558"/>
                </a:cubicBezTo>
                <a:cubicBezTo>
                  <a:pt x="559372" y="991554"/>
                  <a:pt x="611116" y="943951"/>
                  <a:pt x="666945" y="906548"/>
                </a:cubicBezTo>
                <a:cubicBezTo>
                  <a:pt x="726178" y="867104"/>
                  <a:pt x="794261" y="841262"/>
                  <a:pt x="858941" y="811340"/>
                </a:cubicBezTo>
                <a:cubicBezTo>
                  <a:pt x="885494" y="799099"/>
                  <a:pt x="914089" y="790939"/>
                  <a:pt x="945407" y="779378"/>
                </a:cubicBezTo>
                <a:cubicBezTo>
                  <a:pt x="937918" y="766457"/>
                  <a:pt x="933833" y="756256"/>
                  <a:pt x="927706" y="747415"/>
                </a:cubicBezTo>
                <a:cubicBezTo>
                  <a:pt x="873919" y="673969"/>
                  <a:pt x="865749" y="596443"/>
                  <a:pt x="901153" y="511437"/>
                </a:cubicBezTo>
                <a:cubicBezTo>
                  <a:pt x="922940" y="459072"/>
                  <a:pt x="950173" y="412829"/>
                  <a:pt x="1003959" y="388347"/>
                </a:cubicBezTo>
                <a:cubicBezTo>
                  <a:pt x="1020299" y="380866"/>
                  <a:pt x="1037320" y="373386"/>
                  <a:pt x="1055022" y="371346"/>
                </a:cubicBezTo>
                <a:cubicBezTo>
                  <a:pt x="1087702" y="366585"/>
                  <a:pt x="1108128" y="354344"/>
                  <a:pt x="1117659" y="318982"/>
                </a:cubicBezTo>
                <a:cubicBezTo>
                  <a:pt x="1137404" y="248936"/>
                  <a:pt x="1174169" y="185011"/>
                  <a:pt x="1225232" y="135367"/>
                </a:cubicBezTo>
                <a:cubicBezTo>
                  <a:pt x="1263359" y="97964"/>
                  <a:pt x="1312379" y="66682"/>
                  <a:pt x="1362761" y="49000"/>
                </a:cubicBezTo>
                <a:cubicBezTo>
                  <a:pt x="1429483" y="25198"/>
                  <a:pt x="1501652" y="17038"/>
                  <a:pt x="1571778" y="2077"/>
                </a:cubicBezTo>
                <a:cubicBezTo>
                  <a:pt x="1576544" y="717"/>
                  <a:pt x="1581310" y="36"/>
                  <a:pt x="1586756" y="36"/>
                </a:cubicBezTo>
                <a:cubicBezTo>
                  <a:pt x="1604458" y="-644"/>
                  <a:pt x="1618075" y="8197"/>
                  <a:pt x="1617394" y="25198"/>
                </a:cubicBezTo>
                <a:cubicBezTo>
                  <a:pt x="1616713" y="34719"/>
                  <a:pt x="1605139" y="48320"/>
                  <a:pt x="1594926" y="52401"/>
                </a:cubicBezTo>
                <a:cubicBezTo>
                  <a:pt x="1571778" y="62601"/>
                  <a:pt x="1546587" y="66002"/>
                  <a:pt x="1523438" y="75522"/>
                </a:cubicBezTo>
                <a:cubicBezTo>
                  <a:pt x="1468291" y="97964"/>
                  <a:pt x="1409739" y="116326"/>
                  <a:pt x="1360037" y="148288"/>
                </a:cubicBezTo>
                <a:cubicBezTo>
                  <a:pt x="1282422" y="195892"/>
                  <a:pt x="1225912" y="265937"/>
                  <a:pt x="1198679" y="360465"/>
                </a:cubicBezTo>
                <a:close/>
                <a:moveTo>
                  <a:pt x="1925813" y="1567559"/>
                </a:moveTo>
                <a:cubicBezTo>
                  <a:pt x="1994578" y="1484593"/>
                  <a:pt x="2053811" y="1399586"/>
                  <a:pt x="2029982" y="1283297"/>
                </a:cubicBezTo>
                <a:cubicBezTo>
                  <a:pt x="2011599" y="1192170"/>
                  <a:pt x="1969387" y="1113284"/>
                  <a:pt x="1897218" y="1054119"/>
                </a:cubicBezTo>
                <a:cubicBezTo>
                  <a:pt x="1861134" y="1024877"/>
                  <a:pt x="1820964" y="1000395"/>
                  <a:pt x="1781476" y="975913"/>
                </a:cubicBezTo>
                <a:cubicBezTo>
                  <a:pt x="1635096" y="885466"/>
                  <a:pt x="1477141" y="826301"/>
                  <a:pt x="1303528" y="818141"/>
                </a:cubicBezTo>
                <a:cubicBezTo>
                  <a:pt x="1282422" y="817461"/>
                  <a:pt x="1261316" y="823581"/>
                  <a:pt x="1240210" y="826981"/>
                </a:cubicBezTo>
                <a:cubicBezTo>
                  <a:pt x="1205487" y="832422"/>
                  <a:pt x="1171445" y="839902"/>
                  <a:pt x="1136723" y="843303"/>
                </a:cubicBezTo>
                <a:cubicBezTo>
                  <a:pt x="1100638" y="847383"/>
                  <a:pt x="1063873" y="843983"/>
                  <a:pt x="1027789" y="850103"/>
                </a:cubicBezTo>
                <a:cubicBezTo>
                  <a:pt x="992385" y="856224"/>
                  <a:pt x="956982" y="867785"/>
                  <a:pt x="922940" y="880706"/>
                </a:cubicBezTo>
                <a:cubicBezTo>
                  <a:pt x="874600" y="898387"/>
                  <a:pt x="826942" y="918108"/>
                  <a:pt x="780645" y="939870"/>
                </a:cubicBezTo>
                <a:cubicBezTo>
                  <a:pt x="671711" y="992234"/>
                  <a:pt x="600223" y="1084722"/>
                  <a:pt x="529416" y="1177209"/>
                </a:cubicBezTo>
                <a:cubicBezTo>
                  <a:pt x="513076" y="1198290"/>
                  <a:pt x="501501" y="1223453"/>
                  <a:pt x="483799" y="1252695"/>
                </a:cubicBezTo>
                <a:cubicBezTo>
                  <a:pt x="573670" y="1240454"/>
                  <a:pt x="646520" y="1261535"/>
                  <a:pt x="715284" y="1299618"/>
                </a:cubicBezTo>
                <a:cubicBezTo>
                  <a:pt x="765666" y="1327501"/>
                  <a:pt x="801070" y="1367624"/>
                  <a:pt x="815367" y="1424748"/>
                </a:cubicBezTo>
                <a:cubicBezTo>
                  <a:pt x="827622" y="1475072"/>
                  <a:pt x="808559" y="1532197"/>
                  <a:pt x="769070" y="1551238"/>
                </a:cubicBezTo>
                <a:cubicBezTo>
                  <a:pt x="667626" y="1599522"/>
                  <a:pt x="532139" y="1590001"/>
                  <a:pt x="459289" y="1484593"/>
                </a:cubicBezTo>
                <a:cubicBezTo>
                  <a:pt x="436822" y="1451950"/>
                  <a:pt x="418439" y="1416588"/>
                  <a:pt x="395291" y="1378505"/>
                </a:cubicBezTo>
                <a:cubicBezTo>
                  <a:pt x="358525" y="1388705"/>
                  <a:pt x="325164" y="1411147"/>
                  <a:pt x="292484" y="1432229"/>
                </a:cubicBezTo>
                <a:cubicBezTo>
                  <a:pt x="223720" y="1476432"/>
                  <a:pt x="165848" y="1534237"/>
                  <a:pt x="139977" y="1611083"/>
                </a:cubicBezTo>
                <a:cubicBezTo>
                  <a:pt x="105254" y="1713771"/>
                  <a:pt x="92318" y="1819859"/>
                  <a:pt x="119551" y="1929348"/>
                </a:cubicBezTo>
                <a:cubicBezTo>
                  <a:pt x="139296" y="2009594"/>
                  <a:pt x="175380" y="2074879"/>
                  <a:pt x="244145" y="2121803"/>
                </a:cubicBezTo>
                <a:cubicBezTo>
                  <a:pt x="321079" y="2174847"/>
                  <a:pt x="402780" y="2215650"/>
                  <a:pt x="499459" y="2205450"/>
                </a:cubicBezTo>
                <a:cubicBezTo>
                  <a:pt x="572308" y="2197289"/>
                  <a:pt x="645158" y="2188448"/>
                  <a:pt x="716646" y="2172127"/>
                </a:cubicBezTo>
                <a:cubicBezTo>
                  <a:pt x="760220" y="2161926"/>
                  <a:pt x="808559" y="2152405"/>
                  <a:pt x="837154" y="2104802"/>
                </a:cubicBezTo>
                <a:cubicBezTo>
                  <a:pt x="800389" y="2066719"/>
                  <a:pt x="794261" y="2020475"/>
                  <a:pt x="798346" y="1970151"/>
                </a:cubicBezTo>
                <a:cubicBezTo>
                  <a:pt x="802431" y="1920507"/>
                  <a:pt x="822857" y="1885144"/>
                  <a:pt x="868473" y="1864063"/>
                </a:cubicBezTo>
                <a:cubicBezTo>
                  <a:pt x="915450" y="1842301"/>
                  <a:pt x="961067" y="1851822"/>
                  <a:pt x="1003959" y="1871543"/>
                </a:cubicBezTo>
                <a:cubicBezTo>
                  <a:pt x="1045490" y="1889905"/>
                  <a:pt x="1067277" y="1968791"/>
                  <a:pt x="1046852" y="2011634"/>
                </a:cubicBezTo>
                <a:cubicBezTo>
                  <a:pt x="1029831" y="2046997"/>
                  <a:pt x="1010768" y="2081000"/>
                  <a:pt x="991023" y="2118403"/>
                </a:cubicBezTo>
                <a:cubicBezTo>
                  <a:pt x="1026427" y="2151725"/>
                  <a:pt x="1073405" y="2174167"/>
                  <a:pt x="1127191" y="2184368"/>
                </a:cubicBezTo>
                <a:cubicBezTo>
                  <a:pt x="1141489" y="2187088"/>
                  <a:pt x="1155105" y="2193889"/>
                  <a:pt x="1168041" y="2199329"/>
                </a:cubicBezTo>
                <a:cubicBezTo>
                  <a:pt x="1187785" y="2207490"/>
                  <a:pt x="1206168" y="2219731"/>
                  <a:pt x="1225912" y="2223811"/>
                </a:cubicBezTo>
                <a:cubicBezTo>
                  <a:pt x="1298762" y="2236732"/>
                  <a:pt x="1372293" y="2227891"/>
                  <a:pt x="1445823" y="2222451"/>
                </a:cubicBezTo>
                <a:cubicBezTo>
                  <a:pt x="1575182" y="2212250"/>
                  <a:pt x="1692286" y="2172807"/>
                  <a:pt x="1799858" y="2098681"/>
                </a:cubicBezTo>
                <a:cubicBezTo>
                  <a:pt x="1921048" y="2015035"/>
                  <a:pt x="1973472" y="1840941"/>
                  <a:pt x="1912877" y="1701530"/>
                </a:cubicBezTo>
                <a:cubicBezTo>
                  <a:pt x="1884963" y="1709011"/>
                  <a:pt x="1856368" y="1717171"/>
                  <a:pt x="1827773" y="1725332"/>
                </a:cubicBezTo>
                <a:cubicBezTo>
                  <a:pt x="1764455" y="1743013"/>
                  <a:pt x="1700456" y="1747774"/>
                  <a:pt x="1642585" y="1713771"/>
                </a:cubicBezTo>
                <a:cubicBezTo>
                  <a:pt x="1547268" y="1658007"/>
                  <a:pt x="1545225" y="1557359"/>
                  <a:pt x="1617394" y="1498194"/>
                </a:cubicBezTo>
                <a:cubicBezTo>
                  <a:pt x="1678669" y="1447870"/>
                  <a:pt x="1736541" y="1445830"/>
                  <a:pt x="1805986" y="1488673"/>
                </a:cubicBezTo>
                <a:cubicBezTo>
                  <a:pt x="1844794" y="1511795"/>
                  <a:pt x="1882240" y="1538317"/>
                  <a:pt x="1925813" y="1567559"/>
                </a:cubicBezTo>
                <a:close/>
                <a:moveTo>
                  <a:pt x="354440" y="2272095"/>
                </a:moveTo>
                <a:cubicBezTo>
                  <a:pt x="355802" y="2287056"/>
                  <a:pt x="355802" y="2295897"/>
                  <a:pt x="357845" y="2303377"/>
                </a:cubicBezTo>
                <a:cubicBezTo>
                  <a:pt x="393929" y="2459109"/>
                  <a:pt x="435460" y="2614162"/>
                  <a:pt x="464736" y="2771254"/>
                </a:cubicBezTo>
                <a:cubicBezTo>
                  <a:pt x="483799" y="2871902"/>
                  <a:pt x="519884" y="2966429"/>
                  <a:pt x="543032" y="3065717"/>
                </a:cubicBezTo>
                <a:cubicBezTo>
                  <a:pt x="545756" y="3077278"/>
                  <a:pt x="549160" y="3089519"/>
                  <a:pt x="556649" y="3097680"/>
                </a:cubicBezTo>
                <a:cubicBezTo>
                  <a:pt x="565500" y="3108560"/>
                  <a:pt x="577074" y="3121481"/>
                  <a:pt x="590010" y="3124202"/>
                </a:cubicBezTo>
                <a:cubicBezTo>
                  <a:pt x="646520" y="3138483"/>
                  <a:pt x="703029" y="3151404"/>
                  <a:pt x="760220" y="3161605"/>
                </a:cubicBezTo>
                <a:cubicBezTo>
                  <a:pt x="900472" y="3186766"/>
                  <a:pt x="1038682" y="3172485"/>
                  <a:pt x="1176211" y="3140523"/>
                </a:cubicBezTo>
                <a:cubicBezTo>
                  <a:pt x="1283103" y="3115361"/>
                  <a:pt x="1391356" y="3094959"/>
                  <a:pt x="1498928" y="3071157"/>
                </a:cubicBezTo>
                <a:cubicBezTo>
                  <a:pt x="1525481" y="3065037"/>
                  <a:pt x="1551353" y="3056196"/>
                  <a:pt x="1569735" y="3050756"/>
                </a:cubicBezTo>
                <a:cubicBezTo>
                  <a:pt x="1569735" y="3003832"/>
                  <a:pt x="1566331" y="2965749"/>
                  <a:pt x="1570416" y="2929026"/>
                </a:cubicBezTo>
                <a:cubicBezTo>
                  <a:pt x="1577225" y="2869862"/>
                  <a:pt x="1587437" y="2810697"/>
                  <a:pt x="1598331" y="2752212"/>
                </a:cubicBezTo>
                <a:cubicBezTo>
                  <a:pt x="1623522" y="2623002"/>
                  <a:pt x="1650755" y="2494472"/>
                  <a:pt x="1676627" y="2365942"/>
                </a:cubicBezTo>
                <a:cubicBezTo>
                  <a:pt x="1682754" y="2335340"/>
                  <a:pt x="1686159" y="2304737"/>
                  <a:pt x="1692286" y="2268015"/>
                </a:cubicBezTo>
                <a:cubicBezTo>
                  <a:pt x="1663691" y="2276855"/>
                  <a:pt x="1641904" y="2285696"/>
                  <a:pt x="1620117" y="2289776"/>
                </a:cubicBezTo>
                <a:cubicBezTo>
                  <a:pt x="1511864" y="2309498"/>
                  <a:pt x="1404292" y="2329899"/>
                  <a:pt x="1292635" y="2316978"/>
                </a:cubicBezTo>
                <a:cubicBezTo>
                  <a:pt x="1221827" y="2308818"/>
                  <a:pt x="1155105" y="2294537"/>
                  <a:pt x="1094511" y="2255773"/>
                </a:cubicBezTo>
                <a:cubicBezTo>
                  <a:pt x="1080894" y="2246933"/>
                  <a:pt x="1065916" y="2238092"/>
                  <a:pt x="1050937" y="2232652"/>
                </a:cubicBezTo>
                <a:cubicBezTo>
                  <a:pt x="1006002" y="2216330"/>
                  <a:pt x="960386" y="2202049"/>
                  <a:pt x="909323" y="2184368"/>
                </a:cubicBezTo>
                <a:cubicBezTo>
                  <a:pt x="900472" y="2189128"/>
                  <a:pt x="882770" y="2195249"/>
                  <a:pt x="867792" y="2205450"/>
                </a:cubicBezTo>
                <a:cubicBezTo>
                  <a:pt x="792900" y="2254413"/>
                  <a:pt x="709157" y="2272775"/>
                  <a:pt x="621329" y="2280255"/>
                </a:cubicBezTo>
                <a:cubicBezTo>
                  <a:pt x="606350" y="2281616"/>
                  <a:pt x="590691" y="2280935"/>
                  <a:pt x="576393" y="2285016"/>
                </a:cubicBezTo>
                <a:cubicBezTo>
                  <a:pt x="521246" y="2299297"/>
                  <a:pt x="467459" y="2294537"/>
                  <a:pt x="412992" y="2282976"/>
                </a:cubicBezTo>
                <a:cubicBezTo>
                  <a:pt x="395971" y="2279575"/>
                  <a:pt x="378270" y="2276855"/>
                  <a:pt x="354440" y="2272095"/>
                </a:cubicBezTo>
                <a:close/>
                <a:moveTo>
                  <a:pt x="1102681" y="746735"/>
                </a:moveTo>
                <a:cubicBezTo>
                  <a:pt x="1227955" y="734494"/>
                  <a:pt x="1279699" y="696411"/>
                  <a:pt x="1313060" y="595763"/>
                </a:cubicBezTo>
                <a:cubicBezTo>
                  <a:pt x="1323272" y="565841"/>
                  <a:pt x="1325996" y="533198"/>
                  <a:pt x="1302847" y="510757"/>
                </a:cubicBezTo>
                <a:cubicBezTo>
                  <a:pt x="1266763" y="475394"/>
                  <a:pt x="1222508" y="451592"/>
                  <a:pt x="1170765" y="448872"/>
                </a:cubicBezTo>
                <a:cubicBezTo>
                  <a:pt x="1149659" y="447512"/>
                  <a:pt x="1125148" y="444791"/>
                  <a:pt x="1108128" y="453632"/>
                </a:cubicBezTo>
                <a:cubicBezTo>
                  <a:pt x="1046852" y="484234"/>
                  <a:pt x="1001236" y="528438"/>
                  <a:pt x="983534" y="599844"/>
                </a:cubicBezTo>
                <a:cubicBezTo>
                  <a:pt x="961747" y="685530"/>
                  <a:pt x="1003279" y="752176"/>
                  <a:pt x="1102681" y="746735"/>
                </a:cubicBezTo>
                <a:close/>
                <a:moveTo>
                  <a:pt x="485842" y="1359463"/>
                </a:moveTo>
                <a:cubicBezTo>
                  <a:pt x="503544" y="1434269"/>
                  <a:pt x="551202" y="1475752"/>
                  <a:pt x="622010" y="1490713"/>
                </a:cubicBezTo>
                <a:cubicBezTo>
                  <a:pt x="657413" y="1498194"/>
                  <a:pt x="692136" y="1492074"/>
                  <a:pt x="720050" y="1466912"/>
                </a:cubicBezTo>
                <a:cubicBezTo>
                  <a:pt x="751369" y="1439029"/>
                  <a:pt x="748645" y="1414547"/>
                  <a:pt x="713242" y="1391426"/>
                </a:cubicBezTo>
                <a:cubicBezTo>
                  <a:pt x="651966" y="1351302"/>
                  <a:pt x="582521" y="1345862"/>
                  <a:pt x="511714" y="1347902"/>
                </a:cubicBezTo>
                <a:cubicBezTo>
                  <a:pt x="503544" y="1348582"/>
                  <a:pt x="494693" y="1355383"/>
                  <a:pt x="485842" y="1359463"/>
                </a:cubicBezTo>
                <a:close/>
                <a:moveTo>
                  <a:pt x="1862496" y="1607003"/>
                </a:moveTo>
                <a:cubicBezTo>
                  <a:pt x="1832539" y="1568920"/>
                  <a:pt x="1795774" y="1550558"/>
                  <a:pt x="1754242" y="1542397"/>
                </a:cubicBezTo>
                <a:cubicBezTo>
                  <a:pt x="1692286" y="1530157"/>
                  <a:pt x="1654840" y="1560079"/>
                  <a:pt x="1649393" y="1625364"/>
                </a:cubicBezTo>
                <a:cubicBezTo>
                  <a:pt x="1722924" y="1660047"/>
                  <a:pt x="1791688" y="1644405"/>
                  <a:pt x="1862496" y="1607003"/>
                </a:cubicBezTo>
                <a:close/>
                <a:moveTo>
                  <a:pt x="963790" y="1935468"/>
                </a:moveTo>
                <a:cubicBezTo>
                  <a:pt x="925663" y="1936148"/>
                  <a:pt x="913408" y="1962670"/>
                  <a:pt x="901834" y="1987832"/>
                </a:cubicBezTo>
                <a:cubicBezTo>
                  <a:pt x="894345" y="2004834"/>
                  <a:pt x="885494" y="2025235"/>
                  <a:pt x="911365" y="2041557"/>
                </a:cubicBezTo>
                <a:cubicBezTo>
                  <a:pt x="934514" y="2010274"/>
                  <a:pt x="973322" y="1987832"/>
                  <a:pt x="963790" y="1935468"/>
                </a:cubicBezTo>
                <a:close/>
                <a:moveTo>
                  <a:pt x="1132638" y="2491072"/>
                </a:moveTo>
                <a:cubicBezTo>
                  <a:pt x="1127872" y="2547516"/>
                  <a:pt x="1135361" y="2605321"/>
                  <a:pt x="1125829" y="2660405"/>
                </a:cubicBezTo>
                <a:cubicBezTo>
                  <a:pt x="1104043" y="2781455"/>
                  <a:pt x="1108808" y="2902504"/>
                  <a:pt x="1110851" y="3023554"/>
                </a:cubicBezTo>
                <a:cubicBezTo>
                  <a:pt x="1110851" y="3034434"/>
                  <a:pt x="1114255" y="3047355"/>
                  <a:pt x="1120383" y="3056196"/>
                </a:cubicBezTo>
                <a:cubicBezTo>
                  <a:pt x="1132638" y="3073198"/>
                  <a:pt x="1151020" y="3084079"/>
                  <a:pt x="1172126" y="3076598"/>
                </a:cubicBezTo>
                <a:cubicBezTo>
                  <a:pt x="1192551" y="3069797"/>
                  <a:pt x="1189828" y="3050756"/>
                  <a:pt x="1188466" y="3033754"/>
                </a:cubicBezTo>
                <a:cubicBezTo>
                  <a:pt x="1181658" y="2955548"/>
                  <a:pt x="1185062" y="2878702"/>
                  <a:pt x="1194594" y="2800496"/>
                </a:cubicBezTo>
                <a:cubicBezTo>
                  <a:pt x="1201402" y="2744732"/>
                  <a:pt x="1202764" y="2687607"/>
                  <a:pt x="1205487" y="2631163"/>
                </a:cubicBezTo>
                <a:cubicBezTo>
                  <a:pt x="1209572" y="2547516"/>
                  <a:pt x="1211615" y="2464550"/>
                  <a:pt x="1192551" y="2382263"/>
                </a:cubicBezTo>
                <a:cubicBezTo>
                  <a:pt x="1188466" y="2364582"/>
                  <a:pt x="1188466" y="2344180"/>
                  <a:pt x="1157829" y="2342820"/>
                </a:cubicBezTo>
                <a:cubicBezTo>
                  <a:pt x="1133318" y="2391104"/>
                  <a:pt x="1136723" y="2442108"/>
                  <a:pt x="1132638" y="2491072"/>
                </a:cubicBezTo>
                <a:close/>
                <a:moveTo>
                  <a:pt x="1490758" y="2476791"/>
                </a:moveTo>
                <a:cubicBezTo>
                  <a:pt x="1488716" y="2446188"/>
                  <a:pt x="1475099" y="2425107"/>
                  <a:pt x="1453993" y="2423747"/>
                </a:cubicBezTo>
                <a:cubicBezTo>
                  <a:pt x="1423355" y="2421706"/>
                  <a:pt x="1421313" y="2446868"/>
                  <a:pt x="1415866" y="2467270"/>
                </a:cubicBezTo>
                <a:cubicBezTo>
                  <a:pt x="1377058" y="2607361"/>
                  <a:pt x="1354591" y="2750172"/>
                  <a:pt x="1340293" y="2894343"/>
                </a:cubicBezTo>
                <a:cubicBezTo>
                  <a:pt x="1338932" y="2909305"/>
                  <a:pt x="1340293" y="2924266"/>
                  <a:pt x="1343016" y="2939227"/>
                </a:cubicBezTo>
                <a:cubicBezTo>
                  <a:pt x="1351187" y="2974590"/>
                  <a:pt x="1380463" y="3001792"/>
                  <a:pt x="1407015" y="2999752"/>
                </a:cubicBezTo>
                <a:cubicBezTo>
                  <a:pt x="1430845" y="2998392"/>
                  <a:pt x="1448546" y="2969149"/>
                  <a:pt x="1450589" y="2929706"/>
                </a:cubicBezTo>
                <a:cubicBezTo>
                  <a:pt x="1451950" y="2904544"/>
                  <a:pt x="1451950" y="2880063"/>
                  <a:pt x="1453993" y="2854900"/>
                </a:cubicBezTo>
                <a:cubicBezTo>
                  <a:pt x="1466248" y="2735891"/>
                  <a:pt x="1479184" y="2616202"/>
                  <a:pt x="1490758" y="2508753"/>
                </a:cubicBezTo>
                <a:cubicBezTo>
                  <a:pt x="1490758" y="2490392"/>
                  <a:pt x="1491439" y="2483591"/>
                  <a:pt x="1490758" y="2476791"/>
                </a:cubicBezTo>
                <a:close/>
                <a:moveTo>
                  <a:pt x="771794" y="2426467"/>
                </a:moveTo>
                <a:cubicBezTo>
                  <a:pt x="779964" y="2495832"/>
                  <a:pt x="787453" y="2565198"/>
                  <a:pt x="796304" y="2633883"/>
                </a:cubicBezTo>
                <a:cubicBezTo>
                  <a:pt x="812644" y="2757653"/>
                  <a:pt x="830346" y="2881422"/>
                  <a:pt x="847367" y="3004512"/>
                </a:cubicBezTo>
                <a:cubicBezTo>
                  <a:pt x="850771" y="3028994"/>
                  <a:pt x="864388" y="3048036"/>
                  <a:pt x="886855" y="3058916"/>
                </a:cubicBezTo>
                <a:cubicBezTo>
                  <a:pt x="907280" y="3068437"/>
                  <a:pt x="923621" y="3059597"/>
                  <a:pt x="926344" y="3037155"/>
                </a:cubicBezTo>
                <a:cubicBezTo>
                  <a:pt x="927025" y="3027634"/>
                  <a:pt x="925663" y="3017433"/>
                  <a:pt x="924301" y="3007232"/>
                </a:cubicBezTo>
                <a:cubicBezTo>
                  <a:pt x="916812" y="2959629"/>
                  <a:pt x="908642" y="2912025"/>
                  <a:pt x="901834" y="2863741"/>
                </a:cubicBezTo>
                <a:cubicBezTo>
                  <a:pt x="880047" y="2707329"/>
                  <a:pt x="858260" y="2550237"/>
                  <a:pt x="836473" y="2393824"/>
                </a:cubicBezTo>
                <a:cubicBezTo>
                  <a:pt x="835112" y="2384303"/>
                  <a:pt x="833069" y="2372743"/>
                  <a:pt x="826942" y="2366622"/>
                </a:cubicBezTo>
                <a:cubicBezTo>
                  <a:pt x="819452" y="2359142"/>
                  <a:pt x="807197" y="2353701"/>
                  <a:pt x="796985" y="2354381"/>
                </a:cubicBezTo>
                <a:cubicBezTo>
                  <a:pt x="790857" y="2354381"/>
                  <a:pt x="783368" y="2367302"/>
                  <a:pt x="781325" y="2375463"/>
                </a:cubicBezTo>
                <a:cubicBezTo>
                  <a:pt x="777240" y="2391784"/>
                  <a:pt x="777240" y="2408785"/>
                  <a:pt x="775879" y="2425107"/>
                </a:cubicBezTo>
                <a:cubicBezTo>
                  <a:pt x="774517" y="2425787"/>
                  <a:pt x="773155" y="2426467"/>
                  <a:pt x="771794" y="2426467"/>
                </a:cubicBezTo>
                <a:close/>
                <a:moveTo>
                  <a:pt x="654690" y="2891623"/>
                </a:moveTo>
                <a:cubicBezTo>
                  <a:pt x="628137" y="2788255"/>
                  <a:pt x="601584" y="2685567"/>
                  <a:pt x="574351" y="2582199"/>
                </a:cubicBezTo>
                <a:cubicBezTo>
                  <a:pt x="566862" y="2554997"/>
                  <a:pt x="560053" y="2527115"/>
                  <a:pt x="549160" y="2501273"/>
                </a:cubicBezTo>
                <a:cubicBezTo>
                  <a:pt x="545075" y="2491752"/>
                  <a:pt x="529416" y="2483591"/>
                  <a:pt x="518522" y="2482231"/>
                </a:cubicBezTo>
                <a:cubicBezTo>
                  <a:pt x="500820" y="2480191"/>
                  <a:pt x="498097" y="2497192"/>
                  <a:pt x="498778" y="2510793"/>
                </a:cubicBezTo>
                <a:cubicBezTo>
                  <a:pt x="500140" y="2535955"/>
                  <a:pt x="502182" y="2560437"/>
                  <a:pt x="506267" y="2584919"/>
                </a:cubicBezTo>
                <a:cubicBezTo>
                  <a:pt x="509671" y="2602601"/>
                  <a:pt x="517841" y="2619602"/>
                  <a:pt x="521926" y="2637283"/>
                </a:cubicBezTo>
                <a:cubicBezTo>
                  <a:pt x="541671" y="2718210"/>
                  <a:pt x="560053" y="2799816"/>
                  <a:pt x="580478" y="2880063"/>
                </a:cubicBezTo>
                <a:cubicBezTo>
                  <a:pt x="591372" y="2923586"/>
                  <a:pt x="604989" y="2966429"/>
                  <a:pt x="619967" y="3009273"/>
                </a:cubicBezTo>
                <a:cubicBezTo>
                  <a:pt x="632222" y="3043955"/>
                  <a:pt x="647881" y="3048716"/>
                  <a:pt x="688732" y="3035795"/>
                </a:cubicBezTo>
                <a:cubicBezTo>
                  <a:pt x="677157" y="2987511"/>
                  <a:pt x="666945" y="2939227"/>
                  <a:pt x="654690" y="28916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9"/>
          <p:cNvGrpSpPr/>
          <p:nvPr/>
        </p:nvGrpSpPr>
        <p:grpSpPr>
          <a:xfrm>
            <a:off x="1970136" y="1391951"/>
            <a:ext cx="5203688" cy="2354557"/>
            <a:chOff x="0" y="0"/>
            <a:chExt cx="13876500" cy="6278819"/>
          </a:xfrm>
        </p:grpSpPr>
        <p:sp>
          <p:nvSpPr>
            <p:cNvPr id="327" name="Google Shape;327;p29"/>
            <p:cNvSpPr txBox="1"/>
            <p:nvPr/>
          </p:nvSpPr>
          <p:spPr>
            <a:xfrm>
              <a:off x="659640" y="5704319"/>
              <a:ext cx="12557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Include a citation or supporting message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8" name="Google Shape;328;p29"/>
            <p:cNvSpPr txBox="1"/>
            <p:nvPr/>
          </p:nvSpPr>
          <p:spPr>
            <a:xfrm>
              <a:off x="0" y="0"/>
              <a:ext cx="138765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an original statement or inspiring quote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29" name="Google Shape;329;p29"/>
          <p:cNvSpPr/>
          <p:nvPr/>
        </p:nvSpPr>
        <p:spPr>
          <a:xfrm>
            <a:off x="-452674" y="3647145"/>
            <a:ext cx="2482723" cy="1964504"/>
          </a:xfrm>
          <a:custGeom>
            <a:rect b="b" l="l" r="r" t="t"/>
            <a:pathLst>
              <a:path extrusionOk="0" h="3929008" w="4965446">
                <a:moveTo>
                  <a:pt x="1634405" y="676927"/>
                </a:moveTo>
                <a:cubicBezTo>
                  <a:pt x="1628895" y="582462"/>
                  <a:pt x="1625746" y="495082"/>
                  <a:pt x="1617087" y="407703"/>
                </a:cubicBezTo>
                <a:cubicBezTo>
                  <a:pt x="1606853" y="310876"/>
                  <a:pt x="1631257" y="219560"/>
                  <a:pt x="1678489" y="140840"/>
                </a:cubicBezTo>
                <a:cubicBezTo>
                  <a:pt x="1755635" y="12525"/>
                  <a:pt x="1920948" y="-61472"/>
                  <a:pt x="2064220" y="66843"/>
                </a:cubicBezTo>
                <a:cubicBezTo>
                  <a:pt x="2160259" y="152648"/>
                  <a:pt x="2215363" y="259708"/>
                  <a:pt x="2253936" y="379363"/>
                </a:cubicBezTo>
                <a:cubicBezTo>
                  <a:pt x="2268106" y="423447"/>
                  <a:pt x="2282276" y="466743"/>
                  <a:pt x="2294871" y="503742"/>
                </a:cubicBezTo>
                <a:cubicBezTo>
                  <a:pt x="2433419" y="528145"/>
                  <a:pt x="2564095" y="554123"/>
                  <a:pt x="2695558" y="572229"/>
                </a:cubicBezTo>
                <a:cubicBezTo>
                  <a:pt x="2779790" y="584037"/>
                  <a:pt x="2861659" y="576952"/>
                  <a:pt x="2938805" y="524996"/>
                </a:cubicBezTo>
                <a:cubicBezTo>
                  <a:pt x="3008079" y="477764"/>
                  <a:pt x="3083651" y="431319"/>
                  <a:pt x="3163159" y="409277"/>
                </a:cubicBezTo>
                <a:cubicBezTo>
                  <a:pt x="3266283" y="380150"/>
                  <a:pt x="3375704" y="364406"/>
                  <a:pt x="3481977" y="363619"/>
                </a:cubicBezTo>
                <a:cubicBezTo>
                  <a:pt x="3621312" y="362045"/>
                  <a:pt x="3723649" y="473828"/>
                  <a:pt x="3734670" y="613950"/>
                </a:cubicBezTo>
                <a:cubicBezTo>
                  <a:pt x="3736244" y="633631"/>
                  <a:pt x="3741755" y="652524"/>
                  <a:pt x="3744116" y="663544"/>
                </a:cubicBezTo>
                <a:cubicBezTo>
                  <a:pt x="3845666" y="672991"/>
                  <a:pt x="3938556" y="680076"/>
                  <a:pt x="4032234" y="690309"/>
                </a:cubicBezTo>
                <a:cubicBezTo>
                  <a:pt x="4164484" y="704479"/>
                  <a:pt x="4297522" y="721010"/>
                  <a:pt x="4429773" y="737542"/>
                </a:cubicBezTo>
                <a:cubicBezTo>
                  <a:pt x="4485664" y="744627"/>
                  <a:pt x="4542343" y="753286"/>
                  <a:pt x="4598234" y="762732"/>
                </a:cubicBezTo>
                <a:cubicBezTo>
                  <a:pt x="4691125" y="779264"/>
                  <a:pt x="4721826" y="814688"/>
                  <a:pt x="4743867" y="908365"/>
                </a:cubicBezTo>
                <a:cubicBezTo>
                  <a:pt x="4800546" y="1148463"/>
                  <a:pt x="4805270" y="1394071"/>
                  <a:pt x="4828098" y="1637318"/>
                </a:cubicBezTo>
                <a:cubicBezTo>
                  <a:pt x="4849353" y="1867969"/>
                  <a:pt x="4878480" y="2097833"/>
                  <a:pt x="4908393" y="2327697"/>
                </a:cubicBezTo>
                <a:cubicBezTo>
                  <a:pt x="4917053" y="2392248"/>
                  <a:pt x="4915478" y="2459948"/>
                  <a:pt x="4956413" y="2519775"/>
                </a:cubicBezTo>
                <a:cubicBezTo>
                  <a:pt x="4979242" y="2552838"/>
                  <a:pt x="4955626" y="2598496"/>
                  <a:pt x="4920989" y="2626835"/>
                </a:cubicBezTo>
                <a:cubicBezTo>
                  <a:pt x="4736783" y="2775617"/>
                  <a:pt x="4536832" y="2900783"/>
                  <a:pt x="4339244" y="3030672"/>
                </a:cubicBezTo>
                <a:cubicBezTo>
                  <a:pt x="4214866" y="3112541"/>
                  <a:pt x="4098359" y="3205432"/>
                  <a:pt x="3978704" y="3294386"/>
                </a:cubicBezTo>
                <a:cubicBezTo>
                  <a:pt x="3822050" y="3410892"/>
                  <a:pt x="3671693" y="3536845"/>
                  <a:pt x="3498508" y="3628161"/>
                </a:cubicBezTo>
                <a:cubicBezTo>
                  <a:pt x="3382789" y="3688776"/>
                  <a:pt x="3281239" y="3772220"/>
                  <a:pt x="3162372" y="3826537"/>
                </a:cubicBezTo>
                <a:cubicBezTo>
                  <a:pt x="3141117" y="3835983"/>
                  <a:pt x="3122224" y="3849366"/>
                  <a:pt x="3101757" y="3860386"/>
                </a:cubicBezTo>
                <a:cubicBezTo>
                  <a:pt x="3013589" y="3905257"/>
                  <a:pt x="2982889" y="3905257"/>
                  <a:pt x="2897870" y="3862748"/>
                </a:cubicBezTo>
                <a:cubicBezTo>
                  <a:pt x="2864020" y="3919427"/>
                  <a:pt x="2815214" y="3935958"/>
                  <a:pt x="2749876" y="3926512"/>
                </a:cubicBezTo>
                <a:cubicBezTo>
                  <a:pt x="2625497" y="3909193"/>
                  <a:pt x="2499544" y="3898960"/>
                  <a:pt x="2375166" y="3884003"/>
                </a:cubicBezTo>
                <a:cubicBezTo>
                  <a:pt x="2215363" y="3865110"/>
                  <a:pt x="2054773" y="3846217"/>
                  <a:pt x="1894970" y="3823388"/>
                </a:cubicBezTo>
                <a:cubicBezTo>
                  <a:pt x="1678489" y="3792687"/>
                  <a:pt x="1462007" y="3762773"/>
                  <a:pt x="1247100" y="3725774"/>
                </a:cubicBezTo>
                <a:cubicBezTo>
                  <a:pt x="1154210" y="3709243"/>
                  <a:pt x="1062894" y="3677755"/>
                  <a:pt x="972366" y="3649415"/>
                </a:cubicBezTo>
                <a:cubicBezTo>
                  <a:pt x="815712" y="3599821"/>
                  <a:pt x="660632" y="3546291"/>
                  <a:pt x="503978" y="3496698"/>
                </a:cubicBezTo>
                <a:cubicBezTo>
                  <a:pt x="450448" y="3479379"/>
                  <a:pt x="392195" y="3473868"/>
                  <a:pt x="339452" y="3455763"/>
                </a:cubicBezTo>
                <a:cubicBezTo>
                  <a:pt x="281199" y="3436083"/>
                  <a:pt x="223733" y="3411679"/>
                  <a:pt x="170203" y="3382553"/>
                </a:cubicBezTo>
                <a:cubicBezTo>
                  <a:pt x="114311" y="3352639"/>
                  <a:pt x="107227" y="3315640"/>
                  <a:pt x="134779" y="3253451"/>
                </a:cubicBezTo>
                <a:cubicBezTo>
                  <a:pt x="140289" y="3240069"/>
                  <a:pt x="146587" y="3224324"/>
                  <a:pt x="145012" y="3210155"/>
                </a:cubicBezTo>
                <a:cubicBezTo>
                  <a:pt x="137140" y="3128285"/>
                  <a:pt x="126120" y="3046416"/>
                  <a:pt x="119035" y="2964547"/>
                </a:cubicBezTo>
                <a:cubicBezTo>
                  <a:pt x="111163" y="2885039"/>
                  <a:pt x="106439" y="2805531"/>
                  <a:pt x="100142" y="2726023"/>
                </a:cubicBezTo>
                <a:cubicBezTo>
                  <a:pt x="93844" y="2641792"/>
                  <a:pt x="86759" y="2556774"/>
                  <a:pt x="79674" y="2472543"/>
                </a:cubicBezTo>
                <a:cubicBezTo>
                  <a:pt x="64717" y="2295422"/>
                  <a:pt x="48186" y="2119088"/>
                  <a:pt x="35591" y="1941179"/>
                </a:cubicBezTo>
                <a:cubicBezTo>
                  <a:pt x="28506" y="1835694"/>
                  <a:pt x="28506" y="1730208"/>
                  <a:pt x="22208" y="1624722"/>
                </a:cubicBezTo>
                <a:cubicBezTo>
                  <a:pt x="18272" y="1558597"/>
                  <a:pt x="7251" y="1492472"/>
                  <a:pt x="954" y="1427134"/>
                </a:cubicBezTo>
                <a:cubicBezTo>
                  <a:pt x="-3769" y="1379902"/>
                  <a:pt x="8039" y="1344477"/>
                  <a:pt x="59207" y="1324010"/>
                </a:cubicBezTo>
                <a:cubicBezTo>
                  <a:pt x="110375" y="1302755"/>
                  <a:pt x="156821" y="1270480"/>
                  <a:pt x="205627" y="1242928"/>
                </a:cubicBezTo>
                <a:cubicBezTo>
                  <a:pt x="212712" y="1238992"/>
                  <a:pt x="219010" y="1233481"/>
                  <a:pt x="226095" y="1232694"/>
                </a:cubicBezTo>
                <a:cubicBezTo>
                  <a:pt x="337091" y="1220886"/>
                  <a:pt x="425258" y="1149250"/>
                  <a:pt x="530743" y="1119337"/>
                </a:cubicBezTo>
                <a:cubicBezTo>
                  <a:pt x="699992" y="1071317"/>
                  <a:pt x="860582" y="992596"/>
                  <a:pt x="1026683" y="930407"/>
                </a:cubicBezTo>
                <a:cubicBezTo>
                  <a:pt x="1204591" y="863495"/>
                  <a:pt x="1371479" y="770604"/>
                  <a:pt x="1555685" y="719436"/>
                </a:cubicBezTo>
                <a:cubicBezTo>
                  <a:pt x="1582450" y="711564"/>
                  <a:pt x="1605279" y="692671"/>
                  <a:pt x="1634405" y="676927"/>
                </a:cubicBezTo>
                <a:close/>
                <a:moveTo>
                  <a:pt x="2833319" y="3707669"/>
                </a:moveTo>
                <a:cubicBezTo>
                  <a:pt x="2825447" y="3673032"/>
                  <a:pt x="2816001" y="3638395"/>
                  <a:pt x="2810491" y="3603757"/>
                </a:cubicBezTo>
                <a:cubicBezTo>
                  <a:pt x="2782151" y="3417977"/>
                  <a:pt x="2753025" y="3231409"/>
                  <a:pt x="2729408" y="3044841"/>
                </a:cubicBezTo>
                <a:cubicBezTo>
                  <a:pt x="2702643" y="2837806"/>
                  <a:pt x="2682176" y="2629984"/>
                  <a:pt x="2656985" y="2422949"/>
                </a:cubicBezTo>
                <a:cubicBezTo>
                  <a:pt x="2642816" y="2302507"/>
                  <a:pt x="2625497" y="2182851"/>
                  <a:pt x="2608179" y="2063196"/>
                </a:cubicBezTo>
                <a:cubicBezTo>
                  <a:pt x="2600307" y="2005730"/>
                  <a:pt x="2568818" y="1954562"/>
                  <a:pt x="2514501" y="1941966"/>
                </a:cubicBezTo>
                <a:cubicBezTo>
                  <a:pt x="2417675" y="1919137"/>
                  <a:pt x="2316913" y="1908904"/>
                  <a:pt x="2216938" y="1897096"/>
                </a:cubicBezTo>
                <a:cubicBezTo>
                  <a:pt x="2201194" y="1895521"/>
                  <a:pt x="2178365" y="1907329"/>
                  <a:pt x="2166557" y="1920712"/>
                </a:cubicBezTo>
                <a:cubicBezTo>
                  <a:pt x="2126409" y="1967157"/>
                  <a:pt x="2091772" y="2018325"/>
                  <a:pt x="2051624" y="2064770"/>
                </a:cubicBezTo>
                <a:cubicBezTo>
                  <a:pt x="1937480" y="2195447"/>
                  <a:pt x="1828058" y="2329272"/>
                  <a:pt x="1688723" y="2437906"/>
                </a:cubicBezTo>
                <a:cubicBezTo>
                  <a:pt x="1608428" y="2500095"/>
                  <a:pt x="1518686" y="2531584"/>
                  <a:pt x="1429732" y="2570157"/>
                </a:cubicBezTo>
                <a:cubicBezTo>
                  <a:pt x="1401393" y="2581965"/>
                  <a:pt x="1368330" y="2584326"/>
                  <a:pt x="1347863" y="2549689"/>
                </a:cubicBezTo>
                <a:cubicBezTo>
                  <a:pt x="1329757" y="2518201"/>
                  <a:pt x="1338416" y="2486713"/>
                  <a:pt x="1358884" y="2463884"/>
                </a:cubicBezTo>
                <a:cubicBezTo>
                  <a:pt x="1380925" y="2439480"/>
                  <a:pt x="1409265" y="2420587"/>
                  <a:pt x="1436817" y="2402482"/>
                </a:cubicBezTo>
                <a:cubicBezTo>
                  <a:pt x="1536005" y="2337931"/>
                  <a:pt x="1620236" y="2255274"/>
                  <a:pt x="1706828" y="2175766"/>
                </a:cubicBezTo>
                <a:cubicBezTo>
                  <a:pt x="1766656" y="2119875"/>
                  <a:pt x="1817037" y="2053750"/>
                  <a:pt x="1870567" y="1992348"/>
                </a:cubicBezTo>
                <a:cubicBezTo>
                  <a:pt x="1899694" y="1958498"/>
                  <a:pt x="1927246" y="1923861"/>
                  <a:pt x="1961883" y="1880564"/>
                </a:cubicBezTo>
                <a:cubicBezTo>
                  <a:pt x="1891822" y="1872692"/>
                  <a:pt x="1835930" y="1868756"/>
                  <a:pt x="1780038" y="1860097"/>
                </a:cubicBezTo>
                <a:cubicBezTo>
                  <a:pt x="1665894" y="1841991"/>
                  <a:pt x="1551749" y="1824673"/>
                  <a:pt x="1438391" y="1801844"/>
                </a:cubicBezTo>
                <a:cubicBezTo>
                  <a:pt x="1345501" y="1782951"/>
                  <a:pt x="1256547" y="1779802"/>
                  <a:pt x="1169954" y="1828609"/>
                </a:cubicBezTo>
                <a:cubicBezTo>
                  <a:pt x="1179401" y="1930946"/>
                  <a:pt x="1189634" y="2030921"/>
                  <a:pt x="1197506" y="2130896"/>
                </a:cubicBezTo>
                <a:cubicBezTo>
                  <a:pt x="1211676" y="2312740"/>
                  <a:pt x="1223484" y="2495372"/>
                  <a:pt x="1236867" y="2678004"/>
                </a:cubicBezTo>
                <a:cubicBezTo>
                  <a:pt x="1247100" y="2818914"/>
                  <a:pt x="1257334" y="2960611"/>
                  <a:pt x="1269929" y="3101520"/>
                </a:cubicBezTo>
                <a:cubicBezTo>
                  <a:pt x="1275440" y="3162922"/>
                  <a:pt x="1284886" y="3224324"/>
                  <a:pt x="1292758" y="3285726"/>
                </a:cubicBezTo>
                <a:cubicBezTo>
                  <a:pt x="1303779" y="3371532"/>
                  <a:pt x="1314800" y="3458124"/>
                  <a:pt x="1326608" y="3548653"/>
                </a:cubicBezTo>
                <a:cubicBezTo>
                  <a:pt x="1395882" y="3561248"/>
                  <a:pt x="1463582" y="3576205"/>
                  <a:pt x="1532069" y="3584077"/>
                </a:cubicBezTo>
                <a:cubicBezTo>
                  <a:pt x="1654086" y="3598247"/>
                  <a:pt x="1776102" y="3606906"/>
                  <a:pt x="1898119" y="3621076"/>
                </a:cubicBezTo>
                <a:cubicBezTo>
                  <a:pt x="1940628" y="3625799"/>
                  <a:pt x="1982350" y="3640756"/>
                  <a:pt x="2024859" y="3647054"/>
                </a:cubicBezTo>
                <a:cubicBezTo>
                  <a:pt x="2100431" y="3658075"/>
                  <a:pt x="2176790" y="3665947"/>
                  <a:pt x="2252362" y="3674606"/>
                </a:cubicBezTo>
                <a:cubicBezTo>
                  <a:pt x="2282276" y="3677755"/>
                  <a:pt x="2312977" y="3680116"/>
                  <a:pt x="2342891" y="3683265"/>
                </a:cubicBezTo>
                <a:cubicBezTo>
                  <a:pt x="2454674" y="3695861"/>
                  <a:pt x="2566457" y="3699009"/>
                  <a:pt x="2678240" y="3724200"/>
                </a:cubicBezTo>
                <a:cubicBezTo>
                  <a:pt x="2722323" y="3732859"/>
                  <a:pt x="2784513" y="3756475"/>
                  <a:pt x="2833319" y="3707669"/>
                </a:cubicBezTo>
                <a:close/>
                <a:moveTo>
                  <a:pt x="2746727" y="2149789"/>
                </a:moveTo>
                <a:cubicBezTo>
                  <a:pt x="2845128" y="2664621"/>
                  <a:pt x="2887637" y="3179454"/>
                  <a:pt x="2990761" y="3696648"/>
                </a:cubicBezTo>
                <a:cubicBezTo>
                  <a:pt x="3036419" y="3673032"/>
                  <a:pt x="3070268" y="3655713"/>
                  <a:pt x="3103331" y="3637607"/>
                </a:cubicBezTo>
                <a:cubicBezTo>
                  <a:pt x="3159223" y="3606906"/>
                  <a:pt x="3214327" y="3573056"/>
                  <a:pt x="3271006" y="3543930"/>
                </a:cubicBezTo>
                <a:cubicBezTo>
                  <a:pt x="3293047" y="3532909"/>
                  <a:pt x="3330046" y="3536845"/>
                  <a:pt x="3341067" y="3520314"/>
                </a:cubicBezTo>
                <a:cubicBezTo>
                  <a:pt x="3368619" y="3480954"/>
                  <a:pt x="3411128" y="3470720"/>
                  <a:pt x="3446553" y="3446316"/>
                </a:cubicBezTo>
                <a:cubicBezTo>
                  <a:pt x="3545740" y="3378617"/>
                  <a:pt x="3644928" y="3311704"/>
                  <a:pt x="3743329" y="3242430"/>
                </a:cubicBezTo>
                <a:cubicBezTo>
                  <a:pt x="3814178" y="3192049"/>
                  <a:pt x="3882665" y="3139306"/>
                  <a:pt x="3952726" y="3087351"/>
                </a:cubicBezTo>
                <a:cubicBezTo>
                  <a:pt x="3936194" y="3033821"/>
                  <a:pt x="3920450" y="2984227"/>
                  <a:pt x="3905494" y="2935420"/>
                </a:cubicBezTo>
                <a:cubicBezTo>
                  <a:pt x="3869282" y="2814978"/>
                  <a:pt x="3830709" y="2694535"/>
                  <a:pt x="3797646" y="2573305"/>
                </a:cubicBezTo>
                <a:cubicBezTo>
                  <a:pt x="3772456" y="2481202"/>
                  <a:pt x="3755924" y="2387525"/>
                  <a:pt x="3733096" y="2294635"/>
                </a:cubicBezTo>
                <a:cubicBezTo>
                  <a:pt x="3695310" y="2139555"/>
                  <a:pt x="3655949" y="1984476"/>
                  <a:pt x="3615015" y="1830970"/>
                </a:cubicBezTo>
                <a:cubicBezTo>
                  <a:pt x="3589824" y="1737293"/>
                  <a:pt x="3559910" y="1645190"/>
                  <a:pt x="3532358" y="1553874"/>
                </a:cubicBezTo>
                <a:cubicBezTo>
                  <a:pt x="3457574" y="1543640"/>
                  <a:pt x="3404043" y="1578277"/>
                  <a:pt x="3349726" y="1605830"/>
                </a:cubicBezTo>
                <a:cubicBezTo>
                  <a:pt x="3175754" y="1694784"/>
                  <a:pt x="3002569" y="1785312"/>
                  <a:pt x="2829383" y="1875054"/>
                </a:cubicBezTo>
                <a:cubicBezTo>
                  <a:pt x="2798682" y="1891585"/>
                  <a:pt x="2767981" y="1908116"/>
                  <a:pt x="2726259" y="1930946"/>
                </a:cubicBezTo>
                <a:cubicBezTo>
                  <a:pt x="2779790" y="1971880"/>
                  <a:pt x="2823873" y="2011240"/>
                  <a:pt x="2872680" y="2042729"/>
                </a:cubicBezTo>
                <a:cubicBezTo>
                  <a:pt x="2930933" y="2080514"/>
                  <a:pt x="2996271" y="2108067"/>
                  <a:pt x="3053737" y="2146640"/>
                </a:cubicBezTo>
                <a:cubicBezTo>
                  <a:pt x="3095459" y="2174979"/>
                  <a:pt x="3132458" y="2211191"/>
                  <a:pt x="3165520" y="2249764"/>
                </a:cubicBezTo>
                <a:cubicBezTo>
                  <a:pt x="3176541" y="2262359"/>
                  <a:pt x="3173392" y="2295422"/>
                  <a:pt x="3163946" y="2311953"/>
                </a:cubicBezTo>
                <a:cubicBezTo>
                  <a:pt x="3158435" y="2321400"/>
                  <a:pt x="3125373" y="2324548"/>
                  <a:pt x="3109629" y="2318251"/>
                </a:cubicBezTo>
                <a:cubicBezTo>
                  <a:pt x="2999420" y="2274954"/>
                  <a:pt x="2884488" y="2242679"/>
                  <a:pt x="2789236" y="2167107"/>
                </a:cubicBezTo>
                <a:cubicBezTo>
                  <a:pt x="2780577" y="2160022"/>
                  <a:pt x="2767194" y="2158448"/>
                  <a:pt x="2746727" y="2149789"/>
                </a:cubicBezTo>
                <a:close/>
                <a:moveTo>
                  <a:pt x="942452" y="1740442"/>
                </a:moveTo>
                <a:cubicBezTo>
                  <a:pt x="943239" y="1734144"/>
                  <a:pt x="944026" y="1728634"/>
                  <a:pt x="944813" y="1722336"/>
                </a:cubicBezTo>
                <a:cubicBezTo>
                  <a:pt x="676376" y="1676678"/>
                  <a:pt x="414237" y="1597958"/>
                  <a:pt x="130843" y="1564895"/>
                </a:cubicBezTo>
                <a:cubicBezTo>
                  <a:pt x="137140" y="1617638"/>
                  <a:pt x="142651" y="1660147"/>
                  <a:pt x="146587" y="1702656"/>
                </a:cubicBezTo>
                <a:cubicBezTo>
                  <a:pt x="175713" y="1976603"/>
                  <a:pt x="205627" y="2250551"/>
                  <a:pt x="233967" y="2524499"/>
                </a:cubicBezTo>
                <a:cubicBezTo>
                  <a:pt x="241052" y="2592985"/>
                  <a:pt x="233967" y="2664621"/>
                  <a:pt x="247349" y="2731534"/>
                </a:cubicBezTo>
                <a:cubicBezTo>
                  <a:pt x="278837" y="2896060"/>
                  <a:pt x="270965" y="3065309"/>
                  <a:pt x="312687" y="3229048"/>
                </a:cubicBezTo>
                <a:cubicBezTo>
                  <a:pt x="324495" y="3274706"/>
                  <a:pt x="341027" y="3292811"/>
                  <a:pt x="385110" y="3302258"/>
                </a:cubicBezTo>
                <a:cubicBezTo>
                  <a:pt x="477213" y="3322725"/>
                  <a:pt x="568529" y="3348703"/>
                  <a:pt x="659845" y="3373894"/>
                </a:cubicBezTo>
                <a:cubicBezTo>
                  <a:pt x="686610" y="3380978"/>
                  <a:pt x="711800" y="3395935"/>
                  <a:pt x="739353" y="3402233"/>
                </a:cubicBezTo>
                <a:cubicBezTo>
                  <a:pt x="866093" y="3433721"/>
                  <a:pt x="992833" y="3464422"/>
                  <a:pt x="1119573" y="3494336"/>
                </a:cubicBezTo>
                <a:cubicBezTo>
                  <a:pt x="1132955" y="3497485"/>
                  <a:pt x="1147125" y="3496698"/>
                  <a:pt x="1160508" y="3498272"/>
                </a:cubicBezTo>
                <a:cubicBezTo>
                  <a:pt x="1136104" y="3221176"/>
                  <a:pt x="1110127" y="2950377"/>
                  <a:pt x="1088872" y="2679578"/>
                </a:cubicBezTo>
                <a:cubicBezTo>
                  <a:pt x="1067617" y="2406418"/>
                  <a:pt x="1075490" y="2130896"/>
                  <a:pt x="1049512" y="1853012"/>
                </a:cubicBezTo>
                <a:cubicBezTo>
                  <a:pt x="1029044" y="1855374"/>
                  <a:pt x="1016449" y="1856161"/>
                  <a:pt x="1004641" y="1857735"/>
                </a:cubicBezTo>
                <a:cubicBezTo>
                  <a:pt x="992046" y="1859310"/>
                  <a:pt x="979450" y="1863246"/>
                  <a:pt x="966855" y="1864033"/>
                </a:cubicBezTo>
                <a:cubicBezTo>
                  <a:pt x="925920" y="1867182"/>
                  <a:pt x="880262" y="1840417"/>
                  <a:pt x="874752" y="1808929"/>
                </a:cubicBezTo>
                <a:cubicBezTo>
                  <a:pt x="866880" y="1764845"/>
                  <a:pt x="905453" y="1762483"/>
                  <a:pt x="930644" y="1747527"/>
                </a:cubicBezTo>
                <a:cubicBezTo>
                  <a:pt x="934580" y="1746739"/>
                  <a:pt x="938516" y="1743591"/>
                  <a:pt x="942452" y="1740442"/>
                </a:cubicBezTo>
                <a:close/>
                <a:moveTo>
                  <a:pt x="3627610" y="1468856"/>
                </a:moveTo>
                <a:cubicBezTo>
                  <a:pt x="3671693" y="1598745"/>
                  <a:pt x="3713415" y="1715251"/>
                  <a:pt x="3751201" y="1832545"/>
                </a:cubicBezTo>
                <a:cubicBezTo>
                  <a:pt x="3781902" y="1927797"/>
                  <a:pt x="3812603" y="2023836"/>
                  <a:pt x="3837794" y="2120662"/>
                </a:cubicBezTo>
                <a:cubicBezTo>
                  <a:pt x="3883452" y="2297783"/>
                  <a:pt x="3923599" y="2475692"/>
                  <a:pt x="3970044" y="2652026"/>
                </a:cubicBezTo>
                <a:cubicBezTo>
                  <a:pt x="3999958" y="2765383"/>
                  <a:pt x="4038531" y="2877167"/>
                  <a:pt x="4076317" y="2999184"/>
                </a:cubicBezTo>
                <a:cubicBezTo>
                  <a:pt x="4321925" y="2840168"/>
                  <a:pt x="4557300" y="2687450"/>
                  <a:pt x="4791100" y="2535520"/>
                </a:cubicBezTo>
                <a:cubicBezTo>
                  <a:pt x="4769845" y="2370994"/>
                  <a:pt x="4746229" y="2210403"/>
                  <a:pt x="4728911" y="2049026"/>
                </a:cubicBezTo>
                <a:cubicBezTo>
                  <a:pt x="4710805" y="1880564"/>
                  <a:pt x="4697422" y="1711315"/>
                  <a:pt x="4685614" y="1542066"/>
                </a:cubicBezTo>
                <a:cubicBezTo>
                  <a:pt x="4675381" y="1390135"/>
                  <a:pt x="4669870" y="1238205"/>
                  <a:pt x="4661998" y="1086274"/>
                </a:cubicBezTo>
                <a:cubicBezTo>
                  <a:pt x="4659637" y="1046126"/>
                  <a:pt x="4655701" y="1006766"/>
                  <a:pt x="4651765" y="956385"/>
                </a:cubicBezTo>
                <a:cubicBezTo>
                  <a:pt x="4304607" y="1130357"/>
                  <a:pt x="3967683" y="1298819"/>
                  <a:pt x="3627610" y="1468856"/>
                </a:cubicBezTo>
                <a:close/>
                <a:moveTo>
                  <a:pt x="2096495" y="1356285"/>
                </a:moveTo>
                <a:cubicBezTo>
                  <a:pt x="2038242" y="1305117"/>
                  <a:pt x="1991797" y="1261034"/>
                  <a:pt x="1941416" y="1222460"/>
                </a:cubicBezTo>
                <a:cubicBezTo>
                  <a:pt x="1913863" y="1201206"/>
                  <a:pt x="1880801" y="1183887"/>
                  <a:pt x="1846951" y="1174441"/>
                </a:cubicBezTo>
                <a:cubicBezTo>
                  <a:pt x="1790272" y="1158697"/>
                  <a:pt x="1731232" y="1151612"/>
                  <a:pt x="1673766" y="1138230"/>
                </a:cubicBezTo>
                <a:cubicBezTo>
                  <a:pt x="1566706" y="1113826"/>
                  <a:pt x="1455710" y="1094146"/>
                  <a:pt x="1388797" y="987086"/>
                </a:cubicBezTo>
                <a:cubicBezTo>
                  <a:pt x="1284099" y="1031169"/>
                  <a:pt x="1180975" y="1072104"/>
                  <a:pt x="1080213" y="1117762"/>
                </a:cubicBezTo>
                <a:cubicBezTo>
                  <a:pt x="899943" y="1199631"/>
                  <a:pt x="702354" y="1231907"/>
                  <a:pt x="524446" y="1322436"/>
                </a:cubicBezTo>
                <a:cubicBezTo>
                  <a:pt x="435491" y="1368094"/>
                  <a:pt x="335516" y="1393284"/>
                  <a:pt x="248136" y="1449963"/>
                </a:cubicBezTo>
                <a:cubicBezTo>
                  <a:pt x="365430" y="1468069"/>
                  <a:pt x="480362" y="1485387"/>
                  <a:pt x="595294" y="1503493"/>
                </a:cubicBezTo>
                <a:cubicBezTo>
                  <a:pt x="633080" y="1509791"/>
                  <a:pt x="670079" y="1521599"/>
                  <a:pt x="707864" y="1528683"/>
                </a:cubicBezTo>
                <a:cubicBezTo>
                  <a:pt x="846413" y="1555448"/>
                  <a:pt x="985748" y="1582213"/>
                  <a:pt x="1124296" y="1606617"/>
                </a:cubicBezTo>
                <a:cubicBezTo>
                  <a:pt x="1182549" y="1616850"/>
                  <a:pt x="1242377" y="1630233"/>
                  <a:pt x="1299056" y="1624722"/>
                </a:cubicBezTo>
                <a:cubicBezTo>
                  <a:pt x="1366756" y="1618425"/>
                  <a:pt x="1434455" y="1596383"/>
                  <a:pt x="1499793" y="1574341"/>
                </a:cubicBezTo>
                <a:cubicBezTo>
                  <a:pt x="1589535" y="1543640"/>
                  <a:pt x="1676127" y="1504280"/>
                  <a:pt x="1765081" y="1471217"/>
                </a:cubicBezTo>
                <a:cubicBezTo>
                  <a:pt x="1871354" y="1432644"/>
                  <a:pt x="1977627" y="1397220"/>
                  <a:pt x="2096495" y="1356285"/>
                </a:cubicBezTo>
                <a:close/>
                <a:moveTo>
                  <a:pt x="3154499" y="1335818"/>
                </a:moveTo>
                <a:cubicBezTo>
                  <a:pt x="3264708" y="1360221"/>
                  <a:pt x="3362322" y="1383838"/>
                  <a:pt x="3460722" y="1401943"/>
                </a:cubicBezTo>
                <a:cubicBezTo>
                  <a:pt x="3483551" y="1405879"/>
                  <a:pt x="3511891" y="1396433"/>
                  <a:pt x="3533932" y="1386199"/>
                </a:cubicBezTo>
                <a:cubicBezTo>
                  <a:pt x="3753563" y="1279927"/>
                  <a:pt x="3973193" y="1172867"/>
                  <a:pt x="4192036" y="1064232"/>
                </a:cubicBezTo>
                <a:cubicBezTo>
                  <a:pt x="4280991" y="1020149"/>
                  <a:pt x="4367583" y="970555"/>
                  <a:pt x="4467558" y="916237"/>
                </a:cubicBezTo>
                <a:cubicBezTo>
                  <a:pt x="4374668" y="902855"/>
                  <a:pt x="4296735" y="891834"/>
                  <a:pt x="4218802" y="880813"/>
                </a:cubicBezTo>
                <a:cubicBezTo>
                  <a:pt x="4069232" y="860346"/>
                  <a:pt x="3918876" y="839091"/>
                  <a:pt x="3768520" y="820986"/>
                </a:cubicBezTo>
                <a:cubicBezTo>
                  <a:pt x="3734670" y="817050"/>
                  <a:pt x="3703969" y="824922"/>
                  <a:pt x="3682714" y="859559"/>
                </a:cubicBezTo>
                <a:cubicBezTo>
                  <a:pt x="3654375" y="905217"/>
                  <a:pt x="3626036" y="953236"/>
                  <a:pt x="3588250" y="991022"/>
                </a:cubicBezTo>
                <a:cubicBezTo>
                  <a:pt x="3490636" y="1090210"/>
                  <a:pt x="3391448" y="1187036"/>
                  <a:pt x="3267070" y="1253949"/>
                </a:cubicBezTo>
                <a:cubicBezTo>
                  <a:pt x="3230071" y="1274416"/>
                  <a:pt x="3197796" y="1304330"/>
                  <a:pt x="3154499" y="1335818"/>
                </a:cubicBezTo>
                <a:close/>
                <a:moveTo>
                  <a:pt x="1751699" y="633631"/>
                </a:moveTo>
                <a:cubicBezTo>
                  <a:pt x="1891822" y="603717"/>
                  <a:pt x="2024859" y="566718"/>
                  <a:pt x="2154748" y="505316"/>
                </a:cubicBezTo>
                <a:cubicBezTo>
                  <a:pt x="2133494" y="406915"/>
                  <a:pt x="2102793" y="317961"/>
                  <a:pt x="2051624" y="236092"/>
                </a:cubicBezTo>
                <a:cubicBezTo>
                  <a:pt x="2000456" y="154222"/>
                  <a:pt x="1965819" y="140840"/>
                  <a:pt x="1872141" y="162094"/>
                </a:cubicBezTo>
                <a:cubicBezTo>
                  <a:pt x="1800506" y="178626"/>
                  <a:pt x="1772166" y="235305"/>
                  <a:pt x="1754061" y="292771"/>
                </a:cubicBezTo>
                <a:cubicBezTo>
                  <a:pt x="1720211" y="402192"/>
                  <a:pt x="1727296" y="515550"/>
                  <a:pt x="1751699" y="633631"/>
                </a:cubicBezTo>
                <a:close/>
                <a:moveTo>
                  <a:pt x="2475141" y="1557810"/>
                </a:moveTo>
                <a:cubicBezTo>
                  <a:pt x="2483800" y="1579852"/>
                  <a:pt x="2490885" y="1604255"/>
                  <a:pt x="2502693" y="1625510"/>
                </a:cubicBezTo>
                <a:cubicBezTo>
                  <a:pt x="2526309" y="1668019"/>
                  <a:pt x="2551500" y="1709741"/>
                  <a:pt x="2577478" y="1750675"/>
                </a:cubicBezTo>
                <a:cubicBezTo>
                  <a:pt x="2621561" y="1822311"/>
                  <a:pt x="2644390" y="1829396"/>
                  <a:pt x="2721536" y="1793185"/>
                </a:cubicBezTo>
                <a:cubicBezTo>
                  <a:pt x="2825447" y="1743591"/>
                  <a:pt x="2930146" y="1694784"/>
                  <a:pt x="3032483" y="1641254"/>
                </a:cubicBezTo>
                <a:cubicBezTo>
                  <a:pt x="3099395" y="1606617"/>
                  <a:pt x="3162372" y="1564895"/>
                  <a:pt x="3233220" y="1523173"/>
                </a:cubicBezTo>
                <a:cubicBezTo>
                  <a:pt x="3127734" y="1505067"/>
                  <a:pt x="3031695" y="1490898"/>
                  <a:pt x="2937231" y="1470430"/>
                </a:cubicBezTo>
                <a:cubicBezTo>
                  <a:pt x="2889211" y="1460197"/>
                  <a:pt x="2846702" y="1460984"/>
                  <a:pt x="2803406" y="1482238"/>
                </a:cubicBezTo>
                <a:cubicBezTo>
                  <a:pt x="2785300" y="1490898"/>
                  <a:pt x="2764833" y="1495621"/>
                  <a:pt x="2745153" y="1500344"/>
                </a:cubicBezTo>
                <a:cubicBezTo>
                  <a:pt x="2656985" y="1519237"/>
                  <a:pt x="2569606" y="1538130"/>
                  <a:pt x="2475141" y="1557810"/>
                </a:cubicBezTo>
                <a:close/>
                <a:moveTo>
                  <a:pt x="1794995" y="822560"/>
                </a:moveTo>
                <a:cubicBezTo>
                  <a:pt x="1815463" y="862707"/>
                  <a:pt x="1832781" y="893408"/>
                  <a:pt x="1846164" y="925684"/>
                </a:cubicBezTo>
                <a:cubicBezTo>
                  <a:pt x="1877652" y="1000468"/>
                  <a:pt x="1935118" y="1042190"/>
                  <a:pt x="2009115" y="1067381"/>
                </a:cubicBezTo>
                <a:cubicBezTo>
                  <a:pt x="2065007" y="1086274"/>
                  <a:pt x="2120111" y="1108316"/>
                  <a:pt x="2176003" y="1127996"/>
                </a:cubicBezTo>
                <a:cubicBezTo>
                  <a:pt x="2194109" y="1134293"/>
                  <a:pt x="2213789" y="1135868"/>
                  <a:pt x="2240554" y="1140591"/>
                </a:cubicBezTo>
                <a:cubicBezTo>
                  <a:pt x="2220086" y="986299"/>
                  <a:pt x="2218512" y="838304"/>
                  <a:pt x="2187811" y="689522"/>
                </a:cubicBezTo>
                <a:cubicBezTo>
                  <a:pt x="2053199" y="735180"/>
                  <a:pt x="1928820" y="777689"/>
                  <a:pt x="1794995" y="822560"/>
                </a:cubicBezTo>
                <a:close/>
                <a:moveTo>
                  <a:pt x="2646752" y="1253949"/>
                </a:moveTo>
                <a:cubicBezTo>
                  <a:pt x="2726259" y="1275203"/>
                  <a:pt x="2794746" y="1295671"/>
                  <a:pt x="2867956" y="1270480"/>
                </a:cubicBezTo>
                <a:cubicBezTo>
                  <a:pt x="2992335" y="1227971"/>
                  <a:pt x="3105693" y="1161846"/>
                  <a:pt x="3211965" y="1086274"/>
                </a:cubicBezTo>
                <a:cubicBezTo>
                  <a:pt x="3297771" y="1025659"/>
                  <a:pt x="3374130" y="951662"/>
                  <a:pt x="3453638" y="881600"/>
                </a:cubicBezTo>
                <a:cubicBezTo>
                  <a:pt x="3474105" y="863495"/>
                  <a:pt x="3488275" y="839878"/>
                  <a:pt x="3507167" y="817050"/>
                </a:cubicBezTo>
                <a:cubicBezTo>
                  <a:pt x="3425298" y="787136"/>
                  <a:pt x="3359960" y="800518"/>
                  <a:pt x="3301707" y="855623"/>
                </a:cubicBezTo>
                <a:cubicBezTo>
                  <a:pt x="3283601" y="872941"/>
                  <a:pt x="3259198" y="883962"/>
                  <a:pt x="3236369" y="896557"/>
                </a:cubicBezTo>
                <a:cubicBezTo>
                  <a:pt x="3039567" y="1005979"/>
                  <a:pt x="2838830" y="1109890"/>
                  <a:pt x="2646752" y="1253949"/>
                </a:cubicBezTo>
                <a:close/>
                <a:moveTo>
                  <a:pt x="2385400" y="1123273"/>
                </a:moveTo>
                <a:cubicBezTo>
                  <a:pt x="2390123" y="1124847"/>
                  <a:pt x="2395633" y="1127209"/>
                  <a:pt x="2400356" y="1128783"/>
                </a:cubicBezTo>
                <a:cubicBezTo>
                  <a:pt x="2418462" y="1102805"/>
                  <a:pt x="2437355" y="1077615"/>
                  <a:pt x="2453099" y="1050062"/>
                </a:cubicBezTo>
                <a:cubicBezTo>
                  <a:pt x="2471205" y="1019361"/>
                  <a:pt x="2483013" y="984724"/>
                  <a:pt x="2502693" y="954811"/>
                </a:cubicBezTo>
                <a:cubicBezTo>
                  <a:pt x="2549138" y="885536"/>
                  <a:pt x="2598732" y="817837"/>
                  <a:pt x="2650688" y="743839"/>
                </a:cubicBezTo>
                <a:cubicBezTo>
                  <a:pt x="2626284" y="735967"/>
                  <a:pt x="2605030" y="726521"/>
                  <a:pt x="2583775" y="723372"/>
                </a:cubicBezTo>
                <a:cubicBezTo>
                  <a:pt x="2525522" y="715500"/>
                  <a:pt x="2467269" y="709990"/>
                  <a:pt x="2408228" y="703692"/>
                </a:cubicBezTo>
                <a:cubicBezTo>
                  <a:pt x="2386187" y="701330"/>
                  <a:pt x="2364145" y="701330"/>
                  <a:pt x="2337380" y="700543"/>
                </a:cubicBezTo>
                <a:cubicBezTo>
                  <a:pt x="2354699" y="846176"/>
                  <a:pt x="2370443" y="984724"/>
                  <a:pt x="2385400" y="1123273"/>
                </a:cubicBezTo>
                <a:close/>
                <a:moveTo>
                  <a:pt x="1663532" y="1678252"/>
                </a:moveTo>
                <a:cubicBezTo>
                  <a:pt x="1664319" y="1685337"/>
                  <a:pt x="1664319" y="1692422"/>
                  <a:pt x="1665106" y="1699507"/>
                </a:cubicBezTo>
                <a:cubicBezTo>
                  <a:pt x="1791059" y="1712102"/>
                  <a:pt x="1917012" y="1725485"/>
                  <a:pt x="2042965" y="1734931"/>
                </a:cubicBezTo>
                <a:cubicBezTo>
                  <a:pt x="2061858" y="1736506"/>
                  <a:pt x="2087836" y="1722336"/>
                  <a:pt x="2100431" y="1706592"/>
                </a:cubicBezTo>
                <a:cubicBezTo>
                  <a:pt x="2150025" y="1647552"/>
                  <a:pt x="2182301" y="1579065"/>
                  <a:pt x="2208278" y="1489323"/>
                </a:cubicBezTo>
                <a:cubicBezTo>
                  <a:pt x="2018562" y="1555448"/>
                  <a:pt x="1841440" y="1616850"/>
                  <a:pt x="1663532" y="1678252"/>
                </a:cubicBezTo>
                <a:close/>
                <a:moveTo>
                  <a:pt x="3104905" y="796582"/>
                </a:moveTo>
                <a:cubicBezTo>
                  <a:pt x="3104118" y="791072"/>
                  <a:pt x="3104118" y="785561"/>
                  <a:pt x="3103331" y="780838"/>
                </a:cubicBezTo>
                <a:cubicBezTo>
                  <a:pt x="3056886" y="774540"/>
                  <a:pt x="3010441" y="769030"/>
                  <a:pt x="2963996" y="762732"/>
                </a:cubicBezTo>
                <a:cubicBezTo>
                  <a:pt x="2931720" y="758009"/>
                  <a:pt x="2906530" y="768243"/>
                  <a:pt x="2879765" y="788710"/>
                </a:cubicBezTo>
                <a:cubicBezTo>
                  <a:pt x="2808129" y="844602"/>
                  <a:pt x="2753812" y="916237"/>
                  <a:pt x="2700282" y="987873"/>
                </a:cubicBezTo>
                <a:cubicBezTo>
                  <a:pt x="2693197" y="997320"/>
                  <a:pt x="2690048" y="1010702"/>
                  <a:pt x="2687686" y="1017000"/>
                </a:cubicBezTo>
                <a:cubicBezTo>
                  <a:pt x="2827022" y="943002"/>
                  <a:pt x="2965570" y="869792"/>
                  <a:pt x="3104905" y="796582"/>
                </a:cubicBezTo>
                <a:close/>
                <a:moveTo>
                  <a:pt x="3596909" y="641503"/>
                </a:moveTo>
                <a:cubicBezTo>
                  <a:pt x="3599271" y="568293"/>
                  <a:pt x="3583526" y="546251"/>
                  <a:pt x="3514252" y="543102"/>
                </a:cubicBezTo>
                <a:cubicBezTo>
                  <a:pt x="3411916" y="538379"/>
                  <a:pt x="3310366" y="549400"/>
                  <a:pt x="3211178" y="596632"/>
                </a:cubicBezTo>
                <a:cubicBezTo>
                  <a:pt x="3222199" y="606078"/>
                  <a:pt x="3228497" y="616312"/>
                  <a:pt x="3236369" y="617099"/>
                </a:cubicBezTo>
                <a:cubicBezTo>
                  <a:pt x="3354450" y="625759"/>
                  <a:pt x="3473318" y="632843"/>
                  <a:pt x="3596909" y="641503"/>
                </a:cubicBezTo>
                <a:close/>
                <a:moveTo>
                  <a:pt x="2339742" y="1593234"/>
                </a:moveTo>
                <a:cubicBezTo>
                  <a:pt x="2309828" y="1658572"/>
                  <a:pt x="2287786" y="1707379"/>
                  <a:pt x="2261808" y="1766419"/>
                </a:cubicBezTo>
                <a:cubicBezTo>
                  <a:pt x="2320849" y="1775079"/>
                  <a:pt x="2375166" y="1782164"/>
                  <a:pt x="2441291" y="1791610"/>
                </a:cubicBezTo>
                <a:cubicBezTo>
                  <a:pt x="2405080" y="1721549"/>
                  <a:pt x="2375953" y="1664870"/>
                  <a:pt x="2339742" y="1593234"/>
                </a:cubicBezTo>
                <a:close/>
                <a:moveTo>
                  <a:pt x="1691084" y="866643"/>
                </a:moveTo>
                <a:cubicBezTo>
                  <a:pt x="1607640" y="882388"/>
                  <a:pt x="1572216" y="899706"/>
                  <a:pt x="1543877" y="936705"/>
                </a:cubicBezTo>
                <a:cubicBezTo>
                  <a:pt x="1605279" y="950087"/>
                  <a:pt x="1665894" y="964257"/>
                  <a:pt x="1740678" y="980788"/>
                </a:cubicBezTo>
                <a:cubicBezTo>
                  <a:pt x="1720211" y="935130"/>
                  <a:pt x="1706828" y="902855"/>
                  <a:pt x="1691084" y="866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-821518" y="1791598"/>
            <a:ext cx="1644335" cy="1853691"/>
          </a:xfrm>
          <a:custGeom>
            <a:rect b="b" l="l" r="r" t="t"/>
            <a:pathLst>
              <a:path extrusionOk="0" h="3707383" w="3288670">
                <a:moveTo>
                  <a:pt x="2310350" y="1279227"/>
                </a:moveTo>
                <a:cubicBezTo>
                  <a:pt x="2326171" y="1352591"/>
                  <a:pt x="2339833" y="1420201"/>
                  <a:pt x="2354934" y="1487092"/>
                </a:cubicBezTo>
                <a:cubicBezTo>
                  <a:pt x="2365001" y="1531685"/>
                  <a:pt x="2376507" y="1576279"/>
                  <a:pt x="2386574" y="1620873"/>
                </a:cubicBezTo>
                <a:cubicBezTo>
                  <a:pt x="2390169" y="1638135"/>
                  <a:pt x="2394484" y="1656836"/>
                  <a:pt x="2374349" y="1666186"/>
                </a:cubicBezTo>
                <a:cubicBezTo>
                  <a:pt x="2352777" y="1676256"/>
                  <a:pt x="2336238" y="1661870"/>
                  <a:pt x="2326171" y="1645328"/>
                </a:cubicBezTo>
                <a:cubicBezTo>
                  <a:pt x="2288059" y="1585629"/>
                  <a:pt x="2249947" y="1525931"/>
                  <a:pt x="2216150" y="1464075"/>
                </a:cubicBezTo>
                <a:cubicBezTo>
                  <a:pt x="2190263" y="1415885"/>
                  <a:pt x="2170847" y="1363380"/>
                  <a:pt x="2145679" y="1304401"/>
                </a:cubicBezTo>
                <a:cubicBezTo>
                  <a:pt x="2130578" y="1322382"/>
                  <a:pt x="2118354" y="1336048"/>
                  <a:pt x="2108287" y="1350433"/>
                </a:cubicBezTo>
                <a:cubicBezTo>
                  <a:pt x="2043569" y="1451848"/>
                  <a:pt x="1979570" y="1553263"/>
                  <a:pt x="1915571" y="1654678"/>
                </a:cubicBezTo>
                <a:cubicBezTo>
                  <a:pt x="1903347" y="1674098"/>
                  <a:pt x="1893998" y="1698552"/>
                  <a:pt x="1863797" y="1686325"/>
                </a:cubicBezTo>
                <a:cubicBezTo>
                  <a:pt x="1840786" y="1677694"/>
                  <a:pt x="1824966" y="1648924"/>
                  <a:pt x="1830000" y="1619434"/>
                </a:cubicBezTo>
                <a:cubicBezTo>
                  <a:pt x="1839348" y="1562613"/>
                  <a:pt x="1846539" y="1505073"/>
                  <a:pt x="1862359" y="1450410"/>
                </a:cubicBezTo>
                <a:cubicBezTo>
                  <a:pt x="1881774" y="1384238"/>
                  <a:pt x="1909818" y="1320944"/>
                  <a:pt x="1933548" y="1256930"/>
                </a:cubicBezTo>
                <a:cubicBezTo>
                  <a:pt x="1937863" y="1244703"/>
                  <a:pt x="1941458" y="1232476"/>
                  <a:pt x="1947211" y="1215933"/>
                </a:cubicBezTo>
                <a:cubicBezTo>
                  <a:pt x="1918447" y="1204425"/>
                  <a:pt x="1891841" y="1195074"/>
                  <a:pt x="1866673" y="1182847"/>
                </a:cubicBezTo>
                <a:cubicBezTo>
                  <a:pt x="1842943" y="1170620"/>
                  <a:pt x="1812742" y="1157673"/>
                  <a:pt x="1819213" y="1125307"/>
                </a:cubicBezTo>
                <a:cubicBezTo>
                  <a:pt x="1826404" y="1090063"/>
                  <a:pt x="1860201" y="1098694"/>
                  <a:pt x="1886088" y="1098694"/>
                </a:cubicBezTo>
                <a:cubicBezTo>
                  <a:pt x="1937144" y="1097975"/>
                  <a:pt x="1988918" y="1098694"/>
                  <a:pt x="2040692" y="1098694"/>
                </a:cubicBezTo>
                <a:cubicBezTo>
                  <a:pt x="2064422" y="955563"/>
                  <a:pt x="2096781" y="823220"/>
                  <a:pt x="2146398" y="695912"/>
                </a:cubicBezTo>
                <a:cubicBezTo>
                  <a:pt x="2184510" y="687281"/>
                  <a:pt x="2204645" y="705262"/>
                  <a:pt x="2213993" y="736190"/>
                </a:cubicBezTo>
                <a:cubicBezTo>
                  <a:pt x="2228374" y="781503"/>
                  <a:pt x="2239161" y="828255"/>
                  <a:pt x="2252823" y="874287"/>
                </a:cubicBezTo>
                <a:cubicBezTo>
                  <a:pt x="2267924" y="927512"/>
                  <a:pt x="2284463" y="980737"/>
                  <a:pt x="2301002" y="1033242"/>
                </a:cubicBezTo>
                <a:cubicBezTo>
                  <a:pt x="2303879" y="1041873"/>
                  <a:pt x="2309632" y="1049785"/>
                  <a:pt x="2313227" y="1056258"/>
                </a:cubicBezTo>
                <a:cubicBezTo>
                  <a:pt x="2368597" y="1062012"/>
                  <a:pt x="2421809" y="1065609"/>
                  <a:pt x="2475022" y="1072801"/>
                </a:cubicBezTo>
                <a:cubicBezTo>
                  <a:pt x="2508819" y="1077836"/>
                  <a:pt x="2542616" y="1086467"/>
                  <a:pt x="2575694" y="1095098"/>
                </a:cubicBezTo>
                <a:cubicBezTo>
                  <a:pt x="2602300" y="1102291"/>
                  <a:pt x="2620997" y="1119553"/>
                  <a:pt x="2621716" y="1147604"/>
                </a:cubicBezTo>
                <a:cubicBezTo>
                  <a:pt x="2622435" y="1179251"/>
                  <a:pt x="2595109" y="1187163"/>
                  <a:pt x="2572099" y="1195074"/>
                </a:cubicBezTo>
                <a:cubicBezTo>
                  <a:pt x="2506662" y="1215933"/>
                  <a:pt x="2440505" y="1233914"/>
                  <a:pt x="2374349" y="1253334"/>
                </a:cubicBezTo>
                <a:cubicBezTo>
                  <a:pt x="2354934" y="1261246"/>
                  <a:pt x="2335519" y="1269877"/>
                  <a:pt x="2310350" y="1279227"/>
                </a:cubicBezTo>
                <a:close/>
                <a:moveTo>
                  <a:pt x="2015524" y="1168462"/>
                </a:moveTo>
                <a:cubicBezTo>
                  <a:pt x="2011929" y="1192197"/>
                  <a:pt x="2012648" y="1211617"/>
                  <a:pt x="2006895" y="1228879"/>
                </a:cubicBezTo>
                <a:cubicBezTo>
                  <a:pt x="1992514" y="1272035"/>
                  <a:pt x="1973817" y="1314471"/>
                  <a:pt x="1958716" y="1357626"/>
                </a:cubicBezTo>
                <a:cubicBezTo>
                  <a:pt x="1942177" y="1406535"/>
                  <a:pt x="1917009" y="1454006"/>
                  <a:pt x="1918447" y="1521616"/>
                </a:cubicBezTo>
                <a:cubicBezTo>
                  <a:pt x="1957997" y="1459760"/>
                  <a:pt x="1990356" y="1408693"/>
                  <a:pt x="2022715" y="1357626"/>
                </a:cubicBezTo>
                <a:cubicBezTo>
                  <a:pt x="2045007" y="1322382"/>
                  <a:pt x="2065142" y="1285700"/>
                  <a:pt x="2089590" y="1251176"/>
                </a:cubicBezTo>
                <a:cubicBezTo>
                  <a:pt x="2111163" y="1220248"/>
                  <a:pt x="2140646" y="1218090"/>
                  <a:pt x="2166533" y="1245422"/>
                </a:cubicBezTo>
                <a:cubicBezTo>
                  <a:pt x="2179477" y="1259088"/>
                  <a:pt x="2187387" y="1277069"/>
                  <a:pt x="2196015" y="1293612"/>
                </a:cubicBezTo>
                <a:cubicBezTo>
                  <a:pt x="2220464" y="1342521"/>
                  <a:pt x="2243475" y="1392150"/>
                  <a:pt x="2267205" y="1441779"/>
                </a:cubicBezTo>
                <a:cubicBezTo>
                  <a:pt x="2271520" y="1418043"/>
                  <a:pt x="2269363" y="1397904"/>
                  <a:pt x="2265767" y="1377046"/>
                </a:cubicBezTo>
                <a:cubicBezTo>
                  <a:pt x="2261453" y="1354749"/>
                  <a:pt x="2255700" y="1332452"/>
                  <a:pt x="2251385" y="1310155"/>
                </a:cubicBezTo>
                <a:cubicBezTo>
                  <a:pt x="2238442" y="1241826"/>
                  <a:pt x="2249947" y="1223845"/>
                  <a:pt x="2316822" y="1200109"/>
                </a:cubicBezTo>
                <a:cubicBezTo>
                  <a:pt x="2347024" y="1189320"/>
                  <a:pt x="2377226" y="1177093"/>
                  <a:pt x="2407427" y="1166304"/>
                </a:cubicBezTo>
                <a:cubicBezTo>
                  <a:pt x="2406708" y="1161989"/>
                  <a:pt x="2405270" y="1157673"/>
                  <a:pt x="2404551" y="1153358"/>
                </a:cubicBezTo>
                <a:cubicBezTo>
                  <a:pt x="2382259" y="1153358"/>
                  <a:pt x="2359968" y="1154796"/>
                  <a:pt x="2337676" y="1153358"/>
                </a:cubicBezTo>
                <a:cubicBezTo>
                  <a:pt x="2273677" y="1149042"/>
                  <a:pt x="2249947" y="1128184"/>
                  <a:pt x="2234127" y="1067047"/>
                </a:cubicBezTo>
                <a:cubicBezTo>
                  <a:pt x="2219746" y="1009507"/>
                  <a:pt x="2203206" y="952686"/>
                  <a:pt x="2186667" y="895865"/>
                </a:cubicBezTo>
                <a:cubicBezTo>
                  <a:pt x="2183791" y="885076"/>
                  <a:pt x="2175881" y="875006"/>
                  <a:pt x="2167971" y="859183"/>
                </a:cubicBezTo>
                <a:cubicBezTo>
                  <a:pt x="2136331" y="943335"/>
                  <a:pt x="2131298" y="1023173"/>
                  <a:pt x="2126983" y="1103010"/>
                </a:cubicBezTo>
                <a:cubicBezTo>
                  <a:pt x="2124107" y="1151919"/>
                  <a:pt x="2121230" y="1154077"/>
                  <a:pt x="2073770" y="1160550"/>
                </a:cubicBezTo>
                <a:cubicBezTo>
                  <a:pt x="2055074" y="1162708"/>
                  <a:pt x="2035659" y="1165585"/>
                  <a:pt x="2015524" y="1168462"/>
                </a:cubicBezTo>
                <a:close/>
                <a:moveTo>
                  <a:pt x="1810584" y="3256457"/>
                </a:moveTo>
                <a:cubicBezTo>
                  <a:pt x="1847258" y="3292420"/>
                  <a:pt x="1876021" y="3319032"/>
                  <a:pt x="1903347" y="3347083"/>
                </a:cubicBezTo>
                <a:cubicBezTo>
                  <a:pt x="1924919" y="3369380"/>
                  <a:pt x="1930672" y="3395273"/>
                  <a:pt x="1920605" y="3426201"/>
                </a:cubicBezTo>
                <a:cubicBezTo>
                  <a:pt x="1881774" y="3544878"/>
                  <a:pt x="1817775" y="3639100"/>
                  <a:pt x="1692654" y="3680098"/>
                </a:cubicBezTo>
                <a:cubicBezTo>
                  <a:pt x="1672519" y="3686571"/>
                  <a:pt x="1653104" y="3695202"/>
                  <a:pt x="1632969" y="3701676"/>
                </a:cubicBezTo>
                <a:cubicBezTo>
                  <a:pt x="1570409" y="3721096"/>
                  <a:pt x="1506410" y="3689448"/>
                  <a:pt x="1481242" y="3629750"/>
                </a:cubicBezTo>
                <a:cubicBezTo>
                  <a:pt x="1470455" y="3603857"/>
                  <a:pt x="1485556" y="3589472"/>
                  <a:pt x="1502814" y="3577244"/>
                </a:cubicBezTo>
                <a:cubicBezTo>
                  <a:pt x="1553870" y="3540562"/>
                  <a:pt x="1607082" y="3506758"/>
                  <a:pt x="1657418" y="3469356"/>
                </a:cubicBezTo>
                <a:cubicBezTo>
                  <a:pt x="1686182" y="3447779"/>
                  <a:pt x="1714226" y="3423324"/>
                  <a:pt x="1736518" y="3395993"/>
                </a:cubicBezTo>
                <a:cubicBezTo>
                  <a:pt x="1755933" y="3371538"/>
                  <a:pt x="1768158" y="3339891"/>
                  <a:pt x="1782540" y="3311840"/>
                </a:cubicBezTo>
                <a:cubicBezTo>
                  <a:pt x="1791888" y="3295297"/>
                  <a:pt x="1799798" y="3278035"/>
                  <a:pt x="1810584" y="3256457"/>
                </a:cubicBezTo>
                <a:close/>
                <a:moveTo>
                  <a:pt x="1835752" y="3368661"/>
                </a:moveTo>
                <a:cubicBezTo>
                  <a:pt x="1829280" y="3379450"/>
                  <a:pt x="1821371" y="3390238"/>
                  <a:pt x="1817056" y="3401747"/>
                </a:cubicBezTo>
                <a:cubicBezTo>
                  <a:pt x="1801236" y="3444182"/>
                  <a:pt x="1771753" y="3477987"/>
                  <a:pt x="1737237" y="3505319"/>
                </a:cubicBezTo>
                <a:cubicBezTo>
                  <a:pt x="1702721" y="3532651"/>
                  <a:pt x="1665328" y="3556386"/>
                  <a:pt x="1627936" y="3578683"/>
                </a:cubicBezTo>
                <a:cubicBezTo>
                  <a:pt x="1602768" y="3593787"/>
                  <a:pt x="1582633" y="3610330"/>
                  <a:pt x="1560342" y="3645574"/>
                </a:cubicBezTo>
                <a:cubicBezTo>
                  <a:pt x="1584071" y="3645574"/>
                  <a:pt x="1599891" y="3649889"/>
                  <a:pt x="1610678" y="3644854"/>
                </a:cubicBezTo>
                <a:cubicBezTo>
                  <a:pt x="1662452" y="3620400"/>
                  <a:pt x="1715665" y="3598822"/>
                  <a:pt x="1763124" y="3566456"/>
                </a:cubicBezTo>
                <a:cubicBezTo>
                  <a:pt x="1812742" y="3532651"/>
                  <a:pt x="1842224" y="3478707"/>
                  <a:pt x="1863797" y="3422605"/>
                </a:cubicBezTo>
                <a:cubicBezTo>
                  <a:pt x="1873145" y="3395993"/>
                  <a:pt x="1865954" y="3378730"/>
                  <a:pt x="1835752" y="3368661"/>
                </a:cubicBezTo>
                <a:close/>
                <a:moveTo>
                  <a:pt x="122165" y="1348995"/>
                </a:moveTo>
                <a:cubicBezTo>
                  <a:pt x="68953" y="1351152"/>
                  <a:pt x="36594" y="1325979"/>
                  <a:pt x="23650" y="1273473"/>
                </a:cubicBezTo>
                <a:cubicBezTo>
                  <a:pt x="22931" y="1269877"/>
                  <a:pt x="22931" y="1265561"/>
                  <a:pt x="22212" y="1261965"/>
                </a:cubicBezTo>
                <a:cubicBezTo>
                  <a:pt x="639" y="1168462"/>
                  <a:pt x="3516" y="1162708"/>
                  <a:pt x="95559" y="1132499"/>
                </a:cubicBezTo>
                <a:cubicBezTo>
                  <a:pt x="171782" y="1107325"/>
                  <a:pt x="247286" y="1081432"/>
                  <a:pt x="323510" y="1056978"/>
                </a:cubicBezTo>
                <a:cubicBezTo>
                  <a:pt x="368093" y="1043312"/>
                  <a:pt x="414834" y="1060574"/>
                  <a:pt x="436407" y="1100852"/>
                </a:cubicBezTo>
                <a:cubicBezTo>
                  <a:pt x="455822" y="1136096"/>
                  <a:pt x="470204" y="1173497"/>
                  <a:pt x="486024" y="1210179"/>
                </a:cubicBezTo>
                <a:cubicBezTo>
                  <a:pt x="494653" y="1230318"/>
                  <a:pt x="491057" y="1249018"/>
                  <a:pt x="468047" y="1256211"/>
                </a:cubicBezTo>
                <a:cubicBezTo>
                  <a:pt x="356588" y="1294331"/>
                  <a:pt x="244410" y="1331733"/>
                  <a:pt x="127199" y="1347556"/>
                </a:cubicBezTo>
                <a:cubicBezTo>
                  <a:pt x="125761" y="1348995"/>
                  <a:pt x="123603" y="1348995"/>
                  <a:pt x="122165" y="1348995"/>
                </a:cubicBezTo>
                <a:close/>
                <a:moveTo>
                  <a:pt x="414834" y="1200828"/>
                </a:moveTo>
                <a:cubicBezTo>
                  <a:pt x="398295" y="1171339"/>
                  <a:pt x="386070" y="1149042"/>
                  <a:pt x="372408" y="1123868"/>
                </a:cubicBezTo>
                <a:cubicBezTo>
                  <a:pt x="273893" y="1154077"/>
                  <a:pt x="179692" y="1182847"/>
                  <a:pt x="79739" y="1213056"/>
                </a:cubicBezTo>
                <a:cubicBezTo>
                  <a:pt x="83334" y="1238230"/>
                  <a:pt x="86930" y="1258369"/>
                  <a:pt x="89806" y="1278508"/>
                </a:cubicBezTo>
                <a:cubicBezTo>
                  <a:pt x="205579" y="1269158"/>
                  <a:pt x="305533" y="1228879"/>
                  <a:pt x="414834" y="1200828"/>
                </a:cubicBezTo>
                <a:close/>
                <a:moveTo>
                  <a:pt x="3288310" y="2332215"/>
                </a:moveTo>
                <a:cubicBezTo>
                  <a:pt x="3290468" y="2402702"/>
                  <a:pt x="3284715" y="2409895"/>
                  <a:pt x="3220716" y="2424999"/>
                </a:cubicBezTo>
                <a:cubicBezTo>
                  <a:pt x="3207773" y="2427876"/>
                  <a:pt x="3194829" y="2430753"/>
                  <a:pt x="3181885" y="2434350"/>
                </a:cubicBezTo>
                <a:cubicBezTo>
                  <a:pt x="3121482" y="2450173"/>
                  <a:pt x="3076179" y="2427876"/>
                  <a:pt x="3064674" y="2368897"/>
                </a:cubicBezTo>
                <a:cubicBezTo>
                  <a:pt x="3045978" y="2275394"/>
                  <a:pt x="3031596" y="2180453"/>
                  <a:pt x="3016495" y="2086230"/>
                </a:cubicBezTo>
                <a:cubicBezTo>
                  <a:pt x="3014338" y="2074722"/>
                  <a:pt x="3015776" y="2063214"/>
                  <a:pt x="3016495" y="2051706"/>
                </a:cubicBezTo>
                <a:cubicBezTo>
                  <a:pt x="3020091" y="2012147"/>
                  <a:pt x="3025124" y="2006393"/>
                  <a:pt x="3063955" y="1999920"/>
                </a:cubicBezTo>
                <a:cubicBezTo>
                  <a:pt x="3101347" y="1993447"/>
                  <a:pt x="3139459" y="1988412"/>
                  <a:pt x="3176852" y="1983377"/>
                </a:cubicBezTo>
                <a:cubicBezTo>
                  <a:pt x="3218559" y="1978342"/>
                  <a:pt x="3246603" y="2001358"/>
                  <a:pt x="3255233" y="2049548"/>
                </a:cubicBezTo>
                <a:cubicBezTo>
                  <a:pt x="3263861" y="2098458"/>
                  <a:pt x="3269614" y="2148086"/>
                  <a:pt x="3275367" y="2196996"/>
                </a:cubicBezTo>
                <a:cubicBezTo>
                  <a:pt x="3280401" y="2243028"/>
                  <a:pt x="3283996" y="2289060"/>
                  <a:pt x="3288310" y="2332215"/>
                </a:cubicBezTo>
                <a:close/>
                <a:moveTo>
                  <a:pt x="3137302" y="2371774"/>
                </a:moveTo>
                <a:cubicBezTo>
                  <a:pt x="3165346" y="2373932"/>
                  <a:pt x="3195548" y="2380405"/>
                  <a:pt x="3225031" y="2354512"/>
                </a:cubicBezTo>
                <a:cubicBezTo>
                  <a:pt x="3214244" y="2257413"/>
                  <a:pt x="3202739" y="2159594"/>
                  <a:pt x="3191233" y="2055302"/>
                </a:cubicBezTo>
                <a:cubicBezTo>
                  <a:pt x="3153122" y="2063214"/>
                  <a:pt x="3120763" y="2069687"/>
                  <a:pt x="3089123" y="2076161"/>
                </a:cubicBezTo>
                <a:cubicBezTo>
                  <a:pt x="3089842" y="2182611"/>
                  <a:pt x="3112134" y="2319269"/>
                  <a:pt x="3137302" y="2371774"/>
                </a:cubicBezTo>
                <a:close/>
                <a:moveTo>
                  <a:pt x="2902160" y="175891"/>
                </a:moveTo>
                <a:cubicBezTo>
                  <a:pt x="2897126" y="206100"/>
                  <a:pt x="2891374" y="235589"/>
                  <a:pt x="2887059" y="265798"/>
                </a:cubicBezTo>
                <a:cubicBezTo>
                  <a:pt x="2882026" y="298883"/>
                  <a:pt x="2860453" y="313269"/>
                  <a:pt x="2830970" y="311830"/>
                </a:cubicBezTo>
                <a:cubicBezTo>
                  <a:pt x="2773443" y="309672"/>
                  <a:pt x="2715916" y="306795"/>
                  <a:pt x="2659827" y="298164"/>
                </a:cubicBezTo>
                <a:cubicBezTo>
                  <a:pt x="2625311" y="293129"/>
                  <a:pt x="2599424" y="243501"/>
                  <a:pt x="2604458" y="201784"/>
                </a:cubicBezTo>
                <a:cubicBezTo>
                  <a:pt x="2609491" y="160067"/>
                  <a:pt x="2615963" y="118351"/>
                  <a:pt x="2623154" y="77353"/>
                </a:cubicBezTo>
                <a:cubicBezTo>
                  <a:pt x="2634659" y="11182"/>
                  <a:pt x="2660547" y="-7519"/>
                  <a:pt x="2726703" y="2551"/>
                </a:cubicBezTo>
                <a:cubicBezTo>
                  <a:pt x="2756904" y="6866"/>
                  <a:pt x="2787106" y="14059"/>
                  <a:pt x="2816589" y="21251"/>
                </a:cubicBezTo>
                <a:cubicBezTo>
                  <a:pt x="2873397" y="36356"/>
                  <a:pt x="2892093" y="57933"/>
                  <a:pt x="2897846" y="117631"/>
                </a:cubicBezTo>
                <a:cubicBezTo>
                  <a:pt x="2900003" y="136332"/>
                  <a:pt x="2897846" y="155752"/>
                  <a:pt x="2897846" y="175172"/>
                </a:cubicBezTo>
                <a:cubicBezTo>
                  <a:pt x="2899284" y="175891"/>
                  <a:pt x="2900722" y="175891"/>
                  <a:pt x="2902160" y="175891"/>
                </a:cubicBezTo>
                <a:close/>
                <a:moveTo>
                  <a:pt x="2684276" y="225520"/>
                </a:moveTo>
                <a:cubicBezTo>
                  <a:pt x="2728860" y="227677"/>
                  <a:pt x="2769129" y="229835"/>
                  <a:pt x="2812274" y="231993"/>
                </a:cubicBezTo>
                <a:cubicBezTo>
                  <a:pt x="2815870" y="201065"/>
                  <a:pt x="2820184" y="176610"/>
                  <a:pt x="2820903" y="152156"/>
                </a:cubicBezTo>
                <a:cubicBezTo>
                  <a:pt x="2823060" y="114035"/>
                  <a:pt x="2815150" y="106843"/>
                  <a:pt x="2774881" y="103966"/>
                </a:cubicBezTo>
                <a:cubicBezTo>
                  <a:pt x="2752590" y="102527"/>
                  <a:pt x="2730298" y="101089"/>
                  <a:pt x="2703692" y="99650"/>
                </a:cubicBezTo>
                <a:cubicBezTo>
                  <a:pt x="2697939" y="137771"/>
                  <a:pt x="2692186" y="175172"/>
                  <a:pt x="2684276" y="225520"/>
                </a:cubicBezTo>
                <a:close/>
                <a:moveTo>
                  <a:pt x="851321" y="2337250"/>
                </a:moveTo>
                <a:cubicBezTo>
                  <a:pt x="854197" y="2398387"/>
                  <a:pt x="825433" y="2429315"/>
                  <a:pt x="788760" y="2451612"/>
                </a:cubicBezTo>
                <a:cubicBezTo>
                  <a:pt x="736266" y="2483259"/>
                  <a:pt x="646380" y="2470312"/>
                  <a:pt x="600359" y="2427876"/>
                </a:cubicBezTo>
                <a:cubicBezTo>
                  <a:pt x="563685" y="2394791"/>
                  <a:pt x="550023" y="2329338"/>
                  <a:pt x="570157" y="2279710"/>
                </a:cubicBezTo>
                <a:cubicBezTo>
                  <a:pt x="593887" y="2222889"/>
                  <a:pt x="629122" y="2199153"/>
                  <a:pt x="690245" y="2201311"/>
                </a:cubicBezTo>
                <a:cubicBezTo>
                  <a:pt x="699593" y="2201311"/>
                  <a:pt x="713256" y="2202030"/>
                  <a:pt x="716851" y="2207784"/>
                </a:cubicBezTo>
                <a:cubicBezTo>
                  <a:pt x="737705" y="2237274"/>
                  <a:pt x="770783" y="2240151"/>
                  <a:pt x="800984" y="2250220"/>
                </a:cubicBezTo>
                <a:cubicBezTo>
                  <a:pt x="848444" y="2267482"/>
                  <a:pt x="851321" y="2308480"/>
                  <a:pt x="851321" y="2337250"/>
                </a:cubicBezTo>
                <a:close/>
                <a:moveTo>
                  <a:pt x="654290" y="2291218"/>
                </a:moveTo>
                <a:cubicBezTo>
                  <a:pt x="627684" y="2355232"/>
                  <a:pt x="626246" y="2373213"/>
                  <a:pt x="646380" y="2393352"/>
                </a:cubicBezTo>
                <a:cubicBezTo>
                  <a:pt x="664358" y="2411333"/>
                  <a:pt x="703907" y="2415649"/>
                  <a:pt x="731952" y="2403422"/>
                </a:cubicBezTo>
                <a:cubicBezTo>
                  <a:pt x="774378" y="2385440"/>
                  <a:pt x="774378" y="2350197"/>
                  <a:pt x="769344" y="2309199"/>
                </a:cubicBezTo>
                <a:cubicBezTo>
                  <a:pt x="732671" y="2303445"/>
                  <a:pt x="695998" y="2297691"/>
                  <a:pt x="654290" y="2291218"/>
                </a:cubicBezTo>
                <a:close/>
                <a:moveTo>
                  <a:pt x="639" y="3495250"/>
                </a:moveTo>
                <a:cubicBezTo>
                  <a:pt x="639" y="3400308"/>
                  <a:pt x="-1518" y="3385204"/>
                  <a:pt x="114255" y="3404623"/>
                </a:cubicBezTo>
                <a:cubicBezTo>
                  <a:pt x="181130" y="3415412"/>
                  <a:pt x="196231" y="3436271"/>
                  <a:pt x="196231" y="3498846"/>
                </a:cubicBezTo>
                <a:cubicBezTo>
                  <a:pt x="196231" y="3597384"/>
                  <a:pt x="196231" y="3597384"/>
                  <a:pt x="90525" y="3611050"/>
                </a:cubicBezTo>
                <a:cubicBezTo>
                  <a:pt x="38751" y="3617523"/>
                  <a:pt x="4954" y="3591630"/>
                  <a:pt x="639" y="3541282"/>
                </a:cubicBezTo>
                <a:cubicBezTo>
                  <a:pt x="-799" y="3526177"/>
                  <a:pt x="639" y="3511073"/>
                  <a:pt x="639" y="3495250"/>
                </a:cubicBezTo>
                <a:close/>
                <a:moveTo>
                  <a:pt x="122165" y="3542720"/>
                </a:moveTo>
                <a:cubicBezTo>
                  <a:pt x="136547" y="3477268"/>
                  <a:pt x="136547" y="3477268"/>
                  <a:pt x="75424" y="3473672"/>
                </a:cubicBezTo>
                <a:cubicBezTo>
                  <a:pt x="76863" y="3497407"/>
                  <a:pt x="78301" y="3520423"/>
                  <a:pt x="79739" y="3542720"/>
                </a:cubicBezTo>
                <a:cubicBezTo>
                  <a:pt x="96997" y="3542720"/>
                  <a:pt x="108502" y="3542720"/>
                  <a:pt x="122165" y="35427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9"/>
          <p:cNvSpPr/>
          <p:nvPr/>
        </p:nvSpPr>
        <p:spPr>
          <a:xfrm rot="-570569">
            <a:off x="8284726" y="378972"/>
            <a:ext cx="1124350" cy="2260143"/>
          </a:xfrm>
          <a:custGeom>
            <a:rect b="b" l="l" r="r" t="t"/>
            <a:pathLst>
              <a:path extrusionOk="0" h="4526061" w="2251573">
                <a:moveTo>
                  <a:pt x="1136424" y="4524343"/>
                </a:moveTo>
                <a:cubicBezTo>
                  <a:pt x="1071399" y="4521091"/>
                  <a:pt x="1007187" y="4522717"/>
                  <a:pt x="945413" y="4513776"/>
                </a:cubicBezTo>
                <a:cubicBezTo>
                  <a:pt x="847062" y="4499145"/>
                  <a:pt x="749524" y="4479638"/>
                  <a:pt x="652800" y="4456879"/>
                </a:cubicBezTo>
                <a:cubicBezTo>
                  <a:pt x="579646" y="4439810"/>
                  <a:pt x="508931" y="4413800"/>
                  <a:pt x="436591" y="4391854"/>
                </a:cubicBezTo>
                <a:cubicBezTo>
                  <a:pt x="426837" y="4388603"/>
                  <a:pt x="415458" y="4386977"/>
                  <a:pt x="407330" y="4381287"/>
                </a:cubicBezTo>
                <a:cubicBezTo>
                  <a:pt x="285408" y="4299193"/>
                  <a:pt x="157796" y="4226040"/>
                  <a:pt x="59445" y="4113871"/>
                </a:cubicBezTo>
                <a:cubicBezTo>
                  <a:pt x="14741" y="4063477"/>
                  <a:pt x="-1516" y="4013082"/>
                  <a:pt x="110" y="3948057"/>
                </a:cubicBezTo>
                <a:cubicBezTo>
                  <a:pt x="3361" y="3847268"/>
                  <a:pt x="18805" y="3749730"/>
                  <a:pt x="45627" y="3653818"/>
                </a:cubicBezTo>
                <a:cubicBezTo>
                  <a:pt x="52130" y="3630247"/>
                  <a:pt x="64322" y="3609114"/>
                  <a:pt x="70825" y="3585542"/>
                </a:cubicBezTo>
                <a:cubicBezTo>
                  <a:pt x="79766" y="3555468"/>
                  <a:pt x="85455" y="3524581"/>
                  <a:pt x="92771" y="3494507"/>
                </a:cubicBezTo>
                <a:cubicBezTo>
                  <a:pt x="101712" y="3457117"/>
                  <a:pt x="111465" y="3420541"/>
                  <a:pt x="120406" y="3383151"/>
                </a:cubicBezTo>
                <a:cubicBezTo>
                  <a:pt x="122845" y="3373398"/>
                  <a:pt x="125283" y="3362831"/>
                  <a:pt x="127722" y="3353077"/>
                </a:cubicBezTo>
                <a:cubicBezTo>
                  <a:pt x="147229" y="3275047"/>
                  <a:pt x="165924" y="3197017"/>
                  <a:pt x="185431" y="3118987"/>
                </a:cubicBezTo>
                <a:cubicBezTo>
                  <a:pt x="195185" y="3079972"/>
                  <a:pt x="201688" y="3040144"/>
                  <a:pt x="214693" y="3002754"/>
                </a:cubicBezTo>
                <a:cubicBezTo>
                  <a:pt x="246393" y="2910906"/>
                  <a:pt x="282156" y="2819871"/>
                  <a:pt x="314669" y="2728023"/>
                </a:cubicBezTo>
                <a:cubicBezTo>
                  <a:pt x="331738" y="2680880"/>
                  <a:pt x="342305" y="2631298"/>
                  <a:pt x="360187" y="2584155"/>
                </a:cubicBezTo>
                <a:cubicBezTo>
                  <a:pt x="380507" y="2529696"/>
                  <a:pt x="405704" y="2476051"/>
                  <a:pt x="428463" y="2422405"/>
                </a:cubicBezTo>
                <a:cubicBezTo>
                  <a:pt x="432527" y="2412651"/>
                  <a:pt x="439029" y="2403710"/>
                  <a:pt x="441468" y="2393956"/>
                </a:cubicBezTo>
                <a:cubicBezTo>
                  <a:pt x="468291" y="2282601"/>
                  <a:pt x="523562" y="2182625"/>
                  <a:pt x="568267" y="2077772"/>
                </a:cubicBezTo>
                <a:cubicBezTo>
                  <a:pt x="588587" y="2030628"/>
                  <a:pt x="615410" y="1986736"/>
                  <a:pt x="629228" y="1935529"/>
                </a:cubicBezTo>
                <a:cubicBezTo>
                  <a:pt x="648736" y="1865627"/>
                  <a:pt x="684499" y="1799789"/>
                  <a:pt x="712135" y="1731513"/>
                </a:cubicBezTo>
                <a:cubicBezTo>
                  <a:pt x="747086" y="1646167"/>
                  <a:pt x="782037" y="1560822"/>
                  <a:pt x="816988" y="1475476"/>
                </a:cubicBezTo>
                <a:cubicBezTo>
                  <a:pt x="832432" y="1438087"/>
                  <a:pt x="848688" y="1401510"/>
                  <a:pt x="864944" y="1364934"/>
                </a:cubicBezTo>
                <a:cubicBezTo>
                  <a:pt x="889329" y="1310475"/>
                  <a:pt x="911274" y="1255204"/>
                  <a:pt x="938097" y="1202371"/>
                </a:cubicBezTo>
                <a:cubicBezTo>
                  <a:pt x="955166" y="1169858"/>
                  <a:pt x="968171" y="1133282"/>
                  <a:pt x="1011251" y="1118651"/>
                </a:cubicBezTo>
                <a:cubicBezTo>
                  <a:pt x="1027507" y="1112961"/>
                  <a:pt x="1036448" y="1082887"/>
                  <a:pt x="1047827" y="1063380"/>
                </a:cubicBezTo>
                <a:cubicBezTo>
                  <a:pt x="1068960" y="1026803"/>
                  <a:pt x="1101473" y="1015423"/>
                  <a:pt x="1141301" y="1019488"/>
                </a:cubicBezTo>
                <a:cubicBezTo>
                  <a:pt x="1177877" y="1022739"/>
                  <a:pt x="1203888" y="1045498"/>
                  <a:pt x="1218518" y="1075572"/>
                </a:cubicBezTo>
                <a:cubicBezTo>
                  <a:pt x="1255908" y="1152789"/>
                  <a:pt x="1295736" y="1229194"/>
                  <a:pt x="1324184" y="1309662"/>
                </a:cubicBezTo>
                <a:cubicBezTo>
                  <a:pt x="1388396" y="1493358"/>
                  <a:pt x="1445293" y="1678680"/>
                  <a:pt x="1507880" y="1863189"/>
                </a:cubicBezTo>
                <a:cubicBezTo>
                  <a:pt x="1550959" y="1990801"/>
                  <a:pt x="1600541" y="2115974"/>
                  <a:pt x="1646058" y="2242773"/>
                </a:cubicBezTo>
                <a:cubicBezTo>
                  <a:pt x="1683448" y="2346000"/>
                  <a:pt x="1721650" y="2449228"/>
                  <a:pt x="1756601" y="2554081"/>
                </a:cubicBezTo>
                <a:cubicBezTo>
                  <a:pt x="1791552" y="2658121"/>
                  <a:pt x="1822439" y="2763787"/>
                  <a:pt x="1854952" y="2868640"/>
                </a:cubicBezTo>
                <a:cubicBezTo>
                  <a:pt x="1873646" y="2930414"/>
                  <a:pt x="1889903" y="2993000"/>
                  <a:pt x="1908597" y="3054774"/>
                </a:cubicBezTo>
                <a:cubicBezTo>
                  <a:pt x="1931356" y="3127928"/>
                  <a:pt x="1956553" y="3201081"/>
                  <a:pt x="1980938" y="3273421"/>
                </a:cubicBezTo>
                <a:cubicBezTo>
                  <a:pt x="2029707" y="3417289"/>
                  <a:pt x="2077663" y="3561158"/>
                  <a:pt x="2128057" y="3705026"/>
                </a:cubicBezTo>
                <a:cubicBezTo>
                  <a:pt x="2145126" y="3754607"/>
                  <a:pt x="2169511" y="3801750"/>
                  <a:pt x="2186580" y="3851332"/>
                </a:cubicBezTo>
                <a:cubicBezTo>
                  <a:pt x="2210151" y="3916357"/>
                  <a:pt x="2231285" y="3983008"/>
                  <a:pt x="2249979" y="4049659"/>
                </a:cubicBezTo>
                <a:cubicBezTo>
                  <a:pt x="2254043" y="4062664"/>
                  <a:pt x="2249979" y="4082984"/>
                  <a:pt x="2241851" y="4094364"/>
                </a:cubicBezTo>
                <a:cubicBezTo>
                  <a:pt x="2216654" y="4131753"/>
                  <a:pt x="2191457" y="4170768"/>
                  <a:pt x="2158131" y="4200843"/>
                </a:cubicBezTo>
                <a:cubicBezTo>
                  <a:pt x="2118304" y="4237419"/>
                  <a:pt x="2071973" y="4266680"/>
                  <a:pt x="2027268" y="4295942"/>
                </a:cubicBezTo>
                <a:cubicBezTo>
                  <a:pt x="1982563" y="4326016"/>
                  <a:pt x="1937859" y="4357716"/>
                  <a:pt x="1889090" y="4378849"/>
                </a:cubicBezTo>
                <a:cubicBezTo>
                  <a:pt x="1781798" y="4425179"/>
                  <a:pt x="1673694" y="4466633"/>
                  <a:pt x="1555836" y="4486140"/>
                </a:cubicBezTo>
                <a:cubicBezTo>
                  <a:pt x="1437978" y="4505648"/>
                  <a:pt x="1319307" y="4507273"/>
                  <a:pt x="1201449" y="4525155"/>
                </a:cubicBezTo>
                <a:cubicBezTo>
                  <a:pt x="1180316" y="4527594"/>
                  <a:pt x="1156744" y="4524343"/>
                  <a:pt x="1136424" y="4524343"/>
                </a:cubicBezTo>
                <a:close/>
                <a:moveTo>
                  <a:pt x="96835" y="4027713"/>
                </a:moveTo>
                <a:cubicBezTo>
                  <a:pt x="135850" y="4061038"/>
                  <a:pt x="173239" y="4097615"/>
                  <a:pt x="215506" y="4127689"/>
                </a:cubicBezTo>
                <a:cubicBezTo>
                  <a:pt x="257772" y="4158576"/>
                  <a:pt x="307354" y="4179709"/>
                  <a:pt x="347181" y="4213035"/>
                </a:cubicBezTo>
                <a:cubicBezTo>
                  <a:pt x="386197" y="4245547"/>
                  <a:pt x="431714" y="4264242"/>
                  <a:pt x="477232" y="4279685"/>
                </a:cubicBezTo>
                <a:cubicBezTo>
                  <a:pt x="561764" y="4308134"/>
                  <a:pt x="648736" y="4330080"/>
                  <a:pt x="734894" y="4352839"/>
                </a:cubicBezTo>
                <a:cubicBezTo>
                  <a:pt x="783663" y="4365844"/>
                  <a:pt x="833244" y="4379662"/>
                  <a:pt x="882826" y="4386977"/>
                </a:cubicBezTo>
                <a:cubicBezTo>
                  <a:pt x="972236" y="4399982"/>
                  <a:pt x="1062458" y="4412174"/>
                  <a:pt x="1154306" y="4408110"/>
                </a:cubicBezTo>
                <a:cubicBezTo>
                  <a:pt x="1216893" y="4404859"/>
                  <a:pt x="1281105" y="4412174"/>
                  <a:pt x="1342879" y="4404046"/>
                </a:cubicBezTo>
                <a:cubicBezTo>
                  <a:pt x="1453422" y="4390228"/>
                  <a:pt x="1563964" y="4374785"/>
                  <a:pt x="1670443" y="4338208"/>
                </a:cubicBezTo>
                <a:cubicBezTo>
                  <a:pt x="1787488" y="4298380"/>
                  <a:pt x="1903720" y="4259365"/>
                  <a:pt x="2004509" y="4184586"/>
                </a:cubicBezTo>
                <a:cubicBezTo>
                  <a:pt x="2050027" y="4150448"/>
                  <a:pt x="2096357" y="4117935"/>
                  <a:pt x="2140249" y="4086235"/>
                </a:cubicBezTo>
                <a:cubicBezTo>
                  <a:pt x="2118304" y="4022023"/>
                  <a:pt x="2099609" y="3964313"/>
                  <a:pt x="2079288" y="3906604"/>
                </a:cubicBezTo>
                <a:cubicBezTo>
                  <a:pt x="2050027" y="3826135"/>
                  <a:pt x="2017514" y="3746479"/>
                  <a:pt x="1989879" y="3666011"/>
                </a:cubicBezTo>
                <a:cubicBezTo>
                  <a:pt x="1971184" y="3611552"/>
                  <a:pt x="1958992" y="3554655"/>
                  <a:pt x="1943548" y="3499384"/>
                </a:cubicBezTo>
                <a:cubicBezTo>
                  <a:pt x="1920790" y="3420541"/>
                  <a:pt x="1897218" y="3342510"/>
                  <a:pt x="1872834" y="3264481"/>
                </a:cubicBezTo>
                <a:cubicBezTo>
                  <a:pt x="1861454" y="3228716"/>
                  <a:pt x="1848449" y="3193766"/>
                  <a:pt x="1833006" y="3149874"/>
                </a:cubicBezTo>
                <a:cubicBezTo>
                  <a:pt x="1808621" y="3192953"/>
                  <a:pt x="1789114" y="3226278"/>
                  <a:pt x="1771232" y="3259604"/>
                </a:cubicBezTo>
                <a:cubicBezTo>
                  <a:pt x="1728153" y="3337634"/>
                  <a:pt x="1665566" y="3390467"/>
                  <a:pt x="1576156" y="3401033"/>
                </a:cubicBezTo>
                <a:cubicBezTo>
                  <a:pt x="1537954" y="3405910"/>
                  <a:pt x="1497313" y="3397782"/>
                  <a:pt x="1455860" y="3396156"/>
                </a:cubicBezTo>
                <a:cubicBezTo>
                  <a:pt x="1407904" y="3483940"/>
                  <a:pt x="1345317" y="3564409"/>
                  <a:pt x="1267287" y="3633498"/>
                </a:cubicBezTo>
                <a:cubicBezTo>
                  <a:pt x="1175439" y="3714780"/>
                  <a:pt x="1034009" y="3726159"/>
                  <a:pt x="930782" y="3658695"/>
                </a:cubicBezTo>
                <a:cubicBezTo>
                  <a:pt x="918590" y="3650567"/>
                  <a:pt x="905585" y="3642439"/>
                  <a:pt x="890954" y="3632685"/>
                </a:cubicBezTo>
                <a:cubicBezTo>
                  <a:pt x="842185" y="3723721"/>
                  <a:pt x="777973" y="3791184"/>
                  <a:pt x="688563" y="3835889"/>
                </a:cubicBezTo>
                <a:cubicBezTo>
                  <a:pt x="626790" y="3866776"/>
                  <a:pt x="566641" y="3878155"/>
                  <a:pt x="501616" y="3858647"/>
                </a:cubicBezTo>
                <a:cubicBezTo>
                  <a:pt x="469104" y="3848894"/>
                  <a:pt x="439029" y="3829386"/>
                  <a:pt x="409768" y="3814756"/>
                </a:cubicBezTo>
                <a:cubicBezTo>
                  <a:pt x="375630" y="3842391"/>
                  <a:pt x="343117" y="3870840"/>
                  <a:pt x="308166" y="3897663"/>
                </a:cubicBezTo>
                <a:cubicBezTo>
                  <a:pt x="281344" y="3917983"/>
                  <a:pt x="251269" y="3932614"/>
                  <a:pt x="215506" y="3926111"/>
                </a:cubicBezTo>
                <a:cubicBezTo>
                  <a:pt x="187057" y="3921234"/>
                  <a:pt x="158609" y="3916357"/>
                  <a:pt x="124470" y="3910668"/>
                </a:cubicBezTo>
                <a:cubicBezTo>
                  <a:pt x="116342" y="3946432"/>
                  <a:pt x="107401" y="3983008"/>
                  <a:pt x="96835" y="4027713"/>
                </a:cubicBezTo>
                <a:close/>
                <a:moveTo>
                  <a:pt x="447158" y="3752982"/>
                </a:moveTo>
                <a:cubicBezTo>
                  <a:pt x="516247" y="3797686"/>
                  <a:pt x="599154" y="3791184"/>
                  <a:pt x="660928" y="3748918"/>
                </a:cubicBezTo>
                <a:cubicBezTo>
                  <a:pt x="725953" y="3705026"/>
                  <a:pt x="764968" y="3642439"/>
                  <a:pt x="808047" y="3579852"/>
                </a:cubicBezTo>
                <a:cubicBezTo>
                  <a:pt x="830806" y="3546527"/>
                  <a:pt x="830806" y="3517266"/>
                  <a:pt x="812924" y="3483127"/>
                </a:cubicBezTo>
                <a:cubicBezTo>
                  <a:pt x="801545" y="3461994"/>
                  <a:pt x="791791" y="3438423"/>
                  <a:pt x="788540" y="3414851"/>
                </a:cubicBezTo>
                <a:cubicBezTo>
                  <a:pt x="772283" y="3318939"/>
                  <a:pt x="774722" y="3223027"/>
                  <a:pt x="795042" y="3127928"/>
                </a:cubicBezTo>
                <a:cubicBezTo>
                  <a:pt x="808860" y="3059651"/>
                  <a:pt x="834870" y="2997064"/>
                  <a:pt x="877949" y="2942606"/>
                </a:cubicBezTo>
                <a:cubicBezTo>
                  <a:pt x="906398" y="2906842"/>
                  <a:pt x="942161" y="2879206"/>
                  <a:pt x="990930" y="2893837"/>
                </a:cubicBezTo>
                <a:cubicBezTo>
                  <a:pt x="1036448" y="2907655"/>
                  <a:pt x="1066522" y="2940980"/>
                  <a:pt x="1068960" y="2988936"/>
                </a:cubicBezTo>
                <a:cubicBezTo>
                  <a:pt x="1070586" y="3027952"/>
                  <a:pt x="1066522" y="3069405"/>
                  <a:pt x="1056768" y="3107607"/>
                </a:cubicBezTo>
                <a:cubicBezTo>
                  <a:pt x="1023443" y="3243347"/>
                  <a:pt x="995807" y="3380713"/>
                  <a:pt x="942974" y="3511576"/>
                </a:cubicBezTo>
                <a:cubicBezTo>
                  <a:pt x="938910" y="3522142"/>
                  <a:pt x="937285" y="3536773"/>
                  <a:pt x="941349" y="3546527"/>
                </a:cubicBezTo>
                <a:cubicBezTo>
                  <a:pt x="960043" y="3591232"/>
                  <a:pt x="1033197" y="3622119"/>
                  <a:pt x="1080340" y="3605862"/>
                </a:cubicBezTo>
                <a:cubicBezTo>
                  <a:pt x="1185193" y="3570098"/>
                  <a:pt x="1265661" y="3503448"/>
                  <a:pt x="1325810" y="3410787"/>
                </a:cubicBezTo>
                <a:cubicBezTo>
                  <a:pt x="1360761" y="3357141"/>
                  <a:pt x="1396525" y="3305934"/>
                  <a:pt x="1339628" y="3244973"/>
                </a:cubicBezTo>
                <a:cubicBezTo>
                  <a:pt x="1337189" y="3242534"/>
                  <a:pt x="1338002" y="3238470"/>
                  <a:pt x="1337189" y="3235219"/>
                </a:cubicBezTo>
                <a:cubicBezTo>
                  <a:pt x="1315243" y="3167755"/>
                  <a:pt x="1301425" y="3099479"/>
                  <a:pt x="1311992" y="3028764"/>
                </a:cubicBezTo>
                <a:cubicBezTo>
                  <a:pt x="1322558" y="2955611"/>
                  <a:pt x="1339628" y="2884083"/>
                  <a:pt x="1391648" y="2827186"/>
                </a:cubicBezTo>
                <a:cubicBezTo>
                  <a:pt x="1403840" y="2814181"/>
                  <a:pt x="1420909" y="2800364"/>
                  <a:pt x="1437978" y="2797112"/>
                </a:cubicBezTo>
                <a:cubicBezTo>
                  <a:pt x="1496501" y="2784920"/>
                  <a:pt x="1558274" y="2823935"/>
                  <a:pt x="1568841" y="2882458"/>
                </a:cubicBezTo>
                <a:cubicBezTo>
                  <a:pt x="1576969" y="2924724"/>
                  <a:pt x="1580220" y="2970242"/>
                  <a:pt x="1576156" y="3013321"/>
                </a:cubicBezTo>
                <a:cubicBezTo>
                  <a:pt x="1567215" y="3112484"/>
                  <a:pt x="1539580" y="3207584"/>
                  <a:pt x="1499752" y="3299431"/>
                </a:cubicBezTo>
                <a:cubicBezTo>
                  <a:pt x="1541205" y="3315688"/>
                  <a:pt x="1540393" y="3314062"/>
                  <a:pt x="1569654" y="3309998"/>
                </a:cubicBezTo>
                <a:cubicBezTo>
                  <a:pt x="1624112" y="3301870"/>
                  <a:pt x="1662315" y="3268545"/>
                  <a:pt x="1694014" y="3229529"/>
                </a:cubicBezTo>
                <a:cubicBezTo>
                  <a:pt x="1730591" y="3183199"/>
                  <a:pt x="1760665" y="3131179"/>
                  <a:pt x="1791552" y="3079972"/>
                </a:cubicBezTo>
                <a:cubicBezTo>
                  <a:pt x="1804557" y="3058838"/>
                  <a:pt x="1806183" y="3036080"/>
                  <a:pt x="1796429" y="3010070"/>
                </a:cubicBezTo>
                <a:cubicBezTo>
                  <a:pt x="1772045" y="2945044"/>
                  <a:pt x="1752537" y="2877581"/>
                  <a:pt x="1731404" y="2810930"/>
                </a:cubicBezTo>
                <a:cubicBezTo>
                  <a:pt x="1703768" y="2724772"/>
                  <a:pt x="1676945" y="2638614"/>
                  <a:pt x="1647684" y="2552455"/>
                </a:cubicBezTo>
                <a:cubicBezTo>
                  <a:pt x="1605418" y="2427282"/>
                  <a:pt x="1561526" y="2302108"/>
                  <a:pt x="1516821" y="2176935"/>
                </a:cubicBezTo>
                <a:cubicBezTo>
                  <a:pt x="1507880" y="2150925"/>
                  <a:pt x="1495688" y="2125728"/>
                  <a:pt x="1482683" y="2094841"/>
                </a:cubicBezTo>
                <a:cubicBezTo>
                  <a:pt x="1422535" y="2157428"/>
                  <a:pt x="1352633" y="2180186"/>
                  <a:pt x="1275415" y="2177748"/>
                </a:cubicBezTo>
                <a:cubicBezTo>
                  <a:pt x="1255908" y="2217576"/>
                  <a:pt x="1237213" y="2254965"/>
                  <a:pt x="1220144" y="2292355"/>
                </a:cubicBezTo>
                <a:cubicBezTo>
                  <a:pt x="1189257" y="2358193"/>
                  <a:pt x="1145365" y="2415090"/>
                  <a:pt x="1092532" y="2464671"/>
                </a:cubicBezTo>
                <a:cubicBezTo>
                  <a:pt x="1034822" y="2519130"/>
                  <a:pt x="968171" y="2549204"/>
                  <a:pt x="886077" y="2523194"/>
                </a:cubicBezTo>
                <a:cubicBezTo>
                  <a:pt x="876323" y="2519943"/>
                  <a:pt x="865757" y="2519130"/>
                  <a:pt x="856003" y="2516691"/>
                </a:cubicBezTo>
                <a:cubicBezTo>
                  <a:pt x="858442" y="2520756"/>
                  <a:pt x="861693" y="2524007"/>
                  <a:pt x="864131" y="2528071"/>
                </a:cubicBezTo>
                <a:cubicBezTo>
                  <a:pt x="824303" y="2562209"/>
                  <a:pt x="785288" y="2597160"/>
                  <a:pt x="744648" y="2630485"/>
                </a:cubicBezTo>
                <a:cubicBezTo>
                  <a:pt x="669869" y="2691447"/>
                  <a:pt x="590213" y="2740215"/>
                  <a:pt x="487798" y="2728836"/>
                </a:cubicBezTo>
                <a:cubicBezTo>
                  <a:pt x="464227" y="2726397"/>
                  <a:pt x="450409" y="2736151"/>
                  <a:pt x="442281" y="2754846"/>
                </a:cubicBezTo>
                <a:cubicBezTo>
                  <a:pt x="434965" y="2770289"/>
                  <a:pt x="430089" y="2787358"/>
                  <a:pt x="425212" y="2804428"/>
                </a:cubicBezTo>
                <a:cubicBezTo>
                  <a:pt x="407330" y="2867827"/>
                  <a:pt x="391886" y="2932039"/>
                  <a:pt x="373192" y="2995439"/>
                </a:cubicBezTo>
                <a:cubicBezTo>
                  <a:pt x="351246" y="3070218"/>
                  <a:pt x="323610" y="3143371"/>
                  <a:pt x="306541" y="3219776"/>
                </a:cubicBezTo>
                <a:cubicBezTo>
                  <a:pt x="287033" y="3305934"/>
                  <a:pt x="261836" y="3391279"/>
                  <a:pt x="238264" y="3476625"/>
                </a:cubicBezTo>
                <a:cubicBezTo>
                  <a:pt x="226072" y="3520517"/>
                  <a:pt x="207377" y="3562783"/>
                  <a:pt x="200875" y="3606675"/>
                </a:cubicBezTo>
                <a:cubicBezTo>
                  <a:pt x="191121" y="3667636"/>
                  <a:pt x="176491" y="3726159"/>
                  <a:pt x="156983" y="3783869"/>
                </a:cubicBezTo>
                <a:cubicBezTo>
                  <a:pt x="150480" y="3802563"/>
                  <a:pt x="151293" y="3822884"/>
                  <a:pt x="148855" y="3844830"/>
                </a:cubicBezTo>
                <a:cubicBezTo>
                  <a:pt x="243141" y="3842391"/>
                  <a:pt x="284595" y="3775741"/>
                  <a:pt x="333364" y="3719656"/>
                </a:cubicBezTo>
                <a:cubicBezTo>
                  <a:pt x="337428" y="3714780"/>
                  <a:pt x="334176" y="3702587"/>
                  <a:pt x="332551" y="3694459"/>
                </a:cubicBezTo>
                <a:cubicBezTo>
                  <a:pt x="318733" y="3637562"/>
                  <a:pt x="321984" y="3579852"/>
                  <a:pt x="329300" y="3522142"/>
                </a:cubicBezTo>
                <a:cubicBezTo>
                  <a:pt x="337428" y="3458743"/>
                  <a:pt x="354497" y="3398595"/>
                  <a:pt x="404891" y="3353890"/>
                </a:cubicBezTo>
                <a:cubicBezTo>
                  <a:pt x="450409" y="3314062"/>
                  <a:pt x="497552" y="3319752"/>
                  <a:pt x="535754" y="3366895"/>
                </a:cubicBezTo>
                <a:cubicBezTo>
                  <a:pt x="569080" y="3407536"/>
                  <a:pt x="565016" y="3452240"/>
                  <a:pt x="553636" y="3496945"/>
                </a:cubicBezTo>
                <a:cubicBezTo>
                  <a:pt x="530065" y="3587980"/>
                  <a:pt x="498365" y="3672513"/>
                  <a:pt x="447158" y="3752982"/>
                </a:cubicBezTo>
                <a:close/>
                <a:moveTo>
                  <a:pt x="494301" y="2655682"/>
                </a:moveTo>
                <a:cubicBezTo>
                  <a:pt x="513808" y="2650806"/>
                  <a:pt x="529252" y="2649993"/>
                  <a:pt x="543070" y="2644303"/>
                </a:cubicBezTo>
                <a:cubicBezTo>
                  <a:pt x="632479" y="2603662"/>
                  <a:pt x="701568" y="2537824"/>
                  <a:pt x="764155" y="2463859"/>
                </a:cubicBezTo>
                <a:cubicBezTo>
                  <a:pt x="777160" y="2448415"/>
                  <a:pt x="771470" y="2432159"/>
                  <a:pt x="767406" y="2414277"/>
                </a:cubicBezTo>
                <a:cubicBezTo>
                  <a:pt x="759278" y="2375262"/>
                  <a:pt x="752776" y="2335434"/>
                  <a:pt x="751150" y="2295606"/>
                </a:cubicBezTo>
                <a:cubicBezTo>
                  <a:pt x="750337" y="2264719"/>
                  <a:pt x="759278" y="2233019"/>
                  <a:pt x="760904" y="2202132"/>
                </a:cubicBezTo>
                <a:cubicBezTo>
                  <a:pt x="763342" y="2141171"/>
                  <a:pt x="786914" y="2090777"/>
                  <a:pt x="827555" y="2046072"/>
                </a:cubicBezTo>
                <a:cubicBezTo>
                  <a:pt x="853565" y="2016811"/>
                  <a:pt x="881200" y="2011121"/>
                  <a:pt x="916964" y="2028190"/>
                </a:cubicBezTo>
                <a:cubicBezTo>
                  <a:pt x="972236" y="2053387"/>
                  <a:pt x="997433" y="2104595"/>
                  <a:pt x="986866" y="2177748"/>
                </a:cubicBezTo>
                <a:cubicBezTo>
                  <a:pt x="975487" y="2257404"/>
                  <a:pt x="962482" y="2337059"/>
                  <a:pt x="923467" y="2409400"/>
                </a:cubicBezTo>
                <a:cubicBezTo>
                  <a:pt x="916964" y="2420779"/>
                  <a:pt x="912900" y="2432971"/>
                  <a:pt x="906398" y="2448415"/>
                </a:cubicBezTo>
                <a:cubicBezTo>
                  <a:pt x="949477" y="2450853"/>
                  <a:pt x="978738" y="2430533"/>
                  <a:pt x="1005561" y="2409400"/>
                </a:cubicBezTo>
                <a:cubicBezTo>
                  <a:pt x="1094158" y="2337872"/>
                  <a:pt x="1147803" y="2242773"/>
                  <a:pt x="1185193" y="2137920"/>
                </a:cubicBezTo>
                <a:cubicBezTo>
                  <a:pt x="1189257" y="2127353"/>
                  <a:pt x="1185193" y="2109472"/>
                  <a:pt x="1178690" y="2099718"/>
                </a:cubicBezTo>
                <a:cubicBezTo>
                  <a:pt x="1129109" y="2023313"/>
                  <a:pt x="1136424" y="1938780"/>
                  <a:pt x="1141301" y="1855061"/>
                </a:cubicBezTo>
                <a:cubicBezTo>
                  <a:pt x="1142927" y="1826612"/>
                  <a:pt x="1158370" y="1798164"/>
                  <a:pt x="1172188" y="1772154"/>
                </a:cubicBezTo>
                <a:cubicBezTo>
                  <a:pt x="1192508" y="1735577"/>
                  <a:pt x="1250218" y="1724197"/>
                  <a:pt x="1276228" y="1755897"/>
                </a:cubicBezTo>
                <a:cubicBezTo>
                  <a:pt x="1297361" y="1781907"/>
                  <a:pt x="1319307" y="1816858"/>
                  <a:pt x="1320120" y="1848558"/>
                </a:cubicBezTo>
                <a:cubicBezTo>
                  <a:pt x="1322558" y="1914396"/>
                  <a:pt x="1311179" y="1980234"/>
                  <a:pt x="1304677" y="2046885"/>
                </a:cubicBezTo>
                <a:cubicBezTo>
                  <a:pt x="1303051" y="2065579"/>
                  <a:pt x="1298987" y="2083461"/>
                  <a:pt x="1295736" y="2106220"/>
                </a:cubicBezTo>
                <a:cubicBezTo>
                  <a:pt x="1368076" y="2102969"/>
                  <a:pt x="1417658" y="2072895"/>
                  <a:pt x="1456673" y="2029816"/>
                </a:cubicBezTo>
                <a:cubicBezTo>
                  <a:pt x="1357509" y="1706316"/>
                  <a:pt x="1260785" y="1389318"/>
                  <a:pt x="1163247" y="1073133"/>
                </a:cubicBezTo>
                <a:cubicBezTo>
                  <a:pt x="1133986" y="1072321"/>
                  <a:pt x="1114478" y="1084513"/>
                  <a:pt x="1102286" y="1104833"/>
                </a:cubicBezTo>
                <a:cubicBezTo>
                  <a:pt x="1073837" y="1150351"/>
                  <a:pt x="1046202" y="1196681"/>
                  <a:pt x="1022630" y="1245450"/>
                </a:cubicBezTo>
                <a:cubicBezTo>
                  <a:pt x="1000684" y="1292593"/>
                  <a:pt x="984428" y="1342988"/>
                  <a:pt x="966546" y="1391757"/>
                </a:cubicBezTo>
                <a:cubicBezTo>
                  <a:pt x="913713" y="1537250"/>
                  <a:pt x="862506" y="1684370"/>
                  <a:pt x="806421" y="1829051"/>
                </a:cubicBezTo>
                <a:cubicBezTo>
                  <a:pt x="777973" y="1903017"/>
                  <a:pt x="754401" y="1979421"/>
                  <a:pt x="717825" y="2051762"/>
                </a:cubicBezTo>
                <a:cubicBezTo>
                  <a:pt x="679622" y="2127353"/>
                  <a:pt x="651987" y="2208635"/>
                  <a:pt x="624351" y="2289104"/>
                </a:cubicBezTo>
                <a:cubicBezTo>
                  <a:pt x="596715" y="2369572"/>
                  <a:pt x="541444" y="2439474"/>
                  <a:pt x="533316" y="2527258"/>
                </a:cubicBezTo>
                <a:cubicBezTo>
                  <a:pt x="532503" y="2533760"/>
                  <a:pt x="529252" y="2541076"/>
                  <a:pt x="525188" y="2545953"/>
                </a:cubicBezTo>
                <a:cubicBezTo>
                  <a:pt x="499991" y="2574401"/>
                  <a:pt x="498365" y="2609352"/>
                  <a:pt x="494301" y="2655682"/>
                </a:cubicBezTo>
                <a:close/>
                <a:moveTo>
                  <a:pt x="886077" y="3405097"/>
                </a:moveTo>
                <a:cubicBezTo>
                  <a:pt x="893393" y="3394531"/>
                  <a:pt x="897457" y="3391279"/>
                  <a:pt x="899082" y="3386403"/>
                </a:cubicBezTo>
                <a:cubicBezTo>
                  <a:pt x="933220" y="3270983"/>
                  <a:pt x="968171" y="3156376"/>
                  <a:pt x="999871" y="3040144"/>
                </a:cubicBezTo>
                <a:cubicBezTo>
                  <a:pt x="1006374" y="3014946"/>
                  <a:pt x="1000684" y="2986498"/>
                  <a:pt x="1000684" y="2947483"/>
                </a:cubicBezTo>
                <a:cubicBezTo>
                  <a:pt x="979551" y="2961301"/>
                  <a:pt x="961669" y="2966990"/>
                  <a:pt x="952728" y="2979183"/>
                </a:cubicBezTo>
                <a:cubicBezTo>
                  <a:pt x="936472" y="3001129"/>
                  <a:pt x="921841" y="3026326"/>
                  <a:pt x="912087" y="3051523"/>
                </a:cubicBezTo>
                <a:cubicBezTo>
                  <a:pt x="873072" y="3151499"/>
                  <a:pt x="868195" y="3255540"/>
                  <a:pt x="875511" y="3361205"/>
                </a:cubicBezTo>
                <a:cubicBezTo>
                  <a:pt x="876323" y="3374210"/>
                  <a:pt x="881200" y="3387215"/>
                  <a:pt x="886077" y="3405097"/>
                </a:cubicBezTo>
                <a:close/>
                <a:moveTo>
                  <a:pt x="1428224" y="3222214"/>
                </a:moveTo>
                <a:cubicBezTo>
                  <a:pt x="1482683" y="3112484"/>
                  <a:pt x="1510319" y="3003567"/>
                  <a:pt x="1495688" y="2880019"/>
                </a:cubicBezTo>
                <a:cubicBezTo>
                  <a:pt x="1411155" y="2937729"/>
                  <a:pt x="1373766" y="3131179"/>
                  <a:pt x="1428224" y="3222214"/>
                </a:cubicBezTo>
                <a:close/>
                <a:moveTo>
                  <a:pt x="902334" y="2098905"/>
                </a:moveTo>
                <a:cubicBezTo>
                  <a:pt x="870634" y="2101343"/>
                  <a:pt x="868195" y="2125728"/>
                  <a:pt x="860880" y="2143610"/>
                </a:cubicBezTo>
                <a:cubicBezTo>
                  <a:pt x="836496" y="2201319"/>
                  <a:pt x="827555" y="2261468"/>
                  <a:pt x="841372" y="2330557"/>
                </a:cubicBezTo>
                <a:cubicBezTo>
                  <a:pt x="882013" y="2250901"/>
                  <a:pt x="895018" y="2201319"/>
                  <a:pt x="902334" y="2098905"/>
                </a:cubicBezTo>
                <a:close/>
                <a:moveTo>
                  <a:pt x="406517" y="3587980"/>
                </a:moveTo>
                <a:cubicBezTo>
                  <a:pt x="453660" y="3509137"/>
                  <a:pt x="469916" y="3456304"/>
                  <a:pt x="461788" y="3414038"/>
                </a:cubicBezTo>
                <a:cubicBezTo>
                  <a:pt x="421960" y="3454679"/>
                  <a:pt x="400014" y="3524581"/>
                  <a:pt x="406517" y="3587980"/>
                </a:cubicBezTo>
                <a:close/>
                <a:moveTo>
                  <a:pt x="1235587" y="1836366"/>
                </a:moveTo>
                <a:cubicBezTo>
                  <a:pt x="1220144" y="1885135"/>
                  <a:pt x="1209577" y="1933091"/>
                  <a:pt x="1220144" y="1983485"/>
                </a:cubicBezTo>
                <a:cubicBezTo>
                  <a:pt x="1238026" y="1935529"/>
                  <a:pt x="1249405" y="1886760"/>
                  <a:pt x="1235587" y="1836366"/>
                </a:cubicBezTo>
                <a:close/>
                <a:moveTo>
                  <a:pt x="1038886" y="522045"/>
                </a:moveTo>
                <a:cubicBezTo>
                  <a:pt x="1065709" y="452956"/>
                  <a:pt x="1092532" y="386305"/>
                  <a:pt x="1117729" y="319655"/>
                </a:cubicBezTo>
                <a:cubicBezTo>
                  <a:pt x="1154306" y="221304"/>
                  <a:pt x="1205513" y="132707"/>
                  <a:pt x="1285169" y="63618"/>
                </a:cubicBezTo>
                <a:cubicBezTo>
                  <a:pt x="1309553" y="41672"/>
                  <a:pt x="1338002" y="22977"/>
                  <a:pt x="1368076" y="9159"/>
                </a:cubicBezTo>
                <a:cubicBezTo>
                  <a:pt x="1423347" y="-16851"/>
                  <a:pt x="1496501" y="14849"/>
                  <a:pt x="1526575" y="74997"/>
                </a:cubicBezTo>
                <a:cubicBezTo>
                  <a:pt x="1546895" y="114825"/>
                  <a:pt x="1552585" y="157904"/>
                  <a:pt x="1554210" y="202609"/>
                </a:cubicBezTo>
                <a:cubicBezTo>
                  <a:pt x="1555023" y="218053"/>
                  <a:pt x="1557462" y="232683"/>
                  <a:pt x="1559087" y="250565"/>
                </a:cubicBezTo>
                <a:cubicBezTo>
                  <a:pt x="1594038" y="233496"/>
                  <a:pt x="1622487" y="217240"/>
                  <a:pt x="1652561" y="204235"/>
                </a:cubicBezTo>
                <a:cubicBezTo>
                  <a:pt x="1714335" y="177412"/>
                  <a:pt x="1777734" y="174161"/>
                  <a:pt x="1841947" y="196107"/>
                </a:cubicBezTo>
                <a:cubicBezTo>
                  <a:pt x="1903720" y="217240"/>
                  <a:pt x="1930543" y="257881"/>
                  <a:pt x="1927292" y="323719"/>
                </a:cubicBezTo>
                <a:cubicBezTo>
                  <a:pt x="1923228" y="418818"/>
                  <a:pt x="1889903" y="503351"/>
                  <a:pt x="1841947" y="584632"/>
                </a:cubicBezTo>
                <a:cubicBezTo>
                  <a:pt x="1791552" y="670790"/>
                  <a:pt x="1715960" y="733377"/>
                  <a:pt x="1648497" y="804092"/>
                </a:cubicBezTo>
                <a:cubicBezTo>
                  <a:pt x="1593226" y="861802"/>
                  <a:pt x="1527388" y="905694"/>
                  <a:pt x="1456673" y="940645"/>
                </a:cubicBezTo>
                <a:cubicBezTo>
                  <a:pt x="1416845" y="960152"/>
                  <a:pt x="1369702" y="965842"/>
                  <a:pt x="1324997" y="973970"/>
                </a:cubicBezTo>
                <a:cubicBezTo>
                  <a:pt x="1312805" y="976408"/>
                  <a:pt x="1294110" y="966655"/>
                  <a:pt x="1284356" y="957714"/>
                </a:cubicBezTo>
                <a:cubicBezTo>
                  <a:pt x="1266474" y="941457"/>
                  <a:pt x="1272164" y="920324"/>
                  <a:pt x="1295736" y="913822"/>
                </a:cubicBezTo>
                <a:cubicBezTo>
                  <a:pt x="1407091" y="882935"/>
                  <a:pt x="1493249" y="810594"/>
                  <a:pt x="1576969" y="736628"/>
                </a:cubicBezTo>
                <a:cubicBezTo>
                  <a:pt x="1643620" y="678106"/>
                  <a:pt x="1704581" y="613080"/>
                  <a:pt x="1766355" y="548055"/>
                </a:cubicBezTo>
                <a:cubicBezTo>
                  <a:pt x="1811060" y="500912"/>
                  <a:pt x="1828942" y="439951"/>
                  <a:pt x="1849262" y="380616"/>
                </a:cubicBezTo>
                <a:cubicBezTo>
                  <a:pt x="1857390" y="357857"/>
                  <a:pt x="1863080" y="333472"/>
                  <a:pt x="1866331" y="309088"/>
                </a:cubicBezTo>
                <a:cubicBezTo>
                  <a:pt x="1871208" y="273324"/>
                  <a:pt x="1860641" y="260319"/>
                  <a:pt x="1825690" y="255442"/>
                </a:cubicBezTo>
                <a:cubicBezTo>
                  <a:pt x="1768793" y="247314"/>
                  <a:pt x="1715148" y="256255"/>
                  <a:pt x="1663128" y="282265"/>
                </a:cubicBezTo>
                <a:cubicBezTo>
                  <a:pt x="1583472" y="321280"/>
                  <a:pt x="1540393" y="381428"/>
                  <a:pt x="1524949" y="470025"/>
                </a:cubicBezTo>
                <a:cubicBezTo>
                  <a:pt x="1505442" y="579755"/>
                  <a:pt x="1451796" y="674042"/>
                  <a:pt x="1359948" y="742318"/>
                </a:cubicBezTo>
                <a:cubicBezTo>
                  <a:pt x="1321746" y="770766"/>
                  <a:pt x="1287607" y="774830"/>
                  <a:pt x="1258346" y="754510"/>
                </a:cubicBezTo>
                <a:cubicBezTo>
                  <a:pt x="1226646" y="732564"/>
                  <a:pt x="1217705" y="700052"/>
                  <a:pt x="1231523" y="651283"/>
                </a:cubicBezTo>
                <a:cubicBezTo>
                  <a:pt x="1250218" y="587883"/>
                  <a:pt x="1284356" y="532612"/>
                  <a:pt x="1326622" y="483843"/>
                </a:cubicBezTo>
                <a:cubicBezTo>
                  <a:pt x="1370515" y="434261"/>
                  <a:pt x="1418470" y="387931"/>
                  <a:pt x="1463988" y="339162"/>
                </a:cubicBezTo>
                <a:cubicBezTo>
                  <a:pt x="1476180" y="325344"/>
                  <a:pt x="1490811" y="307462"/>
                  <a:pt x="1492437" y="291206"/>
                </a:cubicBezTo>
                <a:cubicBezTo>
                  <a:pt x="1498126" y="233496"/>
                  <a:pt x="1503003" y="175786"/>
                  <a:pt x="1486747" y="118889"/>
                </a:cubicBezTo>
                <a:cubicBezTo>
                  <a:pt x="1475367" y="80687"/>
                  <a:pt x="1463175" y="70121"/>
                  <a:pt x="1426599" y="79062"/>
                </a:cubicBezTo>
                <a:cubicBezTo>
                  <a:pt x="1402214" y="84751"/>
                  <a:pt x="1377017" y="96131"/>
                  <a:pt x="1356697" y="111574"/>
                </a:cubicBezTo>
                <a:cubicBezTo>
                  <a:pt x="1294923" y="160343"/>
                  <a:pt x="1253469" y="226181"/>
                  <a:pt x="1222582" y="296896"/>
                </a:cubicBezTo>
                <a:cubicBezTo>
                  <a:pt x="1183567" y="387931"/>
                  <a:pt x="1151867" y="483030"/>
                  <a:pt x="1116916" y="576504"/>
                </a:cubicBezTo>
                <a:cubicBezTo>
                  <a:pt x="1109601" y="596824"/>
                  <a:pt x="1112852" y="613893"/>
                  <a:pt x="1125045" y="630962"/>
                </a:cubicBezTo>
                <a:cubicBezTo>
                  <a:pt x="1175439" y="700052"/>
                  <a:pt x="1186006" y="779707"/>
                  <a:pt x="1177877" y="860989"/>
                </a:cubicBezTo>
                <a:cubicBezTo>
                  <a:pt x="1174626" y="894314"/>
                  <a:pt x="1159996" y="929265"/>
                  <a:pt x="1142114" y="957714"/>
                </a:cubicBezTo>
                <a:cubicBezTo>
                  <a:pt x="1114478" y="1001606"/>
                  <a:pt x="1093345" y="1006483"/>
                  <a:pt x="1039699" y="974783"/>
                </a:cubicBezTo>
                <a:cubicBezTo>
                  <a:pt x="1003935" y="952837"/>
                  <a:pt x="985241" y="917886"/>
                  <a:pt x="981989" y="873994"/>
                </a:cubicBezTo>
                <a:cubicBezTo>
                  <a:pt x="975487" y="785397"/>
                  <a:pt x="988492" y="699239"/>
                  <a:pt x="1018566" y="616332"/>
                </a:cubicBezTo>
                <a:cubicBezTo>
                  <a:pt x="1020192" y="611455"/>
                  <a:pt x="1021004" y="606578"/>
                  <a:pt x="1021817" y="601701"/>
                </a:cubicBezTo>
                <a:cubicBezTo>
                  <a:pt x="977112" y="552119"/>
                  <a:pt x="917777" y="540740"/>
                  <a:pt x="879575" y="577317"/>
                </a:cubicBezTo>
                <a:cubicBezTo>
                  <a:pt x="863318" y="593573"/>
                  <a:pt x="847875" y="617145"/>
                  <a:pt x="844624" y="639903"/>
                </a:cubicBezTo>
                <a:cubicBezTo>
                  <a:pt x="835683" y="699239"/>
                  <a:pt x="834870" y="759387"/>
                  <a:pt x="870634" y="813033"/>
                </a:cubicBezTo>
                <a:cubicBezTo>
                  <a:pt x="893393" y="846358"/>
                  <a:pt x="916964" y="878871"/>
                  <a:pt x="939723" y="912196"/>
                </a:cubicBezTo>
                <a:cubicBezTo>
                  <a:pt x="954354" y="933329"/>
                  <a:pt x="971423" y="953650"/>
                  <a:pt x="968171" y="979660"/>
                </a:cubicBezTo>
                <a:cubicBezTo>
                  <a:pt x="947038" y="994290"/>
                  <a:pt x="934033" y="983724"/>
                  <a:pt x="923467" y="972344"/>
                </a:cubicBezTo>
                <a:cubicBezTo>
                  <a:pt x="880388" y="921137"/>
                  <a:pt x="837308" y="870743"/>
                  <a:pt x="797480" y="817910"/>
                </a:cubicBezTo>
                <a:cubicBezTo>
                  <a:pt x="752776" y="759387"/>
                  <a:pt x="751150" y="691111"/>
                  <a:pt x="761717" y="622021"/>
                </a:cubicBezTo>
                <a:cubicBezTo>
                  <a:pt x="767406" y="585445"/>
                  <a:pt x="780411" y="552119"/>
                  <a:pt x="802357" y="521232"/>
                </a:cubicBezTo>
                <a:cubicBezTo>
                  <a:pt x="821865" y="493597"/>
                  <a:pt x="846249" y="483843"/>
                  <a:pt x="877949" y="482217"/>
                </a:cubicBezTo>
                <a:cubicBezTo>
                  <a:pt x="924279" y="479779"/>
                  <a:pt x="968171" y="491158"/>
                  <a:pt x="1009625" y="511479"/>
                </a:cubicBezTo>
                <a:cubicBezTo>
                  <a:pt x="1019379" y="514730"/>
                  <a:pt x="1029133" y="517981"/>
                  <a:pt x="1038886" y="522045"/>
                </a:cubicBezTo>
                <a:close/>
                <a:moveTo>
                  <a:pt x="1454234" y="463523"/>
                </a:moveTo>
                <a:cubicBezTo>
                  <a:pt x="1388396" y="509853"/>
                  <a:pt x="1307928" y="629337"/>
                  <a:pt x="1300612" y="689485"/>
                </a:cubicBezTo>
                <a:cubicBezTo>
                  <a:pt x="1378643" y="632588"/>
                  <a:pt x="1423347" y="559435"/>
                  <a:pt x="1454234" y="463523"/>
                </a:cubicBezTo>
                <a:close/>
                <a:moveTo>
                  <a:pt x="1064084" y="923575"/>
                </a:moveTo>
                <a:cubicBezTo>
                  <a:pt x="1118542" y="881309"/>
                  <a:pt x="1127483" y="758574"/>
                  <a:pt x="1085217" y="692736"/>
                </a:cubicBezTo>
                <a:cubicBezTo>
                  <a:pt x="1063271" y="769954"/>
                  <a:pt x="1055955" y="841481"/>
                  <a:pt x="1064084" y="923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7521104" y="299943"/>
            <a:ext cx="495549" cy="665991"/>
          </a:xfrm>
          <a:custGeom>
            <a:rect b="b" l="l" r="r" t="t"/>
            <a:pathLst>
              <a:path extrusionOk="0" h="1331981" w="991099">
                <a:moveTo>
                  <a:pt x="655150" y="1193201"/>
                </a:moveTo>
                <a:cubicBezTo>
                  <a:pt x="646906" y="1199379"/>
                  <a:pt x="639074" y="1203498"/>
                  <a:pt x="633303" y="1209676"/>
                </a:cubicBezTo>
                <a:cubicBezTo>
                  <a:pt x="608570" y="1236036"/>
                  <a:pt x="594968" y="1238919"/>
                  <a:pt x="569823" y="1217090"/>
                </a:cubicBezTo>
                <a:cubicBezTo>
                  <a:pt x="545503" y="1195672"/>
                  <a:pt x="524480" y="1171371"/>
                  <a:pt x="514999" y="1138833"/>
                </a:cubicBezTo>
                <a:cubicBezTo>
                  <a:pt x="494801" y="1070050"/>
                  <a:pt x="475839" y="1000855"/>
                  <a:pt x="453992" y="932896"/>
                </a:cubicBezTo>
                <a:cubicBezTo>
                  <a:pt x="444511" y="902417"/>
                  <a:pt x="429672" y="873586"/>
                  <a:pt x="416481" y="841872"/>
                </a:cubicBezTo>
                <a:cubicBezTo>
                  <a:pt x="383092" y="864937"/>
                  <a:pt x="366604" y="901182"/>
                  <a:pt x="345169" y="932484"/>
                </a:cubicBezTo>
                <a:cubicBezTo>
                  <a:pt x="300651" y="997560"/>
                  <a:pt x="257369" y="1063460"/>
                  <a:pt x="215736" y="1130184"/>
                </a:cubicBezTo>
                <a:cubicBezTo>
                  <a:pt x="189767" y="1172195"/>
                  <a:pt x="167920" y="1216678"/>
                  <a:pt x="143599" y="1259924"/>
                </a:cubicBezTo>
                <a:cubicBezTo>
                  <a:pt x="134119" y="1276399"/>
                  <a:pt x="123813" y="1292463"/>
                  <a:pt x="111859" y="1307290"/>
                </a:cubicBezTo>
                <a:cubicBezTo>
                  <a:pt x="87539" y="1337357"/>
                  <a:pt x="87127" y="1336945"/>
                  <a:pt x="54562" y="1322118"/>
                </a:cubicBezTo>
                <a:cubicBezTo>
                  <a:pt x="31479" y="1311821"/>
                  <a:pt x="21173" y="1292463"/>
                  <a:pt x="28181" y="1265279"/>
                </a:cubicBezTo>
                <a:cubicBezTo>
                  <a:pt x="33952" y="1243038"/>
                  <a:pt x="42196" y="1220384"/>
                  <a:pt x="53738" y="1200615"/>
                </a:cubicBezTo>
                <a:cubicBezTo>
                  <a:pt x="73112" y="1168076"/>
                  <a:pt x="97020" y="1138421"/>
                  <a:pt x="116806" y="1106295"/>
                </a:cubicBezTo>
                <a:cubicBezTo>
                  <a:pt x="148546" y="1054811"/>
                  <a:pt x="176576" y="1001267"/>
                  <a:pt x="209140" y="950195"/>
                </a:cubicBezTo>
                <a:cubicBezTo>
                  <a:pt x="230575" y="916421"/>
                  <a:pt x="251598" y="882647"/>
                  <a:pt x="280040" y="853404"/>
                </a:cubicBezTo>
                <a:cubicBezTo>
                  <a:pt x="294468" y="838989"/>
                  <a:pt x="300651" y="816336"/>
                  <a:pt x="313429" y="792035"/>
                </a:cubicBezTo>
                <a:cubicBezTo>
                  <a:pt x="299414" y="792035"/>
                  <a:pt x="288285" y="789152"/>
                  <a:pt x="279628" y="792447"/>
                </a:cubicBezTo>
                <a:cubicBezTo>
                  <a:pt x="220270" y="816336"/>
                  <a:pt x="158027" y="824161"/>
                  <a:pt x="95371" y="826221"/>
                </a:cubicBezTo>
                <a:cubicBezTo>
                  <a:pt x="70638" y="827044"/>
                  <a:pt x="44257" y="816336"/>
                  <a:pt x="20349" y="806039"/>
                </a:cubicBezTo>
                <a:cubicBezTo>
                  <a:pt x="1800" y="798213"/>
                  <a:pt x="-9330" y="782150"/>
                  <a:pt x="10456" y="755378"/>
                </a:cubicBezTo>
                <a:cubicBezTo>
                  <a:pt x="126699" y="745905"/>
                  <a:pt x="244590" y="708012"/>
                  <a:pt x="362894" y="675886"/>
                </a:cubicBezTo>
                <a:cubicBezTo>
                  <a:pt x="332391" y="562209"/>
                  <a:pt x="300651" y="452650"/>
                  <a:pt x="274682" y="342268"/>
                </a:cubicBezTo>
                <a:cubicBezTo>
                  <a:pt x="248713" y="231062"/>
                  <a:pt x="228102" y="119444"/>
                  <a:pt x="203370" y="0"/>
                </a:cubicBezTo>
                <a:cubicBezTo>
                  <a:pt x="233873" y="5766"/>
                  <a:pt x="257369" y="9885"/>
                  <a:pt x="278804" y="14004"/>
                </a:cubicBezTo>
                <a:cubicBezTo>
                  <a:pt x="301063" y="89789"/>
                  <a:pt x="323322" y="162690"/>
                  <a:pt x="343520" y="236004"/>
                </a:cubicBezTo>
                <a:cubicBezTo>
                  <a:pt x="355474" y="279663"/>
                  <a:pt x="364131" y="324145"/>
                  <a:pt x="374848" y="368628"/>
                </a:cubicBezTo>
                <a:cubicBezTo>
                  <a:pt x="379795" y="388398"/>
                  <a:pt x="385153" y="408580"/>
                  <a:pt x="390924" y="428350"/>
                </a:cubicBezTo>
                <a:cubicBezTo>
                  <a:pt x="405764" y="478598"/>
                  <a:pt x="420191" y="529259"/>
                  <a:pt x="435855" y="579508"/>
                </a:cubicBezTo>
                <a:cubicBezTo>
                  <a:pt x="444511" y="607103"/>
                  <a:pt x="455641" y="609574"/>
                  <a:pt x="474603" y="588981"/>
                </a:cubicBezTo>
                <a:cubicBezTo>
                  <a:pt x="480374" y="582803"/>
                  <a:pt x="484083" y="574153"/>
                  <a:pt x="489030" y="567151"/>
                </a:cubicBezTo>
                <a:cubicBezTo>
                  <a:pt x="500160" y="552324"/>
                  <a:pt x="511289" y="537085"/>
                  <a:pt x="522419" y="522669"/>
                </a:cubicBezTo>
                <a:cubicBezTo>
                  <a:pt x="527778" y="516079"/>
                  <a:pt x="536846" y="510313"/>
                  <a:pt x="538495" y="502899"/>
                </a:cubicBezTo>
                <a:cubicBezTo>
                  <a:pt x="543029" y="482305"/>
                  <a:pt x="556632" y="471185"/>
                  <a:pt x="572296" y="458828"/>
                </a:cubicBezTo>
                <a:cubicBezTo>
                  <a:pt x="585075" y="448943"/>
                  <a:pt x="592494" y="431645"/>
                  <a:pt x="603212" y="418465"/>
                </a:cubicBezTo>
                <a:cubicBezTo>
                  <a:pt x="630417" y="385515"/>
                  <a:pt x="659684" y="353800"/>
                  <a:pt x="686066" y="320438"/>
                </a:cubicBezTo>
                <a:cubicBezTo>
                  <a:pt x="702966" y="298609"/>
                  <a:pt x="711622" y="268542"/>
                  <a:pt x="731821" y="251655"/>
                </a:cubicBezTo>
                <a:cubicBezTo>
                  <a:pt x="773454" y="217470"/>
                  <a:pt x="787469" y="160631"/>
                  <a:pt x="836109" y="133447"/>
                </a:cubicBezTo>
                <a:cubicBezTo>
                  <a:pt x="838170" y="132212"/>
                  <a:pt x="838995" y="129329"/>
                  <a:pt x="840644" y="127269"/>
                </a:cubicBezTo>
                <a:cubicBezTo>
                  <a:pt x="856308" y="102145"/>
                  <a:pt x="871972" y="76609"/>
                  <a:pt x="887635" y="51484"/>
                </a:cubicBezTo>
                <a:cubicBezTo>
                  <a:pt x="923085" y="58074"/>
                  <a:pt x="953177" y="63429"/>
                  <a:pt x="991100" y="70431"/>
                </a:cubicBezTo>
                <a:cubicBezTo>
                  <a:pt x="857956" y="254127"/>
                  <a:pt x="721928" y="427526"/>
                  <a:pt x="582601" y="605868"/>
                </a:cubicBezTo>
                <a:cubicBezTo>
                  <a:pt x="632478" y="613281"/>
                  <a:pt x="672463" y="602984"/>
                  <a:pt x="711622" y="594335"/>
                </a:cubicBezTo>
                <a:cubicBezTo>
                  <a:pt x="756553" y="584450"/>
                  <a:pt x="801072" y="575389"/>
                  <a:pt x="846415" y="566740"/>
                </a:cubicBezTo>
                <a:cubicBezTo>
                  <a:pt x="849300" y="566328"/>
                  <a:pt x="853422" y="563856"/>
                  <a:pt x="854659" y="564680"/>
                </a:cubicBezTo>
                <a:cubicBezTo>
                  <a:pt x="888048" y="590216"/>
                  <a:pt x="928444" y="574565"/>
                  <a:pt x="964718" y="582803"/>
                </a:cubicBezTo>
                <a:cubicBezTo>
                  <a:pt x="965543" y="588569"/>
                  <a:pt x="968016" y="595983"/>
                  <a:pt x="966367" y="596806"/>
                </a:cubicBezTo>
                <a:cubicBezTo>
                  <a:pt x="941635" y="611222"/>
                  <a:pt x="931330" y="642524"/>
                  <a:pt x="898765" y="649114"/>
                </a:cubicBezTo>
                <a:cubicBezTo>
                  <a:pt x="819209" y="665589"/>
                  <a:pt x="740065" y="685359"/>
                  <a:pt x="660921" y="703894"/>
                </a:cubicBezTo>
                <a:cubicBezTo>
                  <a:pt x="652265" y="705953"/>
                  <a:pt x="643608" y="709248"/>
                  <a:pt x="634952" y="708836"/>
                </a:cubicBezTo>
                <a:cubicBezTo>
                  <a:pt x="587136" y="705541"/>
                  <a:pt x="546739" y="725311"/>
                  <a:pt x="503045" y="748788"/>
                </a:cubicBezTo>
                <a:cubicBezTo>
                  <a:pt x="542205" y="899534"/>
                  <a:pt x="610631" y="1041631"/>
                  <a:pt x="655150" y="11932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/>
        </p:nvSpPr>
        <p:spPr>
          <a:xfrm>
            <a:off x="514350" y="514350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19191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How to Use This Presentation</a:t>
            </a:r>
            <a:endParaRPr sz="70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571829" y="3040704"/>
            <a:ext cx="24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the "Google Slides"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"Make a copy."</a:t>
            </a:r>
            <a:endParaRPr sz="700">
              <a:solidFill>
                <a:schemeClr val="dk1"/>
              </a:solidFill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need to sign in to your Google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3401378" y="3040704"/>
            <a:ext cx="2456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the "PowerPoint"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Download and install the fonts used in this presentation as listed on page 21.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6115968" y="3040704"/>
            <a:ext cx="24564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Click on the "Canva" button under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need to sign in to your Canva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593301" y="2427170"/>
            <a:ext cx="2057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Google Slides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3422849" y="2427170"/>
            <a:ext cx="2057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PowerPoint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6194918" y="2427170"/>
            <a:ext cx="2057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Canva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6115968" y="1221752"/>
            <a:ext cx="1418704" cy="214751"/>
          </a:xfrm>
          <a:custGeom>
            <a:rect b="b" l="l" r="r" t="t"/>
            <a:pathLst>
              <a:path extrusionOk="0" h="429502" w="2837407">
                <a:moveTo>
                  <a:pt x="2363185" y="307834"/>
                </a:moveTo>
                <a:cubicBezTo>
                  <a:pt x="2364709" y="336654"/>
                  <a:pt x="2366082" y="364406"/>
                  <a:pt x="2367759" y="396427"/>
                </a:cubicBezTo>
                <a:cubicBezTo>
                  <a:pt x="2353273" y="395817"/>
                  <a:pt x="2339397" y="396122"/>
                  <a:pt x="2325674" y="394445"/>
                </a:cubicBezTo>
                <a:cubicBezTo>
                  <a:pt x="2248365" y="384991"/>
                  <a:pt x="2171208" y="373250"/>
                  <a:pt x="2093594" y="365931"/>
                </a:cubicBezTo>
                <a:cubicBezTo>
                  <a:pt x="2016438" y="358611"/>
                  <a:pt x="1938824" y="354952"/>
                  <a:pt x="1861362" y="350530"/>
                </a:cubicBezTo>
                <a:cubicBezTo>
                  <a:pt x="1804639" y="347328"/>
                  <a:pt x="1747152" y="349767"/>
                  <a:pt x="1691191" y="341533"/>
                </a:cubicBezTo>
                <a:cubicBezTo>
                  <a:pt x="1644074" y="334519"/>
                  <a:pt x="1598481" y="342753"/>
                  <a:pt x="1552126" y="341076"/>
                </a:cubicBezTo>
                <a:cubicBezTo>
                  <a:pt x="1503027" y="339246"/>
                  <a:pt x="1453775" y="338484"/>
                  <a:pt x="1404523" y="338026"/>
                </a:cubicBezTo>
                <a:cubicBezTo>
                  <a:pt x="1388969" y="337874"/>
                  <a:pt x="1373264" y="340771"/>
                  <a:pt x="1357710" y="341381"/>
                </a:cubicBezTo>
                <a:cubicBezTo>
                  <a:pt x="1294430" y="344125"/>
                  <a:pt x="1231149" y="345193"/>
                  <a:pt x="1168021" y="349767"/>
                </a:cubicBezTo>
                <a:cubicBezTo>
                  <a:pt x="1112670" y="353884"/>
                  <a:pt x="1057776" y="362118"/>
                  <a:pt x="1002577" y="368065"/>
                </a:cubicBezTo>
                <a:cubicBezTo>
                  <a:pt x="956222" y="373097"/>
                  <a:pt x="909562" y="375689"/>
                  <a:pt x="863512" y="382246"/>
                </a:cubicBezTo>
                <a:cubicBezTo>
                  <a:pt x="819140" y="388498"/>
                  <a:pt x="775377" y="399019"/>
                  <a:pt x="731157" y="406186"/>
                </a:cubicBezTo>
                <a:cubicBezTo>
                  <a:pt x="678703" y="414725"/>
                  <a:pt x="626096" y="422807"/>
                  <a:pt x="573337" y="429059"/>
                </a:cubicBezTo>
                <a:cubicBezTo>
                  <a:pt x="541925" y="432718"/>
                  <a:pt x="523170" y="413353"/>
                  <a:pt x="529574" y="386058"/>
                </a:cubicBezTo>
                <a:cubicBezTo>
                  <a:pt x="531404" y="378434"/>
                  <a:pt x="537961" y="370200"/>
                  <a:pt x="544670" y="365778"/>
                </a:cubicBezTo>
                <a:cubicBezTo>
                  <a:pt x="553057" y="360136"/>
                  <a:pt x="563730" y="356782"/>
                  <a:pt x="573794" y="354647"/>
                </a:cubicBezTo>
                <a:cubicBezTo>
                  <a:pt x="618167" y="345803"/>
                  <a:pt x="662844" y="338179"/>
                  <a:pt x="707217" y="329639"/>
                </a:cubicBezTo>
                <a:cubicBezTo>
                  <a:pt x="726277" y="325980"/>
                  <a:pt x="744728" y="319728"/>
                  <a:pt x="763941" y="316831"/>
                </a:cubicBezTo>
                <a:cubicBezTo>
                  <a:pt x="847502" y="304175"/>
                  <a:pt x="931215" y="292281"/>
                  <a:pt x="1014928" y="279930"/>
                </a:cubicBezTo>
                <a:cubicBezTo>
                  <a:pt x="1016148" y="279777"/>
                  <a:pt x="1017368" y="278710"/>
                  <a:pt x="1018588" y="278710"/>
                </a:cubicBezTo>
                <a:cubicBezTo>
                  <a:pt x="1058081" y="279168"/>
                  <a:pt x="1097574" y="279625"/>
                  <a:pt x="1137067" y="280082"/>
                </a:cubicBezTo>
                <a:cubicBezTo>
                  <a:pt x="1142099" y="280082"/>
                  <a:pt x="1148656" y="281455"/>
                  <a:pt x="1152010" y="279015"/>
                </a:cubicBezTo>
                <a:cubicBezTo>
                  <a:pt x="1183117" y="256752"/>
                  <a:pt x="1218188" y="261937"/>
                  <a:pt x="1252802" y="262242"/>
                </a:cubicBezTo>
                <a:cubicBezTo>
                  <a:pt x="1264238" y="262394"/>
                  <a:pt x="1275827" y="257820"/>
                  <a:pt x="1287416" y="257515"/>
                </a:cubicBezTo>
                <a:cubicBezTo>
                  <a:pt x="1310441" y="256752"/>
                  <a:pt x="1333618" y="257515"/>
                  <a:pt x="1356795" y="257515"/>
                </a:cubicBezTo>
                <a:cubicBezTo>
                  <a:pt x="1375856" y="257515"/>
                  <a:pt x="1395221" y="263614"/>
                  <a:pt x="1413977" y="252483"/>
                </a:cubicBezTo>
                <a:cubicBezTo>
                  <a:pt x="1419923" y="248976"/>
                  <a:pt x="1429072" y="250806"/>
                  <a:pt x="1436849" y="250806"/>
                </a:cubicBezTo>
                <a:cubicBezTo>
                  <a:pt x="1494488" y="250653"/>
                  <a:pt x="1552126" y="250653"/>
                  <a:pt x="1609765" y="250653"/>
                </a:cubicBezTo>
                <a:cubicBezTo>
                  <a:pt x="1611137" y="250653"/>
                  <a:pt x="1612815" y="250196"/>
                  <a:pt x="1613577" y="250806"/>
                </a:cubicBezTo>
                <a:cubicBezTo>
                  <a:pt x="1637212" y="268646"/>
                  <a:pt x="1662524" y="254465"/>
                  <a:pt x="1687226" y="255533"/>
                </a:cubicBezTo>
                <a:cubicBezTo>
                  <a:pt x="1750355" y="258430"/>
                  <a:pt x="1813178" y="265901"/>
                  <a:pt x="1876306" y="267121"/>
                </a:cubicBezTo>
                <a:cubicBezTo>
                  <a:pt x="1916866" y="267884"/>
                  <a:pt x="1956512" y="284352"/>
                  <a:pt x="1997987" y="272916"/>
                </a:cubicBezTo>
                <a:cubicBezTo>
                  <a:pt x="2008204" y="270171"/>
                  <a:pt x="2020860" y="275508"/>
                  <a:pt x="2032296" y="277795"/>
                </a:cubicBezTo>
                <a:cubicBezTo>
                  <a:pt x="2058828" y="283285"/>
                  <a:pt x="2084140" y="291519"/>
                  <a:pt x="2112655" y="285877"/>
                </a:cubicBezTo>
                <a:cubicBezTo>
                  <a:pt x="2129123" y="282675"/>
                  <a:pt x="2147726" y="290604"/>
                  <a:pt x="2165414" y="292129"/>
                </a:cubicBezTo>
                <a:cubicBezTo>
                  <a:pt x="2232049" y="297466"/>
                  <a:pt x="2298532" y="302650"/>
                  <a:pt x="2363185" y="307834"/>
                </a:cubicBezTo>
                <a:close/>
                <a:moveTo>
                  <a:pt x="2752474" y="17506"/>
                </a:moveTo>
                <a:cubicBezTo>
                  <a:pt x="2712218" y="17964"/>
                  <a:pt x="2671048" y="24368"/>
                  <a:pt x="2632165" y="17354"/>
                </a:cubicBezTo>
                <a:cubicBezTo>
                  <a:pt x="2598009" y="11102"/>
                  <a:pt x="2565225" y="15371"/>
                  <a:pt x="2531983" y="13389"/>
                </a:cubicBezTo>
                <a:cubicBezTo>
                  <a:pt x="2458639" y="9272"/>
                  <a:pt x="2385447" y="3020"/>
                  <a:pt x="2311950" y="10644"/>
                </a:cubicBezTo>
                <a:cubicBezTo>
                  <a:pt x="2309663" y="10949"/>
                  <a:pt x="2307223" y="7900"/>
                  <a:pt x="2304783" y="7747"/>
                </a:cubicBezTo>
                <a:cubicBezTo>
                  <a:pt x="2250804" y="4697"/>
                  <a:pt x="2196825" y="-3384"/>
                  <a:pt x="2142694" y="6222"/>
                </a:cubicBezTo>
                <a:cubicBezTo>
                  <a:pt x="2133545" y="7900"/>
                  <a:pt x="2123328" y="13389"/>
                  <a:pt x="2115552" y="10949"/>
                </a:cubicBezTo>
                <a:cubicBezTo>
                  <a:pt x="2042055" y="-11771"/>
                  <a:pt x="1967338" y="8815"/>
                  <a:pt x="1893231" y="3325"/>
                </a:cubicBezTo>
                <a:cubicBezTo>
                  <a:pt x="1827663" y="-1402"/>
                  <a:pt x="1761028" y="7747"/>
                  <a:pt x="1694851" y="9729"/>
                </a:cubicBezTo>
                <a:cubicBezTo>
                  <a:pt x="1624861" y="11864"/>
                  <a:pt x="1554719" y="12322"/>
                  <a:pt x="1484729" y="14151"/>
                </a:cubicBezTo>
                <a:cubicBezTo>
                  <a:pt x="1449810" y="15066"/>
                  <a:pt x="1414892" y="16896"/>
                  <a:pt x="1379973" y="19793"/>
                </a:cubicBezTo>
                <a:cubicBezTo>
                  <a:pt x="1332246" y="23758"/>
                  <a:pt x="1284671" y="29095"/>
                  <a:pt x="1236944" y="33669"/>
                </a:cubicBezTo>
                <a:cubicBezTo>
                  <a:pt x="1194858" y="37786"/>
                  <a:pt x="1152773" y="41141"/>
                  <a:pt x="1110688" y="45868"/>
                </a:cubicBezTo>
                <a:cubicBezTo>
                  <a:pt x="1085070" y="48765"/>
                  <a:pt x="1059758" y="55322"/>
                  <a:pt x="1034141" y="56999"/>
                </a:cubicBezTo>
                <a:cubicBezTo>
                  <a:pt x="974063" y="61116"/>
                  <a:pt x="912764" y="57762"/>
                  <a:pt x="853906" y="68283"/>
                </a:cubicBezTo>
                <a:cubicBezTo>
                  <a:pt x="815023" y="75145"/>
                  <a:pt x="776902" y="81549"/>
                  <a:pt x="737256" y="84446"/>
                </a:cubicBezTo>
                <a:cubicBezTo>
                  <a:pt x="681905" y="88411"/>
                  <a:pt x="627163" y="100305"/>
                  <a:pt x="572269" y="108996"/>
                </a:cubicBezTo>
                <a:cubicBezTo>
                  <a:pt x="558241" y="111283"/>
                  <a:pt x="544212" y="114333"/>
                  <a:pt x="530184" y="116315"/>
                </a:cubicBezTo>
                <a:cubicBezTo>
                  <a:pt x="461109" y="126074"/>
                  <a:pt x="390814" y="131259"/>
                  <a:pt x="323112" y="146659"/>
                </a:cubicBezTo>
                <a:cubicBezTo>
                  <a:pt x="285144" y="155351"/>
                  <a:pt x="247023" y="160231"/>
                  <a:pt x="209664" y="160993"/>
                </a:cubicBezTo>
                <a:cubicBezTo>
                  <a:pt x="141657" y="162365"/>
                  <a:pt x="77156" y="180358"/>
                  <a:pt x="8692" y="190880"/>
                </a:cubicBezTo>
                <a:cubicBezTo>
                  <a:pt x="5947" y="205671"/>
                  <a:pt x="3507" y="219547"/>
                  <a:pt x="0" y="239827"/>
                </a:cubicBezTo>
                <a:cubicBezTo>
                  <a:pt x="21043" y="249433"/>
                  <a:pt x="39036" y="263767"/>
                  <a:pt x="57944" y="264834"/>
                </a:cubicBezTo>
                <a:cubicBezTo>
                  <a:pt x="93777" y="266969"/>
                  <a:pt x="130068" y="261937"/>
                  <a:pt x="166054" y="258887"/>
                </a:cubicBezTo>
                <a:cubicBezTo>
                  <a:pt x="239399" y="252635"/>
                  <a:pt x="312895" y="247603"/>
                  <a:pt x="385935" y="238759"/>
                </a:cubicBezTo>
                <a:cubicBezTo>
                  <a:pt x="443879" y="231745"/>
                  <a:pt x="501060" y="218327"/>
                  <a:pt x="559003" y="210855"/>
                </a:cubicBezTo>
                <a:cubicBezTo>
                  <a:pt x="663454" y="197436"/>
                  <a:pt x="768058" y="186458"/>
                  <a:pt x="872661" y="173954"/>
                </a:cubicBezTo>
                <a:cubicBezTo>
                  <a:pt x="951953" y="164500"/>
                  <a:pt x="1030176" y="146355"/>
                  <a:pt x="1110535" y="143457"/>
                </a:cubicBezTo>
                <a:cubicBezTo>
                  <a:pt x="1159482" y="141628"/>
                  <a:pt x="1208124" y="132479"/>
                  <a:pt x="1257071" y="128514"/>
                </a:cubicBezTo>
                <a:cubicBezTo>
                  <a:pt x="1325689" y="122872"/>
                  <a:pt x="1394306" y="118755"/>
                  <a:pt x="1462924" y="114028"/>
                </a:cubicBezTo>
                <a:cubicBezTo>
                  <a:pt x="1526509" y="109759"/>
                  <a:pt x="1590095" y="104879"/>
                  <a:pt x="1653833" y="101829"/>
                </a:cubicBezTo>
                <a:cubicBezTo>
                  <a:pt x="1705677" y="99390"/>
                  <a:pt x="1757674" y="96797"/>
                  <a:pt x="1809365" y="98932"/>
                </a:cubicBezTo>
                <a:cubicBezTo>
                  <a:pt x="1861820" y="101219"/>
                  <a:pt x="1913969" y="95273"/>
                  <a:pt x="1966423" y="96645"/>
                </a:cubicBezTo>
                <a:cubicBezTo>
                  <a:pt x="2043732" y="98932"/>
                  <a:pt x="2121041" y="95273"/>
                  <a:pt x="2198503" y="98627"/>
                </a:cubicBezTo>
                <a:cubicBezTo>
                  <a:pt x="2296092" y="102744"/>
                  <a:pt x="2393834" y="101982"/>
                  <a:pt x="2491575" y="104574"/>
                </a:cubicBezTo>
                <a:cubicBezTo>
                  <a:pt x="2582303" y="107014"/>
                  <a:pt x="2673030" y="111436"/>
                  <a:pt x="2763758" y="114181"/>
                </a:cubicBezTo>
                <a:cubicBezTo>
                  <a:pt x="2786630" y="114790"/>
                  <a:pt x="2809655" y="112198"/>
                  <a:pt x="2831765" y="111131"/>
                </a:cubicBezTo>
                <a:cubicBezTo>
                  <a:pt x="2833748" y="77737"/>
                  <a:pt x="2835577" y="47698"/>
                  <a:pt x="2837407" y="16591"/>
                </a:cubicBezTo>
                <a:cubicBezTo>
                  <a:pt x="2808893" y="16896"/>
                  <a:pt x="2780683" y="17201"/>
                  <a:pt x="2752474" y="175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 txBox="1"/>
          <p:nvPr/>
        </p:nvSpPr>
        <p:spPr>
          <a:xfrm>
            <a:off x="5889027" y="2267479"/>
            <a:ext cx="229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Credits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39" name="Google Shape;339;p30"/>
          <p:cNvGrpSpPr/>
          <p:nvPr/>
        </p:nvGrpSpPr>
        <p:grpSpPr>
          <a:xfrm>
            <a:off x="514350" y="1423804"/>
            <a:ext cx="3498300" cy="2255133"/>
            <a:chOff x="0" y="-95250"/>
            <a:chExt cx="9328800" cy="6013687"/>
          </a:xfrm>
        </p:grpSpPr>
        <p:sp>
          <p:nvSpPr>
            <p:cNvPr id="340" name="Google Shape;340;p30"/>
            <p:cNvSpPr txBox="1"/>
            <p:nvPr/>
          </p:nvSpPr>
          <p:spPr>
            <a:xfrm>
              <a:off x="0" y="-95250"/>
              <a:ext cx="9328800" cy="237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1" name="Google Shape;341;p30"/>
            <p:cNvSpPr txBox="1"/>
            <p:nvPr/>
          </p:nvSpPr>
          <p:spPr>
            <a:xfrm>
              <a:off x="0" y="3387894"/>
              <a:ext cx="93288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Presentation template by</a:t>
              </a:r>
              <a:r>
                <a:rPr lang="en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en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3"/>
                </a:rPr>
                <a:t>SlidesCarnival</a:t>
              </a:r>
              <a:endParaRPr sz="1000"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Photographs by</a:t>
              </a:r>
              <a:r>
                <a:rPr lang="en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en" u="sng">
                  <a:solidFill>
                    <a:schemeClr val="hlink"/>
                  </a:solidFill>
                  <a:latin typeface="Nunito"/>
                  <a:ea typeface="Nunito"/>
                  <a:cs typeface="Nunito"/>
                  <a:sym typeface="Nunito"/>
                  <a:hlinkClick r:id="rId4"/>
                </a:rPr>
                <a:t>Pexels</a:t>
              </a:r>
              <a:endParaRPr sz="10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42" name="Google Shape;342;p30"/>
            <p:cNvSpPr txBox="1"/>
            <p:nvPr/>
          </p:nvSpPr>
          <p:spPr>
            <a:xfrm>
              <a:off x="0" y="5343937"/>
              <a:ext cx="9328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"/>
          <p:cNvSpPr/>
          <p:nvPr/>
        </p:nvSpPr>
        <p:spPr>
          <a:xfrm>
            <a:off x="25977" y="0"/>
            <a:ext cx="4546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1"/>
          <p:cNvSpPr txBox="1"/>
          <p:nvPr/>
        </p:nvSpPr>
        <p:spPr>
          <a:xfrm>
            <a:off x="514350" y="1963209"/>
            <a:ext cx="3609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Fonts In this Presentation</a:t>
            </a:r>
            <a:endParaRPr sz="700"/>
          </a:p>
        </p:txBody>
      </p:sp>
      <p:grpSp>
        <p:nvGrpSpPr>
          <p:cNvPr id="349" name="Google Shape;349;p31"/>
          <p:cNvGrpSpPr/>
          <p:nvPr/>
        </p:nvGrpSpPr>
        <p:grpSpPr>
          <a:xfrm>
            <a:off x="5496817" y="1095645"/>
            <a:ext cx="3016463" cy="2931748"/>
            <a:chOff x="0" y="-95250"/>
            <a:chExt cx="8043900" cy="7817994"/>
          </a:xfrm>
        </p:grpSpPr>
        <p:sp>
          <p:nvSpPr>
            <p:cNvPr id="350" name="Google Shape;350;p31"/>
            <p:cNvSpPr txBox="1"/>
            <p:nvPr/>
          </p:nvSpPr>
          <p:spPr>
            <a:xfrm>
              <a:off x="0" y="-95250"/>
              <a:ext cx="80439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This presentation template uses the following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51" name="Google Shape;351;p31"/>
            <p:cNvSpPr txBox="1"/>
            <p:nvPr/>
          </p:nvSpPr>
          <p:spPr>
            <a:xfrm>
              <a:off x="0" y="3608836"/>
              <a:ext cx="80439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Titles: Gloria Hallelujah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Headers: Gloria Hallelujah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Body Copy: Nunito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52" name="Google Shape;352;p31"/>
            <p:cNvSpPr txBox="1"/>
            <p:nvPr/>
          </p:nvSpPr>
          <p:spPr>
            <a:xfrm>
              <a:off x="0" y="6487344"/>
              <a:ext cx="80439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You can find these fonts online too. 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"/>
          <p:cNvSpPr/>
          <p:nvPr/>
        </p:nvSpPr>
        <p:spPr>
          <a:xfrm>
            <a:off x="3419259" y="2488406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2"/>
          <p:cNvSpPr/>
          <p:nvPr/>
        </p:nvSpPr>
        <p:spPr>
          <a:xfrm>
            <a:off x="5563538" y="2488406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"/>
          <p:cNvSpPr/>
          <p:nvPr/>
        </p:nvSpPr>
        <p:spPr>
          <a:xfrm>
            <a:off x="7707818" y="2488406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1274980" y="2493169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2"/>
          <p:cNvSpPr txBox="1"/>
          <p:nvPr/>
        </p:nvSpPr>
        <p:spPr>
          <a:xfrm>
            <a:off x="782244" y="790475"/>
            <a:ext cx="757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63" name="Google Shape;363;p32"/>
          <p:cNvGrpSpPr/>
          <p:nvPr/>
        </p:nvGrpSpPr>
        <p:grpSpPr>
          <a:xfrm>
            <a:off x="514350" y="2978944"/>
            <a:ext cx="1682438" cy="816217"/>
            <a:chOff x="0" y="-57150"/>
            <a:chExt cx="4486500" cy="2176578"/>
          </a:xfrm>
        </p:grpSpPr>
        <p:sp>
          <p:nvSpPr>
            <p:cNvPr id="364" name="Google Shape;364;p32"/>
            <p:cNvSpPr txBox="1"/>
            <p:nvPr/>
          </p:nvSpPr>
          <p:spPr>
            <a:xfrm>
              <a:off x="0" y="-57150"/>
              <a:ext cx="4486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65" name="Google Shape;365;p32"/>
            <p:cNvSpPr txBox="1"/>
            <p:nvPr/>
          </p:nvSpPr>
          <p:spPr>
            <a:xfrm>
              <a:off x="0" y="990528"/>
              <a:ext cx="4486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6" name="Google Shape;366;p32"/>
          <p:cNvGrpSpPr/>
          <p:nvPr/>
        </p:nvGrpSpPr>
        <p:grpSpPr>
          <a:xfrm>
            <a:off x="2658629" y="2978944"/>
            <a:ext cx="1682438" cy="816217"/>
            <a:chOff x="0" y="-57150"/>
            <a:chExt cx="4486500" cy="2176578"/>
          </a:xfrm>
        </p:grpSpPr>
        <p:sp>
          <p:nvSpPr>
            <p:cNvPr id="367" name="Google Shape;367;p32"/>
            <p:cNvSpPr txBox="1"/>
            <p:nvPr/>
          </p:nvSpPr>
          <p:spPr>
            <a:xfrm>
              <a:off x="0" y="-57150"/>
              <a:ext cx="4486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68" name="Google Shape;368;p32"/>
            <p:cNvSpPr txBox="1"/>
            <p:nvPr/>
          </p:nvSpPr>
          <p:spPr>
            <a:xfrm>
              <a:off x="0" y="990528"/>
              <a:ext cx="4486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9" name="Google Shape;369;p32"/>
          <p:cNvGrpSpPr/>
          <p:nvPr/>
        </p:nvGrpSpPr>
        <p:grpSpPr>
          <a:xfrm>
            <a:off x="6947188" y="2978944"/>
            <a:ext cx="1682438" cy="816217"/>
            <a:chOff x="0" y="-57150"/>
            <a:chExt cx="4486500" cy="2176578"/>
          </a:xfrm>
        </p:grpSpPr>
        <p:sp>
          <p:nvSpPr>
            <p:cNvPr id="370" name="Google Shape;370;p32"/>
            <p:cNvSpPr txBox="1"/>
            <p:nvPr/>
          </p:nvSpPr>
          <p:spPr>
            <a:xfrm>
              <a:off x="0" y="-57150"/>
              <a:ext cx="4486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71" name="Google Shape;371;p32"/>
            <p:cNvSpPr txBox="1"/>
            <p:nvPr/>
          </p:nvSpPr>
          <p:spPr>
            <a:xfrm>
              <a:off x="0" y="990528"/>
              <a:ext cx="4486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72" name="Google Shape;372;p32"/>
          <p:cNvGrpSpPr/>
          <p:nvPr/>
        </p:nvGrpSpPr>
        <p:grpSpPr>
          <a:xfrm>
            <a:off x="4802909" y="2978944"/>
            <a:ext cx="1682438" cy="816217"/>
            <a:chOff x="0" y="-57150"/>
            <a:chExt cx="4486500" cy="2176578"/>
          </a:xfrm>
        </p:grpSpPr>
        <p:sp>
          <p:nvSpPr>
            <p:cNvPr id="373" name="Google Shape;373;p32"/>
            <p:cNvSpPr txBox="1"/>
            <p:nvPr/>
          </p:nvSpPr>
          <p:spPr>
            <a:xfrm>
              <a:off x="0" y="-57150"/>
              <a:ext cx="4486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74" name="Google Shape;374;p32"/>
            <p:cNvSpPr txBox="1"/>
            <p:nvPr/>
          </p:nvSpPr>
          <p:spPr>
            <a:xfrm>
              <a:off x="0" y="990528"/>
              <a:ext cx="4486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/>
          <p:nvPr/>
        </p:nvSpPr>
        <p:spPr>
          <a:xfrm>
            <a:off x="188838" y="238372"/>
            <a:ext cx="4280700" cy="224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188838" y="2656667"/>
            <a:ext cx="4280700" cy="224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4667250" y="238372"/>
            <a:ext cx="4280700" cy="224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4667250" y="2656667"/>
            <a:ext cx="4280700" cy="224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3" name="Google Shape;383;p33"/>
          <p:cNvGrpSpPr/>
          <p:nvPr/>
        </p:nvGrpSpPr>
        <p:grpSpPr>
          <a:xfrm>
            <a:off x="520678" y="514500"/>
            <a:ext cx="463034" cy="460790"/>
            <a:chOff x="50" y="400"/>
            <a:chExt cx="1234758" cy="1228773"/>
          </a:xfrm>
        </p:grpSpPr>
        <p:sp>
          <p:nvSpPr>
            <p:cNvPr id="384" name="Google Shape;384;p33"/>
            <p:cNvSpPr/>
            <p:nvPr/>
          </p:nvSpPr>
          <p:spPr>
            <a:xfrm>
              <a:off x="50" y="400"/>
              <a:ext cx="1234758" cy="1228773"/>
            </a:xfrm>
            <a:custGeom>
              <a:rect b="b" l="l" r="r" t="t"/>
              <a:pathLst>
                <a:path extrusionOk="0" h="1228773" w="1234758">
                  <a:moveTo>
                    <a:pt x="569657" y="77611"/>
                  </a:moveTo>
                  <a:cubicBezTo>
                    <a:pt x="512427" y="71650"/>
                    <a:pt x="455198" y="62579"/>
                    <a:pt x="397709" y="61283"/>
                  </a:cubicBezTo>
                  <a:cubicBezTo>
                    <a:pt x="353945" y="60247"/>
                    <a:pt x="308887" y="63098"/>
                    <a:pt x="266935" y="81240"/>
                  </a:cubicBezTo>
                  <a:cubicBezTo>
                    <a:pt x="257872" y="85128"/>
                    <a:pt x="246737" y="84868"/>
                    <a:pt x="235602" y="86683"/>
                  </a:cubicBezTo>
                  <a:cubicBezTo>
                    <a:pt x="232494" y="80722"/>
                    <a:pt x="230163" y="75797"/>
                    <a:pt x="227574" y="71132"/>
                  </a:cubicBezTo>
                  <a:cubicBezTo>
                    <a:pt x="215144" y="50139"/>
                    <a:pt x="216180" y="48584"/>
                    <a:pt x="232494" y="31997"/>
                  </a:cubicBezTo>
                  <a:cubicBezTo>
                    <a:pt x="254764" y="9189"/>
                    <a:pt x="284545" y="12818"/>
                    <a:pt x="311476" y="6857"/>
                  </a:cubicBezTo>
                  <a:cubicBezTo>
                    <a:pt x="323388" y="4265"/>
                    <a:pt x="335559" y="3228"/>
                    <a:pt x="347730" y="1932"/>
                  </a:cubicBezTo>
                  <a:cubicBezTo>
                    <a:pt x="357312" y="896"/>
                    <a:pt x="366634" y="-400"/>
                    <a:pt x="376216" y="118"/>
                  </a:cubicBezTo>
                  <a:cubicBezTo>
                    <a:pt x="428784" y="1932"/>
                    <a:pt x="481353" y="2191"/>
                    <a:pt x="533403" y="7116"/>
                  </a:cubicBezTo>
                  <a:cubicBezTo>
                    <a:pt x="571729" y="11003"/>
                    <a:pt x="609537" y="21111"/>
                    <a:pt x="647604" y="29146"/>
                  </a:cubicBezTo>
                  <a:cubicBezTo>
                    <a:pt x="661328" y="31997"/>
                    <a:pt x="675053" y="35107"/>
                    <a:pt x="688001" y="40290"/>
                  </a:cubicBezTo>
                  <a:cubicBezTo>
                    <a:pt x="695770" y="43141"/>
                    <a:pt x="701985" y="49880"/>
                    <a:pt x="710530" y="56100"/>
                  </a:cubicBezTo>
                  <a:cubicBezTo>
                    <a:pt x="722960" y="48325"/>
                    <a:pt x="737721" y="54804"/>
                    <a:pt x="752481" y="60765"/>
                  </a:cubicBezTo>
                  <a:cubicBezTo>
                    <a:pt x="789253" y="75797"/>
                    <a:pt x="825508" y="92644"/>
                    <a:pt x="865128" y="97827"/>
                  </a:cubicBezTo>
                  <a:cubicBezTo>
                    <a:pt x="894649" y="101715"/>
                    <a:pt x="924429" y="104566"/>
                    <a:pt x="954210" y="107676"/>
                  </a:cubicBezTo>
                  <a:cubicBezTo>
                    <a:pt x="971042" y="109490"/>
                    <a:pt x="987615" y="110268"/>
                    <a:pt x="1002117" y="111563"/>
                  </a:cubicBezTo>
                  <a:cubicBezTo>
                    <a:pt x="1006778" y="132816"/>
                    <a:pt x="1010403" y="150181"/>
                    <a:pt x="1015065" y="171433"/>
                  </a:cubicBezTo>
                  <a:cubicBezTo>
                    <a:pt x="1005742" y="174284"/>
                    <a:pt x="995384" y="177394"/>
                    <a:pt x="983472" y="181023"/>
                  </a:cubicBezTo>
                  <a:cubicBezTo>
                    <a:pt x="989946" y="187761"/>
                    <a:pt x="996420" y="195277"/>
                    <a:pt x="1003671" y="201757"/>
                  </a:cubicBezTo>
                  <a:cubicBezTo>
                    <a:pt x="1019208" y="216011"/>
                    <a:pt x="1038889" y="227674"/>
                    <a:pt x="1050542" y="244780"/>
                  </a:cubicBezTo>
                  <a:cubicBezTo>
                    <a:pt x="1069705" y="272512"/>
                    <a:pt x="1098190" y="295060"/>
                    <a:pt x="1106995" y="327716"/>
                  </a:cubicBezTo>
                  <a:cubicBezTo>
                    <a:pt x="1112692" y="348191"/>
                    <a:pt x="1120720" y="363482"/>
                    <a:pt x="1135221" y="377996"/>
                  </a:cubicBezTo>
                  <a:cubicBezTo>
                    <a:pt x="1142731" y="385512"/>
                    <a:pt x="1145062" y="399248"/>
                    <a:pt x="1148169" y="410652"/>
                  </a:cubicBezTo>
                  <a:cubicBezTo>
                    <a:pt x="1151018" y="420760"/>
                    <a:pt x="1168109" y="425684"/>
                    <a:pt x="1158786" y="440198"/>
                  </a:cubicBezTo>
                  <a:cubicBezTo>
                    <a:pt x="1175360" y="451861"/>
                    <a:pt x="1173806" y="472854"/>
                    <a:pt x="1183387" y="487886"/>
                  </a:cubicBezTo>
                  <a:cubicBezTo>
                    <a:pt x="1190379" y="498772"/>
                    <a:pt x="1201773" y="509916"/>
                    <a:pt x="1201773" y="521061"/>
                  </a:cubicBezTo>
                  <a:cubicBezTo>
                    <a:pt x="1201773" y="561233"/>
                    <a:pt x="1231295" y="591297"/>
                    <a:pt x="1232848" y="632766"/>
                  </a:cubicBezTo>
                  <a:cubicBezTo>
                    <a:pt x="1234920" y="687970"/>
                    <a:pt x="1239063" y="710259"/>
                    <a:pt x="1220677" y="760798"/>
                  </a:cubicBezTo>
                  <a:cubicBezTo>
                    <a:pt x="1207211" y="797342"/>
                    <a:pt x="1198407" y="835700"/>
                    <a:pt x="1181575" y="870429"/>
                  </a:cubicBezTo>
                  <a:cubicBezTo>
                    <a:pt x="1160858" y="912675"/>
                    <a:pt x="1135480" y="953366"/>
                    <a:pt x="1108808" y="991983"/>
                  </a:cubicBezTo>
                  <a:cubicBezTo>
                    <a:pt x="1089645" y="1019715"/>
                    <a:pt x="1066079" y="1044595"/>
                    <a:pt x="1041737" y="1068180"/>
                  </a:cubicBezTo>
                  <a:cubicBezTo>
                    <a:pt x="1006260" y="1102651"/>
                    <a:pt x="965345" y="1130642"/>
                    <a:pt x="919768" y="1149562"/>
                  </a:cubicBezTo>
                  <a:cubicBezTo>
                    <a:pt x="894649" y="1160188"/>
                    <a:pt x="870307" y="1173406"/>
                    <a:pt x="844670" y="1181699"/>
                  </a:cubicBezTo>
                  <a:cubicBezTo>
                    <a:pt x="798317" y="1196991"/>
                    <a:pt x="750410" y="1207876"/>
                    <a:pt x="702503" y="1217206"/>
                  </a:cubicBezTo>
                  <a:cubicBezTo>
                    <a:pt x="666507" y="1224204"/>
                    <a:pt x="629476" y="1226537"/>
                    <a:pt x="592704" y="1228610"/>
                  </a:cubicBezTo>
                  <a:cubicBezTo>
                    <a:pt x="574318" y="1229647"/>
                    <a:pt x="555414" y="1225500"/>
                    <a:pt x="537028" y="1223167"/>
                  </a:cubicBezTo>
                  <a:cubicBezTo>
                    <a:pt x="520455" y="1221094"/>
                    <a:pt x="503882" y="1216947"/>
                    <a:pt x="487309" y="1216429"/>
                  </a:cubicBezTo>
                  <a:cubicBezTo>
                    <a:pt x="451054" y="1215133"/>
                    <a:pt x="418426" y="1199323"/>
                    <a:pt x="383725" y="1191548"/>
                  </a:cubicBezTo>
                  <a:cubicBezTo>
                    <a:pt x="367411" y="1187920"/>
                    <a:pt x="352392" y="1182995"/>
                    <a:pt x="337631" y="1172628"/>
                  </a:cubicBezTo>
                  <a:cubicBezTo>
                    <a:pt x="326237" y="1164853"/>
                    <a:pt x="308887" y="1162261"/>
                    <a:pt x="294385" y="1157078"/>
                  </a:cubicBezTo>
                  <a:cubicBezTo>
                    <a:pt x="245442" y="1140490"/>
                    <a:pt x="202455" y="1115869"/>
                    <a:pt x="165942" y="1079584"/>
                  </a:cubicBezTo>
                  <a:cubicBezTo>
                    <a:pt x="162575" y="1076215"/>
                    <a:pt x="159986" y="1071809"/>
                    <a:pt x="156101" y="1069735"/>
                  </a:cubicBezTo>
                  <a:cubicBezTo>
                    <a:pt x="119847" y="1051852"/>
                    <a:pt x="95764" y="1019196"/>
                    <a:pt x="75048" y="988354"/>
                  </a:cubicBezTo>
                  <a:cubicBezTo>
                    <a:pt x="18336" y="904900"/>
                    <a:pt x="-11444" y="812115"/>
                    <a:pt x="4093" y="708963"/>
                  </a:cubicBezTo>
                  <a:cubicBezTo>
                    <a:pt x="7201" y="688488"/>
                    <a:pt x="8754" y="667495"/>
                    <a:pt x="10567" y="646761"/>
                  </a:cubicBezTo>
                  <a:cubicBezTo>
                    <a:pt x="16005" y="582485"/>
                    <a:pt x="37240" y="522616"/>
                    <a:pt x="62877" y="464301"/>
                  </a:cubicBezTo>
                  <a:cubicBezTo>
                    <a:pt x="81781" y="421019"/>
                    <a:pt x="104828" y="379810"/>
                    <a:pt x="135903" y="343266"/>
                  </a:cubicBezTo>
                  <a:cubicBezTo>
                    <a:pt x="156619" y="318904"/>
                    <a:pt x="173452" y="290913"/>
                    <a:pt x="196240" y="269142"/>
                  </a:cubicBezTo>
                  <a:cubicBezTo>
                    <a:pt x="234307" y="232598"/>
                    <a:pt x="271856" y="194500"/>
                    <a:pt x="323388" y="175839"/>
                  </a:cubicBezTo>
                  <a:cubicBezTo>
                    <a:pt x="332711" y="172470"/>
                    <a:pt x="340479" y="164435"/>
                    <a:pt x="349543" y="159252"/>
                  </a:cubicBezTo>
                  <a:cubicBezTo>
                    <a:pt x="410916" y="124004"/>
                    <a:pt x="478504" y="105602"/>
                    <a:pt x="545833" y="86942"/>
                  </a:cubicBezTo>
                  <a:cubicBezTo>
                    <a:pt x="553602" y="84868"/>
                    <a:pt x="561888" y="85646"/>
                    <a:pt x="569916" y="84868"/>
                  </a:cubicBezTo>
                  <a:cubicBezTo>
                    <a:pt x="569916" y="82795"/>
                    <a:pt x="569657" y="80203"/>
                    <a:pt x="569657" y="77611"/>
                  </a:cubicBezTo>
                  <a:close/>
                  <a:moveTo>
                    <a:pt x="627405" y="150958"/>
                  </a:moveTo>
                  <a:cubicBezTo>
                    <a:pt x="572765" y="154846"/>
                    <a:pt x="519678" y="161325"/>
                    <a:pt x="468923" y="182318"/>
                  </a:cubicBezTo>
                  <a:cubicBezTo>
                    <a:pt x="416872" y="203830"/>
                    <a:pt x="363268" y="222231"/>
                    <a:pt x="317432" y="256183"/>
                  </a:cubicBezTo>
                  <a:cubicBezTo>
                    <a:pt x="293867" y="273548"/>
                    <a:pt x="266935" y="288062"/>
                    <a:pt x="247514" y="309574"/>
                  </a:cubicBezTo>
                  <a:cubicBezTo>
                    <a:pt x="228351" y="330826"/>
                    <a:pt x="206598" y="349487"/>
                    <a:pt x="188989" y="373331"/>
                  </a:cubicBezTo>
                  <a:cubicBezTo>
                    <a:pt x="158950" y="413503"/>
                    <a:pt x="135126" y="457044"/>
                    <a:pt x="111043" y="500586"/>
                  </a:cubicBezTo>
                  <a:cubicBezTo>
                    <a:pt x="101461" y="518210"/>
                    <a:pt x="96282" y="538426"/>
                    <a:pt x="90326" y="557864"/>
                  </a:cubicBezTo>
                  <a:cubicBezTo>
                    <a:pt x="84370" y="577561"/>
                    <a:pt x="81522" y="598295"/>
                    <a:pt x="74789" y="617733"/>
                  </a:cubicBezTo>
                  <a:cubicBezTo>
                    <a:pt x="63136" y="652204"/>
                    <a:pt x="56921" y="687452"/>
                    <a:pt x="55626" y="723477"/>
                  </a:cubicBezTo>
                  <a:cubicBezTo>
                    <a:pt x="54072" y="770647"/>
                    <a:pt x="53295" y="817039"/>
                    <a:pt x="66243" y="863950"/>
                  </a:cubicBezTo>
                  <a:cubicBezTo>
                    <a:pt x="90326" y="950255"/>
                    <a:pt x="143671" y="1012199"/>
                    <a:pt x="217733" y="1057295"/>
                  </a:cubicBezTo>
                  <a:cubicBezTo>
                    <a:pt x="253470" y="1079066"/>
                    <a:pt x="293090" y="1094616"/>
                    <a:pt x="331416" y="1112240"/>
                  </a:cubicBezTo>
                  <a:cubicBezTo>
                    <a:pt x="349802" y="1120793"/>
                    <a:pt x="368706" y="1128309"/>
                    <a:pt x="387869" y="1134529"/>
                  </a:cubicBezTo>
                  <a:cubicBezTo>
                    <a:pt x="401852" y="1138935"/>
                    <a:pt x="417131" y="1139972"/>
                    <a:pt x="431633" y="1143341"/>
                  </a:cubicBezTo>
                  <a:cubicBezTo>
                    <a:pt x="457787" y="1149302"/>
                    <a:pt x="484201" y="1160965"/>
                    <a:pt x="510097" y="1160188"/>
                  </a:cubicBezTo>
                  <a:cubicBezTo>
                    <a:pt x="526152" y="1159669"/>
                    <a:pt x="541949" y="1164335"/>
                    <a:pt x="558522" y="1161484"/>
                  </a:cubicBezTo>
                  <a:cubicBezTo>
                    <a:pt x="575354" y="1158374"/>
                    <a:pt x="593222" y="1161743"/>
                    <a:pt x="610573" y="1162520"/>
                  </a:cubicBezTo>
                  <a:cubicBezTo>
                    <a:pt x="616011" y="1162779"/>
                    <a:pt x="622226" y="1165890"/>
                    <a:pt x="626628" y="1164075"/>
                  </a:cubicBezTo>
                  <a:cubicBezTo>
                    <a:pt x="656667" y="1152412"/>
                    <a:pt x="692662" y="1166408"/>
                    <a:pt x="719594" y="1142045"/>
                  </a:cubicBezTo>
                  <a:cubicBezTo>
                    <a:pt x="720371" y="1141527"/>
                    <a:pt x="721406" y="1140750"/>
                    <a:pt x="722183" y="1140750"/>
                  </a:cubicBezTo>
                  <a:cubicBezTo>
                    <a:pt x="747561" y="1143860"/>
                    <a:pt x="770091" y="1135566"/>
                    <a:pt x="791843" y="1123903"/>
                  </a:cubicBezTo>
                  <a:cubicBezTo>
                    <a:pt x="792620" y="1123385"/>
                    <a:pt x="793656" y="1123903"/>
                    <a:pt x="794692" y="1123385"/>
                  </a:cubicBezTo>
                  <a:cubicBezTo>
                    <a:pt x="820328" y="1115091"/>
                    <a:pt x="848037" y="1110167"/>
                    <a:pt x="871602" y="1097726"/>
                  </a:cubicBezTo>
                  <a:cubicBezTo>
                    <a:pt x="913294" y="1075956"/>
                    <a:pt x="953692" y="1051075"/>
                    <a:pt x="992794" y="1024639"/>
                  </a:cubicBezTo>
                  <a:cubicBezTo>
                    <a:pt x="1030343" y="999240"/>
                    <a:pt x="1064008" y="968657"/>
                    <a:pt x="1090939" y="931077"/>
                  </a:cubicBezTo>
                  <a:cubicBezTo>
                    <a:pt x="1111915" y="901790"/>
                    <a:pt x="1132632" y="872762"/>
                    <a:pt x="1150500" y="841143"/>
                  </a:cubicBezTo>
                  <a:cubicBezTo>
                    <a:pt x="1170698" y="805636"/>
                    <a:pt x="1180798" y="768055"/>
                    <a:pt x="1189861" y="729438"/>
                  </a:cubicBezTo>
                  <a:cubicBezTo>
                    <a:pt x="1192969" y="715702"/>
                    <a:pt x="1195040" y="700410"/>
                    <a:pt x="1192192" y="687192"/>
                  </a:cubicBezTo>
                  <a:cubicBezTo>
                    <a:pt x="1185200" y="654536"/>
                    <a:pt x="1178726" y="620584"/>
                    <a:pt x="1165260" y="590520"/>
                  </a:cubicBezTo>
                  <a:cubicBezTo>
                    <a:pt x="1149982" y="556568"/>
                    <a:pt x="1141177" y="520542"/>
                    <a:pt x="1124863" y="486590"/>
                  </a:cubicBezTo>
                  <a:cubicBezTo>
                    <a:pt x="1098708" y="432423"/>
                    <a:pt x="1076956" y="376959"/>
                    <a:pt x="1038371" y="329271"/>
                  </a:cubicBezTo>
                  <a:cubicBezTo>
                    <a:pt x="1011180" y="295837"/>
                    <a:pt x="983213" y="263959"/>
                    <a:pt x="947477" y="239596"/>
                  </a:cubicBezTo>
                  <a:cubicBezTo>
                    <a:pt x="918732" y="220158"/>
                    <a:pt x="889988" y="200461"/>
                    <a:pt x="860726" y="181800"/>
                  </a:cubicBezTo>
                  <a:cubicBezTo>
                    <a:pt x="848296" y="174025"/>
                    <a:pt x="834312" y="164954"/>
                    <a:pt x="820328" y="163658"/>
                  </a:cubicBezTo>
                  <a:cubicBezTo>
                    <a:pt x="755848" y="158215"/>
                    <a:pt x="691367" y="154846"/>
                    <a:pt x="627405" y="1509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3"/>
            <p:cNvSpPr txBox="1"/>
            <p:nvPr/>
          </p:nvSpPr>
          <p:spPr>
            <a:xfrm>
              <a:off x="286675" y="261468"/>
              <a:ext cx="66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DB50C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386" name="Google Shape;386;p33"/>
          <p:cNvSpPr/>
          <p:nvPr/>
        </p:nvSpPr>
        <p:spPr>
          <a:xfrm>
            <a:off x="5086279" y="514500"/>
            <a:ext cx="463035" cy="460790"/>
          </a:xfrm>
          <a:custGeom>
            <a:rect b="b" l="l" r="r" t="t"/>
            <a:pathLst>
              <a:path extrusionOk="0" h="921580" w="926069">
                <a:moveTo>
                  <a:pt x="427243" y="58209"/>
                </a:moveTo>
                <a:cubicBezTo>
                  <a:pt x="384321" y="53738"/>
                  <a:pt x="341398" y="46934"/>
                  <a:pt x="298282" y="45963"/>
                </a:cubicBezTo>
                <a:cubicBezTo>
                  <a:pt x="265459" y="45185"/>
                  <a:pt x="231665" y="47323"/>
                  <a:pt x="200202" y="60930"/>
                </a:cubicBezTo>
                <a:cubicBezTo>
                  <a:pt x="193404" y="63846"/>
                  <a:pt x="185053" y="63651"/>
                  <a:pt x="176701" y="65012"/>
                </a:cubicBezTo>
                <a:cubicBezTo>
                  <a:pt x="174371" y="60541"/>
                  <a:pt x="172623" y="56848"/>
                  <a:pt x="170680" y="53349"/>
                </a:cubicBezTo>
                <a:cubicBezTo>
                  <a:pt x="161358" y="37604"/>
                  <a:pt x="162135" y="36438"/>
                  <a:pt x="174371" y="23997"/>
                </a:cubicBezTo>
                <a:cubicBezTo>
                  <a:pt x="191073" y="6892"/>
                  <a:pt x="213408" y="9613"/>
                  <a:pt x="233607" y="5142"/>
                </a:cubicBezTo>
                <a:cubicBezTo>
                  <a:pt x="242541" y="3199"/>
                  <a:pt x="251670" y="2421"/>
                  <a:pt x="260798" y="1449"/>
                </a:cubicBezTo>
                <a:cubicBezTo>
                  <a:pt x="267984" y="672"/>
                  <a:pt x="274976" y="-300"/>
                  <a:pt x="282162" y="89"/>
                </a:cubicBezTo>
                <a:cubicBezTo>
                  <a:pt x="321588" y="1449"/>
                  <a:pt x="361014" y="1644"/>
                  <a:pt x="400052" y="5337"/>
                </a:cubicBezTo>
                <a:cubicBezTo>
                  <a:pt x="428797" y="8253"/>
                  <a:pt x="457153" y="15833"/>
                  <a:pt x="485703" y="21859"/>
                </a:cubicBezTo>
                <a:cubicBezTo>
                  <a:pt x="495996" y="23997"/>
                  <a:pt x="506290" y="26330"/>
                  <a:pt x="516001" y="30218"/>
                </a:cubicBezTo>
                <a:cubicBezTo>
                  <a:pt x="521827" y="32356"/>
                  <a:pt x="526489" y="37410"/>
                  <a:pt x="532898" y="42075"/>
                </a:cubicBezTo>
                <a:cubicBezTo>
                  <a:pt x="542220" y="36243"/>
                  <a:pt x="553291" y="41103"/>
                  <a:pt x="564361" y="45574"/>
                </a:cubicBezTo>
                <a:cubicBezTo>
                  <a:pt x="591940" y="56848"/>
                  <a:pt x="619131" y="69483"/>
                  <a:pt x="648846" y="73370"/>
                </a:cubicBezTo>
                <a:cubicBezTo>
                  <a:pt x="670987" y="76286"/>
                  <a:pt x="693322" y="78424"/>
                  <a:pt x="715657" y="80757"/>
                </a:cubicBezTo>
                <a:cubicBezTo>
                  <a:pt x="728282" y="82118"/>
                  <a:pt x="740712" y="82701"/>
                  <a:pt x="751588" y="83673"/>
                </a:cubicBezTo>
                <a:cubicBezTo>
                  <a:pt x="755084" y="99612"/>
                  <a:pt x="757803" y="112635"/>
                  <a:pt x="761299" y="128575"/>
                </a:cubicBezTo>
                <a:cubicBezTo>
                  <a:pt x="754307" y="130713"/>
                  <a:pt x="746538" y="133046"/>
                  <a:pt x="737604" y="135767"/>
                </a:cubicBezTo>
                <a:cubicBezTo>
                  <a:pt x="742460" y="140821"/>
                  <a:pt x="747315" y="146458"/>
                  <a:pt x="752753" y="151317"/>
                </a:cubicBezTo>
                <a:cubicBezTo>
                  <a:pt x="764406" y="162008"/>
                  <a:pt x="779167" y="170756"/>
                  <a:pt x="787907" y="183585"/>
                </a:cubicBezTo>
                <a:cubicBezTo>
                  <a:pt x="802279" y="204384"/>
                  <a:pt x="823643" y="221295"/>
                  <a:pt x="830246" y="245787"/>
                </a:cubicBezTo>
                <a:cubicBezTo>
                  <a:pt x="834519" y="261143"/>
                  <a:pt x="840540" y="272612"/>
                  <a:pt x="851416" y="283497"/>
                </a:cubicBezTo>
                <a:cubicBezTo>
                  <a:pt x="857048" y="289134"/>
                  <a:pt x="858796" y="299436"/>
                  <a:pt x="861127" y="307989"/>
                </a:cubicBezTo>
                <a:cubicBezTo>
                  <a:pt x="863263" y="315570"/>
                  <a:pt x="876082" y="319263"/>
                  <a:pt x="869090" y="330149"/>
                </a:cubicBezTo>
                <a:cubicBezTo>
                  <a:pt x="881520" y="338896"/>
                  <a:pt x="880355" y="354641"/>
                  <a:pt x="887541" y="365915"/>
                </a:cubicBezTo>
                <a:cubicBezTo>
                  <a:pt x="892785" y="374079"/>
                  <a:pt x="901330" y="382437"/>
                  <a:pt x="901330" y="390796"/>
                </a:cubicBezTo>
                <a:cubicBezTo>
                  <a:pt x="901330" y="420925"/>
                  <a:pt x="923471" y="443473"/>
                  <a:pt x="924636" y="474574"/>
                </a:cubicBezTo>
                <a:cubicBezTo>
                  <a:pt x="926190" y="515977"/>
                  <a:pt x="929298" y="532694"/>
                  <a:pt x="915508" y="570599"/>
                </a:cubicBezTo>
                <a:cubicBezTo>
                  <a:pt x="905409" y="598006"/>
                  <a:pt x="898805" y="626775"/>
                  <a:pt x="886181" y="652822"/>
                </a:cubicBezTo>
                <a:cubicBezTo>
                  <a:pt x="870644" y="684506"/>
                  <a:pt x="851610" y="715024"/>
                  <a:pt x="831606" y="743987"/>
                </a:cubicBezTo>
                <a:cubicBezTo>
                  <a:pt x="817234" y="764786"/>
                  <a:pt x="799560" y="783447"/>
                  <a:pt x="781303" y="801135"/>
                </a:cubicBezTo>
                <a:cubicBezTo>
                  <a:pt x="754695" y="826988"/>
                  <a:pt x="724009" y="847981"/>
                  <a:pt x="689826" y="862171"/>
                </a:cubicBezTo>
                <a:cubicBezTo>
                  <a:pt x="670987" y="870141"/>
                  <a:pt x="652731" y="880054"/>
                  <a:pt x="633503" y="886274"/>
                </a:cubicBezTo>
                <a:cubicBezTo>
                  <a:pt x="598738" y="897743"/>
                  <a:pt x="562807" y="905907"/>
                  <a:pt x="526877" y="912905"/>
                </a:cubicBezTo>
                <a:cubicBezTo>
                  <a:pt x="499881" y="918153"/>
                  <a:pt x="472107" y="919902"/>
                  <a:pt x="444528" y="921458"/>
                </a:cubicBezTo>
                <a:cubicBezTo>
                  <a:pt x="430739" y="922235"/>
                  <a:pt x="416561" y="919125"/>
                  <a:pt x="402771" y="917376"/>
                </a:cubicBezTo>
                <a:cubicBezTo>
                  <a:pt x="390341" y="915820"/>
                  <a:pt x="377912" y="912710"/>
                  <a:pt x="365482" y="912322"/>
                </a:cubicBezTo>
                <a:cubicBezTo>
                  <a:pt x="338291" y="911350"/>
                  <a:pt x="313819" y="899492"/>
                  <a:pt x="287794" y="893661"/>
                </a:cubicBezTo>
                <a:cubicBezTo>
                  <a:pt x="275558" y="890940"/>
                  <a:pt x="264294" y="887246"/>
                  <a:pt x="253223" y="879471"/>
                </a:cubicBezTo>
                <a:cubicBezTo>
                  <a:pt x="244678" y="873640"/>
                  <a:pt x="231665" y="871696"/>
                  <a:pt x="220789" y="867808"/>
                </a:cubicBezTo>
                <a:cubicBezTo>
                  <a:pt x="184081" y="855368"/>
                  <a:pt x="151841" y="836902"/>
                  <a:pt x="124456" y="809688"/>
                </a:cubicBezTo>
                <a:cubicBezTo>
                  <a:pt x="121932" y="807161"/>
                  <a:pt x="119989" y="803857"/>
                  <a:pt x="117076" y="802302"/>
                </a:cubicBezTo>
                <a:cubicBezTo>
                  <a:pt x="89886" y="788889"/>
                  <a:pt x="71823" y="764397"/>
                  <a:pt x="56286" y="741266"/>
                </a:cubicBezTo>
                <a:cubicBezTo>
                  <a:pt x="13752" y="678675"/>
                  <a:pt x="-8583" y="609086"/>
                  <a:pt x="3070" y="531722"/>
                </a:cubicBezTo>
                <a:cubicBezTo>
                  <a:pt x="5401" y="516366"/>
                  <a:pt x="6566" y="500621"/>
                  <a:pt x="7925" y="485071"/>
                </a:cubicBezTo>
                <a:cubicBezTo>
                  <a:pt x="12004" y="436864"/>
                  <a:pt x="27930" y="391962"/>
                  <a:pt x="47157" y="348226"/>
                </a:cubicBezTo>
                <a:cubicBezTo>
                  <a:pt x="61335" y="315764"/>
                  <a:pt x="78621" y="284858"/>
                  <a:pt x="101927" y="257450"/>
                </a:cubicBezTo>
                <a:cubicBezTo>
                  <a:pt x="117465" y="239178"/>
                  <a:pt x="130089" y="218185"/>
                  <a:pt x="147180" y="201857"/>
                </a:cubicBezTo>
                <a:cubicBezTo>
                  <a:pt x="175730" y="174449"/>
                  <a:pt x="203892" y="145875"/>
                  <a:pt x="242541" y="131879"/>
                </a:cubicBezTo>
                <a:cubicBezTo>
                  <a:pt x="249533" y="129352"/>
                  <a:pt x="255360" y="123326"/>
                  <a:pt x="262157" y="119439"/>
                </a:cubicBezTo>
                <a:cubicBezTo>
                  <a:pt x="308187" y="93003"/>
                  <a:pt x="358878" y="79202"/>
                  <a:pt x="409375" y="65206"/>
                </a:cubicBezTo>
                <a:cubicBezTo>
                  <a:pt x="415201" y="63651"/>
                  <a:pt x="421416" y="64234"/>
                  <a:pt x="427437" y="63651"/>
                </a:cubicBezTo>
                <a:cubicBezTo>
                  <a:pt x="427437" y="62096"/>
                  <a:pt x="427243" y="60152"/>
                  <a:pt x="427243" y="58209"/>
                </a:cubicBezTo>
                <a:close/>
                <a:moveTo>
                  <a:pt x="470554" y="113219"/>
                </a:moveTo>
                <a:cubicBezTo>
                  <a:pt x="429574" y="116134"/>
                  <a:pt x="389759" y="120994"/>
                  <a:pt x="351692" y="136739"/>
                </a:cubicBezTo>
                <a:cubicBezTo>
                  <a:pt x="312654" y="152872"/>
                  <a:pt x="272451" y="166674"/>
                  <a:pt x="238074" y="192138"/>
                </a:cubicBezTo>
                <a:cubicBezTo>
                  <a:pt x="220400" y="205161"/>
                  <a:pt x="200202" y="216047"/>
                  <a:pt x="185635" y="232180"/>
                </a:cubicBezTo>
                <a:cubicBezTo>
                  <a:pt x="171263" y="248120"/>
                  <a:pt x="154949" y="262115"/>
                  <a:pt x="141742" y="279998"/>
                </a:cubicBezTo>
                <a:cubicBezTo>
                  <a:pt x="119213" y="310127"/>
                  <a:pt x="101344" y="342783"/>
                  <a:pt x="83282" y="375439"/>
                </a:cubicBezTo>
                <a:cubicBezTo>
                  <a:pt x="76096" y="388657"/>
                  <a:pt x="72212" y="403819"/>
                  <a:pt x="67745" y="418398"/>
                </a:cubicBezTo>
                <a:cubicBezTo>
                  <a:pt x="63278" y="433171"/>
                  <a:pt x="61141" y="448721"/>
                  <a:pt x="56092" y="463300"/>
                </a:cubicBezTo>
                <a:cubicBezTo>
                  <a:pt x="47352" y="489153"/>
                  <a:pt x="42690" y="515589"/>
                  <a:pt x="41719" y="542608"/>
                </a:cubicBezTo>
                <a:cubicBezTo>
                  <a:pt x="40554" y="577985"/>
                  <a:pt x="39971" y="612779"/>
                  <a:pt x="49682" y="647963"/>
                </a:cubicBezTo>
                <a:cubicBezTo>
                  <a:pt x="67745" y="712692"/>
                  <a:pt x="107754" y="759149"/>
                  <a:pt x="163300" y="792971"/>
                </a:cubicBezTo>
                <a:cubicBezTo>
                  <a:pt x="190102" y="809299"/>
                  <a:pt x="219818" y="820962"/>
                  <a:pt x="248562" y="834180"/>
                </a:cubicBezTo>
                <a:cubicBezTo>
                  <a:pt x="262352" y="840595"/>
                  <a:pt x="276529" y="846232"/>
                  <a:pt x="290902" y="850897"/>
                </a:cubicBezTo>
                <a:cubicBezTo>
                  <a:pt x="301389" y="854202"/>
                  <a:pt x="312848" y="854979"/>
                  <a:pt x="323725" y="857506"/>
                </a:cubicBezTo>
                <a:cubicBezTo>
                  <a:pt x="343341" y="861977"/>
                  <a:pt x="363151" y="870724"/>
                  <a:pt x="382573" y="870141"/>
                </a:cubicBezTo>
                <a:cubicBezTo>
                  <a:pt x="394614" y="869752"/>
                  <a:pt x="406462" y="873251"/>
                  <a:pt x="418892" y="871113"/>
                </a:cubicBezTo>
                <a:cubicBezTo>
                  <a:pt x="431516" y="868780"/>
                  <a:pt x="444917" y="871307"/>
                  <a:pt x="457930" y="871890"/>
                </a:cubicBezTo>
                <a:cubicBezTo>
                  <a:pt x="462008" y="872085"/>
                  <a:pt x="466669" y="874417"/>
                  <a:pt x="469971" y="873056"/>
                </a:cubicBezTo>
                <a:cubicBezTo>
                  <a:pt x="492500" y="864309"/>
                  <a:pt x="519497" y="874806"/>
                  <a:pt x="539695" y="856534"/>
                </a:cubicBezTo>
                <a:cubicBezTo>
                  <a:pt x="540278" y="856145"/>
                  <a:pt x="541055" y="855562"/>
                  <a:pt x="541638" y="855562"/>
                </a:cubicBezTo>
                <a:cubicBezTo>
                  <a:pt x="560671" y="857895"/>
                  <a:pt x="577568" y="851675"/>
                  <a:pt x="593882" y="842927"/>
                </a:cubicBezTo>
                <a:cubicBezTo>
                  <a:pt x="594465" y="842539"/>
                  <a:pt x="595242" y="842927"/>
                  <a:pt x="596019" y="842539"/>
                </a:cubicBezTo>
                <a:cubicBezTo>
                  <a:pt x="615246" y="836318"/>
                  <a:pt x="636028" y="832625"/>
                  <a:pt x="653702" y="823295"/>
                </a:cubicBezTo>
                <a:cubicBezTo>
                  <a:pt x="684971" y="806967"/>
                  <a:pt x="715269" y="788306"/>
                  <a:pt x="744596" y="768479"/>
                </a:cubicBezTo>
                <a:cubicBezTo>
                  <a:pt x="772758" y="749430"/>
                  <a:pt x="798006" y="726493"/>
                  <a:pt x="818205" y="698307"/>
                </a:cubicBezTo>
                <a:cubicBezTo>
                  <a:pt x="833936" y="676342"/>
                  <a:pt x="849474" y="654572"/>
                  <a:pt x="862875" y="630857"/>
                </a:cubicBezTo>
                <a:cubicBezTo>
                  <a:pt x="878024" y="604227"/>
                  <a:pt x="885599" y="576041"/>
                  <a:pt x="892396" y="547079"/>
                </a:cubicBezTo>
                <a:cubicBezTo>
                  <a:pt x="894727" y="536776"/>
                  <a:pt x="896281" y="525308"/>
                  <a:pt x="894144" y="515394"/>
                </a:cubicBezTo>
                <a:cubicBezTo>
                  <a:pt x="888900" y="490902"/>
                  <a:pt x="884045" y="465438"/>
                  <a:pt x="873945" y="442890"/>
                </a:cubicBezTo>
                <a:cubicBezTo>
                  <a:pt x="862487" y="417426"/>
                  <a:pt x="855883" y="390407"/>
                  <a:pt x="843647" y="364943"/>
                </a:cubicBezTo>
                <a:cubicBezTo>
                  <a:pt x="824031" y="324317"/>
                  <a:pt x="807717" y="282719"/>
                  <a:pt x="778778" y="246953"/>
                </a:cubicBezTo>
                <a:cubicBezTo>
                  <a:pt x="758385" y="221878"/>
                  <a:pt x="737410" y="197969"/>
                  <a:pt x="710608" y="179697"/>
                </a:cubicBezTo>
                <a:cubicBezTo>
                  <a:pt x="689049" y="165119"/>
                  <a:pt x="667491" y="150346"/>
                  <a:pt x="645545" y="136350"/>
                </a:cubicBezTo>
                <a:cubicBezTo>
                  <a:pt x="636222" y="130519"/>
                  <a:pt x="625734" y="123715"/>
                  <a:pt x="615246" y="122743"/>
                </a:cubicBezTo>
                <a:cubicBezTo>
                  <a:pt x="566886" y="118661"/>
                  <a:pt x="518526" y="116134"/>
                  <a:pt x="470554" y="1132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 txBox="1"/>
          <p:nvPr/>
        </p:nvSpPr>
        <p:spPr>
          <a:xfrm>
            <a:off x="5193764" y="612400"/>
            <a:ext cx="2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</a:t>
            </a:r>
            <a:endParaRPr sz="700">
              <a:solidFill>
                <a:schemeClr val="accent5"/>
              </a:solidFill>
            </a:endParaRPr>
          </a:p>
        </p:txBody>
      </p:sp>
      <p:sp>
        <p:nvSpPr>
          <p:cNvPr id="388" name="Google Shape;388;p33"/>
          <p:cNvSpPr/>
          <p:nvPr/>
        </p:nvSpPr>
        <p:spPr>
          <a:xfrm>
            <a:off x="514369" y="3007624"/>
            <a:ext cx="463035" cy="460790"/>
          </a:xfrm>
          <a:custGeom>
            <a:rect b="b" l="l" r="r" t="t"/>
            <a:pathLst>
              <a:path extrusionOk="0" h="921580" w="926069">
                <a:moveTo>
                  <a:pt x="427243" y="58209"/>
                </a:moveTo>
                <a:cubicBezTo>
                  <a:pt x="384321" y="53738"/>
                  <a:pt x="341398" y="46934"/>
                  <a:pt x="298282" y="45963"/>
                </a:cubicBezTo>
                <a:cubicBezTo>
                  <a:pt x="265459" y="45185"/>
                  <a:pt x="231665" y="47323"/>
                  <a:pt x="200202" y="60930"/>
                </a:cubicBezTo>
                <a:cubicBezTo>
                  <a:pt x="193404" y="63846"/>
                  <a:pt x="185053" y="63651"/>
                  <a:pt x="176701" y="65012"/>
                </a:cubicBezTo>
                <a:cubicBezTo>
                  <a:pt x="174371" y="60541"/>
                  <a:pt x="172623" y="56848"/>
                  <a:pt x="170680" y="53349"/>
                </a:cubicBezTo>
                <a:cubicBezTo>
                  <a:pt x="161358" y="37604"/>
                  <a:pt x="162135" y="36438"/>
                  <a:pt x="174371" y="23997"/>
                </a:cubicBezTo>
                <a:cubicBezTo>
                  <a:pt x="191073" y="6892"/>
                  <a:pt x="213408" y="9613"/>
                  <a:pt x="233607" y="5142"/>
                </a:cubicBezTo>
                <a:cubicBezTo>
                  <a:pt x="242541" y="3199"/>
                  <a:pt x="251670" y="2421"/>
                  <a:pt x="260798" y="1449"/>
                </a:cubicBezTo>
                <a:cubicBezTo>
                  <a:pt x="267984" y="672"/>
                  <a:pt x="274976" y="-300"/>
                  <a:pt x="282162" y="89"/>
                </a:cubicBezTo>
                <a:cubicBezTo>
                  <a:pt x="321588" y="1449"/>
                  <a:pt x="361014" y="1644"/>
                  <a:pt x="400052" y="5337"/>
                </a:cubicBezTo>
                <a:cubicBezTo>
                  <a:pt x="428797" y="8253"/>
                  <a:pt x="457153" y="15833"/>
                  <a:pt x="485703" y="21859"/>
                </a:cubicBezTo>
                <a:cubicBezTo>
                  <a:pt x="495996" y="23997"/>
                  <a:pt x="506290" y="26330"/>
                  <a:pt x="516001" y="30218"/>
                </a:cubicBezTo>
                <a:cubicBezTo>
                  <a:pt x="521827" y="32356"/>
                  <a:pt x="526489" y="37410"/>
                  <a:pt x="532898" y="42075"/>
                </a:cubicBezTo>
                <a:cubicBezTo>
                  <a:pt x="542220" y="36243"/>
                  <a:pt x="553291" y="41103"/>
                  <a:pt x="564361" y="45574"/>
                </a:cubicBezTo>
                <a:cubicBezTo>
                  <a:pt x="591940" y="56848"/>
                  <a:pt x="619131" y="69483"/>
                  <a:pt x="648846" y="73370"/>
                </a:cubicBezTo>
                <a:cubicBezTo>
                  <a:pt x="670987" y="76286"/>
                  <a:pt x="693322" y="78424"/>
                  <a:pt x="715657" y="80757"/>
                </a:cubicBezTo>
                <a:cubicBezTo>
                  <a:pt x="728282" y="82118"/>
                  <a:pt x="740712" y="82701"/>
                  <a:pt x="751588" y="83673"/>
                </a:cubicBezTo>
                <a:cubicBezTo>
                  <a:pt x="755084" y="99612"/>
                  <a:pt x="757803" y="112635"/>
                  <a:pt x="761299" y="128575"/>
                </a:cubicBezTo>
                <a:cubicBezTo>
                  <a:pt x="754307" y="130713"/>
                  <a:pt x="746538" y="133046"/>
                  <a:pt x="737604" y="135767"/>
                </a:cubicBezTo>
                <a:cubicBezTo>
                  <a:pt x="742460" y="140821"/>
                  <a:pt x="747315" y="146458"/>
                  <a:pt x="752753" y="151317"/>
                </a:cubicBezTo>
                <a:cubicBezTo>
                  <a:pt x="764406" y="162008"/>
                  <a:pt x="779167" y="170756"/>
                  <a:pt x="787907" y="183585"/>
                </a:cubicBezTo>
                <a:cubicBezTo>
                  <a:pt x="802279" y="204384"/>
                  <a:pt x="823643" y="221295"/>
                  <a:pt x="830246" y="245787"/>
                </a:cubicBezTo>
                <a:cubicBezTo>
                  <a:pt x="834519" y="261143"/>
                  <a:pt x="840540" y="272612"/>
                  <a:pt x="851416" y="283497"/>
                </a:cubicBezTo>
                <a:cubicBezTo>
                  <a:pt x="857048" y="289134"/>
                  <a:pt x="858796" y="299436"/>
                  <a:pt x="861127" y="307989"/>
                </a:cubicBezTo>
                <a:cubicBezTo>
                  <a:pt x="863263" y="315570"/>
                  <a:pt x="876082" y="319263"/>
                  <a:pt x="869090" y="330149"/>
                </a:cubicBezTo>
                <a:cubicBezTo>
                  <a:pt x="881520" y="338896"/>
                  <a:pt x="880355" y="354641"/>
                  <a:pt x="887541" y="365915"/>
                </a:cubicBezTo>
                <a:cubicBezTo>
                  <a:pt x="892785" y="374079"/>
                  <a:pt x="901330" y="382437"/>
                  <a:pt x="901330" y="390796"/>
                </a:cubicBezTo>
                <a:cubicBezTo>
                  <a:pt x="901330" y="420925"/>
                  <a:pt x="923471" y="443473"/>
                  <a:pt x="924636" y="474574"/>
                </a:cubicBezTo>
                <a:cubicBezTo>
                  <a:pt x="926190" y="515977"/>
                  <a:pt x="929298" y="532694"/>
                  <a:pt x="915508" y="570599"/>
                </a:cubicBezTo>
                <a:cubicBezTo>
                  <a:pt x="905409" y="598006"/>
                  <a:pt x="898805" y="626775"/>
                  <a:pt x="886181" y="652822"/>
                </a:cubicBezTo>
                <a:cubicBezTo>
                  <a:pt x="870644" y="684506"/>
                  <a:pt x="851610" y="715024"/>
                  <a:pt x="831606" y="743987"/>
                </a:cubicBezTo>
                <a:cubicBezTo>
                  <a:pt x="817234" y="764786"/>
                  <a:pt x="799560" y="783447"/>
                  <a:pt x="781303" y="801135"/>
                </a:cubicBezTo>
                <a:cubicBezTo>
                  <a:pt x="754695" y="826988"/>
                  <a:pt x="724009" y="847981"/>
                  <a:pt x="689826" y="862171"/>
                </a:cubicBezTo>
                <a:cubicBezTo>
                  <a:pt x="670987" y="870141"/>
                  <a:pt x="652731" y="880054"/>
                  <a:pt x="633503" y="886274"/>
                </a:cubicBezTo>
                <a:cubicBezTo>
                  <a:pt x="598738" y="897743"/>
                  <a:pt x="562807" y="905907"/>
                  <a:pt x="526877" y="912905"/>
                </a:cubicBezTo>
                <a:cubicBezTo>
                  <a:pt x="499881" y="918153"/>
                  <a:pt x="472107" y="919902"/>
                  <a:pt x="444528" y="921458"/>
                </a:cubicBezTo>
                <a:cubicBezTo>
                  <a:pt x="430739" y="922235"/>
                  <a:pt x="416561" y="919125"/>
                  <a:pt x="402771" y="917376"/>
                </a:cubicBezTo>
                <a:cubicBezTo>
                  <a:pt x="390341" y="915820"/>
                  <a:pt x="377912" y="912710"/>
                  <a:pt x="365482" y="912322"/>
                </a:cubicBezTo>
                <a:cubicBezTo>
                  <a:pt x="338291" y="911350"/>
                  <a:pt x="313819" y="899492"/>
                  <a:pt x="287794" y="893661"/>
                </a:cubicBezTo>
                <a:cubicBezTo>
                  <a:pt x="275558" y="890940"/>
                  <a:pt x="264294" y="887246"/>
                  <a:pt x="253223" y="879471"/>
                </a:cubicBezTo>
                <a:cubicBezTo>
                  <a:pt x="244678" y="873640"/>
                  <a:pt x="231665" y="871696"/>
                  <a:pt x="220789" y="867808"/>
                </a:cubicBezTo>
                <a:cubicBezTo>
                  <a:pt x="184081" y="855368"/>
                  <a:pt x="151841" y="836902"/>
                  <a:pt x="124456" y="809688"/>
                </a:cubicBezTo>
                <a:cubicBezTo>
                  <a:pt x="121932" y="807161"/>
                  <a:pt x="119989" y="803857"/>
                  <a:pt x="117076" y="802302"/>
                </a:cubicBezTo>
                <a:cubicBezTo>
                  <a:pt x="89886" y="788889"/>
                  <a:pt x="71823" y="764397"/>
                  <a:pt x="56286" y="741266"/>
                </a:cubicBezTo>
                <a:cubicBezTo>
                  <a:pt x="13752" y="678675"/>
                  <a:pt x="-8583" y="609086"/>
                  <a:pt x="3070" y="531722"/>
                </a:cubicBezTo>
                <a:cubicBezTo>
                  <a:pt x="5401" y="516366"/>
                  <a:pt x="6566" y="500621"/>
                  <a:pt x="7925" y="485071"/>
                </a:cubicBezTo>
                <a:cubicBezTo>
                  <a:pt x="12004" y="436864"/>
                  <a:pt x="27930" y="391962"/>
                  <a:pt x="47157" y="348226"/>
                </a:cubicBezTo>
                <a:cubicBezTo>
                  <a:pt x="61335" y="315764"/>
                  <a:pt x="78621" y="284858"/>
                  <a:pt x="101927" y="257450"/>
                </a:cubicBezTo>
                <a:cubicBezTo>
                  <a:pt x="117465" y="239178"/>
                  <a:pt x="130089" y="218185"/>
                  <a:pt x="147180" y="201857"/>
                </a:cubicBezTo>
                <a:cubicBezTo>
                  <a:pt x="175730" y="174449"/>
                  <a:pt x="203892" y="145875"/>
                  <a:pt x="242541" y="131879"/>
                </a:cubicBezTo>
                <a:cubicBezTo>
                  <a:pt x="249533" y="129352"/>
                  <a:pt x="255360" y="123326"/>
                  <a:pt x="262157" y="119439"/>
                </a:cubicBezTo>
                <a:cubicBezTo>
                  <a:pt x="308187" y="93003"/>
                  <a:pt x="358878" y="79202"/>
                  <a:pt x="409375" y="65206"/>
                </a:cubicBezTo>
                <a:cubicBezTo>
                  <a:pt x="415201" y="63651"/>
                  <a:pt x="421416" y="64234"/>
                  <a:pt x="427437" y="63651"/>
                </a:cubicBezTo>
                <a:cubicBezTo>
                  <a:pt x="427437" y="62096"/>
                  <a:pt x="427243" y="60152"/>
                  <a:pt x="427243" y="58209"/>
                </a:cubicBezTo>
                <a:close/>
                <a:moveTo>
                  <a:pt x="470554" y="113219"/>
                </a:moveTo>
                <a:cubicBezTo>
                  <a:pt x="429574" y="116134"/>
                  <a:pt x="389759" y="120994"/>
                  <a:pt x="351692" y="136739"/>
                </a:cubicBezTo>
                <a:cubicBezTo>
                  <a:pt x="312654" y="152872"/>
                  <a:pt x="272451" y="166674"/>
                  <a:pt x="238074" y="192138"/>
                </a:cubicBezTo>
                <a:cubicBezTo>
                  <a:pt x="220400" y="205161"/>
                  <a:pt x="200202" y="216047"/>
                  <a:pt x="185635" y="232180"/>
                </a:cubicBezTo>
                <a:cubicBezTo>
                  <a:pt x="171263" y="248120"/>
                  <a:pt x="154949" y="262115"/>
                  <a:pt x="141742" y="279998"/>
                </a:cubicBezTo>
                <a:cubicBezTo>
                  <a:pt x="119213" y="310127"/>
                  <a:pt x="101344" y="342783"/>
                  <a:pt x="83282" y="375439"/>
                </a:cubicBezTo>
                <a:cubicBezTo>
                  <a:pt x="76096" y="388657"/>
                  <a:pt x="72212" y="403819"/>
                  <a:pt x="67745" y="418398"/>
                </a:cubicBezTo>
                <a:cubicBezTo>
                  <a:pt x="63278" y="433171"/>
                  <a:pt x="61141" y="448721"/>
                  <a:pt x="56092" y="463300"/>
                </a:cubicBezTo>
                <a:cubicBezTo>
                  <a:pt x="47352" y="489153"/>
                  <a:pt x="42690" y="515589"/>
                  <a:pt x="41719" y="542608"/>
                </a:cubicBezTo>
                <a:cubicBezTo>
                  <a:pt x="40554" y="577985"/>
                  <a:pt x="39971" y="612779"/>
                  <a:pt x="49682" y="647963"/>
                </a:cubicBezTo>
                <a:cubicBezTo>
                  <a:pt x="67745" y="712692"/>
                  <a:pt x="107754" y="759149"/>
                  <a:pt x="163300" y="792971"/>
                </a:cubicBezTo>
                <a:cubicBezTo>
                  <a:pt x="190102" y="809299"/>
                  <a:pt x="219818" y="820962"/>
                  <a:pt x="248562" y="834180"/>
                </a:cubicBezTo>
                <a:cubicBezTo>
                  <a:pt x="262352" y="840595"/>
                  <a:pt x="276529" y="846232"/>
                  <a:pt x="290902" y="850897"/>
                </a:cubicBezTo>
                <a:cubicBezTo>
                  <a:pt x="301389" y="854202"/>
                  <a:pt x="312848" y="854979"/>
                  <a:pt x="323725" y="857506"/>
                </a:cubicBezTo>
                <a:cubicBezTo>
                  <a:pt x="343341" y="861977"/>
                  <a:pt x="363151" y="870724"/>
                  <a:pt x="382573" y="870141"/>
                </a:cubicBezTo>
                <a:cubicBezTo>
                  <a:pt x="394614" y="869752"/>
                  <a:pt x="406462" y="873251"/>
                  <a:pt x="418892" y="871113"/>
                </a:cubicBezTo>
                <a:cubicBezTo>
                  <a:pt x="431516" y="868780"/>
                  <a:pt x="444917" y="871307"/>
                  <a:pt x="457930" y="871890"/>
                </a:cubicBezTo>
                <a:cubicBezTo>
                  <a:pt x="462008" y="872085"/>
                  <a:pt x="466669" y="874417"/>
                  <a:pt x="469971" y="873056"/>
                </a:cubicBezTo>
                <a:cubicBezTo>
                  <a:pt x="492500" y="864309"/>
                  <a:pt x="519497" y="874806"/>
                  <a:pt x="539695" y="856534"/>
                </a:cubicBezTo>
                <a:cubicBezTo>
                  <a:pt x="540278" y="856145"/>
                  <a:pt x="541055" y="855562"/>
                  <a:pt x="541638" y="855562"/>
                </a:cubicBezTo>
                <a:cubicBezTo>
                  <a:pt x="560671" y="857895"/>
                  <a:pt x="577568" y="851675"/>
                  <a:pt x="593882" y="842927"/>
                </a:cubicBezTo>
                <a:cubicBezTo>
                  <a:pt x="594465" y="842539"/>
                  <a:pt x="595242" y="842927"/>
                  <a:pt x="596019" y="842539"/>
                </a:cubicBezTo>
                <a:cubicBezTo>
                  <a:pt x="615246" y="836318"/>
                  <a:pt x="636028" y="832625"/>
                  <a:pt x="653702" y="823295"/>
                </a:cubicBezTo>
                <a:cubicBezTo>
                  <a:pt x="684971" y="806967"/>
                  <a:pt x="715269" y="788306"/>
                  <a:pt x="744596" y="768479"/>
                </a:cubicBezTo>
                <a:cubicBezTo>
                  <a:pt x="772758" y="749430"/>
                  <a:pt x="798006" y="726493"/>
                  <a:pt x="818205" y="698307"/>
                </a:cubicBezTo>
                <a:cubicBezTo>
                  <a:pt x="833936" y="676342"/>
                  <a:pt x="849474" y="654572"/>
                  <a:pt x="862875" y="630857"/>
                </a:cubicBezTo>
                <a:cubicBezTo>
                  <a:pt x="878024" y="604227"/>
                  <a:pt x="885599" y="576041"/>
                  <a:pt x="892396" y="547079"/>
                </a:cubicBezTo>
                <a:cubicBezTo>
                  <a:pt x="894727" y="536776"/>
                  <a:pt x="896281" y="525308"/>
                  <a:pt x="894144" y="515394"/>
                </a:cubicBezTo>
                <a:cubicBezTo>
                  <a:pt x="888900" y="490902"/>
                  <a:pt x="884045" y="465438"/>
                  <a:pt x="873945" y="442890"/>
                </a:cubicBezTo>
                <a:cubicBezTo>
                  <a:pt x="862487" y="417426"/>
                  <a:pt x="855883" y="390407"/>
                  <a:pt x="843647" y="364943"/>
                </a:cubicBezTo>
                <a:cubicBezTo>
                  <a:pt x="824031" y="324317"/>
                  <a:pt x="807717" y="282719"/>
                  <a:pt x="778778" y="246953"/>
                </a:cubicBezTo>
                <a:cubicBezTo>
                  <a:pt x="758385" y="221878"/>
                  <a:pt x="737410" y="197969"/>
                  <a:pt x="710608" y="179697"/>
                </a:cubicBezTo>
                <a:cubicBezTo>
                  <a:pt x="689049" y="165119"/>
                  <a:pt x="667491" y="150346"/>
                  <a:pt x="645545" y="136350"/>
                </a:cubicBezTo>
                <a:cubicBezTo>
                  <a:pt x="636222" y="130519"/>
                  <a:pt x="625734" y="123715"/>
                  <a:pt x="615246" y="122743"/>
                </a:cubicBezTo>
                <a:cubicBezTo>
                  <a:pt x="566886" y="118661"/>
                  <a:pt x="518526" y="116134"/>
                  <a:pt x="470554" y="113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3"/>
          <p:cNvSpPr txBox="1"/>
          <p:nvPr/>
        </p:nvSpPr>
        <p:spPr>
          <a:xfrm>
            <a:off x="621854" y="3105524"/>
            <a:ext cx="2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O</a:t>
            </a:r>
            <a:endParaRPr sz="700">
              <a:solidFill>
                <a:schemeClr val="accent2"/>
              </a:solidFill>
            </a:endParaRPr>
          </a:p>
        </p:txBody>
      </p:sp>
      <p:sp>
        <p:nvSpPr>
          <p:cNvPr id="390" name="Google Shape;390;p33"/>
          <p:cNvSpPr/>
          <p:nvPr/>
        </p:nvSpPr>
        <p:spPr>
          <a:xfrm>
            <a:off x="5193782" y="3007624"/>
            <a:ext cx="463035" cy="460790"/>
          </a:xfrm>
          <a:custGeom>
            <a:rect b="b" l="l" r="r" t="t"/>
            <a:pathLst>
              <a:path extrusionOk="0" h="921580" w="926069">
                <a:moveTo>
                  <a:pt x="427243" y="58209"/>
                </a:moveTo>
                <a:cubicBezTo>
                  <a:pt x="384321" y="53738"/>
                  <a:pt x="341398" y="46934"/>
                  <a:pt x="298282" y="45963"/>
                </a:cubicBezTo>
                <a:cubicBezTo>
                  <a:pt x="265459" y="45185"/>
                  <a:pt x="231665" y="47323"/>
                  <a:pt x="200202" y="60930"/>
                </a:cubicBezTo>
                <a:cubicBezTo>
                  <a:pt x="193404" y="63846"/>
                  <a:pt x="185053" y="63651"/>
                  <a:pt x="176701" y="65012"/>
                </a:cubicBezTo>
                <a:cubicBezTo>
                  <a:pt x="174371" y="60541"/>
                  <a:pt x="172623" y="56848"/>
                  <a:pt x="170680" y="53349"/>
                </a:cubicBezTo>
                <a:cubicBezTo>
                  <a:pt x="161358" y="37604"/>
                  <a:pt x="162135" y="36438"/>
                  <a:pt x="174371" y="23997"/>
                </a:cubicBezTo>
                <a:cubicBezTo>
                  <a:pt x="191073" y="6892"/>
                  <a:pt x="213408" y="9613"/>
                  <a:pt x="233607" y="5142"/>
                </a:cubicBezTo>
                <a:cubicBezTo>
                  <a:pt x="242541" y="3199"/>
                  <a:pt x="251670" y="2421"/>
                  <a:pt x="260798" y="1449"/>
                </a:cubicBezTo>
                <a:cubicBezTo>
                  <a:pt x="267984" y="672"/>
                  <a:pt x="274976" y="-300"/>
                  <a:pt x="282162" y="89"/>
                </a:cubicBezTo>
                <a:cubicBezTo>
                  <a:pt x="321588" y="1449"/>
                  <a:pt x="361014" y="1644"/>
                  <a:pt x="400052" y="5337"/>
                </a:cubicBezTo>
                <a:cubicBezTo>
                  <a:pt x="428797" y="8253"/>
                  <a:pt x="457153" y="15833"/>
                  <a:pt x="485703" y="21859"/>
                </a:cubicBezTo>
                <a:cubicBezTo>
                  <a:pt x="495996" y="23997"/>
                  <a:pt x="506290" y="26330"/>
                  <a:pt x="516001" y="30218"/>
                </a:cubicBezTo>
                <a:cubicBezTo>
                  <a:pt x="521827" y="32356"/>
                  <a:pt x="526489" y="37410"/>
                  <a:pt x="532898" y="42075"/>
                </a:cubicBezTo>
                <a:cubicBezTo>
                  <a:pt x="542220" y="36243"/>
                  <a:pt x="553291" y="41103"/>
                  <a:pt x="564361" y="45574"/>
                </a:cubicBezTo>
                <a:cubicBezTo>
                  <a:pt x="591940" y="56848"/>
                  <a:pt x="619131" y="69483"/>
                  <a:pt x="648846" y="73370"/>
                </a:cubicBezTo>
                <a:cubicBezTo>
                  <a:pt x="670987" y="76286"/>
                  <a:pt x="693322" y="78424"/>
                  <a:pt x="715657" y="80757"/>
                </a:cubicBezTo>
                <a:cubicBezTo>
                  <a:pt x="728282" y="82118"/>
                  <a:pt x="740712" y="82701"/>
                  <a:pt x="751588" y="83673"/>
                </a:cubicBezTo>
                <a:cubicBezTo>
                  <a:pt x="755084" y="99612"/>
                  <a:pt x="757803" y="112635"/>
                  <a:pt x="761299" y="128575"/>
                </a:cubicBezTo>
                <a:cubicBezTo>
                  <a:pt x="754307" y="130713"/>
                  <a:pt x="746538" y="133046"/>
                  <a:pt x="737604" y="135767"/>
                </a:cubicBezTo>
                <a:cubicBezTo>
                  <a:pt x="742460" y="140821"/>
                  <a:pt x="747315" y="146458"/>
                  <a:pt x="752753" y="151317"/>
                </a:cubicBezTo>
                <a:cubicBezTo>
                  <a:pt x="764406" y="162008"/>
                  <a:pt x="779167" y="170756"/>
                  <a:pt x="787907" y="183585"/>
                </a:cubicBezTo>
                <a:cubicBezTo>
                  <a:pt x="802279" y="204384"/>
                  <a:pt x="823643" y="221295"/>
                  <a:pt x="830246" y="245787"/>
                </a:cubicBezTo>
                <a:cubicBezTo>
                  <a:pt x="834519" y="261143"/>
                  <a:pt x="840540" y="272612"/>
                  <a:pt x="851416" y="283497"/>
                </a:cubicBezTo>
                <a:cubicBezTo>
                  <a:pt x="857048" y="289134"/>
                  <a:pt x="858796" y="299436"/>
                  <a:pt x="861127" y="307989"/>
                </a:cubicBezTo>
                <a:cubicBezTo>
                  <a:pt x="863263" y="315570"/>
                  <a:pt x="876082" y="319263"/>
                  <a:pt x="869090" y="330149"/>
                </a:cubicBezTo>
                <a:cubicBezTo>
                  <a:pt x="881520" y="338896"/>
                  <a:pt x="880355" y="354641"/>
                  <a:pt x="887541" y="365915"/>
                </a:cubicBezTo>
                <a:cubicBezTo>
                  <a:pt x="892785" y="374079"/>
                  <a:pt x="901330" y="382437"/>
                  <a:pt x="901330" y="390796"/>
                </a:cubicBezTo>
                <a:cubicBezTo>
                  <a:pt x="901330" y="420925"/>
                  <a:pt x="923471" y="443473"/>
                  <a:pt x="924636" y="474574"/>
                </a:cubicBezTo>
                <a:cubicBezTo>
                  <a:pt x="926190" y="515977"/>
                  <a:pt x="929298" y="532694"/>
                  <a:pt x="915508" y="570599"/>
                </a:cubicBezTo>
                <a:cubicBezTo>
                  <a:pt x="905409" y="598006"/>
                  <a:pt x="898805" y="626775"/>
                  <a:pt x="886181" y="652822"/>
                </a:cubicBezTo>
                <a:cubicBezTo>
                  <a:pt x="870644" y="684506"/>
                  <a:pt x="851610" y="715024"/>
                  <a:pt x="831606" y="743987"/>
                </a:cubicBezTo>
                <a:cubicBezTo>
                  <a:pt x="817234" y="764786"/>
                  <a:pt x="799560" y="783447"/>
                  <a:pt x="781303" y="801135"/>
                </a:cubicBezTo>
                <a:cubicBezTo>
                  <a:pt x="754695" y="826988"/>
                  <a:pt x="724009" y="847981"/>
                  <a:pt x="689826" y="862171"/>
                </a:cubicBezTo>
                <a:cubicBezTo>
                  <a:pt x="670987" y="870141"/>
                  <a:pt x="652731" y="880054"/>
                  <a:pt x="633503" y="886274"/>
                </a:cubicBezTo>
                <a:cubicBezTo>
                  <a:pt x="598738" y="897743"/>
                  <a:pt x="562807" y="905907"/>
                  <a:pt x="526877" y="912905"/>
                </a:cubicBezTo>
                <a:cubicBezTo>
                  <a:pt x="499881" y="918153"/>
                  <a:pt x="472107" y="919902"/>
                  <a:pt x="444528" y="921458"/>
                </a:cubicBezTo>
                <a:cubicBezTo>
                  <a:pt x="430739" y="922235"/>
                  <a:pt x="416561" y="919125"/>
                  <a:pt x="402771" y="917376"/>
                </a:cubicBezTo>
                <a:cubicBezTo>
                  <a:pt x="390341" y="915820"/>
                  <a:pt x="377912" y="912710"/>
                  <a:pt x="365482" y="912322"/>
                </a:cubicBezTo>
                <a:cubicBezTo>
                  <a:pt x="338291" y="911350"/>
                  <a:pt x="313819" y="899492"/>
                  <a:pt x="287794" y="893661"/>
                </a:cubicBezTo>
                <a:cubicBezTo>
                  <a:pt x="275558" y="890940"/>
                  <a:pt x="264294" y="887246"/>
                  <a:pt x="253223" y="879471"/>
                </a:cubicBezTo>
                <a:cubicBezTo>
                  <a:pt x="244678" y="873640"/>
                  <a:pt x="231665" y="871696"/>
                  <a:pt x="220789" y="867808"/>
                </a:cubicBezTo>
                <a:cubicBezTo>
                  <a:pt x="184081" y="855368"/>
                  <a:pt x="151841" y="836902"/>
                  <a:pt x="124456" y="809688"/>
                </a:cubicBezTo>
                <a:cubicBezTo>
                  <a:pt x="121932" y="807161"/>
                  <a:pt x="119989" y="803857"/>
                  <a:pt x="117076" y="802302"/>
                </a:cubicBezTo>
                <a:cubicBezTo>
                  <a:pt x="89886" y="788889"/>
                  <a:pt x="71823" y="764397"/>
                  <a:pt x="56286" y="741266"/>
                </a:cubicBezTo>
                <a:cubicBezTo>
                  <a:pt x="13752" y="678675"/>
                  <a:pt x="-8583" y="609086"/>
                  <a:pt x="3070" y="531722"/>
                </a:cubicBezTo>
                <a:cubicBezTo>
                  <a:pt x="5401" y="516366"/>
                  <a:pt x="6566" y="500621"/>
                  <a:pt x="7925" y="485071"/>
                </a:cubicBezTo>
                <a:cubicBezTo>
                  <a:pt x="12004" y="436864"/>
                  <a:pt x="27930" y="391962"/>
                  <a:pt x="47157" y="348226"/>
                </a:cubicBezTo>
                <a:cubicBezTo>
                  <a:pt x="61335" y="315764"/>
                  <a:pt x="78621" y="284858"/>
                  <a:pt x="101927" y="257450"/>
                </a:cubicBezTo>
                <a:cubicBezTo>
                  <a:pt x="117465" y="239178"/>
                  <a:pt x="130089" y="218185"/>
                  <a:pt x="147180" y="201857"/>
                </a:cubicBezTo>
                <a:cubicBezTo>
                  <a:pt x="175730" y="174449"/>
                  <a:pt x="203892" y="145875"/>
                  <a:pt x="242541" y="131879"/>
                </a:cubicBezTo>
                <a:cubicBezTo>
                  <a:pt x="249533" y="129352"/>
                  <a:pt x="255360" y="123326"/>
                  <a:pt x="262157" y="119439"/>
                </a:cubicBezTo>
                <a:cubicBezTo>
                  <a:pt x="308187" y="93003"/>
                  <a:pt x="358878" y="79202"/>
                  <a:pt x="409375" y="65206"/>
                </a:cubicBezTo>
                <a:cubicBezTo>
                  <a:pt x="415201" y="63651"/>
                  <a:pt x="421416" y="64234"/>
                  <a:pt x="427437" y="63651"/>
                </a:cubicBezTo>
                <a:cubicBezTo>
                  <a:pt x="427437" y="62096"/>
                  <a:pt x="427243" y="60152"/>
                  <a:pt x="427243" y="58209"/>
                </a:cubicBezTo>
                <a:close/>
                <a:moveTo>
                  <a:pt x="470554" y="113219"/>
                </a:moveTo>
                <a:cubicBezTo>
                  <a:pt x="429574" y="116134"/>
                  <a:pt x="389759" y="120994"/>
                  <a:pt x="351692" y="136739"/>
                </a:cubicBezTo>
                <a:cubicBezTo>
                  <a:pt x="312654" y="152872"/>
                  <a:pt x="272451" y="166674"/>
                  <a:pt x="238074" y="192138"/>
                </a:cubicBezTo>
                <a:cubicBezTo>
                  <a:pt x="220400" y="205161"/>
                  <a:pt x="200202" y="216047"/>
                  <a:pt x="185635" y="232180"/>
                </a:cubicBezTo>
                <a:cubicBezTo>
                  <a:pt x="171263" y="248120"/>
                  <a:pt x="154949" y="262115"/>
                  <a:pt x="141742" y="279998"/>
                </a:cubicBezTo>
                <a:cubicBezTo>
                  <a:pt x="119213" y="310127"/>
                  <a:pt x="101344" y="342783"/>
                  <a:pt x="83282" y="375439"/>
                </a:cubicBezTo>
                <a:cubicBezTo>
                  <a:pt x="76096" y="388657"/>
                  <a:pt x="72212" y="403819"/>
                  <a:pt x="67745" y="418398"/>
                </a:cubicBezTo>
                <a:cubicBezTo>
                  <a:pt x="63278" y="433171"/>
                  <a:pt x="61141" y="448721"/>
                  <a:pt x="56092" y="463300"/>
                </a:cubicBezTo>
                <a:cubicBezTo>
                  <a:pt x="47352" y="489153"/>
                  <a:pt x="42690" y="515589"/>
                  <a:pt x="41719" y="542608"/>
                </a:cubicBezTo>
                <a:cubicBezTo>
                  <a:pt x="40554" y="577985"/>
                  <a:pt x="39971" y="612779"/>
                  <a:pt x="49682" y="647963"/>
                </a:cubicBezTo>
                <a:cubicBezTo>
                  <a:pt x="67745" y="712692"/>
                  <a:pt x="107754" y="759149"/>
                  <a:pt x="163300" y="792971"/>
                </a:cubicBezTo>
                <a:cubicBezTo>
                  <a:pt x="190102" y="809299"/>
                  <a:pt x="219818" y="820962"/>
                  <a:pt x="248562" y="834180"/>
                </a:cubicBezTo>
                <a:cubicBezTo>
                  <a:pt x="262352" y="840595"/>
                  <a:pt x="276529" y="846232"/>
                  <a:pt x="290902" y="850897"/>
                </a:cubicBezTo>
                <a:cubicBezTo>
                  <a:pt x="301389" y="854202"/>
                  <a:pt x="312848" y="854979"/>
                  <a:pt x="323725" y="857506"/>
                </a:cubicBezTo>
                <a:cubicBezTo>
                  <a:pt x="343341" y="861977"/>
                  <a:pt x="363151" y="870724"/>
                  <a:pt x="382573" y="870141"/>
                </a:cubicBezTo>
                <a:cubicBezTo>
                  <a:pt x="394614" y="869752"/>
                  <a:pt x="406462" y="873251"/>
                  <a:pt x="418892" y="871113"/>
                </a:cubicBezTo>
                <a:cubicBezTo>
                  <a:pt x="431516" y="868780"/>
                  <a:pt x="444917" y="871307"/>
                  <a:pt x="457930" y="871890"/>
                </a:cubicBezTo>
                <a:cubicBezTo>
                  <a:pt x="462008" y="872085"/>
                  <a:pt x="466669" y="874417"/>
                  <a:pt x="469971" y="873056"/>
                </a:cubicBezTo>
                <a:cubicBezTo>
                  <a:pt x="492500" y="864309"/>
                  <a:pt x="519497" y="874806"/>
                  <a:pt x="539695" y="856534"/>
                </a:cubicBezTo>
                <a:cubicBezTo>
                  <a:pt x="540278" y="856145"/>
                  <a:pt x="541055" y="855562"/>
                  <a:pt x="541638" y="855562"/>
                </a:cubicBezTo>
                <a:cubicBezTo>
                  <a:pt x="560671" y="857895"/>
                  <a:pt x="577568" y="851675"/>
                  <a:pt x="593882" y="842927"/>
                </a:cubicBezTo>
                <a:cubicBezTo>
                  <a:pt x="594465" y="842539"/>
                  <a:pt x="595242" y="842927"/>
                  <a:pt x="596019" y="842539"/>
                </a:cubicBezTo>
                <a:cubicBezTo>
                  <a:pt x="615246" y="836318"/>
                  <a:pt x="636028" y="832625"/>
                  <a:pt x="653702" y="823295"/>
                </a:cubicBezTo>
                <a:cubicBezTo>
                  <a:pt x="684971" y="806967"/>
                  <a:pt x="715269" y="788306"/>
                  <a:pt x="744596" y="768479"/>
                </a:cubicBezTo>
                <a:cubicBezTo>
                  <a:pt x="772758" y="749430"/>
                  <a:pt x="798006" y="726493"/>
                  <a:pt x="818205" y="698307"/>
                </a:cubicBezTo>
                <a:cubicBezTo>
                  <a:pt x="833936" y="676342"/>
                  <a:pt x="849474" y="654572"/>
                  <a:pt x="862875" y="630857"/>
                </a:cubicBezTo>
                <a:cubicBezTo>
                  <a:pt x="878024" y="604227"/>
                  <a:pt x="885599" y="576041"/>
                  <a:pt x="892396" y="547079"/>
                </a:cubicBezTo>
                <a:cubicBezTo>
                  <a:pt x="894727" y="536776"/>
                  <a:pt x="896281" y="525308"/>
                  <a:pt x="894144" y="515394"/>
                </a:cubicBezTo>
                <a:cubicBezTo>
                  <a:pt x="888900" y="490902"/>
                  <a:pt x="884045" y="465438"/>
                  <a:pt x="873945" y="442890"/>
                </a:cubicBezTo>
                <a:cubicBezTo>
                  <a:pt x="862487" y="417426"/>
                  <a:pt x="855883" y="390407"/>
                  <a:pt x="843647" y="364943"/>
                </a:cubicBezTo>
                <a:cubicBezTo>
                  <a:pt x="824031" y="324317"/>
                  <a:pt x="807717" y="282719"/>
                  <a:pt x="778778" y="246953"/>
                </a:cubicBezTo>
                <a:cubicBezTo>
                  <a:pt x="758385" y="221878"/>
                  <a:pt x="737410" y="197969"/>
                  <a:pt x="710608" y="179697"/>
                </a:cubicBezTo>
                <a:cubicBezTo>
                  <a:pt x="689049" y="165119"/>
                  <a:pt x="667491" y="150346"/>
                  <a:pt x="645545" y="136350"/>
                </a:cubicBezTo>
                <a:cubicBezTo>
                  <a:pt x="636222" y="130519"/>
                  <a:pt x="625734" y="123715"/>
                  <a:pt x="615246" y="122743"/>
                </a:cubicBezTo>
                <a:cubicBezTo>
                  <a:pt x="566886" y="118661"/>
                  <a:pt x="518526" y="116134"/>
                  <a:pt x="470554" y="113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5301267" y="3105524"/>
            <a:ext cx="2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</a:t>
            </a:r>
            <a:endParaRPr sz="700">
              <a:solidFill>
                <a:schemeClr val="accent1"/>
              </a:solidFill>
            </a:endParaRPr>
          </a:p>
        </p:txBody>
      </p:sp>
      <p:grpSp>
        <p:nvGrpSpPr>
          <p:cNvPr id="392" name="Google Shape;392;p33"/>
          <p:cNvGrpSpPr/>
          <p:nvPr/>
        </p:nvGrpSpPr>
        <p:grpSpPr>
          <a:xfrm>
            <a:off x="520659" y="1206755"/>
            <a:ext cx="2765025" cy="742722"/>
            <a:chOff x="0" y="-57150"/>
            <a:chExt cx="7373400" cy="1980591"/>
          </a:xfrm>
        </p:grpSpPr>
        <p:sp>
          <p:nvSpPr>
            <p:cNvPr id="393" name="Google Shape;393;p33"/>
            <p:cNvSpPr txBox="1"/>
            <p:nvPr/>
          </p:nvSpPr>
          <p:spPr>
            <a:xfrm>
              <a:off x="0" y="-57150"/>
              <a:ext cx="737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Strengths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4" name="Google Shape;394;p33"/>
            <p:cNvSpPr txBox="1"/>
            <p:nvPr/>
          </p:nvSpPr>
          <p:spPr>
            <a:xfrm>
              <a:off x="0" y="952641"/>
              <a:ext cx="73734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What are you doing well? What sets you apart? What are your good qualities?</a:t>
              </a:r>
              <a:endParaRPr sz="700"/>
            </a:p>
          </p:txBody>
        </p:sp>
      </p:grpSp>
      <p:grpSp>
        <p:nvGrpSpPr>
          <p:cNvPr id="395" name="Google Shape;395;p33"/>
          <p:cNvGrpSpPr/>
          <p:nvPr/>
        </p:nvGrpSpPr>
        <p:grpSpPr>
          <a:xfrm>
            <a:off x="514350" y="3722635"/>
            <a:ext cx="2765025" cy="756537"/>
            <a:chOff x="0" y="-57150"/>
            <a:chExt cx="7373400" cy="2017432"/>
          </a:xfrm>
        </p:grpSpPr>
        <p:sp>
          <p:nvSpPr>
            <p:cNvPr id="396" name="Google Shape;396;p33"/>
            <p:cNvSpPr txBox="1"/>
            <p:nvPr/>
          </p:nvSpPr>
          <p:spPr>
            <a:xfrm>
              <a:off x="0" y="-57150"/>
              <a:ext cx="737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97" name="Google Shape;397;p33"/>
            <p:cNvSpPr txBox="1"/>
            <p:nvPr/>
          </p:nvSpPr>
          <p:spPr>
            <a:xfrm>
              <a:off x="0" y="989482"/>
              <a:ext cx="73734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98" name="Google Shape;398;p33"/>
          <p:cNvGrpSpPr/>
          <p:nvPr/>
        </p:nvGrpSpPr>
        <p:grpSpPr>
          <a:xfrm>
            <a:off x="5086261" y="1206755"/>
            <a:ext cx="2765025" cy="937459"/>
            <a:chOff x="0" y="-57150"/>
            <a:chExt cx="7373400" cy="2499891"/>
          </a:xfrm>
        </p:grpSpPr>
        <p:sp>
          <p:nvSpPr>
            <p:cNvPr id="399" name="Google Shape;399;p33"/>
            <p:cNvSpPr txBox="1"/>
            <p:nvPr/>
          </p:nvSpPr>
          <p:spPr>
            <a:xfrm>
              <a:off x="0" y="-57150"/>
              <a:ext cx="737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Weaknesses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0" name="Google Shape;400;p33"/>
            <p:cNvSpPr txBox="1"/>
            <p:nvPr/>
          </p:nvSpPr>
          <p:spPr>
            <a:xfrm>
              <a:off x="0" y="952641"/>
              <a:ext cx="73734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01" name="Google Shape;401;p33"/>
          <p:cNvGrpSpPr/>
          <p:nvPr/>
        </p:nvGrpSpPr>
        <p:grpSpPr>
          <a:xfrm>
            <a:off x="5086261" y="3722635"/>
            <a:ext cx="2812612" cy="756537"/>
            <a:chOff x="0" y="-57150"/>
            <a:chExt cx="7500300" cy="2017432"/>
          </a:xfrm>
        </p:grpSpPr>
        <p:sp>
          <p:nvSpPr>
            <p:cNvPr id="402" name="Google Shape;402;p33"/>
            <p:cNvSpPr txBox="1"/>
            <p:nvPr/>
          </p:nvSpPr>
          <p:spPr>
            <a:xfrm>
              <a:off x="0" y="-57150"/>
              <a:ext cx="750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Threats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3" name="Google Shape;403;p33"/>
            <p:cNvSpPr txBox="1"/>
            <p:nvPr/>
          </p:nvSpPr>
          <p:spPr>
            <a:xfrm>
              <a:off x="0" y="989482"/>
              <a:ext cx="75003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9" name="Google Shape;409;p34"/>
          <p:cNvGrpSpPr/>
          <p:nvPr/>
        </p:nvGrpSpPr>
        <p:grpSpPr>
          <a:xfrm>
            <a:off x="5222952" y="915308"/>
            <a:ext cx="3263824" cy="3532121"/>
            <a:chOff x="0" y="-38100"/>
            <a:chExt cx="8703530" cy="9418990"/>
          </a:xfrm>
        </p:grpSpPr>
        <p:sp>
          <p:nvSpPr>
            <p:cNvPr id="410" name="Google Shape;410;p34"/>
            <p:cNvSpPr txBox="1"/>
            <p:nvPr/>
          </p:nvSpPr>
          <p:spPr>
            <a:xfrm>
              <a:off x="913416" y="8297290"/>
              <a:ext cx="1007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1" name="Google Shape;411;p34"/>
            <p:cNvSpPr txBox="1"/>
            <p:nvPr/>
          </p:nvSpPr>
          <p:spPr>
            <a:xfrm>
              <a:off x="2554836" y="8297290"/>
              <a:ext cx="1007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2" name="Google Shape;412;p34"/>
            <p:cNvSpPr txBox="1"/>
            <p:nvPr/>
          </p:nvSpPr>
          <p:spPr>
            <a:xfrm>
              <a:off x="4196256" y="8297290"/>
              <a:ext cx="1007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3" name="Google Shape;413;p34"/>
            <p:cNvSpPr txBox="1"/>
            <p:nvPr/>
          </p:nvSpPr>
          <p:spPr>
            <a:xfrm>
              <a:off x="5837676" y="8297290"/>
              <a:ext cx="1007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4" name="Google Shape;414;p34"/>
            <p:cNvSpPr txBox="1"/>
            <p:nvPr/>
          </p:nvSpPr>
          <p:spPr>
            <a:xfrm>
              <a:off x="7479096" y="8297290"/>
              <a:ext cx="1007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415" name="Google Shape;415;p34"/>
            <p:cNvGrpSpPr/>
            <p:nvPr/>
          </p:nvGrpSpPr>
          <p:grpSpPr>
            <a:xfrm>
              <a:off x="696604" y="205034"/>
              <a:ext cx="8006926" cy="7958906"/>
              <a:chOff x="0" y="-6350"/>
              <a:chExt cx="8006926" cy="7958906"/>
            </a:xfrm>
          </p:grpSpPr>
          <p:sp>
            <p:nvSpPr>
              <p:cNvPr id="416" name="Google Shape;416;p34"/>
              <p:cNvSpPr/>
              <p:nvPr/>
            </p:nvSpPr>
            <p:spPr>
              <a:xfrm>
                <a:off x="0" y="-6350"/>
                <a:ext cx="8006926" cy="12700"/>
              </a:xfrm>
              <a:custGeom>
                <a:rect b="b" l="l" r="r" t="t"/>
                <a:pathLst>
                  <a:path extrusionOk="0" h="12700" w="8006926">
                    <a:moveTo>
                      <a:pt x="0" y="0"/>
                    </a:moveTo>
                    <a:lnTo>
                      <a:pt x="8006926" y="0"/>
                    </a:lnTo>
                    <a:lnTo>
                      <a:pt x="80069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17" name="Google Shape;417;p34"/>
              <p:cNvSpPr/>
              <p:nvPr/>
            </p:nvSpPr>
            <p:spPr>
              <a:xfrm>
                <a:off x="0" y="1582891"/>
                <a:ext cx="8006926" cy="12700"/>
              </a:xfrm>
              <a:custGeom>
                <a:rect b="b" l="l" r="r" t="t"/>
                <a:pathLst>
                  <a:path extrusionOk="0" h="12700" w="8006926">
                    <a:moveTo>
                      <a:pt x="0" y="0"/>
                    </a:moveTo>
                    <a:lnTo>
                      <a:pt x="8006926" y="0"/>
                    </a:lnTo>
                    <a:lnTo>
                      <a:pt x="80069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18" name="Google Shape;418;p34"/>
              <p:cNvSpPr/>
              <p:nvPr/>
            </p:nvSpPr>
            <p:spPr>
              <a:xfrm>
                <a:off x="0" y="3172132"/>
                <a:ext cx="8006926" cy="12700"/>
              </a:xfrm>
              <a:custGeom>
                <a:rect b="b" l="l" r="r" t="t"/>
                <a:pathLst>
                  <a:path extrusionOk="0" h="12700" w="8006926">
                    <a:moveTo>
                      <a:pt x="0" y="0"/>
                    </a:moveTo>
                    <a:lnTo>
                      <a:pt x="8006926" y="0"/>
                    </a:lnTo>
                    <a:lnTo>
                      <a:pt x="80069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19" name="Google Shape;419;p34"/>
              <p:cNvSpPr/>
              <p:nvPr/>
            </p:nvSpPr>
            <p:spPr>
              <a:xfrm>
                <a:off x="0" y="4761374"/>
                <a:ext cx="8006926" cy="12700"/>
              </a:xfrm>
              <a:custGeom>
                <a:rect b="b" l="l" r="r" t="t"/>
                <a:pathLst>
                  <a:path extrusionOk="0" h="12700" w="8006926">
                    <a:moveTo>
                      <a:pt x="0" y="0"/>
                    </a:moveTo>
                    <a:lnTo>
                      <a:pt x="8006926" y="0"/>
                    </a:lnTo>
                    <a:lnTo>
                      <a:pt x="80069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0" name="Google Shape;420;p34"/>
              <p:cNvSpPr/>
              <p:nvPr/>
            </p:nvSpPr>
            <p:spPr>
              <a:xfrm>
                <a:off x="0" y="6350615"/>
                <a:ext cx="8006926" cy="12700"/>
              </a:xfrm>
              <a:custGeom>
                <a:rect b="b" l="l" r="r" t="t"/>
                <a:pathLst>
                  <a:path extrusionOk="0" h="12700" w="8006926">
                    <a:moveTo>
                      <a:pt x="0" y="0"/>
                    </a:moveTo>
                    <a:lnTo>
                      <a:pt x="8006926" y="0"/>
                    </a:lnTo>
                    <a:lnTo>
                      <a:pt x="80069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421" name="Google Shape;421;p34"/>
              <p:cNvSpPr/>
              <p:nvPr/>
            </p:nvSpPr>
            <p:spPr>
              <a:xfrm>
                <a:off x="0" y="7939856"/>
                <a:ext cx="8006926" cy="12700"/>
              </a:xfrm>
              <a:custGeom>
                <a:rect b="b" l="l" r="r" t="t"/>
                <a:pathLst>
                  <a:path extrusionOk="0" h="12700" w="8006926">
                    <a:moveTo>
                      <a:pt x="0" y="0"/>
                    </a:moveTo>
                    <a:lnTo>
                      <a:pt x="8006926" y="0"/>
                    </a:lnTo>
                    <a:lnTo>
                      <a:pt x="80069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</p:grpSp>
        <p:sp>
          <p:nvSpPr>
            <p:cNvPr id="422" name="Google Shape;422;p34"/>
            <p:cNvSpPr txBox="1"/>
            <p:nvPr/>
          </p:nvSpPr>
          <p:spPr>
            <a:xfrm>
              <a:off x="0" y="-38100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3" name="Google Shape;423;p34"/>
            <p:cNvSpPr txBox="1"/>
            <p:nvPr/>
          </p:nvSpPr>
          <p:spPr>
            <a:xfrm>
              <a:off x="0" y="1551141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4" name="Google Shape;424;p34"/>
            <p:cNvSpPr txBox="1"/>
            <p:nvPr/>
          </p:nvSpPr>
          <p:spPr>
            <a:xfrm>
              <a:off x="0" y="3140382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5" name="Google Shape;425;p34"/>
            <p:cNvSpPr txBox="1"/>
            <p:nvPr/>
          </p:nvSpPr>
          <p:spPr>
            <a:xfrm>
              <a:off x="0" y="4729624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6" name="Google Shape;426;p34"/>
            <p:cNvSpPr txBox="1"/>
            <p:nvPr/>
          </p:nvSpPr>
          <p:spPr>
            <a:xfrm>
              <a:off x="0" y="6318865"/>
              <a:ext cx="518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7" name="Google Shape;427;p34"/>
            <p:cNvSpPr txBox="1"/>
            <p:nvPr/>
          </p:nvSpPr>
          <p:spPr>
            <a:xfrm>
              <a:off x="213431" y="7908106"/>
              <a:ext cx="3054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0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428" name="Google Shape;428;p34"/>
            <p:cNvGrpSpPr/>
            <p:nvPr/>
          </p:nvGrpSpPr>
          <p:grpSpPr>
            <a:xfrm>
              <a:off x="694857" y="205034"/>
              <a:ext cx="8008673" cy="7952556"/>
              <a:chOff x="-1747" y="-6350"/>
              <a:chExt cx="8008673" cy="7952556"/>
            </a:xfrm>
          </p:grpSpPr>
          <p:sp>
            <p:nvSpPr>
              <p:cNvPr id="429" name="Google Shape;429;p34"/>
              <p:cNvSpPr/>
              <p:nvPr/>
            </p:nvSpPr>
            <p:spPr>
              <a:xfrm>
                <a:off x="-1747" y="6344217"/>
                <a:ext cx="1444740" cy="1601989"/>
              </a:xfrm>
              <a:custGeom>
                <a:rect b="b" l="l" r="r" t="t"/>
                <a:pathLst>
                  <a:path extrusionOk="0" h="1601989" w="1444740">
                    <a:moveTo>
                      <a:pt x="1747" y="1601989"/>
                    </a:moveTo>
                    <a:lnTo>
                      <a:pt x="1747" y="121698"/>
                    </a:lnTo>
                    <a:cubicBezTo>
                      <a:pt x="0" y="90034"/>
                      <a:pt x="11372" y="59048"/>
                      <a:pt x="33188" y="36032"/>
                    </a:cubicBezTo>
                    <a:cubicBezTo>
                      <a:pt x="55003" y="13015"/>
                      <a:pt x="85335" y="0"/>
                      <a:pt x="117047" y="48"/>
                    </a:cubicBezTo>
                    <a:lnTo>
                      <a:pt x="1327694" y="48"/>
                    </a:lnTo>
                    <a:cubicBezTo>
                      <a:pt x="1359406" y="0"/>
                      <a:pt x="1389738" y="13015"/>
                      <a:pt x="1411553" y="36032"/>
                    </a:cubicBezTo>
                    <a:cubicBezTo>
                      <a:pt x="1433368" y="59048"/>
                      <a:pt x="1444740" y="90034"/>
                      <a:pt x="1442994" y="121698"/>
                    </a:cubicBezTo>
                    <a:lnTo>
                      <a:pt x="1442994" y="160198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34"/>
              <p:cNvSpPr/>
              <p:nvPr/>
            </p:nvSpPr>
            <p:spPr>
              <a:xfrm>
                <a:off x="1641420" y="4761374"/>
                <a:ext cx="1441247" cy="3184832"/>
              </a:xfrm>
              <a:custGeom>
                <a:rect b="b" l="l" r="r" t="t"/>
                <a:pathLst>
                  <a:path extrusionOk="0" h="3184832" w="1441247">
                    <a:moveTo>
                      <a:pt x="0" y="3184832"/>
                    </a:moveTo>
                    <a:lnTo>
                      <a:pt x="0" y="115299"/>
                    </a:lnTo>
                    <a:cubicBezTo>
                      <a:pt x="0" y="51621"/>
                      <a:pt x="51621" y="0"/>
                      <a:pt x="115300" y="0"/>
                    </a:cubicBezTo>
                    <a:lnTo>
                      <a:pt x="1325947" y="0"/>
                    </a:lnTo>
                    <a:cubicBezTo>
                      <a:pt x="1389625" y="0"/>
                      <a:pt x="1441246" y="51621"/>
                      <a:pt x="1441246" y="115299"/>
                    </a:cubicBezTo>
                    <a:lnTo>
                      <a:pt x="1441246" y="318483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34"/>
              <p:cNvSpPr/>
              <p:nvPr/>
            </p:nvSpPr>
            <p:spPr>
              <a:xfrm>
                <a:off x="3282840" y="3172132"/>
                <a:ext cx="1441247" cy="4774073"/>
              </a:xfrm>
              <a:custGeom>
                <a:rect b="b" l="l" r="r" t="t"/>
                <a:pathLst>
                  <a:path extrusionOk="0" h="4774073" w="1441247">
                    <a:moveTo>
                      <a:pt x="0" y="4774074"/>
                    </a:moveTo>
                    <a:lnTo>
                      <a:pt x="0" y="115300"/>
                    </a:lnTo>
                    <a:cubicBezTo>
                      <a:pt x="0" y="84721"/>
                      <a:pt x="12147" y="55394"/>
                      <a:pt x="33770" y="33771"/>
                    </a:cubicBezTo>
                    <a:cubicBezTo>
                      <a:pt x="55393" y="12148"/>
                      <a:pt x="84720" y="0"/>
                      <a:pt x="115299" y="0"/>
                    </a:cubicBezTo>
                    <a:lnTo>
                      <a:pt x="1325947" y="0"/>
                    </a:lnTo>
                    <a:cubicBezTo>
                      <a:pt x="1356526" y="0"/>
                      <a:pt x="1385853" y="12148"/>
                      <a:pt x="1407476" y="33771"/>
                    </a:cubicBezTo>
                    <a:cubicBezTo>
                      <a:pt x="1429099" y="55394"/>
                      <a:pt x="1441246" y="84721"/>
                      <a:pt x="1441246" y="115300"/>
                    </a:cubicBezTo>
                    <a:lnTo>
                      <a:pt x="1441246" y="47740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34"/>
              <p:cNvSpPr/>
              <p:nvPr/>
            </p:nvSpPr>
            <p:spPr>
              <a:xfrm>
                <a:off x="4924260" y="1582891"/>
                <a:ext cx="1441247" cy="6363315"/>
              </a:xfrm>
              <a:custGeom>
                <a:rect b="b" l="l" r="r" t="t"/>
                <a:pathLst>
                  <a:path extrusionOk="0" h="6363315" w="1441247">
                    <a:moveTo>
                      <a:pt x="0" y="6363315"/>
                    </a:moveTo>
                    <a:lnTo>
                      <a:pt x="0" y="115300"/>
                    </a:lnTo>
                    <a:cubicBezTo>
                      <a:pt x="0" y="51622"/>
                      <a:pt x="51621" y="0"/>
                      <a:pt x="115299" y="0"/>
                    </a:cubicBezTo>
                    <a:lnTo>
                      <a:pt x="1325946" y="0"/>
                    </a:lnTo>
                    <a:cubicBezTo>
                      <a:pt x="1356526" y="0"/>
                      <a:pt x="1385853" y="12148"/>
                      <a:pt x="1407476" y="33771"/>
                    </a:cubicBezTo>
                    <a:cubicBezTo>
                      <a:pt x="1429098" y="55393"/>
                      <a:pt x="1441246" y="84721"/>
                      <a:pt x="1441246" y="115300"/>
                    </a:cubicBezTo>
                    <a:lnTo>
                      <a:pt x="1441246" y="636331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6565679" y="-6350"/>
                <a:ext cx="1441247" cy="7952556"/>
              </a:xfrm>
              <a:custGeom>
                <a:rect b="b" l="l" r="r" t="t"/>
                <a:pathLst>
                  <a:path extrusionOk="0" h="7952556" w="1441247">
                    <a:moveTo>
                      <a:pt x="0" y="7952556"/>
                    </a:moveTo>
                    <a:lnTo>
                      <a:pt x="0" y="115300"/>
                    </a:lnTo>
                    <a:cubicBezTo>
                      <a:pt x="0" y="84720"/>
                      <a:pt x="12147" y="55393"/>
                      <a:pt x="33771" y="33770"/>
                    </a:cubicBezTo>
                    <a:cubicBezTo>
                      <a:pt x="55394" y="12148"/>
                      <a:pt x="84720" y="0"/>
                      <a:pt x="115300" y="0"/>
                    </a:cubicBezTo>
                    <a:lnTo>
                      <a:pt x="1325947" y="0"/>
                    </a:lnTo>
                    <a:cubicBezTo>
                      <a:pt x="1356527" y="0"/>
                      <a:pt x="1385853" y="12148"/>
                      <a:pt x="1407476" y="33770"/>
                    </a:cubicBezTo>
                    <a:cubicBezTo>
                      <a:pt x="1429100" y="55393"/>
                      <a:pt x="1441247" y="84720"/>
                      <a:pt x="1441247" y="115300"/>
                    </a:cubicBezTo>
                    <a:lnTo>
                      <a:pt x="1441247" y="79525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34"/>
              <p:cNvSpPr/>
              <p:nvPr/>
            </p:nvSpPr>
            <p:spPr>
              <a:xfrm>
                <a:off x="0" y="7145235"/>
                <a:ext cx="1441247" cy="800970"/>
              </a:xfrm>
              <a:custGeom>
                <a:rect b="b" l="l" r="r" t="t"/>
                <a:pathLst>
                  <a:path extrusionOk="0" h="800970" w="1441247">
                    <a:moveTo>
                      <a:pt x="0" y="0"/>
                    </a:moveTo>
                    <a:lnTo>
                      <a:pt x="1441247" y="0"/>
                    </a:lnTo>
                    <a:lnTo>
                      <a:pt x="1441247" y="800971"/>
                    </a:lnTo>
                    <a:lnTo>
                      <a:pt x="0" y="8009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35" name="Google Shape;435;p34"/>
              <p:cNvSpPr/>
              <p:nvPr/>
            </p:nvSpPr>
            <p:spPr>
              <a:xfrm>
                <a:off x="1641420" y="5398340"/>
                <a:ext cx="1441247" cy="2547866"/>
              </a:xfrm>
              <a:custGeom>
                <a:rect b="b" l="l" r="r" t="t"/>
                <a:pathLst>
                  <a:path extrusionOk="0" h="2547866" w="1441247">
                    <a:moveTo>
                      <a:pt x="0" y="0"/>
                    </a:moveTo>
                    <a:lnTo>
                      <a:pt x="1441246" y="0"/>
                    </a:lnTo>
                    <a:lnTo>
                      <a:pt x="1441246" y="2547866"/>
                    </a:lnTo>
                    <a:lnTo>
                      <a:pt x="0" y="25478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36" name="Google Shape;436;p34"/>
              <p:cNvSpPr/>
              <p:nvPr/>
            </p:nvSpPr>
            <p:spPr>
              <a:xfrm>
                <a:off x="3282840" y="3967811"/>
                <a:ext cx="1441247" cy="3978394"/>
              </a:xfrm>
              <a:custGeom>
                <a:rect b="b" l="l" r="r" t="t"/>
                <a:pathLst>
                  <a:path extrusionOk="0" h="3978394" w="1441247">
                    <a:moveTo>
                      <a:pt x="0" y="0"/>
                    </a:moveTo>
                    <a:lnTo>
                      <a:pt x="1441246" y="0"/>
                    </a:lnTo>
                    <a:lnTo>
                      <a:pt x="1441246" y="3978395"/>
                    </a:lnTo>
                    <a:lnTo>
                      <a:pt x="0" y="397839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37" name="Google Shape;437;p34"/>
              <p:cNvSpPr/>
              <p:nvPr/>
            </p:nvSpPr>
            <p:spPr>
              <a:xfrm>
                <a:off x="4924260" y="2855554"/>
                <a:ext cx="1441247" cy="5090651"/>
              </a:xfrm>
              <a:custGeom>
                <a:rect b="b" l="l" r="r" t="t"/>
                <a:pathLst>
                  <a:path extrusionOk="0" h="5090651" w="1441247">
                    <a:moveTo>
                      <a:pt x="0" y="0"/>
                    </a:moveTo>
                    <a:lnTo>
                      <a:pt x="1441246" y="0"/>
                    </a:lnTo>
                    <a:lnTo>
                      <a:pt x="1441246" y="5090652"/>
                    </a:lnTo>
                    <a:lnTo>
                      <a:pt x="0" y="50906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38" name="Google Shape;438;p34"/>
              <p:cNvSpPr/>
              <p:nvPr/>
            </p:nvSpPr>
            <p:spPr>
              <a:xfrm>
                <a:off x="6565679" y="1266059"/>
                <a:ext cx="1441247" cy="6680147"/>
              </a:xfrm>
              <a:custGeom>
                <a:rect b="b" l="l" r="r" t="t"/>
                <a:pathLst>
                  <a:path extrusionOk="0" h="6680147" w="1441247">
                    <a:moveTo>
                      <a:pt x="0" y="0"/>
                    </a:moveTo>
                    <a:lnTo>
                      <a:pt x="1441247" y="0"/>
                    </a:lnTo>
                    <a:lnTo>
                      <a:pt x="1441247" y="6680147"/>
                    </a:lnTo>
                    <a:lnTo>
                      <a:pt x="0" y="668014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439" name="Google Shape;439;p34"/>
              <p:cNvSpPr/>
              <p:nvPr/>
            </p:nvSpPr>
            <p:spPr>
              <a:xfrm>
                <a:off x="0" y="7946206"/>
                <a:ext cx="1441247" cy="0"/>
              </a:xfrm>
              <a:custGeom>
                <a:rect b="b" l="l" r="r" t="t"/>
                <a:pathLst>
                  <a:path extrusionOk="0" h="120000" w="1441247">
                    <a:moveTo>
                      <a:pt x="0" y="0"/>
                    </a:moveTo>
                    <a:lnTo>
                      <a:pt x="1441247" y="0"/>
                    </a:lnTo>
                    <a:lnTo>
                      <a:pt x="14412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C259"/>
              </a:solidFill>
              <a:ln>
                <a:noFill/>
              </a:ln>
            </p:spPr>
          </p:sp>
          <p:sp>
            <p:nvSpPr>
              <p:cNvPr id="440" name="Google Shape;440;p34"/>
              <p:cNvSpPr/>
              <p:nvPr/>
            </p:nvSpPr>
            <p:spPr>
              <a:xfrm>
                <a:off x="1641420" y="6672273"/>
                <a:ext cx="1441247" cy="1273932"/>
              </a:xfrm>
              <a:custGeom>
                <a:rect b="b" l="l" r="r" t="t"/>
                <a:pathLst>
                  <a:path extrusionOk="0" h="1273932" w="1441247">
                    <a:moveTo>
                      <a:pt x="0" y="0"/>
                    </a:moveTo>
                    <a:lnTo>
                      <a:pt x="1441246" y="0"/>
                    </a:lnTo>
                    <a:lnTo>
                      <a:pt x="1441246" y="1273933"/>
                    </a:lnTo>
                    <a:lnTo>
                      <a:pt x="0" y="12739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41" name="Google Shape;441;p34"/>
              <p:cNvSpPr/>
              <p:nvPr/>
            </p:nvSpPr>
            <p:spPr>
              <a:xfrm>
                <a:off x="3282840" y="5559169"/>
                <a:ext cx="1441247" cy="2387036"/>
              </a:xfrm>
              <a:custGeom>
                <a:rect b="b" l="l" r="r" t="t"/>
                <a:pathLst>
                  <a:path extrusionOk="0" h="2387036" w="1441247">
                    <a:moveTo>
                      <a:pt x="0" y="0"/>
                    </a:moveTo>
                    <a:lnTo>
                      <a:pt x="1441246" y="0"/>
                    </a:lnTo>
                    <a:lnTo>
                      <a:pt x="1441246" y="2387037"/>
                    </a:lnTo>
                    <a:lnTo>
                      <a:pt x="0" y="23870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42" name="Google Shape;442;p34"/>
              <p:cNvSpPr/>
              <p:nvPr/>
            </p:nvSpPr>
            <p:spPr>
              <a:xfrm>
                <a:off x="4924260" y="5082714"/>
                <a:ext cx="1441247" cy="2863491"/>
              </a:xfrm>
              <a:custGeom>
                <a:rect b="b" l="l" r="r" t="t"/>
                <a:pathLst>
                  <a:path extrusionOk="0" h="2863491" w="1441247">
                    <a:moveTo>
                      <a:pt x="0" y="0"/>
                    </a:moveTo>
                    <a:lnTo>
                      <a:pt x="1441246" y="0"/>
                    </a:lnTo>
                    <a:lnTo>
                      <a:pt x="1441246" y="2863492"/>
                    </a:lnTo>
                    <a:lnTo>
                      <a:pt x="0" y="28634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43" name="Google Shape;443;p34"/>
              <p:cNvSpPr/>
              <p:nvPr/>
            </p:nvSpPr>
            <p:spPr>
              <a:xfrm>
                <a:off x="6565679" y="4447081"/>
                <a:ext cx="1441247" cy="3499124"/>
              </a:xfrm>
              <a:custGeom>
                <a:rect b="b" l="l" r="r" t="t"/>
                <a:pathLst>
                  <a:path extrusionOk="0" h="3499124" w="1441247">
                    <a:moveTo>
                      <a:pt x="0" y="0"/>
                    </a:moveTo>
                    <a:lnTo>
                      <a:pt x="1441247" y="0"/>
                    </a:lnTo>
                    <a:lnTo>
                      <a:pt x="1441247" y="3499125"/>
                    </a:lnTo>
                    <a:lnTo>
                      <a:pt x="0" y="34991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grpSp>
        <p:nvGrpSpPr>
          <p:cNvPr id="444" name="Google Shape;444;p34"/>
          <p:cNvGrpSpPr/>
          <p:nvPr/>
        </p:nvGrpSpPr>
        <p:grpSpPr>
          <a:xfrm>
            <a:off x="514350" y="1558808"/>
            <a:ext cx="3505500" cy="2066513"/>
            <a:chOff x="0" y="0"/>
            <a:chExt cx="9348000" cy="5510700"/>
          </a:xfrm>
        </p:grpSpPr>
        <p:sp>
          <p:nvSpPr>
            <p:cNvPr id="445" name="Google Shape;445;p34"/>
            <p:cNvSpPr txBox="1"/>
            <p:nvPr/>
          </p:nvSpPr>
          <p:spPr>
            <a:xfrm>
              <a:off x="0" y="0"/>
              <a:ext cx="93480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46" name="Google Shape;446;p34"/>
            <p:cNvSpPr txBox="1"/>
            <p:nvPr/>
          </p:nvSpPr>
          <p:spPr>
            <a:xfrm>
              <a:off x="0" y="4188900"/>
              <a:ext cx="7097100" cy="132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u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u="non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1" name="Google Shape;451;p35"/>
          <p:cNvCxnSpPr/>
          <p:nvPr/>
        </p:nvCxnSpPr>
        <p:spPr>
          <a:xfrm>
            <a:off x="2487473" y="2487429"/>
            <a:ext cx="41691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6980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2" name="Google Shape;452;p35"/>
          <p:cNvCxnSpPr/>
          <p:nvPr/>
        </p:nvCxnSpPr>
        <p:spPr>
          <a:xfrm rot="-5400000">
            <a:off x="1993092" y="2984191"/>
            <a:ext cx="9840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6980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3" name="Google Shape;453;p35"/>
          <p:cNvCxnSpPr/>
          <p:nvPr/>
        </p:nvCxnSpPr>
        <p:spPr>
          <a:xfrm rot="-5400000">
            <a:off x="6164509" y="2984172"/>
            <a:ext cx="9888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6980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4" name="Google Shape;454;p35"/>
          <p:cNvCxnSpPr/>
          <p:nvPr/>
        </p:nvCxnSpPr>
        <p:spPr>
          <a:xfrm rot="-5400000">
            <a:off x="4498570" y="2405697"/>
            <a:ext cx="1587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6980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5" name="Google Shape;455;p35"/>
          <p:cNvCxnSpPr/>
          <p:nvPr/>
        </p:nvCxnSpPr>
        <p:spPr>
          <a:xfrm rot="-5400000">
            <a:off x="1394789" y="3557916"/>
            <a:ext cx="1587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6980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6" name="Google Shape;456;p35"/>
          <p:cNvCxnSpPr/>
          <p:nvPr/>
        </p:nvCxnSpPr>
        <p:spPr>
          <a:xfrm rot="-5400000">
            <a:off x="7590511" y="3557916"/>
            <a:ext cx="1587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6980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7" name="Google Shape;457;p35"/>
          <p:cNvCxnSpPr/>
          <p:nvPr/>
        </p:nvCxnSpPr>
        <p:spPr>
          <a:xfrm>
            <a:off x="1476521" y="3480953"/>
            <a:ext cx="61956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6980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8" name="Google Shape;458;p35"/>
          <p:cNvCxnSpPr/>
          <p:nvPr/>
        </p:nvCxnSpPr>
        <p:spPr>
          <a:xfrm rot="-5400000">
            <a:off x="3419009" y="3557916"/>
            <a:ext cx="1587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6980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9" name="Google Shape;459;p35"/>
          <p:cNvCxnSpPr/>
          <p:nvPr/>
        </p:nvCxnSpPr>
        <p:spPr>
          <a:xfrm rot="-5400000">
            <a:off x="5616231" y="3557916"/>
            <a:ext cx="158700" cy="0"/>
          </a:xfrm>
          <a:prstGeom prst="straightConnector1">
            <a:avLst/>
          </a:prstGeom>
          <a:noFill/>
          <a:ln cap="rnd" cmpd="sng" w="38100">
            <a:solidFill>
              <a:srgbClr val="191919">
                <a:alpha val="69800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460" name="Google Shape;460;p35"/>
          <p:cNvGrpSpPr/>
          <p:nvPr/>
        </p:nvGrpSpPr>
        <p:grpSpPr>
          <a:xfrm>
            <a:off x="3613368" y="1639269"/>
            <a:ext cx="1919588" cy="696600"/>
            <a:chOff x="0" y="0"/>
            <a:chExt cx="5118900" cy="1857600"/>
          </a:xfrm>
        </p:grpSpPr>
        <p:sp>
          <p:nvSpPr>
            <p:cNvPr id="461" name="Google Shape;461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2" name="Google Shape;462;p35"/>
            <p:cNvPicPr preferRelativeResize="0"/>
            <p:nvPr/>
          </p:nvPicPr>
          <p:blipFill rotWithShape="1">
            <a:blip r:embed="rId3">
              <a:alphaModFix/>
            </a:blip>
            <a:srcRect b="45510" l="56302" r="16540" t="0"/>
            <a:stretch/>
          </p:blipFill>
          <p:spPr>
            <a:xfrm>
              <a:off x="0" y="163"/>
              <a:ext cx="1388330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35"/>
            <p:cNvSpPr txBox="1"/>
            <p:nvPr/>
          </p:nvSpPr>
          <p:spPr>
            <a:xfrm>
              <a:off x="1941093" y="283935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64" name="Google Shape;464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65" name="Google Shape;465;p35"/>
          <p:cNvGrpSpPr/>
          <p:nvPr/>
        </p:nvGrpSpPr>
        <p:grpSpPr>
          <a:xfrm>
            <a:off x="1522921" y="2645411"/>
            <a:ext cx="1919588" cy="696600"/>
            <a:chOff x="0" y="0"/>
            <a:chExt cx="5118900" cy="1857600"/>
          </a:xfrm>
        </p:grpSpPr>
        <p:sp>
          <p:nvSpPr>
            <p:cNvPr id="466" name="Google Shape;466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5"/>
            <p:cNvSpPr txBox="1"/>
            <p:nvPr/>
          </p:nvSpPr>
          <p:spPr>
            <a:xfrm>
              <a:off x="1941093" y="283935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5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68" name="Google Shape;468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469" name="Google Shape;469;p35"/>
            <p:cNvPicPr preferRelativeResize="0"/>
            <p:nvPr/>
          </p:nvPicPr>
          <p:blipFill rotWithShape="1">
            <a:blip r:embed="rId4">
              <a:alphaModFix/>
            </a:blip>
            <a:srcRect b="29968" l="17227" r="23914" t="17538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" name="Google Shape;470;p35"/>
          <p:cNvGrpSpPr/>
          <p:nvPr/>
        </p:nvGrpSpPr>
        <p:grpSpPr>
          <a:xfrm>
            <a:off x="5701500" y="2645411"/>
            <a:ext cx="1919588" cy="696600"/>
            <a:chOff x="0" y="0"/>
            <a:chExt cx="5118900" cy="1857600"/>
          </a:xfrm>
        </p:grpSpPr>
        <p:sp>
          <p:nvSpPr>
            <p:cNvPr id="471" name="Google Shape;471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5"/>
            <p:cNvSpPr txBox="1"/>
            <p:nvPr/>
          </p:nvSpPr>
          <p:spPr>
            <a:xfrm>
              <a:off x="1941093" y="281113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473" name="Google Shape;473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474" name="Google Shape;474;p35"/>
            <p:cNvPicPr preferRelativeResize="0"/>
            <p:nvPr/>
          </p:nvPicPr>
          <p:blipFill rotWithShape="1">
            <a:blip r:embed="rId5">
              <a:alphaModFix/>
            </a:blip>
            <a:srcRect b="0" l="10026" r="40137" t="0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5" name="Google Shape;475;p35"/>
          <p:cNvGrpSpPr/>
          <p:nvPr/>
        </p:nvGrpSpPr>
        <p:grpSpPr>
          <a:xfrm>
            <a:off x="514350" y="3646791"/>
            <a:ext cx="1919588" cy="696600"/>
            <a:chOff x="0" y="0"/>
            <a:chExt cx="5118900" cy="1857600"/>
          </a:xfrm>
        </p:grpSpPr>
        <p:sp>
          <p:nvSpPr>
            <p:cNvPr id="476" name="Google Shape;476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5"/>
            <p:cNvSpPr txBox="1"/>
            <p:nvPr/>
          </p:nvSpPr>
          <p:spPr>
            <a:xfrm>
              <a:off x="1941093" y="281113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478" name="Google Shape;478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479" name="Google Shape;479;p35"/>
            <p:cNvPicPr preferRelativeResize="0"/>
            <p:nvPr/>
          </p:nvPicPr>
          <p:blipFill rotWithShape="1">
            <a:blip r:embed="rId6">
              <a:alphaModFix/>
            </a:blip>
            <a:srcRect b="5404" l="0" r="0" t="5404"/>
            <a:stretch/>
          </p:blipFill>
          <p:spPr>
            <a:xfrm>
              <a:off x="635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0" name="Google Shape;480;p35"/>
          <p:cNvGrpSpPr/>
          <p:nvPr/>
        </p:nvGrpSpPr>
        <p:grpSpPr>
          <a:xfrm>
            <a:off x="2538569" y="3646791"/>
            <a:ext cx="1919588" cy="696600"/>
            <a:chOff x="0" y="0"/>
            <a:chExt cx="5118900" cy="1857600"/>
          </a:xfrm>
        </p:grpSpPr>
        <p:sp>
          <p:nvSpPr>
            <p:cNvPr id="481" name="Google Shape;481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5"/>
            <p:cNvSpPr txBox="1"/>
            <p:nvPr/>
          </p:nvSpPr>
          <p:spPr>
            <a:xfrm>
              <a:off x="1969502" y="283935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35"/>
            <p:cNvSpPr txBox="1"/>
            <p:nvPr/>
          </p:nvSpPr>
          <p:spPr>
            <a:xfrm>
              <a:off x="1969502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484" name="Google Shape;484;p35"/>
            <p:cNvPicPr preferRelativeResize="0"/>
            <p:nvPr/>
          </p:nvPicPr>
          <p:blipFill rotWithShape="1">
            <a:blip r:embed="rId7">
              <a:alphaModFix/>
            </a:blip>
            <a:srcRect b="55675" l="27762" r="27552" t="4471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5" name="Google Shape;485;p35"/>
          <p:cNvGrpSpPr/>
          <p:nvPr/>
        </p:nvGrpSpPr>
        <p:grpSpPr>
          <a:xfrm>
            <a:off x="4685852" y="3646791"/>
            <a:ext cx="1919588" cy="696600"/>
            <a:chOff x="0" y="0"/>
            <a:chExt cx="5118900" cy="1857600"/>
          </a:xfrm>
        </p:grpSpPr>
        <p:sp>
          <p:nvSpPr>
            <p:cNvPr id="486" name="Google Shape;486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5"/>
            <p:cNvSpPr txBox="1"/>
            <p:nvPr/>
          </p:nvSpPr>
          <p:spPr>
            <a:xfrm>
              <a:off x="1941093" y="283935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5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accent5"/>
                </a:solidFill>
              </a:endParaRPr>
            </a:p>
          </p:txBody>
        </p:sp>
        <p:sp>
          <p:nvSpPr>
            <p:cNvPr id="488" name="Google Shape;488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489" name="Google Shape;489;p35"/>
            <p:cNvPicPr preferRelativeResize="0"/>
            <p:nvPr/>
          </p:nvPicPr>
          <p:blipFill rotWithShape="1">
            <a:blip r:embed="rId8">
              <a:alphaModFix/>
            </a:blip>
            <a:srcRect b="5293" l="0" r="0" t="5293"/>
            <a:stretch/>
          </p:blipFill>
          <p:spPr>
            <a:xfrm>
              <a:off x="0" y="163"/>
              <a:ext cx="1388330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0" name="Google Shape;490;p35"/>
          <p:cNvGrpSpPr/>
          <p:nvPr/>
        </p:nvGrpSpPr>
        <p:grpSpPr>
          <a:xfrm>
            <a:off x="6710072" y="3646791"/>
            <a:ext cx="1919588" cy="696600"/>
            <a:chOff x="0" y="0"/>
            <a:chExt cx="5118900" cy="1857600"/>
          </a:xfrm>
        </p:grpSpPr>
        <p:sp>
          <p:nvSpPr>
            <p:cNvPr id="491" name="Google Shape;491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5"/>
            <p:cNvSpPr txBox="1"/>
            <p:nvPr/>
          </p:nvSpPr>
          <p:spPr>
            <a:xfrm>
              <a:off x="1941093" y="283935"/>
              <a:ext cx="2739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93" name="Google Shape;493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494" name="Google Shape;494;p35"/>
            <p:cNvPicPr preferRelativeResize="0"/>
            <p:nvPr/>
          </p:nvPicPr>
          <p:blipFill rotWithShape="1">
            <a:blip r:embed="rId9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5" name="Google Shape;495;p35"/>
          <p:cNvSpPr txBox="1"/>
          <p:nvPr/>
        </p:nvSpPr>
        <p:spPr>
          <a:xfrm>
            <a:off x="989001" y="514350"/>
            <a:ext cx="739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"/>
          <p:cNvSpPr txBox="1"/>
          <p:nvPr/>
        </p:nvSpPr>
        <p:spPr>
          <a:xfrm>
            <a:off x="514350" y="514350"/>
            <a:ext cx="2529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Elements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01" name="Google Shape;501;p36"/>
          <p:cNvSpPr txBox="1"/>
          <p:nvPr/>
        </p:nvSpPr>
        <p:spPr>
          <a:xfrm>
            <a:off x="514350" y="3267393"/>
            <a:ext cx="2622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these design resources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your Presentation. Happy designing!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2" name="Google Shape;502;p36"/>
          <p:cNvSpPr/>
          <p:nvPr/>
        </p:nvSpPr>
        <p:spPr>
          <a:xfrm>
            <a:off x="7829842" y="1291331"/>
            <a:ext cx="693493" cy="548740"/>
          </a:xfrm>
          <a:custGeom>
            <a:rect b="b" l="l" r="r" t="t"/>
            <a:pathLst>
              <a:path extrusionOk="0" h="1097480" w="1386985">
                <a:moveTo>
                  <a:pt x="456534" y="189084"/>
                </a:moveTo>
                <a:cubicBezTo>
                  <a:pt x="454995" y="162698"/>
                  <a:pt x="454116" y="138290"/>
                  <a:pt x="451697" y="113883"/>
                </a:cubicBezTo>
                <a:cubicBezTo>
                  <a:pt x="448838" y="86836"/>
                  <a:pt x="455655" y="61329"/>
                  <a:pt x="468848" y="39340"/>
                </a:cubicBezTo>
                <a:cubicBezTo>
                  <a:pt x="490397" y="3499"/>
                  <a:pt x="536574" y="-17171"/>
                  <a:pt x="576593" y="18671"/>
                </a:cubicBezTo>
                <a:cubicBezTo>
                  <a:pt x="603420" y="42639"/>
                  <a:pt x="618812" y="72544"/>
                  <a:pt x="629586" y="105967"/>
                </a:cubicBezTo>
                <a:cubicBezTo>
                  <a:pt x="633544" y="118280"/>
                  <a:pt x="637502" y="130374"/>
                  <a:pt x="641020" y="140709"/>
                </a:cubicBezTo>
                <a:cubicBezTo>
                  <a:pt x="679721" y="147525"/>
                  <a:pt x="716222" y="154782"/>
                  <a:pt x="752943" y="159839"/>
                </a:cubicBezTo>
                <a:cubicBezTo>
                  <a:pt x="776472" y="163137"/>
                  <a:pt x="799340" y="161159"/>
                  <a:pt x="820889" y="146646"/>
                </a:cubicBezTo>
                <a:cubicBezTo>
                  <a:pt x="840239" y="133453"/>
                  <a:pt x="861348" y="120479"/>
                  <a:pt x="883557" y="114322"/>
                </a:cubicBezTo>
                <a:cubicBezTo>
                  <a:pt x="912362" y="106186"/>
                  <a:pt x="942927" y="101789"/>
                  <a:pt x="972612" y="101569"/>
                </a:cubicBezTo>
                <a:cubicBezTo>
                  <a:pt x="1011532" y="101129"/>
                  <a:pt x="1040117" y="132353"/>
                  <a:pt x="1043196" y="171493"/>
                </a:cubicBezTo>
                <a:cubicBezTo>
                  <a:pt x="1043636" y="176990"/>
                  <a:pt x="1045175" y="182268"/>
                  <a:pt x="1045834" y="185346"/>
                </a:cubicBezTo>
                <a:cubicBezTo>
                  <a:pt x="1074200" y="187985"/>
                  <a:pt x="1100147" y="189964"/>
                  <a:pt x="1126314" y="192822"/>
                </a:cubicBezTo>
                <a:cubicBezTo>
                  <a:pt x="1163255" y="196780"/>
                  <a:pt x="1200416" y="201398"/>
                  <a:pt x="1237357" y="206016"/>
                </a:cubicBezTo>
                <a:cubicBezTo>
                  <a:pt x="1252969" y="207995"/>
                  <a:pt x="1268801" y="210413"/>
                  <a:pt x="1284413" y="213052"/>
                </a:cubicBezTo>
                <a:cubicBezTo>
                  <a:pt x="1310360" y="217670"/>
                  <a:pt x="1318935" y="227565"/>
                  <a:pt x="1325092" y="253731"/>
                </a:cubicBezTo>
                <a:cubicBezTo>
                  <a:pt x="1340924" y="320797"/>
                  <a:pt x="1342244" y="389402"/>
                  <a:pt x="1348620" y="457348"/>
                </a:cubicBezTo>
                <a:cubicBezTo>
                  <a:pt x="1354557" y="521775"/>
                  <a:pt x="1362693" y="585982"/>
                  <a:pt x="1371049" y="650190"/>
                </a:cubicBezTo>
                <a:cubicBezTo>
                  <a:pt x="1373468" y="668221"/>
                  <a:pt x="1373028" y="687131"/>
                  <a:pt x="1384462" y="703843"/>
                </a:cubicBezTo>
                <a:cubicBezTo>
                  <a:pt x="1390839" y="713078"/>
                  <a:pt x="1384242" y="725831"/>
                  <a:pt x="1374567" y="733747"/>
                </a:cubicBezTo>
                <a:cubicBezTo>
                  <a:pt x="1323113" y="775306"/>
                  <a:pt x="1267262" y="810268"/>
                  <a:pt x="1212070" y="846550"/>
                </a:cubicBezTo>
                <a:cubicBezTo>
                  <a:pt x="1177328" y="869418"/>
                  <a:pt x="1144784" y="895365"/>
                  <a:pt x="1111361" y="920213"/>
                </a:cubicBezTo>
                <a:cubicBezTo>
                  <a:pt x="1067603" y="952756"/>
                  <a:pt x="1025605" y="987938"/>
                  <a:pt x="977229" y="1013445"/>
                </a:cubicBezTo>
                <a:cubicBezTo>
                  <a:pt x="944906" y="1030377"/>
                  <a:pt x="916540" y="1053685"/>
                  <a:pt x="883337" y="1068857"/>
                </a:cubicBezTo>
                <a:cubicBezTo>
                  <a:pt x="877400" y="1071496"/>
                  <a:pt x="872123" y="1075234"/>
                  <a:pt x="866406" y="1078312"/>
                </a:cubicBezTo>
                <a:cubicBezTo>
                  <a:pt x="841778" y="1090846"/>
                  <a:pt x="833203" y="1090846"/>
                  <a:pt x="809455" y="1078972"/>
                </a:cubicBezTo>
                <a:cubicBezTo>
                  <a:pt x="800000" y="1094804"/>
                  <a:pt x="786366" y="1099421"/>
                  <a:pt x="768116" y="1096783"/>
                </a:cubicBezTo>
                <a:cubicBezTo>
                  <a:pt x="733373" y="1091945"/>
                  <a:pt x="698191" y="1089087"/>
                  <a:pt x="663449" y="1084909"/>
                </a:cubicBezTo>
                <a:cubicBezTo>
                  <a:pt x="618812" y="1079631"/>
                  <a:pt x="573955" y="1074354"/>
                  <a:pt x="529317" y="1067977"/>
                </a:cubicBezTo>
                <a:cubicBezTo>
                  <a:pt x="468848" y="1059402"/>
                  <a:pt x="408379" y="1051046"/>
                  <a:pt x="348349" y="1040711"/>
                </a:cubicBezTo>
                <a:cubicBezTo>
                  <a:pt x="322403" y="1036094"/>
                  <a:pt x="296896" y="1027298"/>
                  <a:pt x="271608" y="1019382"/>
                </a:cubicBezTo>
                <a:cubicBezTo>
                  <a:pt x="227851" y="1005529"/>
                  <a:pt x="184533" y="990577"/>
                  <a:pt x="140775" y="976724"/>
                </a:cubicBezTo>
                <a:cubicBezTo>
                  <a:pt x="125823" y="971886"/>
                  <a:pt x="109551" y="970347"/>
                  <a:pt x="94818" y="965290"/>
                </a:cubicBezTo>
                <a:cubicBezTo>
                  <a:pt x="78547" y="959792"/>
                  <a:pt x="62495" y="952976"/>
                  <a:pt x="47542" y="944840"/>
                </a:cubicBezTo>
                <a:cubicBezTo>
                  <a:pt x="31930" y="936484"/>
                  <a:pt x="29951" y="926150"/>
                  <a:pt x="37647" y="908778"/>
                </a:cubicBezTo>
                <a:cubicBezTo>
                  <a:pt x="39187" y="905040"/>
                  <a:pt x="40946" y="900642"/>
                  <a:pt x="40506" y="896684"/>
                </a:cubicBezTo>
                <a:cubicBezTo>
                  <a:pt x="38307" y="873816"/>
                  <a:pt x="35229" y="850948"/>
                  <a:pt x="33250" y="828079"/>
                </a:cubicBezTo>
                <a:cubicBezTo>
                  <a:pt x="31051" y="805871"/>
                  <a:pt x="29731" y="783662"/>
                  <a:pt x="27972" y="761453"/>
                </a:cubicBezTo>
                <a:cubicBezTo>
                  <a:pt x="26213" y="737925"/>
                  <a:pt x="24234" y="714177"/>
                  <a:pt x="22255" y="690649"/>
                </a:cubicBezTo>
                <a:cubicBezTo>
                  <a:pt x="18077" y="641174"/>
                  <a:pt x="13460" y="591919"/>
                  <a:pt x="9942" y="542225"/>
                </a:cubicBezTo>
                <a:cubicBezTo>
                  <a:pt x="7963" y="512760"/>
                  <a:pt x="7963" y="483295"/>
                  <a:pt x="6203" y="453830"/>
                </a:cubicBezTo>
                <a:cubicBezTo>
                  <a:pt x="5104" y="435359"/>
                  <a:pt x="2026" y="416888"/>
                  <a:pt x="266" y="398638"/>
                </a:cubicBezTo>
                <a:cubicBezTo>
                  <a:pt x="-1053" y="385444"/>
                  <a:pt x="2245" y="375549"/>
                  <a:pt x="16538" y="369832"/>
                </a:cubicBezTo>
                <a:cubicBezTo>
                  <a:pt x="30831" y="363895"/>
                  <a:pt x="43804" y="354880"/>
                  <a:pt x="57437" y="347184"/>
                </a:cubicBezTo>
                <a:cubicBezTo>
                  <a:pt x="59416" y="346084"/>
                  <a:pt x="61175" y="344545"/>
                  <a:pt x="63154" y="344325"/>
                </a:cubicBezTo>
                <a:cubicBezTo>
                  <a:pt x="94159" y="341027"/>
                  <a:pt x="118786" y="321017"/>
                  <a:pt x="148251" y="312661"/>
                </a:cubicBezTo>
                <a:cubicBezTo>
                  <a:pt x="195527" y="299248"/>
                  <a:pt x="240384" y="277259"/>
                  <a:pt x="286781" y="259888"/>
                </a:cubicBezTo>
                <a:cubicBezTo>
                  <a:pt x="336475" y="241198"/>
                  <a:pt x="383092" y="215251"/>
                  <a:pt x="434545" y="200958"/>
                </a:cubicBezTo>
                <a:cubicBezTo>
                  <a:pt x="442022" y="198759"/>
                  <a:pt x="448398" y="193482"/>
                  <a:pt x="456534" y="189084"/>
                </a:cubicBezTo>
                <a:close/>
                <a:moveTo>
                  <a:pt x="791424" y="1035654"/>
                </a:moveTo>
                <a:cubicBezTo>
                  <a:pt x="789225" y="1025979"/>
                  <a:pt x="786586" y="1016304"/>
                  <a:pt x="785047" y="1006629"/>
                </a:cubicBezTo>
                <a:cubicBezTo>
                  <a:pt x="777131" y="954735"/>
                  <a:pt x="768995" y="902621"/>
                  <a:pt x="762399" y="850508"/>
                </a:cubicBezTo>
                <a:cubicBezTo>
                  <a:pt x="754922" y="792677"/>
                  <a:pt x="749205" y="734627"/>
                  <a:pt x="742169" y="676796"/>
                </a:cubicBezTo>
                <a:cubicBezTo>
                  <a:pt x="738211" y="643153"/>
                  <a:pt x="733373" y="609730"/>
                  <a:pt x="728536" y="576307"/>
                </a:cubicBezTo>
                <a:cubicBezTo>
                  <a:pt x="726337" y="560256"/>
                  <a:pt x="717541" y="545963"/>
                  <a:pt x="702369" y="542445"/>
                </a:cubicBezTo>
                <a:cubicBezTo>
                  <a:pt x="675323" y="536068"/>
                  <a:pt x="647177" y="533209"/>
                  <a:pt x="619252" y="529911"/>
                </a:cubicBezTo>
                <a:cubicBezTo>
                  <a:pt x="614854" y="529471"/>
                  <a:pt x="608477" y="532770"/>
                  <a:pt x="605179" y="536508"/>
                </a:cubicBezTo>
                <a:cubicBezTo>
                  <a:pt x="593964" y="549481"/>
                  <a:pt x="584289" y="563774"/>
                  <a:pt x="573075" y="576747"/>
                </a:cubicBezTo>
                <a:cubicBezTo>
                  <a:pt x="541191" y="613249"/>
                  <a:pt x="510627" y="650630"/>
                  <a:pt x="471707" y="680974"/>
                </a:cubicBezTo>
                <a:cubicBezTo>
                  <a:pt x="449278" y="698345"/>
                  <a:pt x="424211" y="707141"/>
                  <a:pt x="399363" y="717915"/>
                </a:cubicBezTo>
                <a:cubicBezTo>
                  <a:pt x="391447" y="721214"/>
                  <a:pt x="382212" y="721873"/>
                  <a:pt x="376495" y="712198"/>
                </a:cubicBezTo>
                <a:cubicBezTo>
                  <a:pt x="371438" y="703403"/>
                  <a:pt x="373856" y="694607"/>
                  <a:pt x="379573" y="688230"/>
                </a:cubicBezTo>
                <a:cubicBezTo>
                  <a:pt x="385730" y="681414"/>
                  <a:pt x="393646" y="676137"/>
                  <a:pt x="401342" y="671079"/>
                </a:cubicBezTo>
                <a:cubicBezTo>
                  <a:pt x="429048" y="653048"/>
                  <a:pt x="452576" y="629960"/>
                  <a:pt x="476764" y="607751"/>
                </a:cubicBezTo>
                <a:cubicBezTo>
                  <a:pt x="493475" y="592139"/>
                  <a:pt x="507548" y="573669"/>
                  <a:pt x="522501" y="556517"/>
                </a:cubicBezTo>
                <a:cubicBezTo>
                  <a:pt x="530637" y="547062"/>
                  <a:pt x="538333" y="537387"/>
                  <a:pt x="548008" y="525293"/>
                </a:cubicBezTo>
                <a:cubicBezTo>
                  <a:pt x="528438" y="523094"/>
                  <a:pt x="512826" y="521995"/>
                  <a:pt x="497214" y="519576"/>
                </a:cubicBezTo>
                <a:cubicBezTo>
                  <a:pt x="465330" y="514519"/>
                  <a:pt x="433446" y="509681"/>
                  <a:pt x="401782" y="503305"/>
                </a:cubicBezTo>
                <a:cubicBezTo>
                  <a:pt x="375835" y="498027"/>
                  <a:pt x="350988" y="497148"/>
                  <a:pt x="326800" y="510781"/>
                </a:cubicBezTo>
                <a:cubicBezTo>
                  <a:pt x="329439" y="539366"/>
                  <a:pt x="332298" y="567292"/>
                  <a:pt x="334496" y="595218"/>
                </a:cubicBezTo>
                <a:cubicBezTo>
                  <a:pt x="338454" y="646012"/>
                  <a:pt x="341753" y="697026"/>
                  <a:pt x="345491" y="748040"/>
                </a:cubicBezTo>
                <a:cubicBezTo>
                  <a:pt x="348349" y="787400"/>
                  <a:pt x="351208" y="826980"/>
                  <a:pt x="354726" y="866340"/>
                </a:cubicBezTo>
                <a:cubicBezTo>
                  <a:pt x="356265" y="883491"/>
                  <a:pt x="358904" y="900642"/>
                  <a:pt x="361103" y="917794"/>
                </a:cubicBezTo>
                <a:cubicBezTo>
                  <a:pt x="364181" y="941762"/>
                  <a:pt x="367260" y="965949"/>
                  <a:pt x="370558" y="991236"/>
                </a:cubicBezTo>
                <a:cubicBezTo>
                  <a:pt x="389908" y="994755"/>
                  <a:pt x="408819" y="998932"/>
                  <a:pt x="427949" y="1001131"/>
                </a:cubicBezTo>
                <a:cubicBezTo>
                  <a:pt x="462031" y="1005089"/>
                  <a:pt x="496114" y="1007508"/>
                  <a:pt x="530197" y="1011466"/>
                </a:cubicBezTo>
                <a:cubicBezTo>
                  <a:pt x="542071" y="1012785"/>
                  <a:pt x="553725" y="1016963"/>
                  <a:pt x="565599" y="1018722"/>
                </a:cubicBezTo>
                <a:cubicBezTo>
                  <a:pt x="586708" y="1021801"/>
                  <a:pt x="608037" y="1024000"/>
                  <a:pt x="629146" y="1026418"/>
                </a:cubicBezTo>
                <a:cubicBezTo>
                  <a:pt x="637502" y="1027298"/>
                  <a:pt x="646078" y="1027958"/>
                  <a:pt x="654434" y="1028837"/>
                </a:cubicBezTo>
                <a:cubicBezTo>
                  <a:pt x="685658" y="1032355"/>
                  <a:pt x="716882" y="1033235"/>
                  <a:pt x="748106" y="1040271"/>
                </a:cubicBezTo>
                <a:cubicBezTo>
                  <a:pt x="760420" y="1042690"/>
                  <a:pt x="777791" y="1049287"/>
                  <a:pt x="791424" y="1035654"/>
                </a:cubicBezTo>
                <a:close/>
                <a:moveTo>
                  <a:pt x="767236" y="600495"/>
                </a:moveTo>
                <a:cubicBezTo>
                  <a:pt x="794722" y="744302"/>
                  <a:pt x="806596" y="888109"/>
                  <a:pt x="835402" y="1032575"/>
                </a:cubicBezTo>
                <a:cubicBezTo>
                  <a:pt x="848155" y="1025979"/>
                  <a:pt x="857610" y="1021141"/>
                  <a:pt x="866846" y="1016084"/>
                </a:cubicBezTo>
                <a:cubicBezTo>
                  <a:pt x="882458" y="1007508"/>
                  <a:pt x="897850" y="998053"/>
                  <a:pt x="913682" y="989917"/>
                </a:cubicBezTo>
                <a:cubicBezTo>
                  <a:pt x="919839" y="986839"/>
                  <a:pt x="930173" y="987938"/>
                  <a:pt x="933252" y="983320"/>
                </a:cubicBezTo>
                <a:cubicBezTo>
                  <a:pt x="940948" y="972326"/>
                  <a:pt x="952822" y="969467"/>
                  <a:pt x="962717" y="962651"/>
                </a:cubicBezTo>
                <a:cubicBezTo>
                  <a:pt x="990423" y="943741"/>
                  <a:pt x="1018129" y="925050"/>
                  <a:pt x="1045615" y="905700"/>
                </a:cubicBezTo>
                <a:cubicBezTo>
                  <a:pt x="1065405" y="891627"/>
                  <a:pt x="1084535" y="876895"/>
                  <a:pt x="1104105" y="862382"/>
                </a:cubicBezTo>
                <a:cubicBezTo>
                  <a:pt x="1099487" y="847430"/>
                  <a:pt x="1095089" y="833577"/>
                  <a:pt x="1090912" y="819943"/>
                </a:cubicBezTo>
                <a:cubicBezTo>
                  <a:pt x="1080797" y="786301"/>
                  <a:pt x="1070022" y="752658"/>
                  <a:pt x="1060787" y="718795"/>
                </a:cubicBezTo>
                <a:cubicBezTo>
                  <a:pt x="1053750" y="693068"/>
                  <a:pt x="1049133" y="666901"/>
                  <a:pt x="1042756" y="640955"/>
                </a:cubicBezTo>
                <a:cubicBezTo>
                  <a:pt x="1032201" y="597637"/>
                  <a:pt x="1021207" y="554319"/>
                  <a:pt x="1009773" y="511440"/>
                </a:cubicBezTo>
                <a:cubicBezTo>
                  <a:pt x="1002736" y="485274"/>
                  <a:pt x="994381" y="459547"/>
                  <a:pt x="986685" y="434040"/>
                </a:cubicBezTo>
                <a:cubicBezTo>
                  <a:pt x="965795" y="431181"/>
                  <a:pt x="950843" y="440856"/>
                  <a:pt x="935670" y="448552"/>
                </a:cubicBezTo>
                <a:cubicBezTo>
                  <a:pt x="887075" y="473400"/>
                  <a:pt x="838700" y="498687"/>
                  <a:pt x="790324" y="523754"/>
                </a:cubicBezTo>
                <a:cubicBezTo>
                  <a:pt x="781749" y="528372"/>
                  <a:pt x="773173" y="532989"/>
                  <a:pt x="761519" y="539366"/>
                </a:cubicBezTo>
                <a:cubicBezTo>
                  <a:pt x="776472" y="550800"/>
                  <a:pt x="788785" y="561795"/>
                  <a:pt x="802418" y="570590"/>
                </a:cubicBezTo>
                <a:cubicBezTo>
                  <a:pt x="818690" y="581145"/>
                  <a:pt x="836941" y="588841"/>
                  <a:pt x="852993" y="599616"/>
                </a:cubicBezTo>
                <a:cubicBezTo>
                  <a:pt x="864647" y="607532"/>
                  <a:pt x="874981" y="617646"/>
                  <a:pt x="884217" y="628421"/>
                </a:cubicBezTo>
                <a:cubicBezTo>
                  <a:pt x="887295" y="631939"/>
                  <a:pt x="886416" y="641174"/>
                  <a:pt x="883777" y="645792"/>
                </a:cubicBezTo>
                <a:cubicBezTo>
                  <a:pt x="882238" y="648431"/>
                  <a:pt x="873002" y="649310"/>
                  <a:pt x="868605" y="647551"/>
                </a:cubicBezTo>
                <a:cubicBezTo>
                  <a:pt x="837820" y="635457"/>
                  <a:pt x="805717" y="626442"/>
                  <a:pt x="779110" y="605333"/>
                </a:cubicBezTo>
                <a:cubicBezTo>
                  <a:pt x="776691" y="603354"/>
                  <a:pt x="772953" y="602914"/>
                  <a:pt x="767236" y="600495"/>
                </a:cubicBezTo>
                <a:close/>
                <a:moveTo>
                  <a:pt x="263253" y="486153"/>
                </a:moveTo>
                <a:cubicBezTo>
                  <a:pt x="263473" y="484394"/>
                  <a:pt x="263692" y="482855"/>
                  <a:pt x="263912" y="481096"/>
                </a:cubicBezTo>
                <a:cubicBezTo>
                  <a:pt x="188930" y="468342"/>
                  <a:pt x="115708" y="446353"/>
                  <a:pt x="36548" y="437118"/>
                </a:cubicBezTo>
                <a:cubicBezTo>
                  <a:pt x="38307" y="451851"/>
                  <a:pt x="39846" y="463725"/>
                  <a:pt x="40946" y="475599"/>
                </a:cubicBezTo>
                <a:cubicBezTo>
                  <a:pt x="49082" y="552120"/>
                  <a:pt x="57437" y="628641"/>
                  <a:pt x="65353" y="705162"/>
                </a:cubicBezTo>
                <a:cubicBezTo>
                  <a:pt x="67332" y="724292"/>
                  <a:pt x="65353" y="744302"/>
                  <a:pt x="69091" y="762992"/>
                </a:cubicBezTo>
                <a:cubicBezTo>
                  <a:pt x="77887" y="808949"/>
                  <a:pt x="75688" y="856225"/>
                  <a:pt x="87342" y="901962"/>
                </a:cubicBezTo>
                <a:cubicBezTo>
                  <a:pt x="90640" y="914715"/>
                  <a:pt x="95258" y="919773"/>
                  <a:pt x="107572" y="922411"/>
                </a:cubicBezTo>
                <a:cubicBezTo>
                  <a:pt x="133299" y="928129"/>
                  <a:pt x="158806" y="935385"/>
                  <a:pt x="184313" y="942421"/>
                </a:cubicBezTo>
                <a:cubicBezTo>
                  <a:pt x="191789" y="944400"/>
                  <a:pt x="198825" y="948578"/>
                  <a:pt x="206521" y="950337"/>
                </a:cubicBezTo>
                <a:cubicBezTo>
                  <a:pt x="241923" y="959133"/>
                  <a:pt x="277325" y="967708"/>
                  <a:pt x="312727" y="976064"/>
                </a:cubicBezTo>
                <a:cubicBezTo>
                  <a:pt x="316466" y="976944"/>
                  <a:pt x="320424" y="976724"/>
                  <a:pt x="324162" y="977164"/>
                </a:cubicBezTo>
                <a:cubicBezTo>
                  <a:pt x="317345" y="899763"/>
                  <a:pt x="310089" y="824121"/>
                  <a:pt x="304152" y="748480"/>
                </a:cubicBezTo>
                <a:cubicBezTo>
                  <a:pt x="298215" y="672179"/>
                  <a:pt x="300414" y="595218"/>
                  <a:pt x="293157" y="517597"/>
                </a:cubicBezTo>
                <a:cubicBezTo>
                  <a:pt x="287440" y="518257"/>
                  <a:pt x="283922" y="518477"/>
                  <a:pt x="280624" y="518917"/>
                </a:cubicBezTo>
                <a:cubicBezTo>
                  <a:pt x="277106" y="519356"/>
                  <a:pt x="273587" y="520456"/>
                  <a:pt x="270069" y="520676"/>
                </a:cubicBezTo>
                <a:cubicBezTo>
                  <a:pt x="258635" y="521555"/>
                  <a:pt x="245881" y="514079"/>
                  <a:pt x="244342" y="505284"/>
                </a:cubicBezTo>
                <a:cubicBezTo>
                  <a:pt x="242143" y="492970"/>
                  <a:pt x="252918" y="492310"/>
                  <a:pt x="259954" y="488132"/>
                </a:cubicBezTo>
                <a:cubicBezTo>
                  <a:pt x="261054" y="487912"/>
                  <a:pt x="262153" y="487033"/>
                  <a:pt x="263253" y="486153"/>
                </a:cubicBezTo>
                <a:close/>
                <a:moveTo>
                  <a:pt x="1013291" y="410292"/>
                </a:moveTo>
                <a:cubicBezTo>
                  <a:pt x="1025605" y="446573"/>
                  <a:pt x="1037259" y="479117"/>
                  <a:pt x="1047813" y="511880"/>
                </a:cubicBezTo>
                <a:cubicBezTo>
                  <a:pt x="1056389" y="538487"/>
                  <a:pt x="1064965" y="565313"/>
                  <a:pt x="1072001" y="592359"/>
                </a:cubicBezTo>
                <a:cubicBezTo>
                  <a:pt x="1084755" y="641834"/>
                  <a:pt x="1095969" y="691529"/>
                  <a:pt x="1108942" y="740784"/>
                </a:cubicBezTo>
                <a:cubicBezTo>
                  <a:pt x="1117298" y="772448"/>
                  <a:pt x="1128073" y="803672"/>
                  <a:pt x="1138627" y="837754"/>
                </a:cubicBezTo>
                <a:cubicBezTo>
                  <a:pt x="1207232" y="793337"/>
                  <a:pt x="1272979" y="750679"/>
                  <a:pt x="1338286" y="708240"/>
                </a:cubicBezTo>
                <a:cubicBezTo>
                  <a:pt x="1332349" y="662284"/>
                  <a:pt x="1325752" y="617426"/>
                  <a:pt x="1320915" y="572349"/>
                </a:cubicBezTo>
                <a:cubicBezTo>
                  <a:pt x="1315857" y="525293"/>
                  <a:pt x="1312119" y="478017"/>
                  <a:pt x="1308821" y="430741"/>
                </a:cubicBezTo>
                <a:cubicBezTo>
                  <a:pt x="1305962" y="388303"/>
                  <a:pt x="1304423" y="345865"/>
                  <a:pt x="1302224" y="303426"/>
                </a:cubicBezTo>
                <a:cubicBezTo>
                  <a:pt x="1301564" y="292212"/>
                  <a:pt x="1300465" y="281217"/>
                  <a:pt x="1299366" y="267145"/>
                </a:cubicBezTo>
                <a:cubicBezTo>
                  <a:pt x="1202395" y="315740"/>
                  <a:pt x="1108283" y="362796"/>
                  <a:pt x="1013291" y="410292"/>
                </a:cubicBezTo>
                <a:close/>
                <a:moveTo>
                  <a:pt x="585609" y="378848"/>
                </a:moveTo>
                <a:cubicBezTo>
                  <a:pt x="569337" y="364555"/>
                  <a:pt x="556364" y="352241"/>
                  <a:pt x="542291" y="341467"/>
                </a:cubicBezTo>
                <a:cubicBezTo>
                  <a:pt x="534595" y="335530"/>
                  <a:pt x="525359" y="330692"/>
                  <a:pt x="515904" y="328054"/>
                </a:cubicBezTo>
                <a:cubicBezTo>
                  <a:pt x="500072" y="323656"/>
                  <a:pt x="483581" y="321677"/>
                  <a:pt x="467529" y="317939"/>
                </a:cubicBezTo>
                <a:cubicBezTo>
                  <a:pt x="437624" y="311122"/>
                  <a:pt x="406620" y="305625"/>
                  <a:pt x="387929" y="275720"/>
                </a:cubicBezTo>
                <a:cubicBezTo>
                  <a:pt x="358684" y="288034"/>
                  <a:pt x="329879" y="299468"/>
                  <a:pt x="301733" y="312222"/>
                </a:cubicBezTo>
                <a:cubicBezTo>
                  <a:pt x="251379" y="335090"/>
                  <a:pt x="196187" y="344105"/>
                  <a:pt x="146492" y="369393"/>
                </a:cubicBezTo>
                <a:cubicBezTo>
                  <a:pt x="121645" y="382146"/>
                  <a:pt x="93719" y="389183"/>
                  <a:pt x="69311" y="405015"/>
                </a:cubicBezTo>
                <a:cubicBezTo>
                  <a:pt x="102075" y="410072"/>
                  <a:pt x="134178" y="414909"/>
                  <a:pt x="166282" y="419967"/>
                </a:cubicBezTo>
                <a:cubicBezTo>
                  <a:pt x="176837" y="421726"/>
                  <a:pt x="187171" y="425024"/>
                  <a:pt x="197726" y="427003"/>
                </a:cubicBezTo>
                <a:cubicBezTo>
                  <a:pt x="236426" y="434480"/>
                  <a:pt x="275346" y="441956"/>
                  <a:pt x="314047" y="448772"/>
                </a:cubicBezTo>
                <a:cubicBezTo>
                  <a:pt x="330318" y="451631"/>
                  <a:pt x="347030" y="455369"/>
                  <a:pt x="362862" y="453830"/>
                </a:cubicBezTo>
                <a:cubicBezTo>
                  <a:pt x="381772" y="452071"/>
                  <a:pt x="400683" y="445914"/>
                  <a:pt x="418933" y="439757"/>
                </a:cubicBezTo>
                <a:cubicBezTo>
                  <a:pt x="444001" y="431181"/>
                  <a:pt x="468188" y="420187"/>
                  <a:pt x="493036" y="410951"/>
                </a:cubicBezTo>
                <a:cubicBezTo>
                  <a:pt x="522721" y="400177"/>
                  <a:pt x="552406" y="390282"/>
                  <a:pt x="585609" y="378848"/>
                </a:cubicBezTo>
                <a:close/>
                <a:moveTo>
                  <a:pt x="881138" y="373131"/>
                </a:moveTo>
                <a:cubicBezTo>
                  <a:pt x="911923" y="379947"/>
                  <a:pt x="939189" y="386544"/>
                  <a:pt x="966675" y="391601"/>
                </a:cubicBezTo>
                <a:cubicBezTo>
                  <a:pt x="973051" y="392701"/>
                  <a:pt x="980967" y="390062"/>
                  <a:pt x="987124" y="387204"/>
                </a:cubicBezTo>
                <a:cubicBezTo>
                  <a:pt x="1048473" y="357519"/>
                  <a:pt x="1109822" y="327614"/>
                  <a:pt x="1170951" y="297269"/>
                </a:cubicBezTo>
                <a:cubicBezTo>
                  <a:pt x="1195798" y="284956"/>
                  <a:pt x="1219986" y="271103"/>
                  <a:pt x="1247912" y="255930"/>
                </a:cubicBezTo>
                <a:cubicBezTo>
                  <a:pt x="1221965" y="252192"/>
                  <a:pt x="1200196" y="249114"/>
                  <a:pt x="1178427" y="246035"/>
                </a:cubicBezTo>
                <a:cubicBezTo>
                  <a:pt x="1136648" y="240318"/>
                  <a:pt x="1094650" y="234381"/>
                  <a:pt x="1052651" y="229324"/>
                </a:cubicBezTo>
                <a:cubicBezTo>
                  <a:pt x="1043196" y="228224"/>
                  <a:pt x="1034620" y="230423"/>
                  <a:pt x="1028683" y="240098"/>
                </a:cubicBezTo>
                <a:cubicBezTo>
                  <a:pt x="1020767" y="252852"/>
                  <a:pt x="1012851" y="266265"/>
                  <a:pt x="1002297" y="276820"/>
                </a:cubicBezTo>
                <a:cubicBezTo>
                  <a:pt x="975030" y="304526"/>
                  <a:pt x="947325" y="331572"/>
                  <a:pt x="912582" y="350262"/>
                </a:cubicBezTo>
                <a:cubicBezTo>
                  <a:pt x="902247" y="355979"/>
                  <a:pt x="893232" y="364335"/>
                  <a:pt x="881138" y="373131"/>
                </a:cubicBezTo>
                <a:close/>
                <a:moveTo>
                  <a:pt x="489298" y="176990"/>
                </a:moveTo>
                <a:cubicBezTo>
                  <a:pt x="528438" y="168635"/>
                  <a:pt x="565599" y="158300"/>
                  <a:pt x="601880" y="141149"/>
                </a:cubicBezTo>
                <a:cubicBezTo>
                  <a:pt x="595943" y="113663"/>
                  <a:pt x="587368" y="88815"/>
                  <a:pt x="573075" y="65947"/>
                </a:cubicBezTo>
                <a:cubicBezTo>
                  <a:pt x="558782" y="43079"/>
                  <a:pt x="549107" y="39340"/>
                  <a:pt x="522940" y="45277"/>
                </a:cubicBezTo>
                <a:cubicBezTo>
                  <a:pt x="502931" y="49895"/>
                  <a:pt x="495015" y="65727"/>
                  <a:pt x="489957" y="81779"/>
                </a:cubicBezTo>
                <a:cubicBezTo>
                  <a:pt x="480502" y="112343"/>
                  <a:pt x="482481" y="144007"/>
                  <a:pt x="489298" y="176990"/>
                </a:cubicBezTo>
                <a:close/>
                <a:moveTo>
                  <a:pt x="691375" y="435139"/>
                </a:moveTo>
                <a:cubicBezTo>
                  <a:pt x="693794" y="441296"/>
                  <a:pt x="695773" y="448113"/>
                  <a:pt x="699071" y="454050"/>
                </a:cubicBezTo>
                <a:cubicBezTo>
                  <a:pt x="705668" y="465924"/>
                  <a:pt x="712704" y="477578"/>
                  <a:pt x="719960" y="489012"/>
                </a:cubicBezTo>
                <a:cubicBezTo>
                  <a:pt x="732274" y="509022"/>
                  <a:pt x="738651" y="511001"/>
                  <a:pt x="760200" y="500886"/>
                </a:cubicBezTo>
                <a:cubicBezTo>
                  <a:pt x="789225" y="487033"/>
                  <a:pt x="818470" y="473400"/>
                  <a:pt x="847056" y="458447"/>
                </a:cubicBezTo>
                <a:cubicBezTo>
                  <a:pt x="865746" y="448772"/>
                  <a:pt x="883337" y="437118"/>
                  <a:pt x="903127" y="425464"/>
                </a:cubicBezTo>
                <a:cubicBezTo>
                  <a:pt x="873662" y="420407"/>
                  <a:pt x="846836" y="416449"/>
                  <a:pt x="820449" y="410732"/>
                </a:cubicBezTo>
                <a:cubicBezTo>
                  <a:pt x="807036" y="407873"/>
                  <a:pt x="795162" y="408093"/>
                  <a:pt x="783068" y="414030"/>
                </a:cubicBezTo>
                <a:cubicBezTo>
                  <a:pt x="778011" y="416449"/>
                  <a:pt x="772294" y="417768"/>
                  <a:pt x="766796" y="419087"/>
                </a:cubicBezTo>
                <a:cubicBezTo>
                  <a:pt x="742169" y="424365"/>
                  <a:pt x="717761" y="429642"/>
                  <a:pt x="691375" y="435139"/>
                </a:cubicBezTo>
                <a:close/>
                <a:moveTo>
                  <a:pt x="501391" y="229764"/>
                </a:moveTo>
                <a:cubicBezTo>
                  <a:pt x="507109" y="240978"/>
                  <a:pt x="511946" y="249554"/>
                  <a:pt x="515684" y="258569"/>
                </a:cubicBezTo>
                <a:cubicBezTo>
                  <a:pt x="524480" y="279458"/>
                  <a:pt x="540532" y="291112"/>
                  <a:pt x="561201" y="298149"/>
                </a:cubicBezTo>
                <a:cubicBezTo>
                  <a:pt x="576813" y="303426"/>
                  <a:pt x="592205" y="309583"/>
                  <a:pt x="607817" y="315080"/>
                </a:cubicBezTo>
                <a:cubicBezTo>
                  <a:pt x="612875" y="316839"/>
                  <a:pt x="618372" y="317279"/>
                  <a:pt x="625848" y="318598"/>
                </a:cubicBezTo>
                <a:cubicBezTo>
                  <a:pt x="620131" y="275500"/>
                  <a:pt x="619691" y="234161"/>
                  <a:pt x="611116" y="192603"/>
                </a:cubicBezTo>
                <a:cubicBezTo>
                  <a:pt x="573515" y="205356"/>
                  <a:pt x="538772" y="217230"/>
                  <a:pt x="501391" y="229764"/>
                </a:cubicBezTo>
                <a:close/>
                <a:moveTo>
                  <a:pt x="739310" y="350262"/>
                </a:moveTo>
                <a:cubicBezTo>
                  <a:pt x="761519" y="356199"/>
                  <a:pt x="780649" y="361916"/>
                  <a:pt x="801099" y="354880"/>
                </a:cubicBezTo>
                <a:cubicBezTo>
                  <a:pt x="835841" y="343006"/>
                  <a:pt x="867505" y="324535"/>
                  <a:pt x="897190" y="303426"/>
                </a:cubicBezTo>
                <a:cubicBezTo>
                  <a:pt x="921158" y="286495"/>
                  <a:pt x="942487" y="265825"/>
                  <a:pt x="964696" y="246255"/>
                </a:cubicBezTo>
                <a:cubicBezTo>
                  <a:pt x="970413" y="241198"/>
                  <a:pt x="974371" y="234601"/>
                  <a:pt x="979648" y="228224"/>
                </a:cubicBezTo>
                <a:cubicBezTo>
                  <a:pt x="956780" y="219869"/>
                  <a:pt x="938529" y="223607"/>
                  <a:pt x="922257" y="238999"/>
                </a:cubicBezTo>
                <a:cubicBezTo>
                  <a:pt x="917200" y="243836"/>
                  <a:pt x="910383" y="246915"/>
                  <a:pt x="904007" y="250433"/>
                </a:cubicBezTo>
                <a:cubicBezTo>
                  <a:pt x="849035" y="280998"/>
                  <a:pt x="792963" y="310023"/>
                  <a:pt x="739310" y="350262"/>
                </a:cubicBezTo>
                <a:close/>
                <a:moveTo>
                  <a:pt x="666308" y="313761"/>
                </a:moveTo>
                <a:cubicBezTo>
                  <a:pt x="667627" y="314201"/>
                  <a:pt x="669166" y="314860"/>
                  <a:pt x="670485" y="315300"/>
                </a:cubicBezTo>
                <a:cubicBezTo>
                  <a:pt x="675543" y="308044"/>
                  <a:pt x="680820" y="301007"/>
                  <a:pt x="685218" y="293311"/>
                </a:cubicBezTo>
                <a:cubicBezTo>
                  <a:pt x="690275" y="284736"/>
                  <a:pt x="693574" y="275061"/>
                  <a:pt x="699071" y="266705"/>
                </a:cubicBezTo>
                <a:cubicBezTo>
                  <a:pt x="712044" y="247355"/>
                  <a:pt x="725897" y="228444"/>
                  <a:pt x="740410" y="207775"/>
                </a:cubicBezTo>
                <a:cubicBezTo>
                  <a:pt x="733593" y="205576"/>
                  <a:pt x="727656" y="202937"/>
                  <a:pt x="721719" y="202058"/>
                </a:cubicBezTo>
                <a:cubicBezTo>
                  <a:pt x="705448" y="199859"/>
                  <a:pt x="689176" y="198320"/>
                  <a:pt x="672684" y="196561"/>
                </a:cubicBezTo>
                <a:cubicBezTo>
                  <a:pt x="666527" y="195901"/>
                  <a:pt x="660371" y="195901"/>
                  <a:pt x="652894" y="195681"/>
                </a:cubicBezTo>
                <a:cubicBezTo>
                  <a:pt x="657732" y="236360"/>
                  <a:pt x="662130" y="275061"/>
                  <a:pt x="666308" y="313761"/>
                </a:cubicBezTo>
                <a:close/>
                <a:moveTo>
                  <a:pt x="464670" y="468782"/>
                </a:moveTo>
                <a:cubicBezTo>
                  <a:pt x="464890" y="470761"/>
                  <a:pt x="464890" y="472740"/>
                  <a:pt x="465110" y="474719"/>
                </a:cubicBezTo>
                <a:cubicBezTo>
                  <a:pt x="500292" y="478237"/>
                  <a:pt x="535474" y="481975"/>
                  <a:pt x="570656" y="484614"/>
                </a:cubicBezTo>
                <a:cubicBezTo>
                  <a:pt x="575934" y="485054"/>
                  <a:pt x="583190" y="481096"/>
                  <a:pt x="586708" y="476698"/>
                </a:cubicBezTo>
                <a:cubicBezTo>
                  <a:pt x="600561" y="460206"/>
                  <a:pt x="609576" y="441076"/>
                  <a:pt x="616833" y="416009"/>
                </a:cubicBezTo>
                <a:cubicBezTo>
                  <a:pt x="563840" y="434480"/>
                  <a:pt x="514365" y="451631"/>
                  <a:pt x="464670" y="468782"/>
                </a:cubicBezTo>
                <a:close/>
                <a:moveTo>
                  <a:pt x="867285" y="222507"/>
                </a:moveTo>
                <a:cubicBezTo>
                  <a:pt x="867065" y="220968"/>
                  <a:pt x="867065" y="219429"/>
                  <a:pt x="866846" y="218110"/>
                </a:cubicBezTo>
                <a:cubicBezTo>
                  <a:pt x="853872" y="216350"/>
                  <a:pt x="840899" y="214811"/>
                  <a:pt x="827925" y="213052"/>
                </a:cubicBezTo>
                <a:cubicBezTo>
                  <a:pt x="818910" y="211733"/>
                  <a:pt x="811874" y="214591"/>
                  <a:pt x="804397" y="220308"/>
                </a:cubicBezTo>
                <a:cubicBezTo>
                  <a:pt x="784388" y="235920"/>
                  <a:pt x="769215" y="255930"/>
                  <a:pt x="754263" y="275940"/>
                </a:cubicBezTo>
                <a:cubicBezTo>
                  <a:pt x="752284" y="278579"/>
                  <a:pt x="751404" y="282317"/>
                  <a:pt x="750745" y="284076"/>
                </a:cubicBezTo>
                <a:cubicBezTo>
                  <a:pt x="789665" y="263407"/>
                  <a:pt x="828365" y="242957"/>
                  <a:pt x="867285" y="222507"/>
                </a:cubicBezTo>
                <a:close/>
                <a:moveTo>
                  <a:pt x="1004715" y="179189"/>
                </a:moveTo>
                <a:cubicBezTo>
                  <a:pt x="1005375" y="158740"/>
                  <a:pt x="1000977" y="152583"/>
                  <a:pt x="981627" y="151703"/>
                </a:cubicBezTo>
                <a:cubicBezTo>
                  <a:pt x="953042" y="150384"/>
                  <a:pt x="924676" y="153462"/>
                  <a:pt x="896970" y="166656"/>
                </a:cubicBezTo>
                <a:cubicBezTo>
                  <a:pt x="900049" y="169294"/>
                  <a:pt x="901808" y="172153"/>
                  <a:pt x="904007" y="172373"/>
                </a:cubicBezTo>
                <a:cubicBezTo>
                  <a:pt x="936990" y="174792"/>
                  <a:pt x="970193" y="176771"/>
                  <a:pt x="1004715" y="179189"/>
                </a:cubicBezTo>
                <a:close/>
                <a:moveTo>
                  <a:pt x="653554" y="445034"/>
                </a:moveTo>
                <a:cubicBezTo>
                  <a:pt x="645198" y="463285"/>
                  <a:pt x="639041" y="476918"/>
                  <a:pt x="631785" y="493410"/>
                </a:cubicBezTo>
                <a:cubicBezTo>
                  <a:pt x="648277" y="495828"/>
                  <a:pt x="663449" y="497807"/>
                  <a:pt x="681920" y="500446"/>
                </a:cubicBezTo>
                <a:cubicBezTo>
                  <a:pt x="671805" y="480876"/>
                  <a:pt x="663669" y="465044"/>
                  <a:pt x="653554" y="445034"/>
                </a:cubicBezTo>
                <a:close/>
                <a:moveTo>
                  <a:pt x="472366" y="242077"/>
                </a:moveTo>
                <a:cubicBezTo>
                  <a:pt x="449058" y="246475"/>
                  <a:pt x="439163" y="251313"/>
                  <a:pt x="431247" y="261647"/>
                </a:cubicBezTo>
                <a:cubicBezTo>
                  <a:pt x="448398" y="265386"/>
                  <a:pt x="465330" y="269344"/>
                  <a:pt x="486219" y="273961"/>
                </a:cubicBezTo>
                <a:cubicBezTo>
                  <a:pt x="480502" y="261208"/>
                  <a:pt x="476764" y="252192"/>
                  <a:pt x="472366" y="2420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6996588" y="1291413"/>
            <a:ext cx="449257" cy="548195"/>
          </a:xfrm>
          <a:custGeom>
            <a:rect b="b" l="l" r="r" t="t"/>
            <a:pathLst>
              <a:path extrusionOk="0" h="1096389" w="898513">
                <a:moveTo>
                  <a:pt x="220916" y="441470"/>
                </a:moveTo>
                <a:cubicBezTo>
                  <a:pt x="226797" y="422723"/>
                  <a:pt x="232311" y="406917"/>
                  <a:pt x="243155" y="393132"/>
                </a:cubicBezTo>
                <a:cubicBezTo>
                  <a:pt x="250507" y="383759"/>
                  <a:pt x="253080" y="370893"/>
                  <a:pt x="258961" y="360233"/>
                </a:cubicBezTo>
                <a:cubicBezTo>
                  <a:pt x="268334" y="343141"/>
                  <a:pt x="278811" y="326416"/>
                  <a:pt x="288735" y="309690"/>
                </a:cubicBezTo>
                <a:cubicBezTo>
                  <a:pt x="290022" y="307485"/>
                  <a:pt x="291125" y="304912"/>
                  <a:pt x="291860" y="302339"/>
                </a:cubicBezTo>
                <a:cubicBezTo>
                  <a:pt x="302520" y="271645"/>
                  <a:pt x="322002" y="245914"/>
                  <a:pt x="338727" y="218529"/>
                </a:cubicBezTo>
                <a:cubicBezTo>
                  <a:pt x="343689" y="210442"/>
                  <a:pt x="350306" y="203091"/>
                  <a:pt x="354349" y="194452"/>
                </a:cubicBezTo>
                <a:cubicBezTo>
                  <a:pt x="369604" y="163024"/>
                  <a:pt x="392578" y="137844"/>
                  <a:pt x="417758" y="114503"/>
                </a:cubicBezTo>
                <a:cubicBezTo>
                  <a:pt x="434667" y="98880"/>
                  <a:pt x="452311" y="84177"/>
                  <a:pt x="470139" y="69657"/>
                </a:cubicBezTo>
                <a:cubicBezTo>
                  <a:pt x="484291" y="58262"/>
                  <a:pt x="498994" y="47786"/>
                  <a:pt x="513698" y="37310"/>
                </a:cubicBezTo>
                <a:cubicBezTo>
                  <a:pt x="531342" y="24812"/>
                  <a:pt x="550640" y="16357"/>
                  <a:pt x="571776" y="11579"/>
                </a:cubicBezTo>
                <a:cubicBezTo>
                  <a:pt x="586296" y="8271"/>
                  <a:pt x="600448" y="3676"/>
                  <a:pt x="615151" y="1838"/>
                </a:cubicBezTo>
                <a:cubicBezTo>
                  <a:pt x="635736" y="-919"/>
                  <a:pt x="656505" y="-919"/>
                  <a:pt x="676905" y="4227"/>
                </a:cubicBezTo>
                <a:cubicBezTo>
                  <a:pt x="682052" y="5514"/>
                  <a:pt x="687565" y="6984"/>
                  <a:pt x="691793" y="9925"/>
                </a:cubicBezTo>
                <a:cubicBezTo>
                  <a:pt x="718443" y="28304"/>
                  <a:pt x="740130" y="50543"/>
                  <a:pt x="746195" y="84177"/>
                </a:cubicBezTo>
                <a:cubicBezTo>
                  <a:pt x="753363" y="123325"/>
                  <a:pt x="750606" y="162105"/>
                  <a:pt x="739946" y="200150"/>
                </a:cubicBezTo>
                <a:cubicBezTo>
                  <a:pt x="735719" y="215405"/>
                  <a:pt x="729286" y="230108"/>
                  <a:pt x="723405" y="244995"/>
                </a:cubicBezTo>
                <a:cubicBezTo>
                  <a:pt x="703555" y="293884"/>
                  <a:pt x="683890" y="343141"/>
                  <a:pt x="671392" y="394603"/>
                </a:cubicBezTo>
                <a:cubicBezTo>
                  <a:pt x="670105" y="399749"/>
                  <a:pt x="669370" y="405079"/>
                  <a:pt x="668267" y="410776"/>
                </a:cubicBezTo>
                <a:cubicBezTo>
                  <a:pt x="676354" y="413166"/>
                  <a:pt x="683890" y="415371"/>
                  <a:pt x="691425" y="417577"/>
                </a:cubicBezTo>
                <a:cubicBezTo>
                  <a:pt x="717156" y="424928"/>
                  <a:pt x="723589" y="433383"/>
                  <a:pt x="724140" y="459481"/>
                </a:cubicBezTo>
                <a:cubicBezTo>
                  <a:pt x="724140" y="460584"/>
                  <a:pt x="724692" y="461503"/>
                  <a:pt x="725243" y="463157"/>
                </a:cubicBezTo>
                <a:cubicBezTo>
                  <a:pt x="727081" y="463157"/>
                  <a:pt x="729470" y="464076"/>
                  <a:pt x="731124" y="463341"/>
                </a:cubicBezTo>
                <a:cubicBezTo>
                  <a:pt x="747298" y="455438"/>
                  <a:pt x="763656" y="460400"/>
                  <a:pt x="779646" y="463709"/>
                </a:cubicBezTo>
                <a:cubicBezTo>
                  <a:pt x="792879" y="466466"/>
                  <a:pt x="796922" y="473082"/>
                  <a:pt x="797473" y="486499"/>
                </a:cubicBezTo>
                <a:cubicBezTo>
                  <a:pt x="797841" y="492748"/>
                  <a:pt x="798944" y="499181"/>
                  <a:pt x="800414" y="505246"/>
                </a:cubicBezTo>
                <a:cubicBezTo>
                  <a:pt x="805193" y="526566"/>
                  <a:pt x="810155" y="547886"/>
                  <a:pt x="814934" y="569206"/>
                </a:cubicBezTo>
                <a:cubicBezTo>
                  <a:pt x="815301" y="570860"/>
                  <a:pt x="815485" y="572330"/>
                  <a:pt x="816037" y="573800"/>
                </a:cubicBezTo>
                <a:cubicBezTo>
                  <a:pt x="830924" y="614235"/>
                  <a:pt x="835702" y="657059"/>
                  <a:pt x="845443" y="698779"/>
                </a:cubicBezTo>
                <a:cubicBezTo>
                  <a:pt x="854817" y="738846"/>
                  <a:pt x="864190" y="778913"/>
                  <a:pt x="873012" y="819164"/>
                </a:cubicBezTo>
                <a:cubicBezTo>
                  <a:pt x="878158" y="842689"/>
                  <a:pt x="882018" y="866398"/>
                  <a:pt x="886981" y="889924"/>
                </a:cubicBezTo>
                <a:cubicBezTo>
                  <a:pt x="889737" y="902973"/>
                  <a:pt x="893046" y="915839"/>
                  <a:pt x="896721" y="928704"/>
                </a:cubicBezTo>
                <a:cubicBezTo>
                  <a:pt x="900030" y="940099"/>
                  <a:pt x="899295" y="940651"/>
                  <a:pt x="889921" y="948370"/>
                </a:cubicBezTo>
                <a:cubicBezTo>
                  <a:pt x="874666" y="961052"/>
                  <a:pt x="856471" y="966382"/>
                  <a:pt x="838643" y="973917"/>
                </a:cubicBezTo>
                <a:cubicBezTo>
                  <a:pt x="813463" y="984393"/>
                  <a:pt x="789570" y="997810"/>
                  <a:pt x="764942" y="1009205"/>
                </a:cubicBezTo>
                <a:cubicBezTo>
                  <a:pt x="745093" y="1018395"/>
                  <a:pt x="725059" y="1027033"/>
                  <a:pt x="704658" y="1034936"/>
                </a:cubicBezTo>
                <a:cubicBezTo>
                  <a:pt x="689220" y="1040818"/>
                  <a:pt x="674149" y="1045780"/>
                  <a:pt x="659997" y="1055521"/>
                </a:cubicBezTo>
                <a:cubicBezTo>
                  <a:pt x="648418" y="1063424"/>
                  <a:pt x="631876" y="1064343"/>
                  <a:pt x="617173" y="1067100"/>
                </a:cubicBezTo>
                <a:cubicBezTo>
                  <a:pt x="595669" y="1071143"/>
                  <a:pt x="574165" y="1074268"/>
                  <a:pt x="552478" y="1077209"/>
                </a:cubicBezTo>
                <a:cubicBezTo>
                  <a:pt x="535018" y="1079598"/>
                  <a:pt x="517557" y="1081436"/>
                  <a:pt x="499913" y="1082906"/>
                </a:cubicBezTo>
                <a:cubicBezTo>
                  <a:pt x="469587" y="1085663"/>
                  <a:pt x="439262" y="1089339"/>
                  <a:pt x="408936" y="1090442"/>
                </a:cubicBezTo>
                <a:cubicBezTo>
                  <a:pt x="372729" y="1091728"/>
                  <a:pt x="336338" y="1090442"/>
                  <a:pt x="300131" y="1091177"/>
                </a:cubicBezTo>
                <a:cubicBezTo>
                  <a:pt x="271275" y="1091728"/>
                  <a:pt x="242603" y="1093566"/>
                  <a:pt x="213932" y="1094853"/>
                </a:cubicBezTo>
                <a:cubicBezTo>
                  <a:pt x="203272" y="1095404"/>
                  <a:pt x="192612" y="1096323"/>
                  <a:pt x="181952" y="1096139"/>
                </a:cubicBezTo>
                <a:cubicBezTo>
                  <a:pt x="128468" y="1095955"/>
                  <a:pt x="74801" y="1098345"/>
                  <a:pt x="21501" y="1091361"/>
                </a:cubicBezTo>
                <a:cubicBezTo>
                  <a:pt x="15620" y="1090625"/>
                  <a:pt x="9371" y="1087317"/>
                  <a:pt x="4592" y="1083641"/>
                </a:cubicBezTo>
                <a:cubicBezTo>
                  <a:pt x="-187" y="1079782"/>
                  <a:pt x="-1841" y="1074084"/>
                  <a:pt x="2570" y="1068019"/>
                </a:cubicBezTo>
                <a:cubicBezTo>
                  <a:pt x="4592" y="1065262"/>
                  <a:pt x="6062" y="1061219"/>
                  <a:pt x="5879" y="1057910"/>
                </a:cubicBezTo>
                <a:cubicBezTo>
                  <a:pt x="5327" y="1038796"/>
                  <a:pt x="3673" y="1019681"/>
                  <a:pt x="3122" y="1000383"/>
                </a:cubicBezTo>
                <a:cubicBezTo>
                  <a:pt x="2386" y="968403"/>
                  <a:pt x="1651" y="936423"/>
                  <a:pt x="2203" y="904443"/>
                </a:cubicBezTo>
                <a:cubicBezTo>
                  <a:pt x="2754" y="873566"/>
                  <a:pt x="4408" y="842505"/>
                  <a:pt x="6430" y="811628"/>
                </a:cubicBezTo>
                <a:cubicBezTo>
                  <a:pt x="7716" y="791411"/>
                  <a:pt x="10657" y="771378"/>
                  <a:pt x="12311" y="751160"/>
                </a:cubicBezTo>
                <a:cubicBezTo>
                  <a:pt x="13230" y="739949"/>
                  <a:pt x="12311" y="728738"/>
                  <a:pt x="13230" y="717526"/>
                </a:cubicBezTo>
                <a:cubicBezTo>
                  <a:pt x="15620" y="693266"/>
                  <a:pt x="18193" y="669005"/>
                  <a:pt x="21685" y="644744"/>
                </a:cubicBezTo>
                <a:cubicBezTo>
                  <a:pt x="26831" y="608170"/>
                  <a:pt x="31977" y="571779"/>
                  <a:pt x="38410" y="535388"/>
                </a:cubicBezTo>
                <a:cubicBezTo>
                  <a:pt x="42637" y="511862"/>
                  <a:pt x="48335" y="488337"/>
                  <a:pt x="54951" y="465363"/>
                </a:cubicBezTo>
                <a:cubicBezTo>
                  <a:pt x="60097" y="446800"/>
                  <a:pt x="64876" y="445146"/>
                  <a:pt x="85093" y="444962"/>
                </a:cubicBezTo>
                <a:cubicBezTo>
                  <a:pt x="118176" y="444594"/>
                  <a:pt x="151259" y="443124"/>
                  <a:pt x="184341" y="442205"/>
                </a:cubicBezTo>
                <a:cubicBezTo>
                  <a:pt x="196288" y="441837"/>
                  <a:pt x="208418" y="441654"/>
                  <a:pt x="220916" y="441470"/>
                </a:cubicBezTo>
                <a:close/>
                <a:moveTo>
                  <a:pt x="210256" y="472163"/>
                </a:moveTo>
                <a:cubicBezTo>
                  <a:pt x="172395" y="472715"/>
                  <a:pt x="135085" y="473266"/>
                  <a:pt x="97591" y="473633"/>
                </a:cubicBezTo>
                <a:cubicBezTo>
                  <a:pt x="89504" y="473633"/>
                  <a:pt x="84174" y="477677"/>
                  <a:pt x="81969" y="485029"/>
                </a:cubicBezTo>
                <a:cubicBezTo>
                  <a:pt x="77741" y="498813"/>
                  <a:pt x="73698" y="512598"/>
                  <a:pt x="70390" y="526750"/>
                </a:cubicBezTo>
                <a:cubicBezTo>
                  <a:pt x="67449" y="539799"/>
                  <a:pt x="69287" y="540350"/>
                  <a:pt x="82520" y="543107"/>
                </a:cubicBezTo>
                <a:cubicBezTo>
                  <a:pt x="94834" y="545680"/>
                  <a:pt x="108619" y="547886"/>
                  <a:pt x="118543" y="554870"/>
                </a:cubicBezTo>
                <a:cubicBezTo>
                  <a:pt x="161551" y="585196"/>
                  <a:pt x="168719" y="666248"/>
                  <a:pt x="112111" y="699147"/>
                </a:cubicBezTo>
                <a:cubicBezTo>
                  <a:pt x="91342" y="711277"/>
                  <a:pt x="69838" y="719180"/>
                  <a:pt x="44107" y="719916"/>
                </a:cubicBezTo>
                <a:cubicBezTo>
                  <a:pt x="38042" y="834051"/>
                  <a:pt x="24809" y="947083"/>
                  <a:pt x="40615" y="1060667"/>
                </a:cubicBezTo>
                <a:cubicBezTo>
                  <a:pt x="56422" y="1064343"/>
                  <a:pt x="107700" y="1065813"/>
                  <a:pt x="126447" y="1063056"/>
                </a:cubicBezTo>
                <a:cubicBezTo>
                  <a:pt x="128652" y="1043942"/>
                  <a:pt x="129571" y="1024828"/>
                  <a:pt x="133247" y="1006081"/>
                </a:cubicBezTo>
                <a:cubicBezTo>
                  <a:pt x="140231" y="969506"/>
                  <a:pt x="171108" y="941753"/>
                  <a:pt x="209521" y="939915"/>
                </a:cubicBezTo>
                <a:cubicBezTo>
                  <a:pt x="215954" y="939548"/>
                  <a:pt x="222386" y="940651"/>
                  <a:pt x="228635" y="940834"/>
                </a:cubicBezTo>
                <a:cubicBezTo>
                  <a:pt x="254550" y="941570"/>
                  <a:pt x="276054" y="952230"/>
                  <a:pt x="294249" y="970241"/>
                </a:cubicBezTo>
                <a:cubicBezTo>
                  <a:pt x="315018" y="991010"/>
                  <a:pt x="326781" y="1016373"/>
                  <a:pt x="332478" y="1045045"/>
                </a:cubicBezTo>
                <a:cubicBezTo>
                  <a:pt x="334867" y="1056991"/>
                  <a:pt x="335419" y="1056624"/>
                  <a:pt x="347365" y="1056256"/>
                </a:cubicBezTo>
                <a:cubicBezTo>
                  <a:pt x="367031" y="1055705"/>
                  <a:pt x="386881" y="1056072"/>
                  <a:pt x="406547" y="1054970"/>
                </a:cubicBezTo>
                <a:cubicBezTo>
                  <a:pt x="430440" y="1053683"/>
                  <a:pt x="454333" y="1051478"/>
                  <a:pt x="478226" y="1049088"/>
                </a:cubicBezTo>
                <a:cubicBezTo>
                  <a:pt x="497891" y="1047250"/>
                  <a:pt x="517373" y="1044126"/>
                  <a:pt x="536856" y="1042288"/>
                </a:cubicBezTo>
                <a:cubicBezTo>
                  <a:pt x="555970" y="1040450"/>
                  <a:pt x="575084" y="1039531"/>
                  <a:pt x="594015" y="1037877"/>
                </a:cubicBezTo>
                <a:cubicBezTo>
                  <a:pt x="606145" y="1036774"/>
                  <a:pt x="618276" y="1034936"/>
                  <a:pt x="630406" y="1033650"/>
                </a:cubicBezTo>
                <a:cubicBezTo>
                  <a:pt x="638860" y="1032731"/>
                  <a:pt x="643823" y="1028687"/>
                  <a:pt x="646212" y="1020233"/>
                </a:cubicBezTo>
                <a:cubicBezTo>
                  <a:pt x="652093" y="999097"/>
                  <a:pt x="658526" y="978328"/>
                  <a:pt x="664591" y="957376"/>
                </a:cubicBezTo>
                <a:cubicBezTo>
                  <a:pt x="668267" y="945062"/>
                  <a:pt x="672127" y="932931"/>
                  <a:pt x="675068" y="920433"/>
                </a:cubicBezTo>
                <a:cubicBezTo>
                  <a:pt x="680398" y="896908"/>
                  <a:pt x="684625" y="873199"/>
                  <a:pt x="690322" y="849857"/>
                </a:cubicBezTo>
                <a:cubicBezTo>
                  <a:pt x="697306" y="820818"/>
                  <a:pt x="705393" y="791962"/>
                  <a:pt x="713113" y="762923"/>
                </a:cubicBezTo>
                <a:cubicBezTo>
                  <a:pt x="707048" y="759247"/>
                  <a:pt x="700615" y="756123"/>
                  <a:pt x="695285" y="751896"/>
                </a:cubicBezTo>
                <a:cubicBezTo>
                  <a:pt x="679479" y="739581"/>
                  <a:pt x="667532" y="724510"/>
                  <a:pt x="670289" y="702823"/>
                </a:cubicBezTo>
                <a:cubicBezTo>
                  <a:pt x="671208" y="696206"/>
                  <a:pt x="675251" y="690141"/>
                  <a:pt x="677457" y="683525"/>
                </a:cubicBezTo>
                <a:cubicBezTo>
                  <a:pt x="685544" y="659632"/>
                  <a:pt x="706496" y="649155"/>
                  <a:pt x="730573" y="657059"/>
                </a:cubicBezTo>
                <a:cubicBezTo>
                  <a:pt x="732411" y="657610"/>
                  <a:pt x="734433" y="657610"/>
                  <a:pt x="735903" y="657794"/>
                </a:cubicBezTo>
                <a:cubicBezTo>
                  <a:pt x="748217" y="601553"/>
                  <a:pt x="760164" y="545864"/>
                  <a:pt x="772294" y="490726"/>
                </a:cubicBezTo>
                <a:cubicBezTo>
                  <a:pt x="752444" y="488521"/>
                  <a:pt x="734800" y="486131"/>
                  <a:pt x="716789" y="484661"/>
                </a:cubicBezTo>
                <a:cubicBezTo>
                  <a:pt x="714032" y="484477"/>
                  <a:pt x="710723" y="486499"/>
                  <a:pt x="708150" y="488153"/>
                </a:cubicBezTo>
                <a:cubicBezTo>
                  <a:pt x="696388" y="496424"/>
                  <a:pt x="685544" y="505797"/>
                  <a:pt x="673230" y="512965"/>
                </a:cubicBezTo>
                <a:cubicBezTo>
                  <a:pt x="637758" y="533550"/>
                  <a:pt x="600080" y="548253"/>
                  <a:pt x="558727" y="552113"/>
                </a:cubicBezTo>
                <a:cubicBezTo>
                  <a:pt x="548251" y="553032"/>
                  <a:pt x="545861" y="555237"/>
                  <a:pt x="545126" y="565897"/>
                </a:cubicBezTo>
                <a:cubicBezTo>
                  <a:pt x="544759" y="571779"/>
                  <a:pt x="545126" y="577660"/>
                  <a:pt x="544759" y="583542"/>
                </a:cubicBezTo>
                <a:cubicBezTo>
                  <a:pt x="542921" y="612765"/>
                  <a:pt x="541083" y="642171"/>
                  <a:pt x="539245" y="671394"/>
                </a:cubicBezTo>
                <a:cubicBezTo>
                  <a:pt x="538693" y="681503"/>
                  <a:pt x="539061" y="691795"/>
                  <a:pt x="538326" y="701904"/>
                </a:cubicBezTo>
                <a:cubicBezTo>
                  <a:pt x="537591" y="714586"/>
                  <a:pt x="527482" y="719364"/>
                  <a:pt x="516822" y="712564"/>
                </a:cubicBezTo>
                <a:cubicBezTo>
                  <a:pt x="508000" y="706866"/>
                  <a:pt x="503589" y="698412"/>
                  <a:pt x="503589" y="688120"/>
                </a:cubicBezTo>
                <a:cubicBezTo>
                  <a:pt x="503589" y="676357"/>
                  <a:pt x="503405" y="664594"/>
                  <a:pt x="504692" y="652831"/>
                </a:cubicBezTo>
                <a:cubicBezTo>
                  <a:pt x="508000" y="620116"/>
                  <a:pt x="512044" y="587585"/>
                  <a:pt x="515719" y="555237"/>
                </a:cubicBezTo>
                <a:cubicBezTo>
                  <a:pt x="498627" y="546783"/>
                  <a:pt x="487783" y="557627"/>
                  <a:pt x="479512" y="567919"/>
                </a:cubicBezTo>
                <a:cubicBezTo>
                  <a:pt x="467014" y="582990"/>
                  <a:pt x="457273" y="600267"/>
                  <a:pt x="446430" y="616440"/>
                </a:cubicBezTo>
                <a:cubicBezTo>
                  <a:pt x="434299" y="634452"/>
                  <a:pt x="428785" y="656507"/>
                  <a:pt x="413531" y="673048"/>
                </a:cubicBezTo>
                <a:cubicBezTo>
                  <a:pt x="409487" y="677460"/>
                  <a:pt x="407282" y="683341"/>
                  <a:pt x="399746" y="680400"/>
                </a:cubicBezTo>
                <a:cubicBezTo>
                  <a:pt x="392762" y="677643"/>
                  <a:pt x="388535" y="669373"/>
                  <a:pt x="390005" y="662205"/>
                </a:cubicBezTo>
                <a:cubicBezTo>
                  <a:pt x="396989" y="628938"/>
                  <a:pt x="415920" y="601553"/>
                  <a:pt x="434115" y="573984"/>
                </a:cubicBezTo>
                <a:cubicBezTo>
                  <a:pt x="441467" y="562773"/>
                  <a:pt x="452127" y="553767"/>
                  <a:pt x="461501" y="543658"/>
                </a:cubicBezTo>
                <a:cubicBezTo>
                  <a:pt x="461501" y="543475"/>
                  <a:pt x="461133" y="542372"/>
                  <a:pt x="460398" y="541821"/>
                </a:cubicBezTo>
                <a:cubicBezTo>
                  <a:pt x="458744" y="540534"/>
                  <a:pt x="456906" y="539431"/>
                  <a:pt x="455068" y="538329"/>
                </a:cubicBezTo>
                <a:cubicBezTo>
                  <a:pt x="433196" y="524728"/>
                  <a:pt x="412612" y="509657"/>
                  <a:pt x="395335" y="489991"/>
                </a:cubicBezTo>
                <a:cubicBezTo>
                  <a:pt x="391843" y="485948"/>
                  <a:pt x="385594" y="483007"/>
                  <a:pt x="380264" y="482456"/>
                </a:cubicBezTo>
                <a:cubicBezTo>
                  <a:pt x="367031" y="480985"/>
                  <a:pt x="353430" y="482456"/>
                  <a:pt x="340381" y="480250"/>
                </a:cubicBezTo>
                <a:cubicBezTo>
                  <a:pt x="312077" y="475471"/>
                  <a:pt x="283038" y="480801"/>
                  <a:pt x="254918" y="474185"/>
                </a:cubicBezTo>
                <a:cubicBezTo>
                  <a:pt x="253815" y="474001"/>
                  <a:pt x="252528" y="473633"/>
                  <a:pt x="251793" y="474001"/>
                </a:cubicBezTo>
                <a:cubicBezTo>
                  <a:pt x="248117" y="475471"/>
                  <a:pt x="243706" y="476390"/>
                  <a:pt x="241317" y="479147"/>
                </a:cubicBezTo>
                <a:cubicBezTo>
                  <a:pt x="231208" y="491094"/>
                  <a:pt x="224408" y="491461"/>
                  <a:pt x="214851" y="479699"/>
                </a:cubicBezTo>
                <a:cubicBezTo>
                  <a:pt x="213197" y="477309"/>
                  <a:pt x="211726" y="474552"/>
                  <a:pt x="210256" y="472163"/>
                </a:cubicBezTo>
                <a:close/>
                <a:moveTo>
                  <a:pt x="370891" y="451578"/>
                </a:moveTo>
                <a:cubicBezTo>
                  <a:pt x="368685" y="433383"/>
                  <a:pt x="366664" y="416474"/>
                  <a:pt x="364642" y="399565"/>
                </a:cubicBezTo>
                <a:cubicBezTo>
                  <a:pt x="362620" y="383208"/>
                  <a:pt x="369237" y="369239"/>
                  <a:pt x="377875" y="356190"/>
                </a:cubicBezTo>
                <a:cubicBezTo>
                  <a:pt x="387616" y="341670"/>
                  <a:pt x="403238" y="334870"/>
                  <a:pt x="419412" y="335605"/>
                </a:cubicBezTo>
                <a:cubicBezTo>
                  <a:pt x="467566" y="337627"/>
                  <a:pt x="505978" y="358028"/>
                  <a:pt x="528952" y="401954"/>
                </a:cubicBezTo>
                <a:cubicBezTo>
                  <a:pt x="536488" y="416474"/>
                  <a:pt x="540899" y="432464"/>
                  <a:pt x="547148" y="449005"/>
                </a:cubicBezTo>
                <a:cubicBezTo>
                  <a:pt x="554683" y="449189"/>
                  <a:pt x="563689" y="449557"/>
                  <a:pt x="572511" y="449373"/>
                </a:cubicBezTo>
                <a:cubicBezTo>
                  <a:pt x="579679" y="449189"/>
                  <a:pt x="583906" y="445881"/>
                  <a:pt x="585928" y="438162"/>
                </a:cubicBezTo>
                <a:cubicBezTo>
                  <a:pt x="591810" y="414820"/>
                  <a:pt x="597875" y="391662"/>
                  <a:pt x="604675" y="368504"/>
                </a:cubicBezTo>
                <a:cubicBezTo>
                  <a:pt x="615703" y="331746"/>
                  <a:pt x="624341" y="294068"/>
                  <a:pt x="639963" y="258780"/>
                </a:cubicBezTo>
                <a:cubicBezTo>
                  <a:pt x="643455" y="251061"/>
                  <a:pt x="647315" y="243341"/>
                  <a:pt x="650072" y="235438"/>
                </a:cubicBezTo>
                <a:cubicBezTo>
                  <a:pt x="657975" y="212280"/>
                  <a:pt x="666062" y="189122"/>
                  <a:pt x="672678" y="165597"/>
                </a:cubicBezTo>
                <a:cubicBezTo>
                  <a:pt x="678192" y="146115"/>
                  <a:pt x="684441" y="126265"/>
                  <a:pt x="685544" y="106416"/>
                </a:cubicBezTo>
                <a:cubicBezTo>
                  <a:pt x="687014" y="81604"/>
                  <a:pt x="682052" y="72414"/>
                  <a:pt x="660732" y="67819"/>
                </a:cubicBezTo>
                <a:cubicBezTo>
                  <a:pt x="631141" y="61387"/>
                  <a:pt x="601734" y="65062"/>
                  <a:pt x="575820" y="81971"/>
                </a:cubicBezTo>
                <a:cubicBezTo>
                  <a:pt x="555235" y="95388"/>
                  <a:pt x="535753" y="110275"/>
                  <a:pt x="516271" y="125346"/>
                </a:cubicBezTo>
                <a:cubicBezTo>
                  <a:pt x="508000" y="131779"/>
                  <a:pt x="500097" y="139315"/>
                  <a:pt x="493480" y="147585"/>
                </a:cubicBezTo>
                <a:cubicBezTo>
                  <a:pt x="475836" y="169640"/>
                  <a:pt x="458927" y="192247"/>
                  <a:pt x="441835" y="214853"/>
                </a:cubicBezTo>
                <a:cubicBezTo>
                  <a:pt x="419228" y="244628"/>
                  <a:pt x="396806" y="274586"/>
                  <a:pt x="374567" y="304544"/>
                </a:cubicBezTo>
                <a:cubicBezTo>
                  <a:pt x="367215" y="314285"/>
                  <a:pt x="359863" y="324210"/>
                  <a:pt x="353247" y="334502"/>
                </a:cubicBezTo>
                <a:cubicBezTo>
                  <a:pt x="343873" y="349390"/>
                  <a:pt x="334684" y="364461"/>
                  <a:pt x="326229" y="379899"/>
                </a:cubicBezTo>
                <a:cubicBezTo>
                  <a:pt x="314834" y="400852"/>
                  <a:pt x="303990" y="422172"/>
                  <a:pt x="297374" y="445329"/>
                </a:cubicBezTo>
                <a:cubicBezTo>
                  <a:pt x="314099" y="451211"/>
                  <a:pt x="358209" y="454703"/>
                  <a:pt x="370891" y="451578"/>
                </a:cubicBezTo>
                <a:close/>
                <a:moveTo>
                  <a:pt x="787916" y="548988"/>
                </a:moveTo>
                <a:cubicBezTo>
                  <a:pt x="786078" y="548988"/>
                  <a:pt x="784240" y="548805"/>
                  <a:pt x="782586" y="548805"/>
                </a:cubicBezTo>
                <a:cubicBezTo>
                  <a:pt x="775235" y="585379"/>
                  <a:pt x="767515" y="621954"/>
                  <a:pt x="760347" y="658713"/>
                </a:cubicBezTo>
                <a:cubicBezTo>
                  <a:pt x="756488" y="678746"/>
                  <a:pt x="754834" y="699147"/>
                  <a:pt x="750239" y="718813"/>
                </a:cubicBezTo>
                <a:cubicBezTo>
                  <a:pt x="737373" y="772297"/>
                  <a:pt x="723037" y="825413"/>
                  <a:pt x="709988" y="878896"/>
                </a:cubicBezTo>
                <a:cubicBezTo>
                  <a:pt x="702636" y="908854"/>
                  <a:pt x="696571" y="939364"/>
                  <a:pt x="690139" y="969506"/>
                </a:cubicBezTo>
                <a:cubicBezTo>
                  <a:pt x="687382" y="982371"/>
                  <a:pt x="684992" y="995237"/>
                  <a:pt x="682236" y="1009389"/>
                </a:cubicBezTo>
                <a:cubicBezTo>
                  <a:pt x="709253" y="1005529"/>
                  <a:pt x="730757" y="992296"/>
                  <a:pt x="753547" y="982371"/>
                </a:cubicBezTo>
                <a:cubicBezTo>
                  <a:pt x="754098" y="982188"/>
                  <a:pt x="754282" y="981636"/>
                  <a:pt x="754650" y="981269"/>
                </a:cubicBezTo>
                <a:cubicBezTo>
                  <a:pt x="771375" y="967301"/>
                  <a:pt x="791225" y="959765"/>
                  <a:pt x="811258" y="952597"/>
                </a:cubicBezTo>
                <a:cubicBezTo>
                  <a:pt x="829086" y="946164"/>
                  <a:pt x="847281" y="940283"/>
                  <a:pt x="865661" y="934218"/>
                </a:cubicBezTo>
                <a:cubicBezTo>
                  <a:pt x="864925" y="929623"/>
                  <a:pt x="864374" y="924844"/>
                  <a:pt x="863271" y="920066"/>
                </a:cubicBezTo>
                <a:cubicBezTo>
                  <a:pt x="857574" y="894702"/>
                  <a:pt x="851141" y="869339"/>
                  <a:pt x="845811" y="843976"/>
                </a:cubicBezTo>
                <a:cubicBezTo>
                  <a:pt x="841032" y="820450"/>
                  <a:pt x="837724" y="796557"/>
                  <a:pt x="832762" y="773032"/>
                </a:cubicBezTo>
                <a:cubicBezTo>
                  <a:pt x="825961" y="740684"/>
                  <a:pt x="817507" y="708704"/>
                  <a:pt x="810890" y="676173"/>
                </a:cubicBezTo>
                <a:cubicBezTo>
                  <a:pt x="804641" y="645296"/>
                  <a:pt x="799863" y="614051"/>
                  <a:pt x="794349" y="582990"/>
                </a:cubicBezTo>
                <a:cubicBezTo>
                  <a:pt x="792511" y="571779"/>
                  <a:pt x="790122" y="560384"/>
                  <a:pt x="787916" y="548988"/>
                </a:cubicBezTo>
                <a:close/>
                <a:moveTo>
                  <a:pt x="608902" y="435037"/>
                </a:moveTo>
                <a:cubicBezTo>
                  <a:pt x="626179" y="429339"/>
                  <a:pt x="638493" y="423642"/>
                  <a:pt x="641617" y="407468"/>
                </a:cubicBezTo>
                <a:cubicBezTo>
                  <a:pt x="642720" y="401219"/>
                  <a:pt x="642720" y="394603"/>
                  <a:pt x="644558" y="388538"/>
                </a:cubicBezTo>
                <a:cubicBezTo>
                  <a:pt x="655034" y="356190"/>
                  <a:pt x="665510" y="323659"/>
                  <a:pt x="676722" y="291495"/>
                </a:cubicBezTo>
                <a:cubicBezTo>
                  <a:pt x="686463" y="263375"/>
                  <a:pt x="696020" y="235071"/>
                  <a:pt x="707415" y="207686"/>
                </a:cubicBezTo>
                <a:cubicBezTo>
                  <a:pt x="722854" y="170743"/>
                  <a:pt x="727816" y="132514"/>
                  <a:pt x="723405" y="92999"/>
                </a:cubicBezTo>
                <a:cubicBezTo>
                  <a:pt x="719913" y="59916"/>
                  <a:pt x="699328" y="34553"/>
                  <a:pt x="663305" y="30509"/>
                </a:cubicBezTo>
                <a:cubicBezTo>
                  <a:pt x="636839" y="27569"/>
                  <a:pt x="610740" y="30326"/>
                  <a:pt x="585744" y="36942"/>
                </a:cubicBezTo>
                <a:cubicBezTo>
                  <a:pt x="553029" y="45764"/>
                  <a:pt x="523990" y="64143"/>
                  <a:pt x="498259" y="86199"/>
                </a:cubicBezTo>
                <a:cubicBezTo>
                  <a:pt x="471425" y="108989"/>
                  <a:pt x="446246" y="133617"/>
                  <a:pt x="421434" y="158797"/>
                </a:cubicBezTo>
                <a:cubicBezTo>
                  <a:pt x="399379" y="181219"/>
                  <a:pt x="382286" y="207869"/>
                  <a:pt x="366296" y="234887"/>
                </a:cubicBezTo>
                <a:cubicBezTo>
                  <a:pt x="349938" y="262456"/>
                  <a:pt x="334316" y="290392"/>
                  <a:pt x="318326" y="318145"/>
                </a:cubicBezTo>
                <a:cubicBezTo>
                  <a:pt x="316121" y="321821"/>
                  <a:pt x="313915" y="325497"/>
                  <a:pt x="312077" y="329172"/>
                </a:cubicBezTo>
                <a:cubicBezTo>
                  <a:pt x="304542" y="345530"/>
                  <a:pt x="297557" y="362071"/>
                  <a:pt x="289838" y="378245"/>
                </a:cubicBezTo>
                <a:cubicBezTo>
                  <a:pt x="280649" y="397176"/>
                  <a:pt x="270908" y="415923"/>
                  <a:pt x="260983" y="435588"/>
                </a:cubicBezTo>
                <a:cubicBezTo>
                  <a:pt x="265578" y="438713"/>
                  <a:pt x="269253" y="441102"/>
                  <a:pt x="274400" y="444594"/>
                </a:cubicBezTo>
                <a:cubicBezTo>
                  <a:pt x="277157" y="438162"/>
                  <a:pt x="279546" y="432832"/>
                  <a:pt x="281935" y="427685"/>
                </a:cubicBezTo>
                <a:cubicBezTo>
                  <a:pt x="288552" y="412614"/>
                  <a:pt x="294433" y="397176"/>
                  <a:pt x="301601" y="382472"/>
                </a:cubicBezTo>
                <a:cubicBezTo>
                  <a:pt x="310607" y="364277"/>
                  <a:pt x="319796" y="346081"/>
                  <a:pt x="330456" y="328989"/>
                </a:cubicBezTo>
                <a:cubicBezTo>
                  <a:pt x="342770" y="309139"/>
                  <a:pt x="356555" y="290208"/>
                  <a:pt x="370339" y="271278"/>
                </a:cubicBezTo>
                <a:cubicBezTo>
                  <a:pt x="384308" y="251796"/>
                  <a:pt x="399011" y="232681"/>
                  <a:pt x="413531" y="213567"/>
                </a:cubicBezTo>
                <a:cubicBezTo>
                  <a:pt x="426396" y="196474"/>
                  <a:pt x="439445" y="179565"/>
                  <a:pt x="452311" y="162656"/>
                </a:cubicBezTo>
                <a:cubicBezTo>
                  <a:pt x="459111" y="153834"/>
                  <a:pt x="465176" y="144277"/>
                  <a:pt x="472896" y="136190"/>
                </a:cubicBezTo>
                <a:cubicBezTo>
                  <a:pt x="487048" y="121119"/>
                  <a:pt x="501384" y="106048"/>
                  <a:pt x="517190" y="92631"/>
                </a:cubicBezTo>
                <a:cubicBezTo>
                  <a:pt x="543656" y="70025"/>
                  <a:pt x="571960" y="50175"/>
                  <a:pt x="607799" y="44478"/>
                </a:cubicBezTo>
                <a:cubicBezTo>
                  <a:pt x="631141" y="40802"/>
                  <a:pt x="653380" y="41905"/>
                  <a:pt x="675068" y="52565"/>
                </a:cubicBezTo>
                <a:cubicBezTo>
                  <a:pt x="695652" y="62673"/>
                  <a:pt x="705761" y="79031"/>
                  <a:pt x="706496" y="100902"/>
                </a:cubicBezTo>
                <a:cubicBezTo>
                  <a:pt x="706864" y="114686"/>
                  <a:pt x="705577" y="128655"/>
                  <a:pt x="703555" y="142439"/>
                </a:cubicBezTo>
                <a:cubicBezTo>
                  <a:pt x="701717" y="154569"/>
                  <a:pt x="697858" y="166332"/>
                  <a:pt x="694366" y="178095"/>
                </a:cubicBezTo>
                <a:cubicBezTo>
                  <a:pt x="688852" y="196474"/>
                  <a:pt x="683890" y="215037"/>
                  <a:pt x="677089" y="232865"/>
                </a:cubicBezTo>
                <a:cubicBezTo>
                  <a:pt x="669002" y="254185"/>
                  <a:pt x="658526" y="274770"/>
                  <a:pt x="650072" y="296090"/>
                </a:cubicBezTo>
                <a:cubicBezTo>
                  <a:pt x="643639" y="312447"/>
                  <a:pt x="638860" y="329540"/>
                  <a:pt x="633898" y="346449"/>
                </a:cubicBezTo>
                <a:cubicBezTo>
                  <a:pt x="625260" y="374569"/>
                  <a:pt x="617540" y="403425"/>
                  <a:pt x="608902" y="435037"/>
                </a:cubicBezTo>
                <a:close/>
                <a:moveTo>
                  <a:pt x="153832" y="1062138"/>
                </a:moveTo>
                <a:cubicBezTo>
                  <a:pt x="198493" y="1061402"/>
                  <a:pt x="241501" y="1061035"/>
                  <a:pt x="284324" y="1059932"/>
                </a:cubicBezTo>
                <a:cubicBezTo>
                  <a:pt x="292595" y="1059748"/>
                  <a:pt x="300866" y="1056991"/>
                  <a:pt x="310791" y="1054970"/>
                </a:cubicBezTo>
                <a:cubicBezTo>
                  <a:pt x="306380" y="1041185"/>
                  <a:pt x="303806" y="1026666"/>
                  <a:pt x="297557" y="1013984"/>
                </a:cubicBezTo>
                <a:cubicBezTo>
                  <a:pt x="285611" y="990642"/>
                  <a:pt x="269070" y="970609"/>
                  <a:pt x="240214" y="968403"/>
                </a:cubicBezTo>
                <a:cubicBezTo>
                  <a:pt x="229370" y="967668"/>
                  <a:pt x="217975" y="970425"/>
                  <a:pt x="207131" y="972079"/>
                </a:cubicBezTo>
                <a:cubicBezTo>
                  <a:pt x="188568" y="975204"/>
                  <a:pt x="177541" y="987518"/>
                  <a:pt x="169086" y="1003324"/>
                </a:cubicBezTo>
                <a:cubicBezTo>
                  <a:pt x="159529" y="1021152"/>
                  <a:pt x="155670" y="1040082"/>
                  <a:pt x="153832" y="1062138"/>
                </a:cubicBezTo>
                <a:close/>
                <a:moveTo>
                  <a:pt x="521233" y="449189"/>
                </a:moveTo>
                <a:cubicBezTo>
                  <a:pt x="519579" y="427685"/>
                  <a:pt x="512595" y="409857"/>
                  <a:pt x="498259" y="395154"/>
                </a:cubicBezTo>
                <a:cubicBezTo>
                  <a:pt x="483739" y="380267"/>
                  <a:pt x="466095" y="370893"/>
                  <a:pt x="446430" y="364461"/>
                </a:cubicBezTo>
                <a:cubicBezTo>
                  <a:pt x="420515" y="356006"/>
                  <a:pt x="393497" y="371629"/>
                  <a:pt x="387065" y="398095"/>
                </a:cubicBezTo>
                <a:cubicBezTo>
                  <a:pt x="381918" y="419782"/>
                  <a:pt x="391292" y="437794"/>
                  <a:pt x="399930" y="456173"/>
                </a:cubicBezTo>
                <a:cubicBezTo>
                  <a:pt x="401033" y="458563"/>
                  <a:pt x="408201" y="459298"/>
                  <a:pt x="412428" y="459114"/>
                </a:cubicBezTo>
                <a:cubicBezTo>
                  <a:pt x="426212" y="458195"/>
                  <a:pt x="439813" y="456541"/>
                  <a:pt x="453597" y="455254"/>
                </a:cubicBezTo>
                <a:cubicBezTo>
                  <a:pt x="475836" y="453233"/>
                  <a:pt x="498075" y="451211"/>
                  <a:pt x="521233" y="449189"/>
                </a:cubicBezTo>
                <a:close/>
                <a:moveTo>
                  <a:pt x="51275" y="682238"/>
                </a:moveTo>
                <a:cubicBezTo>
                  <a:pt x="66898" y="680952"/>
                  <a:pt x="94650" y="669005"/>
                  <a:pt x="104943" y="660551"/>
                </a:cubicBezTo>
                <a:cubicBezTo>
                  <a:pt x="116522" y="650810"/>
                  <a:pt x="118727" y="637025"/>
                  <a:pt x="122771" y="623976"/>
                </a:cubicBezTo>
                <a:cubicBezTo>
                  <a:pt x="129203" y="603575"/>
                  <a:pt x="116154" y="579130"/>
                  <a:pt x="95386" y="573617"/>
                </a:cubicBezTo>
                <a:cubicBezTo>
                  <a:pt x="85828" y="571044"/>
                  <a:pt x="75720" y="571044"/>
                  <a:pt x="66163" y="569941"/>
                </a:cubicBezTo>
                <a:cubicBezTo>
                  <a:pt x="60097" y="583725"/>
                  <a:pt x="49070" y="668086"/>
                  <a:pt x="51275" y="682238"/>
                </a:cubicBezTo>
                <a:close/>
                <a:moveTo>
                  <a:pt x="550272" y="525463"/>
                </a:moveTo>
                <a:cubicBezTo>
                  <a:pt x="584458" y="525831"/>
                  <a:pt x="652645" y="502305"/>
                  <a:pt x="680765" y="480434"/>
                </a:cubicBezTo>
                <a:cubicBezTo>
                  <a:pt x="675803" y="479699"/>
                  <a:pt x="671759" y="478596"/>
                  <a:pt x="667716" y="478412"/>
                </a:cubicBezTo>
                <a:cubicBezTo>
                  <a:pt x="650623" y="477493"/>
                  <a:pt x="633530" y="478045"/>
                  <a:pt x="616805" y="475471"/>
                </a:cubicBezTo>
                <a:cubicBezTo>
                  <a:pt x="598977" y="472898"/>
                  <a:pt x="584458" y="478045"/>
                  <a:pt x="570857" y="488888"/>
                </a:cubicBezTo>
                <a:cubicBezTo>
                  <a:pt x="567181" y="491829"/>
                  <a:pt x="563505" y="495321"/>
                  <a:pt x="559462" y="497710"/>
                </a:cubicBezTo>
                <a:cubicBezTo>
                  <a:pt x="548434" y="503959"/>
                  <a:pt x="545861" y="512965"/>
                  <a:pt x="550272" y="525463"/>
                </a:cubicBezTo>
                <a:close/>
                <a:moveTo>
                  <a:pt x="422353" y="483926"/>
                </a:moveTo>
                <a:cubicBezTo>
                  <a:pt x="434851" y="499916"/>
                  <a:pt x="462419" y="518663"/>
                  <a:pt x="475836" y="520868"/>
                </a:cubicBezTo>
                <a:cubicBezTo>
                  <a:pt x="479145" y="521420"/>
                  <a:pt x="483556" y="520684"/>
                  <a:pt x="486313" y="518663"/>
                </a:cubicBezTo>
                <a:cubicBezTo>
                  <a:pt x="498075" y="510392"/>
                  <a:pt x="509654" y="501938"/>
                  <a:pt x="520682" y="492748"/>
                </a:cubicBezTo>
                <a:cubicBezTo>
                  <a:pt x="523622" y="490359"/>
                  <a:pt x="524541" y="485396"/>
                  <a:pt x="527666" y="479147"/>
                </a:cubicBezTo>
                <a:cubicBezTo>
                  <a:pt x="491091" y="480985"/>
                  <a:pt x="458008" y="482456"/>
                  <a:pt x="422353" y="483926"/>
                </a:cubicBezTo>
                <a:close/>
                <a:moveTo>
                  <a:pt x="733697" y="680033"/>
                </a:moveTo>
                <a:cubicBezTo>
                  <a:pt x="716789" y="677460"/>
                  <a:pt x="699512" y="688671"/>
                  <a:pt x="694733" y="704293"/>
                </a:cubicBezTo>
                <a:cubicBezTo>
                  <a:pt x="690690" y="717710"/>
                  <a:pt x="698225" y="730024"/>
                  <a:pt x="717707" y="740684"/>
                </a:cubicBezTo>
                <a:cubicBezTo>
                  <a:pt x="726713" y="721202"/>
                  <a:pt x="730389" y="700617"/>
                  <a:pt x="733697" y="680033"/>
                </a:cubicBezTo>
                <a:close/>
                <a:moveTo>
                  <a:pt x="701717" y="457644"/>
                </a:moveTo>
                <a:cubicBezTo>
                  <a:pt x="706496" y="443859"/>
                  <a:pt x="706129" y="440735"/>
                  <a:pt x="695285" y="437243"/>
                </a:cubicBezTo>
                <a:cubicBezTo>
                  <a:pt x="688484" y="435037"/>
                  <a:pt x="680581" y="434853"/>
                  <a:pt x="673413" y="435772"/>
                </a:cubicBezTo>
                <a:cubicBezTo>
                  <a:pt x="661467" y="437059"/>
                  <a:pt x="661283" y="437978"/>
                  <a:pt x="658342" y="452681"/>
                </a:cubicBezTo>
                <a:cubicBezTo>
                  <a:pt x="672862" y="454335"/>
                  <a:pt x="687565" y="455989"/>
                  <a:pt x="701717" y="457644"/>
                </a:cubicBezTo>
                <a:close/>
                <a:moveTo>
                  <a:pt x="461868" y="783140"/>
                </a:moveTo>
                <a:cubicBezTo>
                  <a:pt x="479880" y="789022"/>
                  <a:pt x="500281" y="796741"/>
                  <a:pt x="516822" y="811996"/>
                </a:cubicBezTo>
                <a:cubicBezTo>
                  <a:pt x="520498" y="815304"/>
                  <a:pt x="522887" y="820818"/>
                  <a:pt x="524174" y="825780"/>
                </a:cubicBezTo>
                <a:cubicBezTo>
                  <a:pt x="526747" y="836073"/>
                  <a:pt x="527850" y="846733"/>
                  <a:pt x="529688" y="857393"/>
                </a:cubicBezTo>
                <a:cubicBezTo>
                  <a:pt x="539796" y="912530"/>
                  <a:pt x="477858" y="952230"/>
                  <a:pt x="437791" y="937159"/>
                </a:cubicBezTo>
                <a:cubicBezTo>
                  <a:pt x="425293" y="932380"/>
                  <a:pt x="412244" y="929439"/>
                  <a:pt x="401952" y="919882"/>
                </a:cubicBezTo>
                <a:cubicBezTo>
                  <a:pt x="381735" y="901319"/>
                  <a:pt x="370339" y="879264"/>
                  <a:pt x="376772" y="851144"/>
                </a:cubicBezTo>
                <a:cubicBezTo>
                  <a:pt x="379345" y="840300"/>
                  <a:pt x="383389" y="830007"/>
                  <a:pt x="387248" y="819531"/>
                </a:cubicBezTo>
                <a:cubicBezTo>
                  <a:pt x="398276" y="789941"/>
                  <a:pt x="431359" y="781670"/>
                  <a:pt x="461868" y="783140"/>
                </a:cubicBezTo>
                <a:close/>
                <a:moveTo>
                  <a:pt x="462236" y="814936"/>
                </a:moveTo>
                <a:cubicBezTo>
                  <a:pt x="455068" y="813282"/>
                  <a:pt x="445694" y="812363"/>
                  <a:pt x="436872" y="818061"/>
                </a:cubicBezTo>
                <a:cubicBezTo>
                  <a:pt x="418493" y="829824"/>
                  <a:pt x="409303" y="847468"/>
                  <a:pt x="406547" y="868420"/>
                </a:cubicBezTo>
                <a:cubicBezTo>
                  <a:pt x="404709" y="882021"/>
                  <a:pt x="409855" y="893048"/>
                  <a:pt x="422904" y="900216"/>
                </a:cubicBezTo>
                <a:cubicBezTo>
                  <a:pt x="438894" y="909038"/>
                  <a:pt x="454700" y="910141"/>
                  <a:pt x="471977" y="904076"/>
                </a:cubicBezTo>
                <a:cubicBezTo>
                  <a:pt x="499362" y="894519"/>
                  <a:pt x="511125" y="871912"/>
                  <a:pt x="504508" y="844159"/>
                </a:cubicBezTo>
                <a:cubicBezTo>
                  <a:pt x="500281" y="825964"/>
                  <a:pt x="489437" y="818428"/>
                  <a:pt x="472528" y="816591"/>
                </a:cubicBezTo>
                <a:cubicBezTo>
                  <a:pt x="469771" y="816407"/>
                  <a:pt x="467198" y="815672"/>
                  <a:pt x="462236" y="814936"/>
                </a:cubicBezTo>
                <a:close/>
                <a:moveTo>
                  <a:pt x="257858" y="757593"/>
                </a:moveTo>
                <a:cubicBezTo>
                  <a:pt x="275502" y="758880"/>
                  <a:pt x="284692" y="751712"/>
                  <a:pt x="286714" y="733516"/>
                </a:cubicBezTo>
                <a:cubicBezTo>
                  <a:pt x="288919" y="714218"/>
                  <a:pt x="276054" y="694736"/>
                  <a:pt x="259696" y="694368"/>
                </a:cubicBezTo>
                <a:cubicBezTo>
                  <a:pt x="240949" y="694001"/>
                  <a:pt x="228635" y="700434"/>
                  <a:pt x="226430" y="720835"/>
                </a:cubicBezTo>
                <a:cubicBezTo>
                  <a:pt x="221651" y="734987"/>
                  <a:pt x="244258" y="756674"/>
                  <a:pt x="257858" y="7575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5253388" y="1352351"/>
            <a:ext cx="541469" cy="426944"/>
          </a:xfrm>
          <a:custGeom>
            <a:rect b="b" l="l" r="r" t="t"/>
            <a:pathLst>
              <a:path extrusionOk="0" h="853888" w="1082938">
                <a:moveTo>
                  <a:pt x="4309" y="853888"/>
                </a:moveTo>
                <a:cubicBezTo>
                  <a:pt x="-4358" y="836270"/>
                  <a:pt x="1619" y="825221"/>
                  <a:pt x="8493" y="815068"/>
                </a:cubicBezTo>
                <a:cubicBezTo>
                  <a:pt x="17757" y="800734"/>
                  <a:pt x="28217" y="787296"/>
                  <a:pt x="37481" y="773261"/>
                </a:cubicBezTo>
                <a:cubicBezTo>
                  <a:pt x="65872" y="730857"/>
                  <a:pt x="92769" y="687557"/>
                  <a:pt x="122056" y="646048"/>
                </a:cubicBezTo>
                <a:cubicBezTo>
                  <a:pt x="162998" y="588414"/>
                  <a:pt x="205734" y="531676"/>
                  <a:pt x="247573" y="474640"/>
                </a:cubicBezTo>
                <a:cubicBezTo>
                  <a:pt x="269987" y="444180"/>
                  <a:pt x="291504" y="413423"/>
                  <a:pt x="314217" y="383262"/>
                </a:cubicBezTo>
                <a:cubicBezTo>
                  <a:pt x="347091" y="339365"/>
                  <a:pt x="379665" y="295467"/>
                  <a:pt x="413436" y="252466"/>
                </a:cubicBezTo>
                <a:cubicBezTo>
                  <a:pt x="449597" y="206478"/>
                  <a:pt x="484263" y="159595"/>
                  <a:pt x="514447" y="109128"/>
                </a:cubicBezTo>
                <a:cubicBezTo>
                  <a:pt x="531482" y="80759"/>
                  <a:pt x="550309" y="53584"/>
                  <a:pt x="566447" y="24917"/>
                </a:cubicBezTo>
                <a:cubicBezTo>
                  <a:pt x="577206" y="5805"/>
                  <a:pt x="592746" y="-1063"/>
                  <a:pt x="613367" y="131"/>
                </a:cubicBezTo>
                <a:cubicBezTo>
                  <a:pt x="647436" y="2221"/>
                  <a:pt x="680011" y="8194"/>
                  <a:pt x="709298" y="28500"/>
                </a:cubicBezTo>
                <a:cubicBezTo>
                  <a:pt x="733206" y="45223"/>
                  <a:pt x="761597" y="53883"/>
                  <a:pt x="782815" y="75384"/>
                </a:cubicBezTo>
                <a:cubicBezTo>
                  <a:pt x="803436" y="95988"/>
                  <a:pt x="829137" y="111218"/>
                  <a:pt x="848861" y="132420"/>
                </a:cubicBezTo>
                <a:cubicBezTo>
                  <a:pt x="894885" y="181991"/>
                  <a:pt x="940908" y="231861"/>
                  <a:pt x="976770" y="290092"/>
                </a:cubicBezTo>
                <a:cubicBezTo>
                  <a:pt x="1013230" y="348920"/>
                  <a:pt x="1044908" y="410138"/>
                  <a:pt x="1064034" y="476730"/>
                </a:cubicBezTo>
                <a:cubicBezTo>
                  <a:pt x="1073299" y="508981"/>
                  <a:pt x="1078977" y="542725"/>
                  <a:pt x="1082563" y="576171"/>
                </a:cubicBezTo>
                <a:cubicBezTo>
                  <a:pt x="1085850" y="609318"/>
                  <a:pt x="1067322" y="631416"/>
                  <a:pt x="1036241" y="642465"/>
                </a:cubicBezTo>
                <a:cubicBezTo>
                  <a:pt x="1006954" y="652917"/>
                  <a:pt x="977367" y="662472"/>
                  <a:pt x="948080" y="672626"/>
                </a:cubicBezTo>
                <a:cubicBezTo>
                  <a:pt x="933137" y="677702"/>
                  <a:pt x="918195" y="683973"/>
                  <a:pt x="902655" y="687855"/>
                </a:cubicBezTo>
                <a:cubicBezTo>
                  <a:pt x="838701" y="703682"/>
                  <a:pt x="774746" y="720106"/>
                  <a:pt x="710195" y="733544"/>
                </a:cubicBezTo>
                <a:cubicBezTo>
                  <a:pt x="635781" y="749371"/>
                  <a:pt x="560769" y="762212"/>
                  <a:pt x="486056" y="776247"/>
                </a:cubicBezTo>
                <a:cubicBezTo>
                  <a:pt x="437344" y="785504"/>
                  <a:pt x="388332" y="795060"/>
                  <a:pt x="339321" y="802824"/>
                </a:cubicBezTo>
                <a:cubicBezTo>
                  <a:pt x="251757" y="816561"/>
                  <a:pt x="163895" y="828506"/>
                  <a:pt x="76332" y="841645"/>
                </a:cubicBezTo>
                <a:cubicBezTo>
                  <a:pt x="52722" y="844631"/>
                  <a:pt x="28814" y="849409"/>
                  <a:pt x="4309" y="853888"/>
                </a:cubicBezTo>
                <a:close/>
                <a:moveTo>
                  <a:pt x="524608" y="703682"/>
                </a:moveTo>
                <a:cubicBezTo>
                  <a:pt x="519827" y="676209"/>
                  <a:pt x="515942" y="652021"/>
                  <a:pt x="511459" y="627832"/>
                </a:cubicBezTo>
                <a:cubicBezTo>
                  <a:pt x="506378" y="601255"/>
                  <a:pt x="511758" y="576470"/>
                  <a:pt x="526401" y="554670"/>
                </a:cubicBezTo>
                <a:cubicBezTo>
                  <a:pt x="538355" y="537052"/>
                  <a:pt x="552401" y="519433"/>
                  <a:pt x="568838" y="505995"/>
                </a:cubicBezTo>
                <a:cubicBezTo>
                  <a:pt x="602907" y="477925"/>
                  <a:pt x="642953" y="454931"/>
                  <a:pt x="686287" y="454931"/>
                </a:cubicBezTo>
                <a:cubicBezTo>
                  <a:pt x="755919" y="454931"/>
                  <a:pt x="814494" y="485689"/>
                  <a:pt x="852448" y="546010"/>
                </a:cubicBezTo>
                <a:cubicBezTo>
                  <a:pt x="867390" y="569601"/>
                  <a:pt x="876057" y="596776"/>
                  <a:pt x="888609" y="625145"/>
                </a:cubicBezTo>
                <a:cubicBezTo>
                  <a:pt x="918494" y="615290"/>
                  <a:pt x="948379" y="605436"/>
                  <a:pt x="979758" y="595283"/>
                </a:cubicBezTo>
                <a:cubicBezTo>
                  <a:pt x="977069" y="588116"/>
                  <a:pt x="975574" y="582442"/>
                  <a:pt x="973184" y="577664"/>
                </a:cubicBezTo>
                <a:cubicBezTo>
                  <a:pt x="946287" y="527794"/>
                  <a:pt x="919988" y="477626"/>
                  <a:pt x="892195" y="428354"/>
                </a:cubicBezTo>
                <a:cubicBezTo>
                  <a:pt x="865896" y="382067"/>
                  <a:pt x="831229" y="342351"/>
                  <a:pt x="792379" y="306516"/>
                </a:cubicBezTo>
                <a:cubicBezTo>
                  <a:pt x="752333" y="269487"/>
                  <a:pt x="710792" y="233653"/>
                  <a:pt x="668654" y="199610"/>
                </a:cubicBezTo>
                <a:cubicBezTo>
                  <a:pt x="652218" y="186172"/>
                  <a:pt x="630700" y="179005"/>
                  <a:pt x="612470" y="167359"/>
                </a:cubicBezTo>
                <a:cubicBezTo>
                  <a:pt x="593643" y="155414"/>
                  <a:pt x="576309" y="141080"/>
                  <a:pt x="556585" y="126746"/>
                </a:cubicBezTo>
                <a:cubicBezTo>
                  <a:pt x="545528" y="144962"/>
                  <a:pt x="536861" y="161984"/>
                  <a:pt x="525804" y="176915"/>
                </a:cubicBezTo>
                <a:cubicBezTo>
                  <a:pt x="466930" y="255452"/>
                  <a:pt x="407160" y="333093"/>
                  <a:pt x="347987" y="411332"/>
                </a:cubicBezTo>
                <a:cubicBezTo>
                  <a:pt x="331252" y="433430"/>
                  <a:pt x="314217" y="455528"/>
                  <a:pt x="300769" y="482105"/>
                </a:cubicBezTo>
                <a:cubicBezTo>
                  <a:pt x="324079" y="490467"/>
                  <a:pt x="343803" y="500620"/>
                  <a:pt x="352769" y="521822"/>
                </a:cubicBezTo>
                <a:cubicBezTo>
                  <a:pt x="362930" y="545114"/>
                  <a:pt x="374884" y="568705"/>
                  <a:pt x="378769" y="593192"/>
                </a:cubicBezTo>
                <a:cubicBezTo>
                  <a:pt x="382953" y="618575"/>
                  <a:pt x="381757" y="646048"/>
                  <a:pt x="377275" y="671431"/>
                </a:cubicBezTo>
                <a:cubicBezTo>
                  <a:pt x="372792" y="698307"/>
                  <a:pt x="356056" y="721002"/>
                  <a:pt x="329160" y="730558"/>
                </a:cubicBezTo>
                <a:cubicBezTo>
                  <a:pt x="277757" y="748475"/>
                  <a:pt x="227251" y="749371"/>
                  <a:pt x="182125" y="713537"/>
                </a:cubicBezTo>
                <a:cubicBezTo>
                  <a:pt x="171366" y="704877"/>
                  <a:pt x="161803" y="695022"/>
                  <a:pt x="151642" y="685765"/>
                </a:cubicBezTo>
                <a:cubicBezTo>
                  <a:pt x="119067" y="721898"/>
                  <a:pt x="77527" y="781921"/>
                  <a:pt x="71251" y="802824"/>
                </a:cubicBezTo>
                <a:cubicBezTo>
                  <a:pt x="220976" y="766094"/>
                  <a:pt x="374585" y="746684"/>
                  <a:pt x="524608" y="703682"/>
                </a:cubicBezTo>
                <a:close/>
                <a:moveTo>
                  <a:pt x="849758" y="638583"/>
                </a:moveTo>
                <a:cubicBezTo>
                  <a:pt x="836310" y="604241"/>
                  <a:pt x="822563" y="575275"/>
                  <a:pt x="797459" y="556761"/>
                </a:cubicBezTo>
                <a:cubicBezTo>
                  <a:pt x="772057" y="537947"/>
                  <a:pt x="742471" y="524211"/>
                  <a:pt x="714379" y="509280"/>
                </a:cubicBezTo>
                <a:cubicBezTo>
                  <a:pt x="707206" y="505398"/>
                  <a:pt x="697942" y="504801"/>
                  <a:pt x="689873" y="504502"/>
                </a:cubicBezTo>
                <a:cubicBezTo>
                  <a:pt x="651919" y="503905"/>
                  <a:pt x="617551" y="516148"/>
                  <a:pt x="586769" y="537947"/>
                </a:cubicBezTo>
                <a:cubicBezTo>
                  <a:pt x="562263" y="555268"/>
                  <a:pt x="541643" y="577664"/>
                  <a:pt x="545827" y="610512"/>
                </a:cubicBezTo>
                <a:cubicBezTo>
                  <a:pt x="549413" y="638881"/>
                  <a:pt x="557781" y="666355"/>
                  <a:pt x="564654" y="698008"/>
                </a:cubicBezTo>
                <a:cubicBezTo>
                  <a:pt x="660884" y="678001"/>
                  <a:pt x="753229" y="658590"/>
                  <a:pt x="849758" y="638583"/>
                </a:cubicBezTo>
                <a:close/>
                <a:moveTo>
                  <a:pt x="1050885" y="571393"/>
                </a:moveTo>
                <a:cubicBezTo>
                  <a:pt x="1039827" y="544219"/>
                  <a:pt x="1029965" y="520030"/>
                  <a:pt x="1020103" y="495842"/>
                </a:cubicBezTo>
                <a:cubicBezTo>
                  <a:pt x="990218" y="422083"/>
                  <a:pt x="952563" y="352802"/>
                  <a:pt x="903551" y="289793"/>
                </a:cubicBezTo>
                <a:cubicBezTo>
                  <a:pt x="892494" y="275758"/>
                  <a:pt x="883827" y="259931"/>
                  <a:pt x="871873" y="246792"/>
                </a:cubicBezTo>
                <a:cubicBezTo>
                  <a:pt x="853942" y="226486"/>
                  <a:pt x="833919" y="207971"/>
                  <a:pt x="815689" y="187964"/>
                </a:cubicBezTo>
                <a:cubicBezTo>
                  <a:pt x="790287" y="160491"/>
                  <a:pt x="764884" y="133017"/>
                  <a:pt x="731114" y="115100"/>
                </a:cubicBezTo>
                <a:cubicBezTo>
                  <a:pt x="711091" y="104648"/>
                  <a:pt x="692264" y="91808"/>
                  <a:pt x="672539" y="81057"/>
                </a:cubicBezTo>
                <a:cubicBezTo>
                  <a:pt x="652516" y="70008"/>
                  <a:pt x="631597" y="59855"/>
                  <a:pt x="610080" y="49105"/>
                </a:cubicBezTo>
                <a:cubicBezTo>
                  <a:pt x="599620" y="65529"/>
                  <a:pt x="591252" y="78668"/>
                  <a:pt x="581988" y="93301"/>
                </a:cubicBezTo>
                <a:cubicBezTo>
                  <a:pt x="587965" y="96586"/>
                  <a:pt x="591850" y="98676"/>
                  <a:pt x="595735" y="101065"/>
                </a:cubicBezTo>
                <a:cubicBezTo>
                  <a:pt x="636677" y="125851"/>
                  <a:pt x="679114" y="148546"/>
                  <a:pt x="717965" y="176019"/>
                </a:cubicBezTo>
                <a:cubicBezTo>
                  <a:pt x="747850" y="197221"/>
                  <a:pt x="773850" y="223500"/>
                  <a:pt x="800448" y="249181"/>
                </a:cubicBezTo>
                <a:cubicBezTo>
                  <a:pt x="840494" y="287703"/>
                  <a:pt x="878448" y="328614"/>
                  <a:pt x="909229" y="375199"/>
                </a:cubicBezTo>
                <a:cubicBezTo>
                  <a:pt x="951965" y="439701"/>
                  <a:pt x="985735" y="508683"/>
                  <a:pt x="1015919" y="581845"/>
                </a:cubicBezTo>
                <a:cubicBezTo>
                  <a:pt x="1025781" y="578560"/>
                  <a:pt x="1035344" y="575574"/>
                  <a:pt x="1050885" y="571393"/>
                </a:cubicBezTo>
                <a:close/>
                <a:moveTo>
                  <a:pt x="174355" y="647840"/>
                </a:moveTo>
                <a:cubicBezTo>
                  <a:pt x="184516" y="658590"/>
                  <a:pt x="191090" y="671431"/>
                  <a:pt x="201251" y="675313"/>
                </a:cubicBezTo>
                <a:cubicBezTo>
                  <a:pt x="236516" y="689647"/>
                  <a:pt x="272677" y="698307"/>
                  <a:pt x="310930" y="683675"/>
                </a:cubicBezTo>
                <a:cubicBezTo>
                  <a:pt x="330953" y="675910"/>
                  <a:pt x="339619" y="662472"/>
                  <a:pt x="338424" y="642763"/>
                </a:cubicBezTo>
                <a:cubicBezTo>
                  <a:pt x="336033" y="603644"/>
                  <a:pt x="325872" y="566615"/>
                  <a:pt x="301964" y="534663"/>
                </a:cubicBezTo>
                <a:cubicBezTo>
                  <a:pt x="294194" y="524211"/>
                  <a:pt x="285229" y="517641"/>
                  <a:pt x="272378" y="516447"/>
                </a:cubicBezTo>
                <a:cubicBezTo>
                  <a:pt x="240102" y="559747"/>
                  <a:pt x="208723" y="601852"/>
                  <a:pt x="174355" y="647840"/>
                </a:cubicBezTo>
                <a:close/>
                <a:moveTo>
                  <a:pt x="612769" y="388637"/>
                </a:moveTo>
                <a:cubicBezTo>
                  <a:pt x="574815" y="409242"/>
                  <a:pt x="516539" y="400582"/>
                  <a:pt x="492033" y="367136"/>
                </a:cubicBezTo>
                <a:cubicBezTo>
                  <a:pt x="481574" y="352802"/>
                  <a:pt x="474401" y="331600"/>
                  <a:pt x="475895" y="314579"/>
                </a:cubicBezTo>
                <a:cubicBezTo>
                  <a:pt x="478585" y="286210"/>
                  <a:pt x="486355" y="257542"/>
                  <a:pt x="501895" y="231861"/>
                </a:cubicBezTo>
                <a:cubicBezTo>
                  <a:pt x="531482" y="183186"/>
                  <a:pt x="606195" y="181991"/>
                  <a:pt x="642057" y="210360"/>
                </a:cubicBezTo>
                <a:cubicBezTo>
                  <a:pt x="663275" y="227083"/>
                  <a:pt x="669252" y="250973"/>
                  <a:pt x="671942" y="275161"/>
                </a:cubicBezTo>
                <a:cubicBezTo>
                  <a:pt x="676126" y="311891"/>
                  <a:pt x="656999" y="370720"/>
                  <a:pt x="612769" y="388637"/>
                </a:cubicBezTo>
                <a:close/>
                <a:moveTo>
                  <a:pt x="606195" y="336080"/>
                </a:moveTo>
                <a:cubicBezTo>
                  <a:pt x="631298" y="324433"/>
                  <a:pt x="640264" y="291884"/>
                  <a:pt x="626516" y="262619"/>
                </a:cubicBezTo>
                <a:cubicBezTo>
                  <a:pt x="617252" y="243209"/>
                  <a:pt x="574516" y="225590"/>
                  <a:pt x="556286" y="233354"/>
                </a:cubicBezTo>
                <a:cubicBezTo>
                  <a:pt x="526999" y="245896"/>
                  <a:pt x="507574" y="291585"/>
                  <a:pt x="519827" y="319357"/>
                </a:cubicBezTo>
                <a:cubicBezTo>
                  <a:pt x="529390" y="341455"/>
                  <a:pt x="575114" y="350413"/>
                  <a:pt x="606195" y="3360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7586863" y="589083"/>
            <a:ext cx="975635" cy="329979"/>
          </a:xfrm>
          <a:custGeom>
            <a:rect b="b" l="l" r="r" t="t"/>
            <a:pathLst>
              <a:path extrusionOk="0" h="659957" w="1951270">
                <a:moveTo>
                  <a:pt x="929027" y="395117"/>
                </a:moveTo>
                <a:cubicBezTo>
                  <a:pt x="952829" y="402664"/>
                  <a:pt x="974890" y="409340"/>
                  <a:pt x="998403" y="408179"/>
                </a:cubicBezTo>
                <a:cubicBezTo>
                  <a:pt x="1014078" y="407598"/>
                  <a:pt x="1029462" y="407598"/>
                  <a:pt x="1045137" y="407308"/>
                </a:cubicBezTo>
                <a:cubicBezTo>
                  <a:pt x="1075906" y="407018"/>
                  <a:pt x="1103483" y="395987"/>
                  <a:pt x="1131639" y="384957"/>
                </a:cubicBezTo>
                <a:cubicBezTo>
                  <a:pt x="1203337" y="356510"/>
                  <a:pt x="1267488" y="315581"/>
                  <a:pt x="1327575" y="267686"/>
                </a:cubicBezTo>
                <a:cubicBezTo>
                  <a:pt x="1367924" y="235465"/>
                  <a:pt x="1406530" y="201213"/>
                  <a:pt x="1446588" y="168411"/>
                </a:cubicBezTo>
                <a:cubicBezTo>
                  <a:pt x="1472133" y="147221"/>
                  <a:pt x="1499999" y="129805"/>
                  <a:pt x="1531349" y="117613"/>
                </a:cubicBezTo>
                <a:cubicBezTo>
                  <a:pt x="1552539" y="109485"/>
                  <a:pt x="1573148" y="99616"/>
                  <a:pt x="1594629" y="92359"/>
                </a:cubicBezTo>
                <a:cubicBezTo>
                  <a:pt x="1615529" y="85393"/>
                  <a:pt x="1637299" y="80168"/>
                  <a:pt x="1659070" y="75523"/>
                </a:cubicBezTo>
                <a:cubicBezTo>
                  <a:pt x="1677648" y="71459"/>
                  <a:pt x="1696806" y="69427"/>
                  <a:pt x="1715964" y="67105"/>
                </a:cubicBezTo>
                <a:cubicBezTo>
                  <a:pt x="1726124" y="65944"/>
                  <a:pt x="1736283" y="65944"/>
                  <a:pt x="1746443" y="65654"/>
                </a:cubicBezTo>
                <a:cubicBezTo>
                  <a:pt x="1780986" y="65073"/>
                  <a:pt x="1815819" y="63332"/>
                  <a:pt x="1850362" y="64493"/>
                </a:cubicBezTo>
                <a:cubicBezTo>
                  <a:pt x="1875906" y="65364"/>
                  <a:pt x="1901160" y="70008"/>
                  <a:pt x="1926704" y="73491"/>
                </a:cubicBezTo>
                <a:cubicBezTo>
                  <a:pt x="1937154" y="74943"/>
                  <a:pt x="1944991" y="84232"/>
                  <a:pt x="1947314" y="97874"/>
                </a:cubicBezTo>
                <a:cubicBezTo>
                  <a:pt x="1949055" y="108034"/>
                  <a:pt x="1950507" y="118194"/>
                  <a:pt x="1951087" y="128063"/>
                </a:cubicBezTo>
                <a:cubicBezTo>
                  <a:pt x="1952539" y="150995"/>
                  <a:pt x="1945572" y="157671"/>
                  <a:pt x="1923221" y="155059"/>
                </a:cubicBezTo>
                <a:cubicBezTo>
                  <a:pt x="1893903" y="151866"/>
                  <a:pt x="1864875" y="146931"/>
                  <a:pt x="1835267" y="145480"/>
                </a:cubicBezTo>
                <a:cubicBezTo>
                  <a:pt x="1812626" y="144319"/>
                  <a:pt x="1789404" y="144609"/>
                  <a:pt x="1767053" y="148382"/>
                </a:cubicBezTo>
                <a:cubicBezTo>
                  <a:pt x="1734542" y="154188"/>
                  <a:pt x="1702902" y="164348"/>
                  <a:pt x="1670971" y="172475"/>
                </a:cubicBezTo>
                <a:cubicBezTo>
                  <a:pt x="1655296" y="176539"/>
                  <a:pt x="1639041" y="178861"/>
                  <a:pt x="1624237" y="184957"/>
                </a:cubicBezTo>
                <a:cubicBezTo>
                  <a:pt x="1604208" y="192795"/>
                  <a:pt x="1584760" y="202664"/>
                  <a:pt x="1565892" y="212824"/>
                </a:cubicBezTo>
                <a:cubicBezTo>
                  <a:pt x="1537445" y="228208"/>
                  <a:pt x="1511029" y="247076"/>
                  <a:pt x="1484614" y="265944"/>
                </a:cubicBezTo>
                <a:cubicBezTo>
                  <a:pt x="1476777" y="271459"/>
                  <a:pt x="1470681" y="279297"/>
                  <a:pt x="1463424" y="285392"/>
                </a:cubicBezTo>
                <a:cubicBezTo>
                  <a:pt x="1436719" y="308905"/>
                  <a:pt x="1410304" y="332417"/>
                  <a:pt x="1383018" y="355059"/>
                </a:cubicBezTo>
                <a:cubicBezTo>
                  <a:pt x="1361828" y="372765"/>
                  <a:pt x="1340057" y="389892"/>
                  <a:pt x="1317706" y="405566"/>
                </a:cubicBezTo>
                <a:cubicBezTo>
                  <a:pt x="1296806" y="420370"/>
                  <a:pt x="1274745" y="432852"/>
                  <a:pt x="1253265" y="446786"/>
                </a:cubicBezTo>
                <a:cubicBezTo>
                  <a:pt x="1221625" y="467105"/>
                  <a:pt x="1185631" y="477845"/>
                  <a:pt x="1150507" y="489746"/>
                </a:cubicBezTo>
                <a:cubicBezTo>
                  <a:pt x="1128446" y="497293"/>
                  <a:pt x="1105224" y="506292"/>
                  <a:pt x="1080260" y="501938"/>
                </a:cubicBezTo>
                <a:cubicBezTo>
                  <a:pt x="1051233" y="511807"/>
                  <a:pt x="1021335" y="506582"/>
                  <a:pt x="992307" y="503389"/>
                </a:cubicBezTo>
                <a:cubicBezTo>
                  <a:pt x="962118" y="500196"/>
                  <a:pt x="932220" y="491778"/>
                  <a:pt x="902322" y="485392"/>
                </a:cubicBezTo>
                <a:cubicBezTo>
                  <a:pt x="892452" y="483070"/>
                  <a:pt x="882583" y="480167"/>
                  <a:pt x="873004" y="476394"/>
                </a:cubicBezTo>
                <a:cubicBezTo>
                  <a:pt x="860232" y="471169"/>
                  <a:pt x="848040" y="464783"/>
                  <a:pt x="835848" y="458106"/>
                </a:cubicBezTo>
                <a:cubicBezTo>
                  <a:pt x="829753" y="454913"/>
                  <a:pt x="825108" y="452591"/>
                  <a:pt x="817561" y="456074"/>
                </a:cubicBezTo>
                <a:cubicBezTo>
                  <a:pt x="784760" y="470588"/>
                  <a:pt x="750798" y="478426"/>
                  <a:pt x="714223" y="477845"/>
                </a:cubicBezTo>
                <a:cubicBezTo>
                  <a:pt x="693323" y="477555"/>
                  <a:pt x="672423" y="482199"/>
                  <a:pt x="651523" y="483941"/>
                </a:cubicBezTo>
                <a:cubicBezTo>
                  <a:pt x="621625" y="486263"/>
                  <a:pt x="591436" y="488585"/>
                  <a:pt x="561538" y="489166"/>
                </a:cubicBezTo>
                <a:cubicBezTo>
                  <a:pt x="528447" y="489746"/>
                  <a:pt x="495355" y="489456"/>
                  <a:pt x="462264" y="486844"/>
                </a:cubicBezTo>
                <a:cubicBezTo>
                  <a:pt x="414949" y="483360"/>
                  <a:pt x="368505" y="489746"/>
                  <a:pt x="322061" y="495262"/>
                </a:cubicBezTo>
                <a:cubicBezTo>
                  <a:pt x="282293" y="500196"/>
                  <a:pt x="245718" y="516742"/>
                  <a:pt x="213498" y="541125"/>
                </a:cubicBezTo>
                <a:cubicBezTo>
                  <a:pt x="190275" y="558832"/>
                  <a:pt x="167924" y="578280"/>
                  <a:pt x="146444" y="598309"/>
                </a:cubicBezTo>
                <a:cubicBezTo>
                  <a:pt x="133381" y="610501"/>
                  <a:pt x="123222" y="625595"/>
                  <a:pt x="111320" y="639238"/>
                </a:cubicBezTo>
                <a:cubicBezTo>
                  <a:pt x="106386" y="645044"/>
                  <a:pt x="100871" y="650559"/>
                  <a:pt x="94775" y="655494"/>
                </a:cubicBezTo>
                <a:cubicBezTo>
                  <a:pt x="87518" y="661589"/>
                  <a:pt x="79680" y="661009"/>
                  <a:pt x="71262" y="656364"/>
                </a:cubicBezTo>
                <a:cubicBezTo>
                  <a:pt x="53556" y="646205"/>
                  <a:pt x="35268" y="636916"/>
                  <a:pt x="17271" y="627047"/>
                </a:cubicBezTo>
                <a:cubicBezTo>
                  <a:pt x="3338" y="619499"/>
                  <a:pt x="-4499" y="597148"/>
                  <a:pt x="2757" y="582925"/>
                </a:cubicBezTo>
                <a:cubicBezTo>
                  <a:pt x="14078" y="561154"/>
                  <a:pt x="24818" y="538803"/>
                  <a:pt x="43396" y="521386"/>
                </a:cubicBezTo>
                <a:cubicBezTo>
                  <a:pt x="52395" y="512968"/>
                  <a:pt x="59651" y="502228"/>
                  <a:pt x="68360" y="493230"/>
                </a:cubicBezTo>
                <a:cubicBezTo>
                  <a:pt x="82873" y="478135"/>
                  <a:pt x="97387" y="463041"/>
                  <a:pt x="112772" y="449108"/>
                </a:cubicBezTo>
                <a:cubicBezTo>
                  <a:pt x="122932" y="440109"/>
                  <a:pt x="134833" y="432562"/>
                  <a:pt x="146154" y="425015"/>
                </a:cubicBezTo>
                <a:cubicBezTo>
                  <a:pt x="158055" y="416887"/>
                  <a:pt x="169956" y="408759"/>
                  <a:pt x="182728" y="402083"/>
                </a:cubicBezTo>
                <a:cubicBezTo>
                  <a:pt x="228882" y="377990"/>
                  <a:pt x="278229" y="366089"/>
                  <a:pt x="330479" y="368411"/>
                </a:cubicBezTo>
                <a:cubicBezTo>
                  <a:pt x="358345" y="369572"/>
                  <a:pt x="386212" y="372765"/>
                  <a:pt x="414368" y="374507"/>
                </a:cubicBezTo>
                <a:cubicBezTo>
                  <a:pt x="433526" y="375668"/>
                  <a:pt x="452685" y="376249"/>
                  <a:pt x="471843" y="376829"/>
                </a:cubicBezTo>
                <a:cubicBezTo>
                  <a:pt x="508418" y="378281"/>
                  <a:pt x="544992" y="379151"/>
                  <a:pt x="581567" y="380603"/>
                </a:cubicBezTo>
                <a:cubicBezTo>
                  <a:pt x="626560" y="382344"/>
                  <a:pt x="670682" y="377119"/>
                  <a:pt x="714803" y="369282"/>
                </a:cubicBezTo>
                <a:cubicBezTo>
                  <a:pt x="721190" y="368121"/>
                  <a:pt x="727285" y="365508"/>
                  <a:pt x="734832" y="363476"/>
                </a:cubicBezTo>
                <a:cubicBezTo>
                  <a:pt x="729898" y="352736"/>
                  <a:pt x="725834" y="343157"/>
                  <a:pt x="721190" y="333578"/>
                </a:cubicBezTo>
                <a:cubicBezTo>
                  <a:pt x="697387" y="282780"/>
                  <a:pt x="691001" y="229950"/>
                  <a:pt x="704644" y="175088"/>
                </a:cubicBezTo>
                <a:cubicBezTo>
                  <a:pt x="710740" y="150124"/>
                  <a:pt x="716255" y="124580"/>
                  <a:pt x="725834" y="100777"/>
                </a:cubicBezTo>
                <a:cubicBezTo>
                  <a:pt x="737735" y="70879"/>
                  <a:pt x="757764" y="45625"/>
                  <a:pt x="786502" y="29369"/>
                </a:cubicBezTo>
                <a:cubicBezTo>
                  <a:pt x="824237" y="7889"/>
                  <a:pt x="864876" y="-3432"/>
                  <a:pt x="908708" y="922"/>
                </a:cubicBezTo>
                <a:cubicBezTo>
                  <a:pt x="952539" y="4986"/>
                  <a:pt x="991146" y="20661"/>
                  <a:pt x="1023366" y="51430"/>
                </a:cubicBezTo>
                <a:cubicBezTo>
                  <a:pt x="1038461" y="66234"/>
                  <a:pt x="1047459" y="84232"/>
                  <a:pt x="1054426" y="103680"/>
                </a:cubicBezTo>
                <a:cubicBezTo>
                  <a:pt x="1067779" y="140835"/>
                  <a:pt x="1069520" y="179442"/>
                  <a:pt x="1066037" y="217758"/>
                </a:cubicBezTo>
                <a:cubicBezTo>
                  <a:pt x="1062554" y="259558"/>
                  <a:pt x="1039622" y="292359"/>
                  <a:pt x="1010014" y="320225"/>
                </a:cubicBezTo>
                <a:cubicBezTo>
                  <a:pt x="986501" y="342577"/>
                  <a:pt x="961828" y="363476"/>
                  <a:pt x="937735" y="385247"/>
                </a:cubicBezTo>
                <a:cubicBezTo>
                  <a:pt x="935994" y="387279"/>
                  <a:pt x="933381" y="390472"/>
                  <a:pt x="929027" y="395117"/>
                </a:cubicBezTo>
                <a:close/>
                <a:moveTo>
                  <a:pt x="790856" y="426176"/>
                </a:moveTo>
                <a:cubicBezTo>
                  <a:pt x="785340" y="420370"/>
                  <a:pt x="779245" y="415146"/>
                  <a:pt x="774891" y="408759"/>
                </a:cubicBezTo>
                <a:cubicBezTo>
                  <a:pt x="767924" y="398600"/>
                  <a:pt x="759216" y="396858"/>
                  <a:pt x="748185" y="400341"/>
                </a:cubicBezTo>
                <a:cubicBezTo>
                  <a:pt x="703483" y="414565"/>
                  <a:pt x="657039" y="414855"/>
                  <a:pt x="611175" y="416887"/>
                </a:cubicBezTo>
                <a:cubicBezTo>
                  <a:pt x="540928" y="419790"/>
                  <a:pt x="470682" y="412533"/>
                  <a:pt x="400435" y="407308"/>
                </a:cubicBezTo>
                <a:cubicBezTo>
                  <a:pt x="377793" y="405566"/>
                  <a:pt x="354862" y="402664"/>
                  <a:pt x="332220" y="402664"/>
                </a:cubicBezTo>
                <a:cubicBezTo>
                  <a:pt x="297677" y="402664"/>
                  <a:pt x="263425" y="405857"/>
                  <a:pt x="231204" y="418919"/>
                </a:cubicBezTo>
                <a:cubicBezTo>
                  <a:pt x="199855" y="431691"/>
                  <a:pt x="171408" y="449398"/>
                  <a:pt x="144122" y="469137"/>
                </a:cubicBezTo>
                <a:cubicBezTo>
                  <a:pt x="133381" y="476974"/>
                  <a:pt x="122641" y="484231"/>
                  <a:pt x="113062" y="493230"/>
                </a:cubicBezTo>
                <a:cubicBezTo>
                  <a:pt x="100580" y="505131"/>
                  <a:pt x="88679" y="517903"/>
                  <a:pt x="77358" y="531256"/>
                </a:cubicBezTo>
                <a:cubicBezTo>
                  <a:pt x="59651" y="552156"/>
                  <a:pt x="42815" y="573926"/>
                  <a:pt x="24818" y="595697"/>
                </a:cubicBezTo>
                <a:cubicBezTo>
                  <a:pt x="39042" y="603825"/>
                  <a:pt x="51233" y="611372"/>
                  <a:pt x="63715" y="618338"/>
                </a:cubicBezTo>
                <a:cubicBezTo>
                  <a:pt x="70101" y="621822"/>
                  <a:pt x="76197" y="620951"/>
                  <a:pt x="81132" y="614855"/>
                </a:cubicBezTo>
                <a:cubicBezTo>
                  <a:pt x="93904" y="599470"/>
                  <a:pt x="106676" y="584666"/>
                  <a:pt x="119738" y="569572"/>
                </a:cubicBezTo>
                <a:cubicBezTo>
                  <a:pt x="142670" y="543157"/>
                  <a:pt x="166183" y="517322"/>
                  <a:pt x="197532" y="500486"/>
                </a:cubicBezTo>
                <a:cubicBezTo>
                  <a:pt x="209143" y="494100"/>
                  <a:pt x="221045" y="488585"/>
                  <a:pt x="232365" y="481909"/>
                </a:cubicBezTo>
                <a:cubicBezTo>
                  <a:pt x="266328" y="461009"/>
                  <a:pt x="302612" y="449108"/>
                  <a:pt x="342960" y="449979"/>
                </a:cubicBezTo>
                <a:cubicBezTo>
                  <a:pt x="358926" y="450269"/>
                  <a:pt x="375181" y="449398"/>
                  <a:pt x="391436" y="448817"/>
                </a:cubicBezTo>
                <a:cubicBezTo>
                  <a:pt x="412336" y="448237"/>
                  <a:pt x="432946" y="447366"/>
                  <a:pt x="453846" y="446786"/>
                </a:cubicBezTo>
                <a:cubicBezTo>
                  <a:pt x="458490" y="446786"/>
                  <a:pt x="463425" y="447947"/>
                  <a:pt x="468360" y="448237"/>
                </a:cubicBezTo>
                <a:cubicBezTo>
                  <a:pt x="495065" y="449688"/>
                  <a:pt x="522060" y="452881"/>
                  <a:pt x="549056" y="452301"/>
                </a:cubicBezTo>
                <a:cubicBezTo>
                  <a:pt x="592888" y="451430"/>
                  <a:pt x="636719" y="447076"/>
                  <a:pt x="680261" y="446786"/>
                </a:cubicBezTo>
                <a:cubicBezTo>
                  <a:pt x="704934" y="446495"/>
                  <a:pt x="729317" y="443883"/>
                  <a:pt x="753410" y="439819"/>
                </a:cubicBezTo>
                <a:cubicBezTo>
                  <a:pt x="765892" y="437206"/>
                  <a:pt x="779535" y="436916"/>
                  <a:pt x="790856" y="426176"/>
                </a:cubicBezTo>
                <a:close/>
                <a:moveTo>
                  <a:pt x="865166" y="437787"/>
                </a:moveTo>
                <a:cubicBezTo>
                  <a:pt x="874455" y="442431"/>
                  <a:pt x="882583" y="447656"/>
                  <a:pt x="891291" y="450559"/>
                </a:cubicBezTo>
                <a:cubicBezTo>
                  <a:pt x="899709" y="453462"/>
                  <a:pt x="908708" y="454333"/>
                  <a:pt x="917706" y="456074"/>
                </a:cubicBezTo>
                <a:cubicBezTo>
                  <a:pt x="956023" y="463912"/>
                  <a:pt x="994629" y="469717"/>
                  <a:pt x="1033816" y="469137"/>
                </a:cubicBezTo>
                <a:cubicBezTo>
                  <a:pt x="1047459" y="469137"/>
                  <a:pt x="1061683" y="472620"/>
                  <a:pt x="1074745" y="470298"/>
                </a:cubicBezTo>
                <a:cubicBezTo>
                  <a:pt x="1096516" y="466524"/>
                  <a:pt x="1117126" y="458397"/>
                  <a:pt x="1138896" y="454042"/>
                </a:cubicBezTo>
                <a:cubicBezTo>
                  <a:pt x="1174020" y="446495"/>
                  <a:pt x="1204789" y="428498"/>
                  <a:pt x="1236719" y="413984"/>
                </a:cubicBezTo>
                <a:cubicBezTo>
                  <a:pt x="1255297" y="405566"/>
                  <a:pt x="1272713" y="394246"/>
                  <a:pt x="1288388" y="380312"/>
                </a:cubicBezTo>
                <a:cubicBezTo>
                  <a:pt x="1303773" y="366379"/>
                  <a:pt x="1323511" y="357381"/>
                  <a:pt x="1338896" y="342867"/>
                </a:cubicBezTo>
                <a:cubicBezTo>
                  <a:pt x="1344121" y="337932"/>
                  <a:pt x="1349926" y="333578"/>
                  <a:pt x="1355442" y="328934"/>
                </a:cubicBezTo>
                <a:cubicBezTo>
                  <a:pt x="1375471" y="312388"/>
                  <a:pt x="1396080" y="297003"/>
                  <a:pt x="1414948" y="279587"/>
                </a:cubicBezTo>
                <a:cubicBezTo>
                  <a:pt x="1454135" y="243883"/>
                  <a:pt x="1495935" y="211953"/>
                  <a:pt x="1542089" y="185828"/>
                </a:cubicBezTo>
                <a:cubicBezTo>
                  <a:pt x="1578954" y="165218"/>
                  <a:pt x="1618141" y="150705"/>
                  <a:pt x="1658780" y="139384"/>
                </a:cubicBezTo>
                <a:cubicBezTo>
                  <a:pt x="1682582" y="132708"/>
                  <a:pt x="1706095" y="124870"/>
                  <a:pt x="1730188" y="119645"/>
                </a:cubicBezTo>
                <a:cubicBezTo>
                  <a:pt x="1754861" y="114130"/>
                  <a:pt x="1780115" y="107744"/>
                  <a:pt x="1804788" y="108324"/>
                </a:cubicBezTo>
                <a:cubicBezTo>
                  <a:pt x="1841363" y="108905"/>
                  <a:pt x="1878228" y="109195"/>
                  <a:pt x="1913642" y="120516"/>
                </a:cubicBezTo>
                <a:cubicBezTo>
                  <a:pt x="1916254" y="121387"/>
                  <a:pt x="1919447" y="119935"/>
                  <a:pt x="1922350" y="119355"/>
                </a:cubicBezTo>
                <a:cubicBezTo>
                  <a:pt x="1923801" y="109195"/>
                  <a:pt x="1917706" y="107163"/>
                  <a:pt x="1910449" y="106583"/>
                </a:cubicBezTo>
                <a:cubicBezTo>
                  <a:pt x="1890129" y="105131"/>
                  <a:pt x="1870681" y="99036"/>
                  <a:pt x="1850071" y="99616"/>
                </a:cubicBezTo>
                <a:cubicBezTo>
                  <a:pt x="1815529" y="100487"/>
                  <a:pt x="1780696" y="97294"/>
                  <a:pt x="1745862" y="97874"/>
                </a:cubicBezTo>
                <a:cubicBezTo>
                  <a:pt x="1720028" y="98455"/>
                  <a:pt x="1693903" y="99906"/>
                  <a:pt x="1668939" y="105131"/>
                </a:cubicBezTo>
                <a:cubicBezTo>
                  <a:pt x="1608272" y="117613"/>
                  <a:pt x="1549056" y="136191"/>
                  <a:pt x="1497386" y="171895"/>
                </a:cubicBezTo>
                <a:cubicBezTo>
                  <a:pt x="1473584" y="188150"/>
                  <a:pt x="1451233" y="206437"/>
                  <a:pt x="1428881" y="224435"/>
                </a:cubicBezTo>
                <a:cubicBezTo>
                  <a:pt x="1398112" y="249398"/>
                  <a:pt x="1368794" y="276104"/>
                  <a:pt x="1337154" y="299906"/>
                </a:cubicBezTo>
                <a:cubicBezTo>
                  <a:pt x="1307256" y="322257"/>
                  <a:pt x="1274745" y="340545"/>
                  <a:pt x="1244556" y="362606"/>
                </a:cubicBezTo>
                <a:cubicBezTo>
                  <a:pt x="1212336" y="386408"/>
                  <a:pt x="1176051" y="402954"/>
                  <a:pt x="1140057" y="419209"/>
                </a:cubicBezTo>
                <a:cubicBezTo>
                  <a:pt x="1108417" y="433433"/>
                  <a:pt x="1074165" y="440109"/>
                  <a:pt x="1039041" y="443593"/>
                </a:cubicBezTo>
                <a:cubicBezTo>
                  <a:pt x="998693" y="447366"/>
                  <a:pt x="959506" y="443302"/>
                  <a:pt x="922060" y="428788"/>
                </a:cubicBezTo>
                <a:cubicBezTo>
                  <a:pt x="902322" y="421241"/>
                  <a:pt x="884615" y="418048"/>
                  <a:pt x="867779" y="433723"/>
                </a:cubicBezTo>
                <a:cubicBezTo>
                  <a:pt x="867779" y="434594"/>
                  <a:pt x="867488" y="435175"/>
                  <a:pt x="865166" y="437787"/>
                </a:cubicBezTo>
                <a:close/>
                <a:moveTo>
                  <a:pt x="841364" y="330675"/>
                </a:moveTo>
                <a:cubicBezTo>
                  <a:pt x="859941" y="318484"/>
                  <a:pt x="876487" y="306583"/>
                  <a:pt x="893904" y="296423"/>
                </a:cubicBezTo>
                <a:cubicBezTo>
                  <a:pt x="924673" y="278136"/>
                  <a:pt x="948766" y="252882"/>
                  <a:pt x="966182" y="222403"/>
                </a:cubicBezTo>
                <a:cubicBezTo>
                  <a:pt x="987663" y="184377"/>
                  <a:pt x="982147" y="133578"/>
                  <a:pt x="939477" y="108615"/>
                </a:cubicBezTo>
                <a:cubicBezTo>
                  <a:pt x="921770" y="98165"/>
                  <a:pt x="903192" y="93520"/>
                  <a:pt x="883744" y="89747"/>
                </a:cubicBezTo>
                <a:cubicBezTo>
                  <a:pt x="854716" y="84232"/>
                  <a:pt x="823947" y="101938"/>
                  <a:pt x="812046" y="123709"/>
                </a:cubicBezTo>
                <a:cubicBezTo>
                  <a:pt x="784760" y="174507"/>
                  <a:pt x="783889" y="225596"/>
                  <a:pt x="806821" y="278136"/>
                </a:cubicBezTo>
                <a:cubicBezTo>
                  <a:pt x="814658" y="296713"/>
                  <a:pt x="824528" y="314420"/>
                  <a:pt x="841364" y="330675"/>
                </a:cubicBezTo>
                <a:close/>
                <a:moveTo>
                  <a:pt x="891581" y="378571"/>
                </a:moveTo>
                <a:cubicBezTo>
                  <a:pt x="901160" y="370733"/>
                  <a:pt x="909578" y="363767"/>
                  <a:pt x="917996" y="356800"/>
                </a:cubicBezTo>
                <a:cubicBezTo>
                  <a:pt x="949056" y="332127"/>
                  <a:pt x="979825" y="307163"/>
                  <a:pt x="1004789" y="276104"/>
                </a:cubicBezTo>
                <a:cubicBezTo>
                  <a:pt x="1019883" y="257236"/>
                  <a:pt x="1034397" y="237497"/>
                  <a:pt x="1039622" y="213404"/>
                </a:cubicBezTo>
                <a:cubicBezTo>
                  <a:pt x="1047750" y="176829"/>
                  <a:pt x="1037880" y="141706"/>
                  <a:pt x="1028301" y="106583"/>
                </a:cubicBezTo>
                <a:cubicBezTo>
                  <a:pt x="1026559" y="100487"/>
                  <a:pt x="1022496" y="94681"/>
                  <a:pt x="1018722" y="89166"/>
                </a:cubicBezTo>
                <a:cubicBezTo>
                  <a:pt x="1005369" y="70008"/>
                  <a:pt x="988243" y="55785"/>
                  <a:pt x="965602" y="47657"/>
                </a:cubicBezTo>
                <a:cubicBezTo>
                  <a:pt x="923802" y="32562"/>
                  <a:pt x="882583" y="25306"/>
                  <a:pt x="839041" y="41271"/>
                </a:cubicBezTo>
                <a:cubicBezTo>
                  <a:pt x="799274" y="55785"/>
                  <a:pt x="768214" y="79007"/>
                  <a:pt x="752249" y="119355"/>
                </a:cubicBezTo>
                <a:cubicBezTo>
                  <a:pt x="747895" y="129805"/>
                  <a:pt x="743831" y="140545"/>
                  <a:pt x="740057" y="151285"/>
                </a:cubicBezTo>
                <a:cubicBezTo>
                  <a:pt x="727285" y="186408"/>
                  <a:pt x="721770" y="222693"/>
                  <a:pt x="727576" y="259558"/>
                </a:cubicBezTo>
                <a:cubicBezTo>
                  <a:pt x="733091" y="293520"/>
                  <a:pt x="745282" y="325450"/>
                  <a:pt x="767634" y="355059"/>
                </a:cubicBezTo>
                <a:cubicBezTo>
                  <a:pt x="781567" y="350414"/>
                  <a:pt x="794920" y="345770"/>
                  <a:pt x="809143" y="341125"/>
                </a:cubicBezTo>
                <a:cubicBezTo>
                  <a:pt x="801596" y="326612"/>
                  <a:pt x="794920" y="314130"/>
                  <a:pt x="788533" y="301067"/>
                </a:cubicBezTo>
                <a:cubicBezTo>
                  <a:pt x="756893" y="236916"/>
                  <a:pt x="754861" y="172766"/>
                  <a:pt x="787953" y="108324"/>
                </a:cubicBezTo>
                <a:cubicBezTo>
                  <a:pt x="811756" y="62171"/>
                  <a:pt x="861683" y="46205"/>
                  <a:pt x="907546" y="63041"/>
                </a:cubicBezTo>
                <a:cubicBezTo>
                  <a:pt x="918287" y="67105"/>
                  <a:pt x="929027" y="70879"/>
                  <a:pt x="938896" y="76684"/>
                </a:cubicBezTo>
                <a:cubicBezTo>
                  <a:pt x="951088" y="83941"/>
                  <a:pt x="963860" y="91488"/>
                  <a:pt x="973729" y="101358"/>
                </a:cubicBezTo>
                <a:cubicBezTo>
                  <a:pt x="997532" y="124870"/>
                  <a:pt x="1002757" y="155930"/>
                  <a:pt x="1003047" y="187860"/>
                </a:cubicBezTo>
                <a:cubicBezTo>
                  <a:pt x="1003337" y="229079"/>
                  <a:pt x="981276" y="260138"/>
                  <a:pt x="954861" y="287715"/>
                </a:cubicBezTo>
                <a:cubicBezTo>
                  <a:pt x="932510" y="310937"/>
                  <a:pt x="908708" y="333578"/>
                  <a:pt x="878809" y="347511"/>
                </a:cubicBezTo>
                <a:cubicBezTo>
                  <a:pt x="874745" y="349543"/>
                  <a:pt x="871262" y="353027"/>
                  <a:pt x="865457" y="357381"/>
                </a:cubicBezTo>
                <a:cubicBezTo>
                  <a:pt x="874455" y="365218"/>
                  <a:pt x="882293" y="371314"/>
                  <a:pt x="891581" y="378571"/>
                </a:cubicBezTo>
                <a:close/>
                <a:moveTo>
                  <a:pt x="859941" y="397729"/>
                </a:moveTo>
                <a:cubicBezTo>
                  <a:pt x="852684" y="389311"/>
                  <a:pt x="847750" y="382925"/>
                  <a:pt x="841654" y="377119"/>
                </a:cubicBezTo>
                <a:cubicBezTo>
                  <a:pt x="839332" y="374797"/>
                  <a:pt x="834687" y="372765"/>
                  <a:pt x="832365" y="373636"/>
                </a:cubicBezTo>
                <a:cubicBezTo>
                  <a:pt x="820754" y="377410"/>
                  <a:pt x="809433" y="382344"/>
                  <a:pt x="795790" y="387860"/>
                </a:cubicBezTo>
                <a:cubicBezTo>
                  <a:pt x="807111" y="397729"/>
                  <a:pt x="816981" y="406147"/>
                  <a:pt x="826560" y="414565"/>
                </a:cubicBezTo>
                <a:cubicBezTo>
                  <a:pt x="837590" y="409050"/>
                  <a:pt x="847750" y="404115"/>
                  <a:pt x="859941" y="3977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6327639" y="2398548"/>
            <a:ext cx="975645" cy="182531"/>
          </a:xfrm>
          <a:custGeom>
            <a:rect b="b" l="l" r="r" t="t"/>
            <a:pathLst>
              <a:path extrusionOk="0" h="365063" w="1951290">
                <a:moveTo>
                  <a:pt x="1116670" y="119593"/>
                </a:moveTo>
                <a:cubicBezTo>
                  <a:pt x="1116038" y="127684"/>
                  <a:pt x="1115026" y="135016"/>
                  <a:pt x="1115153" y="142222"/>
                </a:cubicBezTo>
                <a:cubicBezTo>
                  <a:pt x="1115406" y="157898"/>
                  <a:pt x="1116290" y="173574"/>
                  <a:pt x="1116543" y="189123"/>
                </a:cubicBezTo>
                <a:cubicBezTo>
                  <a:pt x="1116670" y="196456"/>
                  <a:pt x="1115406" y="203788"/>
                  <a:pt x="1115658" y="211120"/>
                </a:cubicBezTo>
                <a:cubicBezTo>
                  <a:pt x="1116290" y="225532"/>
                  <a:pt x="1118187" y="239818"/>
                  <a:pt x="1118187" y="254103"/>
                </a:cubicBezTo>
                <a:cubicBezTo>
                  <a:pt x="1118187" y="265228"/>
                  <a:pt x="1116543" y="276353"/>
                  <a:pt x="1114773" y="287225"/>
                </a:cubicBezTo>
                <a:cubicBezTo>
                  <a:pt x="1113889" y="293040"/>
                  <a:pt x="1111107" y="294431"/>
                  <a:pt x="1105166" y="294304"/>
                </a:cubicBezTo>
                <a:cubicBezTo>
                  <a:pt x="1102637" y="294304"/>
                  <a:pt x="1099982" y="293925"/>
                  <a:pt x="1097580" y="293419"/>
                </a:cubicBezTo>
                <a:cubicBezTo>
                  <a:pt x="1077100" y="288868"/>
                  <a:pt x="1056368" y="284949"/>
                  <a:pt x="1036773" y="276985"/>
                </a:cubicBezTo>
                <a:cubicBezTo>
                  <a:pt x="1029567" y="274077"/>
                  <a:pt x="1022740" y="273824"/>
                  <a:pt x="1015534" y="277491"/>
                </a:cubicBezTo>
                <a:cubicBezTo>
                  <a:pt x="1003145" y="283938"/>
                  <a:pt x="989997" y="289248"/>
                  <a:pt x="977988" y="296327"/>
                </a:cubicBezTo>
                <a:cubicBezTo>
                  <a:pt x="970782" y="300625"/>
                  <a:pt x="964081" y="305176"/>
                  <a:pt x="955991" y="307578"/>
                </a:cubicBezTo>
                <a:cubicBezTo>
                  <a:pt x="945119" y="310865"/>
                  <a:pt x="937028" y="307326"/>
                  <a:pt x="933109" y="296580"/>
                </a:cubicBezTo>
                <a:cubicBezTo>
                  <a:pt x="931339" y="291776"/>
                  <a:pt x="930201" y="286719"/>
                  <a:pt x="929695" y="281662"/>
                </a:cubicBezTo>
                <a:cubicBezTo>
                  <a:pt x="926661" y="251827"/>
                  <a:pt x="923627" y="221992"/>
                  <a:pt x="921352" y="192031"/>
                </a:cubicBezTo>
                <a:cubicBezTo>
                  <a:pt x="920340" y="177366"/>
                  <a:pt x="921099" y="162702"/>
                  <a:pt x="921099" y="147911"/>
                </a:cubicBezTo>
                <a:cubicBezTo>
                  <a:pt x="921099" y="146394"/>
                  <a:pt x="921099" y="144877"/>
                  <a:pt x="921099" y="142601"/>
                </a:cubicBezTo>
                <a:cubicBezTo>
                  <a:pt x="900998" y="143107"/>
                  <a:pt x="882288" y="148922"/>
                  <a:pt x="863199" y="151198"/>
                </a:cubicBezTo>
                <a:cubicBezTo>
                  <a:pt x="844362" y="153473"/>
                  <a:pt x="825652" y="156886"/>
                  <a:pt x="806310" y="159921"/>
                </a:cubicBezTo>
                <a:cubicBezTo>
                  <a:pt x="806942" y="165989"/>
                  <a:pt x="807068" y="171425"/>
                  <a:pt x="808333" y="176608"/>
                </a:cubicBezTo>
                <a:cubicBezTo>
                  <a:pt x="814022" y="199743"/>
                  <a:pt x="815159" y="223257"/>
                  <a:pt x="815539" y="247023"/>
                </a:cubicBezTo>
                <a:cubicBezTo>
                  <a:pt x="815791" y="261056"/>
                  <a:pt x="817941" y="274962"/>
                  <a:pt x="818825" y="288995"/>
                </a:cubicBezTo>
                <a:cubicBezTo>
                  <a:pt x="819458" y="297844"/>
                  <a:pt x="819710" y="306820"/>
                  <a:pt x="819331" y="315669"/>
                </a:cubicBezTo>
                <a:cubicBezTo>
                  <a:pt x="819078" y="322622"/>
                  <a:pt x="815791" y="325151"/>
                  <a:pt x="808712" y="325024"/>
                </a:cubicBezTo>
                <a:cubicBezTo>
                  <a:pt x="798219" y="324645"/>
                  <a:pt x="787726" y="323886"/>
                  <a:pt x="777107" y="323254"/>
                </a:cubicBezTo>
                <a:cubicBezTo>
                  <a:pt x="768511" y="322749"/>
                  <a:pt x="759914" y="322243"/>
                  <a:pt x="751444" y="321232"/>
                </a:cubicBezTo>
                <a:cubicBezTo>
                  <a:pt x="743859" y="320347"/>
                  <a:pt x="736274" y="319083"/>
                  <a:pt x="728815" y="317565"/>
                </a:cubicBezTo>
                <a:cubicBezTo>
                  <a:pt x="724011" y="316554"/>
                  <a:pt x="719965" y="317692"/>
                  <a:pt x="716173" y="320347"/>
                </a:cubicBezTo>
                <a:cubicBezTo>
                  <a:pt x="704795" y="328311"/>
                  <a:pt x="693417" y="336528"/>
                  <a:pt x="682040" y="344493"/>
                </a:cubicBezTo>
                <a:cubicBezTo>
                  <a:pt x="673696" y="350308"/>
                  <a:pt x="665352" y="355871"/>
                  <a:pt x="657009" y="361559"/>
                </a:cubicBezTo>
                <a:cubicBezTo>
                  <a:pt x="649803" y="366490"/>
                  <a:pt x="643608" y="366237"/>
                  <a:pt x="636908" y="360675"/>
                </a:cubicBezTo>
                <a:cubicBezTo>
                  <a:pt x="631978" y="356629"/>
                  <a:pt x="629323" y="351067"/>
                  <a:pt x="628438" y="344998"/>
                </a:cubicBezTo>
                <a:cubicBezTo>
                  <a:pt x="625277" y="322622"/>
                  <a:pt x="622496" y="300120"/>
                  <a:pt x="619462" y="277743"/>
                </a:cubicBezTo>
                <a:cubicBezTo>
                  <a:pt x="618577" y="271422"/>
                  <a:pt x="617060" y="265228"/>
                  <a:pt x="616554" y="258907"/>
                </a:cubicBezTo>
                <a:cubicBezTo>
                  <a:pt x="614405" y="234761"/>
                  <a:pt x="612635" y="210615"/>
                  <a:pt x="610739" y="186469"/>
                </a:cubicBezTo>
                <a:cubicBezTo>
                  <a:pt x="610613" y="185584"/>
                  <a:pt x="610233" y="184699"/>
                  <a:pt x="609728" y="182423"/>
                </a:cubicBezTo>
                <a:cubicBezTo>
                  <a:pt x="584697" y="183561"/>
                  <a:pt x="559539" y="184699"/>
                  <a:pt x="534255" y="185836"/>
                </a:cubicBezTo>
                <a:cubicBezTo>
                  <a:pt x="534255" y="196961"/>
                  <a:pt x="534382" y="207454"/>
                  <a:pt x="534255" y="217947"/>
                </a:cubicBezTo>
                <a:cubicBezTo>
                  <a:pt x="533876" y="246265"/>
                  <a:pt x="536657" y="274709"/>
                  <a:pt x="531980" y="302901"/>
                </a:cubicBezTo>
                <a:cubicBezTo>
                  <a:pt x="529957" y="314784"/>
                  <a:pt x="529072" y="326921"/>
                  <a:pt x="527682" y="338930"/>
                </a:cubicBezTo>
                <a:cubicBezTo>
                  <a:pt x="526544" y="348412"/>
                  <a:pt x="523889" y="350182"/>
                  <a:pt x="514281" y="348159"/>
                </a:cubicBezTo>
                <a:cubicBezTo>
                  <a:pt x="492410" y="343355"/>
                  <a:pt x="470666" y="338425"/>
                  <a:pt x="448922" y="333747"/>
                </a:cubicBezTo>
                <a:cubicBezTo>
                  <a:pt x="438556" y="331472"/>
                  <a:pt x="428189" y="329322"/>
                  <a:pt x="417949" y="333874"/>
                </a:cubicBezTo>
                <a:cubicBezTo>
                  <a:pt x="409479" y="337540"/>
                  <a:pt x="401136" y="341459"/>
                  <a:pt x="392539" y="344872"/>
                </a:cubicBezTo>
                <a:cubicBezTo>
                  <a:pt x="377748" y="350814"/>
                  <a:pt x="362831" y="356503"/>
                  <a:pt x="347787" y="361939"/>
                </a:cubicBezTo>
                <a:cubicBezTo>
                  <a:pt x="340707" y="364467"/>
                  <a:pt x="332490" y="360801"/>
                  <a:pt x="329456" y="353848"/>
                </a:cubicBezTo>
                <a:cubicBezTo>
                  <a:pt x="327939" y="350435"/>
                  <a:pt x="326801" y="346516"/>
                  <a:pt x="326422" y="342849"/>
                </a:cubicBezTo>
                <a:cubicBezTo>
                  <a:pt x="324146" y="317439"/>
                  <a:pt x="322123" y="291902"/>
                  <a:pt x="320354" y="266366"/>
                </a:cubicBezTo>
                <a:cubicBezTo>
                  <a:pt x="319722" y="257516"/>
                  <a:pt x="320354" y="248541"/>
                  <a:pt x="320354" y="239565"/>
                </a:cubicBezTo>
                <a:cubicBezTo>
                  <a:pt x="320480" y="224015"/>
                  <a:pt x="320606" y="208339"/>
                  <a:pt x="320859" y="192790"/>
                </a:cubicBezTo>
                <a:cubicBezTo>
                  <a:pt x="320986" y="185584"/>
                  <a:pt x="321618" y="178378"/>
                  <a:pt x="321997" y="170666"/>
                </a:cubicBezTo>
                <a:cubicBezTo>
                  <a:pt x="298104" y="167632"/>
                  <a:pt x="275475" y="164724"/>
                  <a:pt x="252087" y="161690"/>
                </a:cubicBezTo>
                <a:cubicBezTo>
                  <a:pt x="250064" y="176355"/>
                  <a:pt x="248042" y="190514"/>
                  <a:pt x="246019" y="204673"/>
                </a:cubicBezTo>
                <a:cubicBezTo>
                  <a:pt x="243111" y="224521"/>
                  <a:pt x="240204" y="244369"/>
                  <a:pt x="236917" y="264090"/>
                </a:cubicBezTo>
                <a:cubicBezTo>
                  <a:pt x="234388" y="279640"/>
                  <a:pt x="231228" y="295189"/>
                  <a:pt x="228320" y="310739"/>
                </a:cubicBezTo>
                <a:cubicBezTo>
                  <a:pt x="226803" y="318956"/>
                  <a:pt x="221746" y="322243"/>
                  <a:pt x="213782" y="319462"/>
                </a:cubicBezTo>
                <a:cubicBezTo>
                  <a:pt x="206197" y="316933"/>
                  <a:pt x="198485" y="314405"/>
                  <a:pt x="191406" y="310865"/>
                </a:cubicBezTo>
                <a:cubicBezTo>
                  <a:pt x="172064" y="301005"/>
                  <a:pt x="151078" y="296833"/>
                  <a:pt x="130598" y="290765"/>
                </a:cubicBezTo>
                <a:cubicBezTo>
                  <a:pt x="126553" y="289627"/>
                  <a:pt x="123266" y="290638"/>
                  <a:pt x="119726" y="292787"/>
                </a:cubicBezTo>
                <a:cubicBezTo>
                  <a:pt x="103165" y="302395"/>
                  <a:pt x="86478" y="311750"/>
                  <a:pt x="69917" y="321358"/>
                </a:cubicBezTo>
                <a:cubicBezTo>
                  <a:pt x="64101" y="324645"/>
                  <a:pt x="58792" y="328817"/>
                  <a:pt x="52850" y="331851"/>
                </a:cubicBezTo>
                <a:cubicBezTo>
                  <a:pt x="39702" y="338678"/>
                  <a:pt x="29715" y="332862"/>
                  <a:pt x="28198" y="318071"/>
                </a:cubicBezTo>
                <a:cubicBezTo>
                  <a:pt x="27187" y="308590"/>
                  <a:pt x="25796" y="299108"/>
                  <a:pt x="25038" y="289627"/>
                </a:cubicBezTo>
                <a:cubicBezTo>
                  <a:pt x="24532" y="283685"/>
                  <a:pt x="25164" y="277491"/>
                  <a:pt x="24785" y="271549"/>
                </a:cubicBezTo>
                <a:cubicBezTo>
                  <a:pt x="22509" y="241840"/>
                  <a:pt x="22383" y="212258"/>
                  <a:pt x="23774" y="182550"/>
                </a:cubicBezTo>
                <a:cubicBezTo>
                  <a:pt x="24406" y="168264"/>
                  <a:pt x="24785" y="153852"/>
                  <a:pt x="25291" y="139567"/>
                </a:cubicBezTo>
                <a:cubicBezTo>
                  <a:pt x="25417" y="137039"/>
                  <a:pt x="25291" y="134510"/>
                  <a:pt x="25291" y="131476"/>
                </a:cubicBezTo>
                <a:cubicBezTo>
                  <a:pt x="19349" y="129959"/>
                  <a:pt x="13786" y="128695"/>
                  <a:pt x="8350" y="127051"/>
                </a:cubicBezTo>
                <a:cubicBezTo>
                  <a:pt x="5948" y="126293"/>
                  <a:pt x="3294" y="125282"/>
                  <a:pt x="1903" y="123385"/>
                </a:cubicBezTo>
                <a:cubicBezTo>
                  <a:pt x="512" y="121615"/>
                  <a:pt x="-499" y="118455"/>
                  <a:pt x="260" y="116559"/>
                </a:cubicBezTo>
                <a:cubicBezTo>
                  <a:pt x="892" y="114915"/>
                  <a:pt x="4179" y="113272"/>
                  <a:pt x="6201" y="113398"/>
                </a:cubicBezTo>
                <a:cubicBezTo>
                  <a:pt x="16062" y="114030"/>
                  <a:pt x="25923" y="115042"/>
                  <a:pt x="35657" y="116306"/>
                </a:cubicBezTo>
                <a:cubicBezTo>
                  <a:pt x="47288" y="117823"/>
                  <a:pt x="58918" y="119719"/>
                  <a:pt x="70549" y="121236"/>
                </a:cubicBezTo>
                <a:cubicBezTo>
                  <a:pt x="89385" y="123765"/>
                  <a:pt x="108222" y="126293"/>
                  <a:pt x="127185" y="128442"/>
                </a:cubicBezTo>
                <a:cubicBezTo>
                  <a:pt x="134517" y="129327"/>
                  <a:pt x="142102" y="128695"/>
                  <a:pt x="149561" y="129327"/>
                </a:cubicBezTo>
                <a:cubicBezTo>
                  <a:pt x="159675" y="130086"/>
                  <a:pt x="169788" y="131223"/>
                  <a:pt x="179775" y="132108"/>
                </a:cubicBezTo>
                <a:cubicBezTo>
                  <a:pt x="191785" y="133246"/>
                  <a:pt x="203795" y="134005"/>
                  <a:pt x="215805" y="135395"/>
                </a:cubicBezTo>
                <a:cubicBezTo>
                  <a:pt x="226171" y="136533"/>
                  <a:pt x="236538" y="138303"/>
                  <a:pt x="246904" y="139567"/>
                </a:cubicBezTo>
                <a:cubicBezTo>
                  <a:pt x="264223" y="141843"/>
                  <a:pt x="281669" y="143992"/>
                  <a:pt x="298989" y="146394"/>
                </a:cubicBezTo>
                <a:cubicBezTo>
                  <a:pt x="309355" y="147784"/>
                  <a:pt x="319722" y="149933"/>
                  <a:pt x="330088" y="151071"/>
                </a:cubicBezTo>
                <a:cubicBezTo>
                  <a:pt x="348039" y="152967"/>
                  <a:pt x="366117" y="154358"/>
                  <a:pt x="384195" y="156128"/>
                </a:cubicBezTo>
                <a:cubicBezTo>
                  <a:pt x="397596" y="157392"/>
                  <a:pt x="410870" y="159162"/>
                  <a:pt x="424270" y="160300"/>
                </a:cubicBezTo>
                <a:cubicBezTo>
                  <a:pt x="438429" y="161438"/>
                  <a:pt x="452588" y="162196"/>
                  <a:pt x="466747" y="163081"/>
                </a:cubicBezTo>
                <a:cubicBezTo>
                  <a:pt x="474712" y="163587"/>
                  <a:pt x="482676" y="163460"/>
                  <a:pt x="490514" y="164724"/>
                </a:cubicBezTo>
                <a:cubicBezTo>
                  <a:pt x="508466" y="167506"/>
                  <a:pt x="526164" y="165104"/>
                  <a:pt x="543990" y="164345"/>
                </a:cubicBezTo>
                <a:cubicBezTo>
                  <a:pt x="562573" y="163587"/>
                  <a:pt x="581283" y="162955"/>
                  <a:pt x="599867" y="161690"/>
                </a:cubicBezTo>
                <a:cubicBezTo>
                  <a:pt x="618577" y="160426"/>
                  <a:pt x="637287" y="158530"/>
                  <a:pt x="655997" y="157013"/>
                </a:cubicBezTo>
                <a:cubicBezTo>
                  <a:pt x="667501" y="156002"/>
                  <a:pt x="679006" y="155369"/>
                  <a:pt x="690383" y="154232"/>
                </a:cubicBezTo>
                <a:cubicBezTo>
                  <a:pt x="706818" y="152588"/>
                  <a:pt x="723252" y="150692"/>
                  <a:pt x="739687" y="148543"/>
                </a:cubicBezTo>
                <a:cubicBezTo>
                  <a:pt x="763327" y="145509"/>
                  <a:pt x="786968" y="142095"/>
                  <a:pt x="810735" y="139061"/>
                </a:cubicBezTo>
                <a:cubicBezTo>
                  <a:pt x="831594" y="136407"/>
                  <a:pt x="852327" y="133878"/>
                  <a:pt x="872933" y="129833"/>
                </a:cubicBezTo>
                <a:cubicBezTo>
                  <a:pt x="883173" y="127810"/>
                  <a:pt x="893792" y="127557"/>
                  <a:pt x="904159" y="125787"/>
                </a:cubicBezTo>
                <a:cubicBezTo>
                  <a:pt x="916421" y="123765"/>
                  <a:pt x="928431" y="120731"/>
                  <a:pt x="940567" y="118708"/>
                </a:cubicBezTo>
                <a:cubicBezTo>
                  <a:pt x="952072" y="116685"/>
                  <a:pt x="963829" y="115294"/>
                  <a:pt x="975333" y="113651"/>
                </a:cubicBezTo>
                <a:cubicBezTo>
                  <a:pt x="982286" y="112640"/>
                  <a:pt x="989239" y="111502"/>
                  <a:pt x="996192" y="110617"/>
                </a:cubicBezTo>
                <a:cubicBezTo>
                  <a:pt x="1016546" y="108215"/>
                  <a:pt x="1037025" y="105939"/>
                  <a:pt x="1057379" y="103537"/>
                </a:cubicBezTo>
                <a:cubicBezTo>
                  <a:pt x="1064964" y="102653"/>
                  <a:pt x="1072549" y="101641"/>
                  <a:pt x="1080008" y="100630"/>
                </a:cubicBezTo>
                <a:cubicBezTo>
                  <a:pt x="1081652" y="100377"/>
                  <a:pt x="1083295" y="99998"/>
                  <a:pt x="1084812" y="100251"/>
                </a:cubicBezTo>
                <a:cubicBezTo>
                  <a:pt x="1097328" y="102400"/>
                  <a:pt x="1109337" y="98481"/>
                  <a:pt x="1121600" y="97469"/>
                </a:cubicBezTo>
                <a:cubicBezTo>
                  <a:pt x="1139931" y="95826"/>
                  <a:pt x="1158262" y="92792"/>
                  <a:pt x="1176845" y="93803"/>
                </a:cubicBezTo>
                <a:cubicBezTo>
                  <a:pt x="1181270" y="94056"/>
                  <a:pt x="1185695" y="93045"/>
                  <a:pt x="1190119" y="92665"/>
                </a:cubicBezTo>
                <a:cubicBezTo>
                  <a:pt x="1219575" y="89505"/>
                  <a:pt x="1248904" y="86471"/>
                  <a:pt x="1278360" y="83310"/>
                </a:cubicBezTo>
                <a:cubicBezTo>
                  <a:pt x="1292266" y="81793"/>
                  <a:pt x="1306046" y="79897"/>
                  <a:pt x="1319952" y="78633"/>
                </a:cubicBezTo>
                <a:cubicBezTo>
                  <a:pt x="1333226" y="77369"/>
                  <a:pt x="1346627" y="76863"/>
                  <a:pt x="1359901" y="75725"/>
                </a:cubicBezTo>
                <a:cubicBezTo>
                  <a:pt x="1371026" y="74840"/>
                  <a:pt x="1382024" y="73703"/>
                  <a:pt x="1393149" y="72818"/>
                </a:cubicBezTo>
                <a:cubicBezTo>
                  <a:pt x="1397574" y="72438"/>
                  <a:pt x="1401998" y="72691"/>
                  <a:pt x="1406549" y="72438"/>
                </a:cubicBezTo>
                <a:cubicBezTo>
                  <a:pt x="1425512" y="71427"/>
                  <a:pt x="1444602" y="70416"/>
                  <a:pt x="1463565" y="69278"/>
                </a:cubicBezTo>
                <a:cubicBezTo>
                  <a:pt x="1481390" y="68266"/>
                  <a:pt x="1499215" y="67002"/>
                  <a:pt x="1517040" y="65991"/>
                </a:cubicBezTo>
                <a:cubicBezTo>
                  <a:pt x="1534107" y="64980"/>
                  <a:pt x="1551300" y="64474"/>
                  <a:pt x="1568366" y="63463"/>
                </a:cubicBezTo>
                <a:cubicBezTo>
                  <a:pt x="1580756" y="62704"/>
                  <a:pt x="1593145" y="61440"/>
                  <a:pt x="1605407" y="60428"/>
                </a:cubicBezTo>
                <a:cubicBezTo>
                  <a:pt x="1616785" y="59417"/>
                  <a:pt x="1628163" y="58532"/>
                  <a:pt x="1639414" y="57268"/>
                </a:cubicBezTo>
                <a:cubicBezTo>
                  <a:pt x="1648516" y="56130"/>
                  <a:pt x="1657619" y="54234"/>
                  <a:pt x="1666721" y="52970"/>
                </a:cubicBezTo>
                <a:cubicBezTo>
                  <a:pt x="1673294" y="52085"/>
                  <a:pt x="1679995" y="51706"/>
                  <a:pt x="1686569" y="50694"/>
                </a:cubicBezTo>
                <a:cubicBezTo>
                  <a:pt x="1691625" y="49936"/>
                  <a:pt x="1696556" y="48798"/>
                  <a:pt x="1701486" y="47660"/>
                </a:cubicBezTo>
                <a:cubicBezTo>
                  <a:pt x="1703382" y="47281"/>
                  <a:pt x="1705152" y="45764"/>
                  <a:pt x="1706922" y="45890"/>
                </a:cubicBezTo>
                <a:cubicBezTo>
                  <a:pt x="1720449" y="46269"/>
                  <a:pt x="1732965" y="40833"/>
                  <a:pt x="1746112" y="38684"/>
                </a:cubicBezTo>
                <a:cubicBezTo>
                  <a:pt x="1763432" y="35903"/>
                  <a:pt x="1780498" y="31731"/>
                  <a:pt x="1797691" y="28444"/>
                </a:cubicBezTo>
                <a:cubicBezTo>
                  <a:pt x="1809954" y="26042"/>
                  <a:pt x="1822217" y="24020"/>
                  <a:pt x="1834479" y="21871"/>
                </a:cubicBezTo>
                <a:cubicBezTo>
                  <a:pt x="1847374" y="19595"/>
                  <a:pt x="1860269" y="17446"/>
                  <a:pt x="1873037" y="15170"/>
                </a:cubicBezTo>
                <a:cubicBezTo>
                  <a:pt x="1887449" y="12642"/>
                  <a:pt x="1901861" y="10114"/>
                  <a:pt x="1916146" y="7079"/>
                </a:cubicBezTo>
                <a:cubicBezTo>
                  <a:pt x="1923732" y="5436"/>
                  <a:pt x="1931190" y="2528"/>
                  <a:pt x="1939281" y="0"/>
                </a:cubicBezTo>
                <a:cubicBezTo>
                  <a:pt x="1942315" y="3034"/>
                  <a:pt x="1942442" y="6574"/>
                  <a:pt x="1938523" y="9987"/>
                </a:cubicBezTo>
                <a:cubicBezTo>
                  <a:pt x="1935615" y="12516"/>
                  <a:pt x="1932581" y="14665"/>
                  <a:pt x="1929547" y="16940"/>
                </a:cubicBezTo>
                <a:cubicBezTo>
                  <a:pt x="1929420" y="18204"/>
                  <a:pt x="1929167" y="19089"/>
                  <a:pt x="1929294" y="19974"/>
                </a:cubicBezTo>
                <a:cubicBezTo>
                  <a:pt x="1934098" y="52843"/>
                  <a:pt x="1939155" y="85712"/>
                  <a:pt x="1943832" y="118581"/>
                </a:cubicBezTo>
                <a:cubicBezTo>
                  <a:pt x="1946613" y="138429"/>
                  <a:pt x="1948636" y="158403"/>
                  <a:pt x="1951038" y="178378"/>
                </a:cubicBezTo>
                <a:cubicBezTo>
                  <a:pt x="1951164" y="179642"/>
                  <a:pt x="1951291" y="180906"/>
                  <a:pt x="1951291" y="182170"/>
                </a:cubicBezTo>
                <a:cubicBezTo>
                  <a:pt x="1950785" y="194307"/>
                  <a:pt x="1948383" y="195950"/>
                  <a:pt x="1936500" y="193927"/>
                </a:cubicBezTo>
                <a:cubicBezTo>
                  <a:pt x="1930811" y="192916"/>
                  <a:pt x="1925122" y="192663"/>
                  <a:pt x="1919433" y="191778"/>
                </a:cubicBezTo>
                <a:cubicBezTo>
                  <a:pt x="1895793" y="187733"/>
                  <a:pt x="1872279" y="183561"/>
                  <a:pt x="1848638" y="179516"/>
                </a:cubicBezTo>
                <a:cubicBezTo>
                  <a:pt x="1846363" y="179136"/>
                  <a:pt x="1843455" y="179642"/>
                  <a:pt x="1841306" y="180780"/>
                </a:cubicBezTo>
                <a:cubicBezTo>
                  <a:pt x="1824239" y="189629"/>
                  <a:pt x="1805656" y="194433"/>
                  <a:pt x="1787578" y="200754"/>
                </a:cubicBezTo>
                <a:cubicBezTo>
                  <a:pt x="1775947" y="204799"/>
                  <a:pt x="1763684" y="207328"/>
                  <a:pt x="1753318" y="214660"/>
                </a:cubicBezTo>
                <a:cubicBezTo>
                  <a:pt x="1748135" y="218326"/>
                  <a:pt x="1743205" y="216051"/>
                  <a:pt x="1739791" y="210488"/>
                </a:cubicBezTo>
                <a:cubicBezTo>
                  <a:pt x="1734861" y="202271"/>
                  <a:pt x="1732838" y="193295"/>
                  <a:pt x="1732332" y="184067"/>
                </a:cubicBezTo>
                <a:cubicBezTo>
                  <a:pt x="1730942" y="159921"/>
                  <a:pt x="1730183" y="135774"/>
                  <a:pt x="1728919" y="111628"/>
                </a:cubicBezTo>
                <a:cubicBezTo>
                  <a:pt x="1728161" y="96079"/>
                  <a:pt x="1727023" y="80656"/>
                  <a:pt x="1726011" y="65738"/>
                </a:cubicBezTo>
                <a:cubicBezTo>
                  <a:pt x="1716024" y="67129"/>
                  <a:pt x="1706416" y="68646"/>
                  <a:pt x="1696809" y="69783"/>
                </a:cubicBezTo>
                <a:cubicBezTo>
                  <a:pt x="1692005" y="70289"/>
                  <a:pt x="1689982" y="72565"/>
                  <a:pt x="1690108" y="77242"/>
                </a:cubicBezTo>
                <a:cubicBezTo>
                  <a:pt x="1690361" y="84575"/>
                  <a:pt x="1690740" y="91907"/>
                  <a:pt x="1690867" y="99239"/>
                </a:cubicBezTo>
                <a:cubicBezTo>
                  <a:pt x="1690993" y="106192"/>
                  <a:pt x="1691373" y="113272"/>
                  <a:pt x="1690993" y="120225"/>
                </a:cubicBezTo>
                <a:cubicBezTo>
                  <a:pt x="1690488" y="130718"/>
                  <a:pt x="1689350" y="141210"/>
                  <a:pt x="1688971" y="151703"/>
                </a:cubicBezTo>
                <a:cubicBezTo>
                  <a:pt x="1688718" y="161943"/>
                  <a:pt x="1689350" y="172057"/>
                  <a:pt x="1689223" y="182297"/>
                </a:cubicBezTo>
                <a:cubicBezTo>
                  <a:pt x="1689223" y="186721"/>
                  <a:pt x="1688844" y="191273"/>
                  <a:pt x="1687833" y="195571"/>
                </a:cubicBezTo>
                <a:cubicBezTo>
                  <a:pt x="1685684" y="204673"/>
                  <a:pt x="1679995" y="208592"/>
                  <a:pt x="1671019" y="206949"/>
                </a:cubicBezTo>
                <a:cubicBezTo>
                  <a:pt x="1658756" y="204673"/>
                  <a:pt x="1646620" y="201639"/>
                  <a:pt x="1634484" y="199237"/>
                </a:cubicBezTo>
                <a:cubicBezTo>
                  <a:pt x="1625761" y="197593"/>
                  <a:pt x="1616911" y="196203"/>
                  <a:pt x="1607936" y="195571"/>
                </a:cubicBezTo>
                <a:cubicBezTo>
                  <a:pt x="1604396" y="195318"/>
                  <a:pt x="1600351" y="196835"/>
                  <a:pt x="1597064" y="198478"/>
                </a:cubicBezTo>
                <a:cubicBezTo>
                  <a:pt x="1583410" y="205179"/>
                  <a:pt x="1569757" y="212132"/>
                  <a:pt x="1556357" y="219464"/>
                </a:cubicBezTo>
                <a:cubicBezTo>
                  <a:pt x="1549403" y="223257"/>
                  <a:pt x="1541945" y="227049"/>
                  <a:pt x="1536382" y="232485"/>
                </a:cubicBezTo>
                <a:cubicBezTo>
                  <a:pt x="1526522" y="242346"/>
                  <a:pt x="1508570" y="236278"/>
                  <a:pt x="1506294" y="219970"/>
                </a:cubicBezTo>
                <a:cubicBezTo>
                  <a:pt x="1501996" y="190640"/>
                  <a:pt x="1496307" y="161564"/>
                  <a:pt x="1495043" y="131855"/>
                </a:cubicBezTo>
                <a:cubicBezTo>
                  <a:pt x="1494664" y="121742"/>
                  <a:pt x="1493905" y="111502"/>
                  <a:pt x="1493273" y="101388"/>
                </a:cubicBezTo>
                <a:cubicBezTo>
                  <a:pt x="1493147" y="98228"/>
                  <a:pt x="1492768" y="95194"/>
                  <a:pt x="1492641" y="92792"/>
                </a:cubicBezTo>
                <a:cubicBezTo>
                  <a:pt x="1481516" y="92792"/>
                  <a:pt x="1471023" y="92665"/>
                  <a:pt x="1460531" y="92792"/>
                </a:cubicBezTo>
                <a:cubicBezTo>
                  <a:pt x="1447762" y="92918"/>
                  <a:pt x="1434994" y="93424"/>
                  <a:pt x="1422226" y="93298"/>
                </a:cubicBezTo>
                <a:cubicBezTo>
                  <a:pt x="1413123" y="93171"/>
                  <a:pt x="1409457" y="95194"/>
                  <a:pt x="1409331" y="104422"/>
                </a:cubicBezTo>
                <a:cubicBezTo>
                  <a:pt x="1408951" y="121363"/>
                  <a:pt x="1409584" y="138303"/>
                  <a:pt x="1409710" y="155243"/>
                </a:cubicBezTo>
                <a:cubicBezTo>
                  <a:pt x="1409836" y="174079"/>
                  <a:pt x="1410089" y="192916"/>
                  <a:pt x="1409710" y="211752"/>
                </a:cubicBezTo>
                <a:cubicBezTo>
                  <a:pt x="1409584" y="220981"/>
                  <a:pt x="1408446" y="230083"/>
                  <a:pt x="1407561" y="239312"/>
                </a:cubicBezTo>
                <a:cubicBezTo>
                  <a:pt x="1406297" y="251575"/>
                  <a:pt x="1403010" y="254356"/>
                  <a:pt x="1390621" y="252207"/>
                </a:cubicBezTo>
                <a:cubicBezTo>
                  <a:pt x="1369888" y="248541"/>
                  <a:pt x="1348776" y="246518"/>
                  <a:pt x="1328675" y="239691"/>
                </a:cubicBezTo>
                <a:cubicBezTo>
                  <a:pt x="1323618" y="237921"/>
                  <a:pt x="1318182" y="236151"/>
                  <a:pt x="1312873" y="235772"/>
                </a:cubicBezTo>
                <a:cubicBezTo>
                  <a:pt x="1307310" y="235393"/>
                  <a:pt x="1301369" y="236025"/>
                  <a:pt x="1296059" y="237668"/>
                </a:cubicBezTo>
                <a:cubicBezTo>
                  <a:pt x="1289485" y="239818"/>
                  <a:pt x="1283417" y="243737"/>
                  <a:pt x="1277096" y="246644"/>
                </a:cubicBezTo>
                <a:cubicBezTo>
                  <a:pt x="1268120" y="250690"/>
                  <a:pt x="1259018" y="254609"/>
                  <a:pt x="1249916" y="258401"/>
                </a:cubicBezTo>
                <a:cubicBezTo>
                  <a:pt x="1246376" y="259918"/>
                  <a:pt x="1242710" y="261182"/>
                  <a:pt x="1239297" y="262699"/>
                </a:cubicBezTo>
                <a:cubicBezTo>
                  <a:pt x="1227919" y="267756"/>
                  <a:pt x="1217932" y="263458"/>
                  <a:pt x="1215150" y="250942"/>
                </a:cubicBezTo>
                <a:cubicBezTo>
                  <a:pt x="1213128" y="241714"/>
                  <a:pt x="1212749" y="232106"/>
                  <a:pt x="1211737" y="222625"/>
                </a:cubicBezTo>
                <a:cubicBezTo>
                  <a:pt x="1211358" y="218579"/>
                  <a:pt x="1211484" y="214407"/>
                  <a:pt x="1211232" y="210235"/>
                </a:cubicBezTo>
                <a:cubicBezTo>
                  <a:pt x="1209335" y="180274"/>
                  <a:pt x="1205922" y="150439"/>
                  <a:pt x="1207565" y="120351"/>
                </a:cubicBezTo>
                <a:cubicBezTo>
                  <a:pt x="1207692" y="117570"/>
                  <a:pt x="1207060" y="114789"/>
                  <a:pt x="1206680" y="111502"/>
                </a:cubicBezTo>
                <a:cubicBezTo>
                  <a:pt x="1176593" y="113777"/>
                  <a:pt x="1147263" y="116559"/>
                  <a:pt x="1116670" y="119593"/>
                </a:cubicBezTo>
                <a:close/>
                <a:moveTo>
                  <a:pt x="333881" y="172183"/>
                </a:moveTo>
                <a:cubicBezTo>
                  <a:pt x="334639" y="200501"/>
                  <a:pt x="335018" y="228819"/>
                  <a:pt x="336409" y="257011"/>
                </a:cubicBezTo>
                <a:cubicBezTo>
                  <a:pt x="337799" y="285455"/>
                  <a:pt x="338179" y="314152"/>
                  <a:pt x="344247" y="343229"/>
                </a:cubicBezTo>
                <a:cubicBezTo>
                  <a:pt x="354234" y="339562"/>
                  <a:pt x="363336" y="336528"/>
                  <a:pt x="372059" y="332989"/>
                </a:cubicBezTo>
                <a:cubicBezTo>
                  <a:pt x="386092" y="327173"/>
                  <a:pt x="399871" y="320600"/>
                  <a:pt x="414030" y="314784"/>
                </a:cubicBezTo>
                <a:cubicBezTo>
                  <a:pt x="418329" y="313014"/>
                  <a:pt x="423385" y="312129"/>
                  <a:pt x="427937" y="312509"/>
                </a:cubicBezTo>
                <a:cubicBezTo>
                  <a:pt x="447784" y="313899"/>
                  <a:pt x="467000" y="318324"/>
                  <a:pt x="485963" y="324266"/>
                </a:cubicBezTo>
                <a:cubicBezTo>
                  <a:pt x="493169" y="326541"/>
                  <a:pt x="500628" y="327679"/>
                  <a:pt x="508719" y="329575"/>
                </a:cubicBezTo>
                <a:cubicBezTo>
                  <a:pt x="512638" y="280777"/>
                  <a:pt x="518453" y="233244"/>
                  <a:pt x="520728" y="186342"/>
                </a:cubicBezTo>
                <a:cubicBezTo>
                  <a:pt x="488618" y="184446"/>
                  <a:pt x="457772" y="183055"/>
                  <a:pt x="427052" y="180780"/>
                </a:cubicBezTo>
                <a:cubicBezTo>
                  <a:pt x="396205" y="178378"/>
                  <a:pt x="365485" y="175091"/>
                  <a:pt x="333881" y="172183"/>
                </a:cubicBezTo>
                <a:close/>
                <a:moveTo>
                  <a:pt x="208725" y="298476"/>
                </a:moveTo>
                <a:cubicBezTo>
                  <a:pt x="218080" y="252080"/>
                  <a:pt x="227182" y="206190"/>
                  <a:pt x="236538" y="159921"/>
                </a:cubicBezTo>
                <a:cubicBezTo>
                  <a:pt x="232871" y="159036"/>
                  <a:pt x="230469" y="158277"/>
                  <a:pt x="228067" y="158024"/>
                </a:cubicBezTo>
                <a:cubicBezTo>
                  <a:pt x="205944" y="155749"/>
                  <a:pt x="183694" y="153726"/>
                  <a:pt x="161444" y="151450"/>
                </a:cubicBezTo>
                <a:cubicBezTo>
                  <a:pt x="150446" y="150313"/>
                  <a:pt x="139447" y="149175"/>
                  <a:pt x="128449" y="147911"/>
                </a:cubicBezTo>
                <a:cubicBezTo>
                  <a:pt x="109233" y="145762"/>
                  <a:pt x="89891" y="143612"/>
                  <a:pt x="70675" y="141084"/>
                </a:cubicBezTo>
                <a:cubicBezTo>
                  <a:pt x="60056" y="139693"/>
                  <a:pt x="49563" y="137291"/>
                  <a:pt x="38185" y="135142"/>
                </a:cubicBezTo>
                <a:cubicBezTo>
                  <a:pt x="38185" y="138176"/>
                  <a:pt x="38059" y="141084"/>
                  <a:pt x="38185" y="143865"/>
                </a:cubicBezTo>
                <a:cubicBezTo>
                  <a:pt x="38818" y="154358"/>
                  <a:pt x="39576" y="164851"/>
                  <a:pt x="40082" y="175344"/>
                </a:cubicBezTo>
                <a:cubicBezTo>
                  <a:pt x="41219" y="201512"/>
                  <a:pt x="42104" y="227681"/>
                  <a:pt x="43116" y="253977"/>
                </a:cubicBezTo>
                <a:cubicBezTo>
                  <a:pt x="43242" y="256252"/>
                  <a:pt x="43242" y="258528"/>
                  <a:pt x="42989" y="260677"/>
                </a:cubicBezTo>
                <a:cubicBezTo>
                  <a:pt x="40967" y="277617"/>
                  <a:pt x="44759" y="294051"/>
                  <a:pt x="45771" y="312003"/>
                </a:cubicBezTo>
                <a:cubicBezTo>
                  <a:pt x="49816" y="310233"/>
                  <a:pt x="52724" y="309222"/>
                  <a:pt x="55378" y="307705"/>
                </a:cubicBezTo>
                <a:cubicBezTo>
                  <a:pt x="61194" y="304418"/>
                  <a:pt x="66883" y="301005"/>
                  <a:pt x="72572" y="297465"/>
                </a:cubicBezTo>
                <a:cubicBezTo>
                  <a:pt x="81168" y="292155"/>
                  <a:pt x="90397" y="287604"/>
                  <a:pt x="98235" y="281157"/>
                </a:cubicBezTo>
                <a:cubicBezTo>
                  <a:pt x="109486" y="272055"/>
                  <a:pt x="121875" y="270664"/>
                  <a:pt x="135276" y="273319"/>
                </a:cubicBezTo>
                <a:cubicBezTo>
                  <a:pt x="142102" y="274709"/>
                  <a:pt x="148802" y="276858"/>
                  <a:pt x="155376" y="279260"/>
                </a:cubicBezTo>
                <a:cubicBezTo>
                  <a:pt x="172569" y="285329"/>
                  <a:pt x="189636" y="291523"/>
                  <a:pt x="208725" y="298476"/>
                </a:cubicBezTo>
                <a:close/>
                <a:moveTo>
                  <a:pt x="1917158" y="20606"/>
                </a:moveTo>
                <a:cubicBezTo>
                  <a:pt x="1887575" y="27812"/>
                  <a:pt x="1858499" y="35777"/>
                  <a:pt x="1829423" y="43488"/>
                </a:cubicBezTo>
                <a:cubicBezTo>
                  <a:pt x="1800093" y="51326"/>
                  <a:pt x="1770005" y="56509"/>
                  <a:pt x="1740170" y="62957"/>
                </a:cubicBezTo>
                <a:cubicBezTo>
                  <a:pt x="1742572" y="85712"/>
                  <a:pt x="1744721" y="107204"/>
                  <a:pt x="1746997" y="128821"/>
                </a:cubicBezTo>
                <a:cubicBezTo>
                  <a:pt x="1749273" y="150565"/>
                  <a:pt x="1751422" y="172310"/>
                  <a:pt x="1753571" y="193675"/>
                </a:cubicBezTo>
                <a:cubicBezTo>
                  <a:pt x="1760398" y="195697"/>
                  <a:pt x="1763179" y="190261"/>
                  <a:pt x="1767477" y="188871"/>
                </a:cubicBezTo>
                <a:cubicBezTo>
                  <a:pt x="1785176" y="182802"/>
                  <a:pt x="1802874" y="176734"/>
                  <a:pt x="1820573" y="170540"/>
                </a:cubicBezTo>
                <a:cubicBezTo>
                  <a:pt x="1825756" y="168770"/>
                  <a:pt x="1830687" y="166621"/>
                  <a:pt x="1835870" y="164977"/>
                </a:cubicBezTo>
                <a:cubicBezTo>
                  <a:pt x="1838272" y="164219"/>
                  <a:pt x="1840927" y="163587"/>
                  <a:pt x="1843329" y="163966"/>
                </a:cubicBezTo>
                <a:cubicBezTo>
                  <a:pt x="1852431" y="165230"/>
                  <a:pt x="1861659" y="166621"/>
                  <a:pt x="1870762" y="168517"/>
                </a:cubicBezTo>
                <a:cubicBezTo>
                  <a:pt x="1890483" y="172436"/>
                  <a:pt x="1910205" y="176608"/>
                  <a:pt x="1929800" y="180653"/>
                </a:cubicBezTo>
                <a:cubicBezTo>
                  <a:pt x="1931822" y="181033"/>
                  <a:pt x="1933971" y="180653"/>
                  <a:pt x="1936121" y="180653"/>
                </a:cubicBezTo>
                <a:cubicBezTo>
                  <a:pt x="1936373" y="178757"/>
                  <a:pt x="1936753" y="177872"/>
                  <a:pt x="1936626" y="176987"/>
                </a:cubicBezTo>
                <a:cubicBezTo>
                  <a:pt x="1935615" y="160173"/>
                  <a:pt x="1934477" y="143233"/>
                  <a:pt x="1933339" y="126419"/>
                </a:cubicBezTo>
                <a:cubicBezTo>
                  <a:pt x="1933213" y="125155"/>
                  <a:pt x="1932581" y="124017"/>
                  <a:pt x="1932328" y="122753"/>
                </a:cubicBezTo>
                <a:cubicBezTo>
                  <a:pt x="1926765" y="98986"/>
                  <a:pt x="1923984" y="74967"/>
                  <a:pt x="1922341" y="50694"/>
                </a:cubicBezTo>
                <a:cubicBezTo>
                  <a:pt x="1921582" y="40833"/>
                  <a:pt x="1921456" y="30846"/>
                  <a:pt x="1917158" y="20606"/>
                </a:cubicBezTo>
                <a:close/>
                <a:moveTo>
                  <a:pt x="794174" y="162322"/>
                </a:moveTo>
                <a:cubicBezTo>
                  <a:pt x="765224" y="165736"/>
                  <a:pt x="737159" y="169149"/>
                  <a:pt x="709093" y="172562"/>
                </a:cubicBezTo>
                <a:cubicBezTo>
                  <a:pt x="680775" y="175976"/>
                  <a:pt x="652205" y="177746"/>
                  <a:pt x="623634" y="181538"/>
                </a:cubicBezTo>
                <a:cubicBezTo>
                  <a:pt x="624013" y="184952"/>
                  <a:pt x="624266" y="187227"/>
                  <a:pt x="624519" y="189376"/>
                </a:cubicBezTo>
                <a:cubicBezTo>
                  <a:pt x="627426" y="210488"/>
                  <a:pt x="630840" y="231600"/>
                  <a:pt x="633242" y="252839"/>
                </a:cubicBezTo>
                <a:cubicBezTo>
                  <a:pt x="634885" y="267756"/>
                  <a:pt x="635770" y="282674"/>
                  <a:pt x="639310" y="297212"/>
                </a:cubicBezTo>
                <a:cubicBezTo>
                  <a:pt x="640195" y="300878"/>
                  <a:pt x="640195" y="304797"/>
                  <a:pt x="640953" y="308590"/>
                </a:cubicBezTo>
                <a:cubicBezTo>
                  <a:pt x="642976" y="319841"/>
                  <a:pt x="645125" y="330966"/>
                  <a:pt x="647527" y="343987"/>
                </a:cubicBezTo>
                <a:cubicBezTo>
                  <a:pt x="653342" y="340827"/>
                  <a:pt x="658020" y="338551"/>
                  <a:pt x="662445" y="335770"/>
                </a:cubicBezTo>
                <a:cubicBezTo>
                  <a:pt x="666996" y="332989"/>
                  <a:pt x="671168" y="329575"/>
                  <a:pt x="675592" y="326668"/>
                </a:cubicBezTo>
                <a:cubicBezTo>
                  <a:pt x="685453" y="319967"/>
                  <a:pt x="695946" y="313899"/>
                  <a:pt x="705048" y="306314"/>
                </a:cubicBezTo>
                <a:cubicBezTo>
                  <a:pt x="710231" y="302016"/>
                  <a:pt x="715288" y="300120"/>
                  <a:pt x="721609" y="300752"/>
                </a:cubicBezTo>
                <a:cubicBezTo>
                  <a:pt x="736147" y="302142"/>
                  <a:pt x="750812" y="303659"/>
                  <a:pt x="765350" y="305176"/>
                </a:cubicBezTo>
                <a:cubicBezTo>
                  <a:pt x="776601" y="306314"/>
                  <a:pt x="787979" y="307452"/>
                  <a:pt x="800368" y="308716"/>
                </a:cubicBezTo>
                <a:cubicBezTo>
                  <a:pt x="800368" y="305429"/>
                  <a:pt x="800748" y="302901"/>
                  <a:pt x="800242" y="300625"/>
                </a:cubicBezTo>
                <a:cubicBezTo>
                  <a:pt x="796576" y="283053"/>
                  <a:pt x="797840" y="265101"/>
                  <a:pt x="796829" y="247403"/>
                </a:cubicBezTo>
                <a:cubicBezTo>
                  <a:pt x="796196" y="237668"/>
                  <a:pt x="798093" y="227681"/>
                  <a:pt x="797966" y="217821"/>
                </a:cubicBezTo>
                <a:cubicBezTo>
                  <a:pt x="797713" y="204167"/>
                  <a:pt x="796702" y="190388"/>
                  <a:pt x="795944" y="176734"/>
                </a:cubicBezTo>
                <a:cubicBezTo>
                  <a:pt x="795564" y="171930"/>
                  <a:pt x="794806" y="167253"/>
                  <a:pt x="794174" y="162322"/>
                </a:cubicBezTo>
                <a:close/>
                <a:moveTo>
                  <a:pt x="933614" y="140199"/>
                </a:moveTo>
                <a:cubicBezTo>
                  <a:pt x="932224" y="157898"/>
                  <a:pt x="946383" y="278502"/>
                  <a:pt x="951187" y="289880"/>
                </a:cubicBezTo>
                <a:cubicBezTo>
                  <a:pt x="959783" y="285961"/>
                  <a:pt x="968506" y="282042"/>
                  <a:pt x="976976" y="277870"/>
                </a:cubicBezTo>
                <a:cubicBezTo>
                  <a:pt x="981780" y="275468"/>
                  <a:pt x="986331" y="272434"/>
                  <a:pt x="991135" y="269905"/>
                </a:cubicBezTo>
                <a:cubicBezTo>
                  <a:pt x="996951" y="266745"/>
                  <a:pt x="1003398" y="264343"/>
                  <a:pt x="1008834" y="260677"/>
                </a:cubicBezTo>
                <a:cubicBezTo>
                  <a:pt x="1014396" y="256884"/>
                  <a:pt x="1019959" y="255999"/>
                  <a:pt x="1025901" y="257769"/>
                </a:cubicBezTo>
                <a:cubicBezTo>
                  <a:pt x="1043094" y="262699"/>
                  <a:pt x="1060160" y="267756"/>
                  <a:pt x="1077353" y="272813"/>
                </a:cubicBezTo>
                <a:cubicBezTo>
                  <a:pt x="1083927" y="274836"/>
                  <a:pt x="1090501" y="276858"/>
                  <a:pt x="1097707" y="276858"/>
                </a:cubicBezTo>
                <a:cubicBezTo>
                  <a:pt x="1100867" y="261435"/>
                  <a:pt x="1100109" y="246518"/>
                  <a:pt x="1100109" y="231600"/>
                </a:cubicBezTo>
                <a:cubicBezTo>
                  <a:pt x="1100235" y="198984"/>
                  <a:pt x="1101373" y="166494"/>
                  <a:pt x="1102132" y="133878"/>
                </a:cubicBezTo>
                <a:cubicBezTo>
                  <a:pt x="1102258" y="129201"/>
                  <a:pt x="1102511" y="124523"/>
                  <a:pt x="1102764" y="119340"/>
                </a:cubicBezTo>
                <a:cubicBezTo>
                  <a:pt x="1073940" y="122121"/>
                  <a:pt x="1045875" y="124144"/>
                  <a:pt x="1017936" y="127557"/>
                </a:cubicBezTo>
                <a:cubicBezTo>
                  <a:pt x="990124" y="130970"/>
                  <a:pt x="962312" y="135901"/>
                  <a:pt x="933614" y="140199"/>
                </a:cubicBezTo>
                <a:close/>
                <a:moveTo>
                  <a:pt x="1391126" y="237289"/>
                </a:moveTo>
                <a:cubicBezTo>
                  <a:pt x="1391885" y="228440"/>
                  <a:pt x="1392391" y="221234"/>
                  <a:pt x="1393023" y="214028"/>
                </a:cubicBezTo>
                <a:cubicBezTo>
                  <a:pt x="1393781" y="206190"/>
                  <a:pt x="1395045" y="198226"/>
                  <a:pt x="1395172" y="190388"/>
                </a:cubicBezTo>
                <a:cubicBezTo>
                  <a:pt x="1395677" y="172183"/>
                  <a:pt x="1395804" y="153979"/>
                  <a:pt x="1395930" y="135774"/>
                </a:cubicBezTo>
                <a:cubicBezTo>
                  <a:pt x="1396057" y="122753"/>
                  <a:pt x="1395930" y="109732"/>
                  <a:pt x="1395930" y="95067"/>
                </a:cubicBezTo>
                <a:cubicBezTo>
                  <a:pt x="1337145" y="99492"/>
                  <a:pt x="1278234" y="104549"/>
                  <a:pt x="1219322" y="109985"/>
                </a:cubicBezTo>
                <a:cubicBezTo>
                  <a:pt x="1219196" y="126672"/>
                  <a:pt x="1231585" y="239691"/>
                  <a:pt x="1234240" y="245759"/>
                </a:cubicBezTo>
                <a:cubicBezTo>
                  <a:pt x="1235630" y="245254"/>
                  <a:pt x="1237021" y="244621"/>
                  <a:pt x="1238538" y="244116"/>
                </a:cubicBezTo>
                <a:cubicBezTo>
                  <a:pt x="1258386" y="236278"/>
                  <a:pt x="1278234" y="228693"/>
                  <a:pt x="1297829" y="220475"/>
                </a:cubicBezTo>
                <a:cubicBezTo>
                  <a:pt x="1304276" y="217821"/>
                  <a:pt x="1310344" y="218326"/>
                  <a:pt x="1316539" y="219590"/>
                </a:cubicBezTo>
                <a:cubicBezTo>
                  <a:pt x="1328675" y="222245"/>
                  <a:pt x="1340811" y="225279"/>
                  <a:pt x="1352948" y="228061"/>
                </a:cubicBezTo>
                <a:cubicBezTo>
                  <a:pt x="1364958" y="231095"/>
                  <a:pt x="1376967" y="233876"/>
                  <a:pt x="1391126" y="237289"/>
                </a:cubicBezTo>
                <a:close/>
                <a:moveTo>
                  <a:pt x="1677340" y="74208"/>
                </a:moveTo>
                <a:cubicBezTo>
                  <a:pt x="1619440" y="83942"/>
                  <a:pt x="1562930" y="85965"/>
                  <a:pt x="1505662" y="90011"/>
                </a:cubicBezTo>
                <a:cubicBezTo>
                  <a:pt x="1512742" y="130844"/>
                  <a:pt x="1516155" y="171678"/>
                  <a:pt x="1525384" y="212385"/>
                </a:cubicBezTo>
                <a:cubicBezTo>
                  <a:pt x="1532969" y="208213"/>
                  <a:pt x="1539163" y="204420"/>
                  <a:pt x="1545611" y="201260"/>
                </a:cubicBezTo>
                <a:cubicBezTo>
                  <a:pt x="1560149" y="194054"/>
                  <a:pt x="1574940" y="187480"/>
                  <a:pt x="1589226" y="179895"/>
                </a:cubicBezTo>
                <a:cubicBezTo>
                  <a:pt x="1594409" y="177114"/>
                  <a:pt x="1599213" y="175976"/>
                  <a:pt x="1604775" y="176987"/>
                </a:cubicBezTo>
                <a:cubicBezTo>
                  <a:pt x="1617038" y="179263"/>
                  <a:pt x="1629174" y="181665"/>
                  <a:pt x="1641310" y="184067"/>
                </a:cubicBezTo>
                <a:cubicBezTo>
                  <a:pt x="1650033" y="185836"/>
                  <a:pt x="1658756" y="187606"/>
                  <a:pt x="1667859" y="189503"/>
                </a:cubicBezTo>
                <a:cubicBezTo>
                  <a:pt x="1668491" y="187606"/>
                  <a:pt x="1669376" y="186216"/>
                  <a:pt x="1669376" y="184699"/>
                </a:cubicBezTo>
                <a:cubicBezTo>
                  <a:pt x="1670261" y="171045"/>
                  <a:pt x="1670640" y="157266"/>
                  <a:pt x="1671778" y="143612"/>
                </a:cubicBezTo>
                <a:cubicBezTo>
                  <a:pt x="1673042" y="126799"/>
                  <a:pt x="1674938" y="110111"/>
                  <a:pt x="1676455" y="93298"/>
                </a:cubicBezTo>
                <a:cubicBezTo>
                  <a:pt x="1676834" y="87609"/>
                  <a:pt x="1676961" y="82046"/>
                  <a:pt x="1677340" y="742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5367584" y="967516"/>
            <a:ext cx="975177" cy="190691"/>
          </a:xfrm>
          <a:custGeom>
            <a:rect b="b" l="l" r="r" t="t"/>
            <a:pathLst>
              <a:path extrusionOk="0" h="381382" w="1950354">
                <a:moveTo>
                  <a:pt x="910343" y="212032"/>
                </a:moveTo>
                <a:cubicBezTo>
                  <a:pt x="913499" y="223135"/>
                  <a:pt x="914588" y="223462"/>
                  <a:pt x="924711" y="223679"/>
                </a:cubicBezTo>
                <a:cubicBezTo>
                  <a:pt x="941910" y="224115"/>
                  <a:pt x="955299" y="215733"/>
                  <a:pt x="967926" y="205610"/>
                </a:cubicBezTo>
                <a:cubicBezTo>
                  <a:pt x="974348" y="200385"/>
                  <a:pt x="981533" y="196357"/>
                  <a:pt x="987846" y="190697"/>
                </a:cubicBezTo>
                <a:cubicBezTo>
                  <a:pt x="1000691" y="179158"/>
                  <a:pt x="1015277" y="169579"/>
                  <a:pt x="1028340" y="158367"/>
                </a:cubicBezTo>
                <a:cubicBezTo>
                  <a:pt x="1037701" y="150421"/>
                  <a:pt x="1045865" y="141060"/>
                  <a:pt x="1054573" y="132352"/>
                </a:cubicBezTo>
                <a:cubicBezTo>
                  <a:pt x="1062846" y="124079"/>
                  <a:pt x="1071881" y="116568"/>
                  <a:pt x="1079392" y="107642"/>
                </a:cubicBezTo>
                <a:cubicBezTo>
                  <a:pt x="1091148" y="93709"/>
                  <a:pt x="1101925" y="79122"/>
                  <a:pt x="1112919" y="64645"/>
                </a:cubicBezTo>
                <a:cubicBezTo>
                  <a:pt x="1117599" y="58440"/>
                  <a:pt x="1121736" y="51909"/>
                  <a:pt x="1125981" y="45487"/>
                </a:cubicBezTo>
                <a:cubicBezTo>
                  <a:pt x="1133927" y="33404"/>
                  <a:pt x="1141874" y="21212"/>
                  <a:pt x="1149820" y="9130"/>
                </a:cubicBezTo>
                <a:cubicBezTo>
                  <a:pt x="1150800" y="7606"/>
                  <a:pt x="1151888" y="5973"/>
                  <a:pt x="1153086" y="4667"/>
                </a:cubicBezTo>
                <a:cubicBezTo>
                  <a:pt x="1155263" y="2054"/>
                  <a:pt x="1157331" y="-994"/>
                  <a:pt x="1161467" y="312"/>
                </a:cubicBezTo>
                <a:cubicBezTo>
                  <a:pt x="1164733" y="1292"/>
                  <a:pt x="1168543" y="7061"/>
                  <a:pt x="1167672" y="10871"/>
                </a:cubicBezTo>
                <a:cubicBezTo>
                  <a:pt x="1166692" y="15334"/>
                  <a:pt x="1164842" y="19688"/>
                  <a:pt x="1162665" y="23716"/>
                </a:cubicBezTo>
                <a:cubicBezTo>
                  <a:pt x="1151344" y="45487"/>
                  <a:pt x="1137520" y="65624"/>
                  <a:pt x="1123260" y="85545"/>
                </a:cubicBezTo>
                <a:cubicBezTo>
                  <a:pt x="1112375" y="100893"/>
                  <a:pt x="1102360" y="117003"/>
                  <a:pt x="1093107" y="133440"/>
                </a:cubicBezTo>
                <a:cubicBezTo>
                  <a:pt x="1083202" y="150965"/>
                  <a:pt x="1074058" y="168926"/>
                  <a:pt x="1067745" y="188084"/>
                </a:cubicBezTo>
                <a:cubicBezTo>
                  <a:pt x="1066656" y="191568"/>
                  <a:pt x="1066330" y="195378"/>
                  <a:pt x="1066330" y="199079"/>
                </a:cubicBezTo>
                <a:cubicBezTo>
                  <a:pt x="1066330" y="209420"/>
                  <a:pt x="1074602" y="217039"/>
                  <a:pt x="1085052" y="216169"/>
                </a:cubicBezTo>
                <a:cubicBezTo>
                  <a:pt x="1093325" y="215515"/>
                  <a:pt x="1101598" y="214971"/>
                  <a:pt x="1109762" y="213556"/>
                </a:cubicBezTo>
                <a:cubicBezTo>
                  <a:pt x="1115749" y="212468"/>
                  <a:pt x="1121409" y="209964"/>
                  <a:pt x="1127505" y="207896"/>
                </a:cubicBezTo>
                <a:cubicBezTo>
                  <a:pt x="1125763" y="184057"/>
                  <a:pt x="1138173" y="165443"/>
                  <a:pt x="1149058" y="146502"/>
                </a:cubicBezTo>
                <a:cubicBezTo>
                  <a:pt x="1157331" y="132025"/>
                  <a:pt x="1168761" y="120378"/>
                  <a:pt x="1184000" y="113084"/>
                </a:cubicBezTo>
                <a:cubicBezTo>
                  <a:pt x="1189225" y="110581"/>
                  <a:pt x="1194994" y="109166"/>
                  <a:pt x="1200763" y="108186"/>
                </a:cubicBezTo>
                <a:cubicBezTo>
                  <a:pt x="1205226" y="107424"/>
                  <a:pt x="1209145" y="109492"/>
                  <a:pt x="1212411" y="112867"/>
                </a:cubicBezTo>
                <a:cubicBezTo>
                  <a:pt x="1222316" y="123099"/>
                  <a:pt x="1223949" y="135182"/>
                  <a:pt x="1219704" y="148135"/>
                </a:cubicBezTo>
                <a:cubicBezTo>
                  <a:pt x="1217527" y="154775"/>
                  <a:pt x="1213935" y="160871"/>
                  <a:pt x="1210343" y="167076"/>
                </a:cubicBezTo>
                <a:cubicBezTo>
                  <a:pt x="1205009" y="176437"/>
                  <a:pt x="1198260" y="184383"/>
                  <a:pt x="1190749" y="191459"/>
                </a:cubicBezTo>
                <a:cubicBezTo>
                  <a:pt x="1182694" y="199079"/>
                  <a:pt x="1173659" y="205501"/>
                  <a:pt x="1165060" y="212468"/>
                </a:cubicBezTo>
                <a:cubicBezTo>
                  <a:pt x="1163100" y="214100"/>
                  <a:pt x="1161032" y="215733"/>
                  <a:pt x="1159508" y="218019"/>
                </a:cubicBezTo>
                <a:cubicBezTo>
                  <a:pt x="1170502" y="218563"/>
                  <a:pt x="1180408" y="216604"/>
                  <a:pt x="1189225" y="210182"/>
                </a:cubicBezTo>
                <a:cubicBezTo>
                  <a:pt x="1192926" y="207460"/>
                  <a:pt x="1197171" y="205392"/>
                  <a:pt x="1201090" y="202888"/>
                </a:cubicBezTo>
                <a:cubicBezTo>
                  <a:pt x="1214044" y="194507"/>
                  <a:pt x="1227324" y="186778"/>
                  <a:pt x="1238644" y="176002"/>
                </a:cubicBezTo>
                <a:cubicBezTo>
                  <a:pt x="1244849" y="170124"/>
                  <a:pt x="1252578" y="165769"/>
                  <a:pt x="1259109" y="160109"/>
                </a:cubicBezTo>
                <a:cubicBezTo>
                  <a:pt x="1264987" y="155102"/>
                  <a:pt x="1269994" y="149224"/>
                  <a:pt x="1275546" y="143781"/>
                </a:cubicBezTo>
                <a:cubicBezTo>
                  <a:pt x="1291329" y="128106"/>
                  <a:pt x="1307657" y="112867"/>
                  <a:pt x="1322897" y="96539"/>
                </a:cubicBezTo>
                <a:cubicBezTo>
                  <a:pt x="1331496" y="87286"/>
                  <a:pt x="1338572" y="76619"/>
                  <a:pt x="1346083" y="66495"/>
                </a:cubicBezTo>
                <a:cubicBezTo>
                  <a:pt x="1355118" y="54413"/>
                  <a:pt x="1363717" y="41894"/>
                  <a:pt x="1372861" y="29921"/>
                </a:cubicBezTo>
                <a:cubicBezTo>
                  <a:pt x="1375800" y="26002"/>
                  <a:pt x="1379718" y="22736"/>
                  <a:pt x="1383528" y="19580"/>
                </a:cubicBezTo>
                <a:cubicBezTo>
                  <a:pt x="1386685" y="16967"/>
                  <a:pt x="1389624" y="17620"/>
                  <a:pt x="1392128" y="21321"/>
                </a:cubicBezTo>
                <a:cubicBezTo>
                  <a:pt x="1395829" y="26873"/>
                  <a:pt x="1394522" y="31989"/>
                  <a:pt x="1391148" y="36887"/>
                </a:cubicBezTo>
                <a:cubicBezTo>
                  <a:pt x="1382657" y="49514"/>
                  <a:pt x="1374385" y="62250"/>
                  <a:pt x="1365676" y="74659"/>
                </a:cubicBezTo>
                <a:cubicBezTo>
                  <a:pt x="1352178" y="93926"/>
                  <a:pt x="1338136" y="112867"/>
                  <a:pt x="1324639" y="132025"/>
                </a:cubicBezTo>
                <a:cubicBezTo>
                  <a:pt x="1320176" y="138338"/>
                  <a:pt x="1316366" y="144978"/>
                  <a:pt x="1312991" y="152272"/>
                </a:cubicBezTo>
                <a:cubicBezTo>
                  <a:pt x="1314515" y="151183"/>
                  <a:pt x="1316039" y="149877"/>
                  <a:pt x="1317672" y="148897"/>
                </a:cubicBezTo>
                <a:cubicBezTo>
                  <a:pt x="1327904" y="142475"/>
                  <a:pt x="1337919" y="143455"/>
                  <a:pt x="1349022" y="153360"/>
                </a:cubicBezTo>
                <a:cubicBezTo>
                  <a:pt x="1354682" y="158476"/>
                  <a:pt x="1359689" y="164681"/>
                  <a:pt x="1363826" y="171103"/>
                </a:cubicBezTo>
                <a:cubicBezTo>
                  <a:pt x="1366329" y="175022"/>
                  <a:pt x="1366874" y="180356"/>
                  <a:pt x="1368071" y="185037"/>
                </a:cubicBezTo>
                <a:cubicBezTo>
                  <a:pt x="1368724" y="187867"/>
                  <a:pt x="1368942" y="190915"/>
                  <a:pt x="1369486" y="195051"/>
                </a:cubicBezTo>
                <a:cubicBezTo>
                  <a:pt x="1383637" y="187649"/>
                  <a:pt x="1393216" y="177417"/>
                  <a:pt x="1402686" y="165987"/>
                </a:cubicBezTo>
                <a:cubicBezTo>
                  <a:pt x="1390386" y="154013"/>
                  <a:pt x="1391039" y="140624"/>
                  <a:pt x="1399203" y="127235"/>
                </a:cubicBezTo>
                <a:cubicBezTo>
                  <a:pt x="1401924" y="122664"/>
                  <a:pt x="1406605" y="118963"/>
                  <a:pt x="1411177" y="115915"/>
                </a:cubicBezTo>
                <a:cubicBezTo>
                  <a:pt x="1418470" y="110799"/>
                  <a:pt x="1426199" y="112758"/>
                  <a:pt x="1432839" y="117439"/>
                </a:cubicBezTo>
                <a:cubicBezTo>
                  <a:pt x="1439370" y="122010"/>
                  <a:pt x="1440894" y="129086"/>
                  <a:pt x="1439043" y="136597"/>
                </a:cubicBezTo>
                <a:cubicBezTo>
                  <a:pt x="1437737" y="142257"/>
                  <a:pt x="1435451" y="147809"/>
                  <a:pt x="1433274" y="154558"/>
                </a:cubicBezTo>
                <a:cubicBezTo>
                  <a:pt x="1440023" y="155646"/>
                  <a:pt x="1446554" y="157279"/>
                  <a:pt x="1453194" y="157605"/>
                </a:cubicBezTo>
                <a:cubicBezTo>
                  <a:pt x="1456133" y="157714"/>
                  <a:pt x="1459834" y="155973"/>
                  <a:pt x="1462120" y="153904"/>
                </a:cubicBezTo>
                <a:cubicBezTo>
                  <a:pt x="1476054" y="141169"/>
                  <a:pt x="1489660" y="127997"/>
                  <a:pt x="1503267" y="115044"/>
                </a:cubicBezTo>
                <a:cubicBezTo>
                  <a:pt x="1505553" y="112867"/>
                  <a:pt x="1507512" y="110472"/>
                  <a:pt x="1509907" y="108513"/>
                </a:cubicBezTo>
                <a:cubicBezTo>
                  <a:pt x="1515676" y="103723"/>
                  <a:pt x="1522752" y="106227"/>
                  <a:pt x="1523622" y="113629"/>
                </a:cubicBezTo>
                <a:cubicBezTo>
                  <a:pt x="1524058" y="117112"/>
                  <a:pt x="1523078" y="121140"/>
                  <a:pt x="1521445" y="124188"/>
                </a:cubicBezTo>
                <a:cubicBezTo>
                  <a:pt x="1517309" y="132134"/>
                  <a:pt x="1512519" y="139754"/>
                  <a:pt x="1507839" y="147373"/>
                </a:cubicBezTo>
                <a:cubicBezTo>
                  <a:pt x="1491184" y="174695"/>
                  <a:pt x="1478122" y="203650"/>
                  <a:pt x="1468760" y="234347"/>
                </a:cubicBezTo>
                <a:cubicBezTo>
                  <a:pt x="1466583" y="241531"/>
                  <a:pt x="1463971" y="248389"/>
                  <a:pt x="1464733" y="256009"/>
                </a:cubicBezTo>
                <a:cubicBezTo>
                  <a:pt x="1465059" y="258948"/>
                  <a:pt x="1465930" y="261887"/>
                  <a:pt x="1466474" y="264935"/>
                </a:cubicBezTo>
                <a:cubicBezTo>
                  <a:pt x="1476380" y="264826"/>
                  <a:pt x="1484109" y="260690"/>
                  <a:pt x="1491511" y="256553"/>
                </a:cubicBezTo>
                <a:cubicBezTo>
                  <a:pt x="1504791" y="249151"/>
                  <a:pt x="1516656" y="239681"/>
                  <a:pt x="1527323" y="228904"/>
                </a:cubicBezTo>
                <a:cubicBezTo>
                  <a:pt x="1530807" y="225421"/>
                  <a:pt x="1532984" y="220087"/>
                  <a:pt x="1534399" y="215298"/>
                </a:cubicBezTo>
                <a:cubicBezTo>
                  <a:pt x="1541910" y="191132"/>
                  <a:pt x="1553122" y="169144"/>
                  <a:pt x="1573913" y="153904"/>
                </a:cubicBezTo>
                <a:cubicBezTo>
                  <a:pt x="1585669" y="145305"/>
                  <a:pt x="1599384" y="139645"/>
                  <a:pt x="1614733" y="144543"/>
                </a:cubicBezTo>
                <a:cubicBezTo>
                  <a:pt x="1622570" y="147047"/>
                  <a:pt x="1628775" y="151945"/>
                  <a:pt x="1633782" y="158803"/>
                </a:cubicBezTo>
                <a:cubicBezTo>
                  <a:pt x="1636286" y="162177"/>
                  <a:pt x="1639225" y="165552"/>
                  <a:pt x="1642599" y="167838"/>
                </a:cubicBezTo>
                <a:cubicBezTo>
                  <a:pt x="1649457" y="172518"/>
                  <a:pt x="1651199" y="176546"/>
                  <a:pt x="1647715" y="184166"/>
                </a:cubicBezTo>
                <a:cubicBezTo>
                  <a:pt x="1642382" y="195704"/>
                  <a:pt x="1636068" y="206807"/>
                  <a:pt x="1631387" y="218454"/>
                </a:cubicBezTo>
                <a:cubicBezTo>
                  <a:pt x="1627577" y="228034"/>
                  <a:pt x="1622570" y="237504"/>
                  <a:pt x="1622570" y="248171"/>
                </a:cubicBezTo>
                <a:cubicBezTo>
                  <a:pt x="1628557" y="252634"/>
                  <a:pt x="1633238" y="249695"/>
                  <a:pt x="1637265" y="246539"/>
                </a:cubicBezTo>
                <a:cubicBezTo>
                  <a:pt x="1644994" y="240443"/>
                  <a:pt x="1652831" y="234238"/>
                  <a:pt x="1659689" y="227163"/>
                </a:cubicBezTo>
                <a:cubicBezTo>
                  <a:pt x="1679827" y="206045"/>
                  <a:pt x="1697897" y="183404"/>
                  <a:pt x="1713680" y="158912"/>
                </a:cubicBezTo>
                <a:cubicBezTo>
                  <a:pt x="1722389" y="145414"/>
                  <a:pt x="1730879" y="131807"/>
                  <a:pt x="1740241" y="116894"/>
                </a:cubicBezTo>
                <a:cubicBezTo>
                  <a:pt x="1736866" y="117112"/>
                  <a:pt x="1734907" y="117003"/>
                  <a:pt x="1733056" y="117330"/>
                </a:cubicBezTo>
                <a:cubicBezTo>
                  <a:pt x="1714442" y="120051"/>
                  <a:pt x="1695720" y="122881"/>
                  <a:pt x="1677106" y="125603"/>
                </a:cubicBezTo>
                <a:cubicBezTo>
                  <a:pt x="1674058" y="126038"/>
                  <a:pt x="1670792" y="126473"/>
                  <a:pt x="1667962" y="125603"/>
                </a:cubicBezTo>
                <a:cubicBezTo>
                  <a:pt x="1665676" y="124949"/>
                  <a:pt x="1663172" y="122772"/>
                  <a:pt x="1662410" y="120595"/>
                </a:cubicBezTo>
                <a:cubicBezTo>
                  <a:pt x="1661866" y="119180"/>
                  <a:pt x="1663608" y="116132"/>
                  <a:pt x="1665132" y="114826"/>
                </a:cubicBezTo>
                <a:cubicBezTo>
                  <a:pt x="1672969" y="108186"/>
                  <a:pt x="1683093" y="107098"/>
                  <a:pt x="1692672" y="104920"/>
                </a:cubicBezTo>
                <a:cubicBezTo>
                  <a:pt x="1711286" y="100675"/>
                  <a:pt x="1730117" y="96974"/>
                  <a:pt x="1748949" y="93709"/>
                </a:cubicBezTo>
                <a:cubicBezTo>
                  <a:pt x="1752977" y="92947"/>
                  <a:pt x="1754827" y="91096"/>
                  <a:pt x="1756460" y="88048"/>
                </a:cubicBezTo>
                <a:cubicBezTo>
                  <a:pt x="1761032" y="79667"/>
                  <a:pt x="1765712" y="71285"/>
                  <a:pt x="1770393" y="62903"/>
                </a:cubicBezTo>
                <a:cubicBezTo>
                  <a:pt x="1771917" y="60182"/>
                  <a:pt x="1773985" y="56807"/>
                  <a:pt x="1777360" y="58440"/>
                </a:cubicBezTo>
                <a:cubicBezTo>
                  <a:pt x="1779972" y="59746"/>
                  <a:pt x="1782911" y="63012"/>
                  <a:pt x="1783347" y="65733"/>
                </a:cubicBezTo>
                <a:cubicBezTo>
                  <a:pt x="1783891" y="69108"/>
                  <a:pt x="1782258" y="72918"/>
                  <a:pt x="1781061" y="76292"/>
                </a:cubicBezTo>
                <a:cubicBezTo>
                  <a:pt x="1779537" y="80646"/>
                  <a:pt x="1777360" y="84783"/>
                  <a:pt x="1775074" y="90116"/>
                </a:cubicBezTo>
                <a:cubicBezTo>
                  <a:pt x="1779101" y="90008"/>
                  <a:pt x="1782149" y="90116"/>
                  <a:pt x="1785088" y="89681"/>
                </a:cubicBezTo>
                <a:cubicBezTo>
                  <a:pt x="1796735" y="87939"/>
                  <a:pt x="1808492" y="87939"/>
                  <a:pt x="1820139" y="89572"/>
                </a:cubicBezTo>
                <a:cubicBezTo>
                  <a:pt x="1824058" y="90116"/>
                  <a:pt x="1828085" y="91205"/>
                  <a:pt x="1831460" y="93055"/>
                </a:cubicBezTo>
                <a:cubicBezTo>
                  <a:pt x="1833419" y="94144"/>
                  <a:pt x="1835161" y="97301"/>
                  <a:pt x="1835378" y="99587"/>
                </a:cubicBezTo>
                <a:cubicBezTo>
                  <a:pt x="1835487" y="101111"/>
                  <a:pt x="1832766" y="103723"/>
                  <a:pt x="1830807" y="104267"/>
                </a:cubicBezTo>
                <a:cubicBezTo>
                  <a:pt x="1825146" y="105791"/>
                  <a:pt x="1819377" y="106880"/>
                  <a:pt x="1813608" y="107315"/>
                </a:cubicBezTo>
                <a:cubicBezTo>
                  <a:pt x="1799675" y="108513"/>
                  <a:pt x="1785850" y="109383"/>
                  <a:pt x="1771917" y="110037"/>
                </a:cubicBezTo>
                <a:cubicBezTo>
                  <a:pt x="1766257" y="110254"/>
                  <a:pt x="1762556" y="112758"/>
                  <a:pt x="1760270" y="117765"/>
                </a:cubicBezTo>
                <a:cubicBezTo>
                  <a:pt x="1751779" y="136379"/>
                  <a:pt x="1742962" y="154775"/>
                  <a:pt x="1734907" y="173607"/>
                </a:cubicBezTo>
                <a:cubicBezTo>
                  <a:pt x="1729246" y="186887"/>
                  <a:pt x="1724675" y="200711"/>
                  <a:pt x="1719667" y="214427"/>
                </a:cubicBezTo>
                <a:cubicBezTo>
                  <a:pt x="1718579" y="217366"/>
                  <a:pt x="1717599" y="220305"/>
                  <a:pt x="1717055" y="223353"/>
                </a:cubicBezTo>
                <a:cubicBezTo>
                  <a:pt x="1714878" y="233694"/>
                  <a:pt x="1721953" y="241205"/>
                  <a:pt x="1732512" y="239463"/>
                </a:cubicBezTo>
                <a:cubicBezTo>
                  <a:pt x="1740023" y="238157"/>
                  <a:pt x="1747534" y="236306"/>
                  <a:pt x="1755045" y="234674"/>
                </a:cubicBezTo>
                <a:cubicBezTo>
                  <a:pt x="1759508" y="233694"/>
                  <a:pt x="1762120" y="231190"/>
                  <a:pt x="1761467" y="226183"/>
                </a:cubicBezTo>
                <a:cubicBezTo>
                  <a:pt x="1761249" y="224333"/>
                  <a:pt x="1761902" y="222373"/>
                  <a:pt x="1761576" y="220632"/>
                </a:cubicBezTo>
                <a:cubicBezTo>
                  <a:pt x="1758963" y="209093"/>
                  <a:pt x="1762011" y="198099"/>
                  <a:pt x="1766039" y="187867"/>
                </a:cubicBezTo>
                <a:cubicBezTo>
                  <a:pt x="1774094" y="167729"/>
                  <a:pt x="1784326" y="148571"/>
                  <a:pt x="1803158" y="136053"/>
                </a:cubicBezTo>
                <a:cubicBezTo>
                  <a:pt x="1809362" y="131916"/>
                  <a:pt x="1816111" y="128324"/>
                  <a:pt x="1823731" y="128651"/>
                </a:cubicBezTo>
                <a:cubicBezTo>
                  <a:pt x="1836576" y="129195"/>
                  <a:pt x="1846373" y="139536"/>
                  <a:pt x="1847026" y="153251"/>
                </a:cubicBezTo>
                <a:cubicBezTo>
                  <a:pt x="1847243" y="158150"/>
                  <a:pt x="1847026" y="163701"/>
                  <a:pt x="1844958" y="167838"/>
                </a:cubicBezTo>
                <a:cubicBezTo>
                  <a:pt x="1837011" y="183186"/>
                  <a:pt x="1830154" y="199296"/>
                  <a:pt x="1816438" y="210726"/>
                </a:cubicBezTo>
                <a:cubicBezTo>
                  <a:pt x="1815567" y="211488"/>
                  <a:pt x="1814696" y="212468"/>
                  <a:pt x="1814043" y="213447"/>
                </a:cubicBezTo>
                <a:cubicBezTo>
                  <a:pt x="1808274" y="222809"/>
                  <a:pt x="1800110" y="229884"/>
                  <a:pt x="1791293" y="236415"/>
                </a:cubicBezTo>
                <a:cubicBezTo>
                  <a:pt x="1789116" y="238048"/>
                  <a:pt x="1786394" y="239028"/>
                  <a:pt x="1784109" y="240661"/>
                </a:cubicBezTo>
                <a:cubicBezTo>
                  <a:pt x="1786721" y="247192"/>
                  <a:pt x="1789551" y="248825"/>
                  <a:pt x="1794885" y="247954"/>
                </a:cubicBezTo>
                <a:cubicBezTo>
                  <a:pt x="1811866" y="245232"/>
                  <a:pt x="1826561" y="237830"/>
                  <a:pt x="1839841" y="227489"/>
                </a:cubicBezTo>
                <a:cubicBezTo>
                  <a:pt x="1842889" y="225094"/>
                  <a:pt x="1845720" y="222373"/>
                  <a:pt x="1849421" y="226401"/>
                </a:cubicBezTo>
                <a:cubicBezTo>
                  <a:pt x="1852251" y="229449"/>
                  <a:pt x="1851815" y="232388"/>
                  <a:pt x="1848005" y="236960"/>
                </a:cubicBezTo>
                <a:cubicBezTo>
                  <a:pt x="1836358" y="250893"/>
                  <a:pt x="1821445" y="260036"/>
                  <a:pt x="1804791" y="266459"/>
                </a:cubicBezTo>
                <a:cubicBezTo>
                  <a:pt x="1792164" y="271357"/>
                  <a:pt x="1781170" y="268527"/>
                  <a:pt x="1772788" y="257533"/>
                </a:cubicBezTo>
                <a:cubicBezTo>
                  <a:pt x="1771264" y="255573"/>
                  <a:pt x="1769740" y="253723"/>
                  <a:pt x="1767998" y="251437"/>
                </a:cubicBezTo>
                <a:cubicBezTo>
                  <a:pt x="1765930" y="252417"/>
                  <a:pt x="1763971" y="253288"/>
                  <a:pt x="1762120" y="254158"/>
                </a:cubicBezTo>
                <a:cubicBezTo>
                  <a:pt x="1750582" y="259601"/>
                  <a:pt x="1738172" y="260254"/>
                  <a:pt x="1725981" y="259057"/>
                </a:cubicBezTo>
                <a:cubicBezTo>
                  <a:pt x="1713572" y="257859"/>
                  <a:pt x="1701489" y="244688"/>
                  <a:pt x="1699312" y="232279"/>
                </a:cubicBezTo>
                <a:cubicBezTo>
                  <a:pt x="1698114" y="225639"/>
                  <a:pt x="1696808" y="218890"/>
                  <a:pt x="1700509" y="212250"/>
                </a:cubicBezTo>
                <a:cubicBezTo>
                  <a:pt x="1699965" y="211923"/>
                  <a:pt x="1699421" y="211706"/>
                  <a:pt x="1698876" y="211379"/>
                </a:cubicBezTo>
                <a:cubicBezTo>
                  <a:pt x="1694413" y="216495"/>
                  <a:pt x="1689842" y="221611"/>
                  <a:pt x="1685487" y="226836"/>
                </a:cubicBezTo>
                <a:cubicBezTo>
                  <a:pt x="1675691" y="238810"/>
                  <a:pt x="1665567" y="250566"/>
                  <a:pt x="1653267" y="260036"/>
                </a:cubicBezTo>
                <a:cubicBezTo>
                  <a:pt x="1645974" y="265697"/>
                  <a:pt x="1637048" y="267874"/>
                  <a:pt x="1628231" y="268962"/>
                </a:cubicBezTo>
                <a:cubicBezTo>
                  <a:pt x="1619740" y="270051"/>
                  <a:pt x="1611141" y="262649"/>
                  <a:pt x="1607657" y="252961"/>
                </a:cubicBezTo>
                <a:cubicBezTo>
                  <a:pt x="1606351" y="249151"/>
                  <a:pt x="1605371" y="245232"/>
                  <a:pt x="1603956" y="240007"/>
                </a:cubicBezTo>
                <a:cubicBezTo>
                  <a:pt x="1599167" y="244035"/>
                  <a:pt x="1594813" y="247627"/>
                  <a:pt x="1590567" y="251328"/>
                </a:cubicBezTo>
                <a:cubicBezTo>
                  <a:pt x="1581641" y="259274"/>
                  <a:pt x="1571409" y="264717"/>
                  <a:pt x="1559544" y="266785"/>
                </a:cubicBezTo>
                <a:cubicBezTo>
                  <a:pt x="1550291" y="268309"/>
                  <a:pt x="1539188" y="262213"/>
                  <a:pt x="1534072" y="252961"/>
                </a:cubicBezTo>
                <a:cubicBezTo>
                  <a:pt x="1532548" y="250240"/>
                  <a:pt x="1531569" y="247409"/>
                  <a:pt x="1529718" y="243382"/>
                </a:cubicBezTo>
                <a:cubicBezTo>
                  <a:pt x="1526453" y="245994"/>
                  <a:pt x="1523514" y="248498"/>
                  <a:pt x="1520575" y="250893"/>
                </a:cubicBezTo>
                <a:cubicBezTo>
                  <a:pt x="1510560" y="259057"/>
                  <a:pt x="1500546" y="267330"/>
                  <a:pt x="1490313" y="275276"/>
                </a:cubicBezTo>
                <a:cubicBezTo>
                  <a:pt x="1487701" y="277344"/>
                  <a:pt x="1484326" y="278433"/>
                  <a:pt x="1481061" y="279521"/>
                </a:cubicBezTo>
                <a:cubicBezTo>
                  <a:pt x="1468107" y="283766"/>
                  <a:pt x="1453630" y="276256"/>
                  <a:pt x="1450473" y="263084"/>
                </a:cubicBezTo>
                <a:cubicBezTo>
                  <a:pt x="1449167" y="257424"/>
                  <a:pt x="1448405" y="251110"/>
                  <a:pt x="1449493" y="245559"/>
                </a:cubicBezTo>
                <a:cubicBezTo>
                  <a:pt x="1452323" y="231626"/>
                  <a:pt x="1455154" y="217692"/>
                  <a:pt x="1460923" y="204630"/>
                </a:cubicBezTo>
                <a:cubicBezTo>
                  <a:pt x="1467236" y="190370"/>
                  <a:pt x="1473441" y="176002"/>
                  <a:pt x="1480408" y="160218"/>
                </a:cubicBezTo>
                <a:cubicBezTo>
                  <a:pt x="1462447" y="173607"/>
                  <a:pt x="1443071" y="173063"/>
                  <a:pt x="1425110" y="170341"/>
                </a:cubicBezTo>
                <a:cubicBezTo>
                  <a:pt x="1414551" y="182097"/>
                  <a:pt x="1405734" y="193745"/>
                  <a:pt x="1394958" y="203324"/>
                </a:cubicBezTo>
                <a:cubicBezTo>
                  <a:pt x="1385379" y="211814"/>
                  <a:pt x="1373949" y="218346"/>
                  <a:pt x="1362846" y="225094"/>
                </a:cubicBezTo>
                <a:cubicBezTo>
                  <a:pt x="1358165" y="227925"/>
                  <a:pt x="1353594" y="230973"/>
                  <a:pt x="1351852" y="235871"/>
                </a:cubicBezTo>
                <a:cubicBezTo>
                  <a:pt x="1347933" y="246865"/>
                  <a:pt x="1339660" y="253505"/>
                  <a:pt x="1330626" y="259710"/>
                </a:cubicBezTo>
                <a:cubicBezTo>
                  <a:pt x="1326163" y="262867"/>
                  <a:pt x="1322026" y="266459"/>
                  <a:pt x="1317563" y="269724"/>
                </a:cubicBezTo>
                <a:cubicBezTo>
                  <a:pt x="1303956" y="279521"/>
                  <a:pt x="1288064" y="283331"/>
                  <a:pt x="1271954" y="282896"/>
                </a:cubicBezTo>
                <a:cubicBezTo>
                  <a:pt x="1247679" y="282351"/>
                  <a:pt x="1238318" y="265806"/>
                  <a:pt x="1242890" y="242511"/>
                </a:cubicBezTo>
                <a:cubicBezTo>
                  <a:pt x="1246700" y="223462"/>
                  <a:pt x="1254864" y="206045"/>
                  <a:pt x="1264443" y="189282"/>
                </a:cubicBezTo>
                <a:cubicBezTo>
                  <a:pt x="1265531" y="187431"/>
                  <a:pt x="1266293" y="185363"/>
                  <a:pt x="1267055" y="183404"/>
                </a:cubicBezTo>
                <a:cubicBezTo>
                  <a:pt x="1267273" y="182968"/>
                  <a:pt x="1266946" y="182206"/>
                  <a:pt x="1266946" y="182642"/>
                </a:cubicBezTo>
                <a:cubicBezTo>
                  <a:pt x="1247570" y="197010"/>
                  <a:pt x="1227868" y="211706"/>
                  <a:pt x="1207948" y="226183"/>
                </a:cubicBezTo>
                <a:cubicBezTo>
                  <a:pt x="1202940" y="229775"/>
                  <a:pt x="1197280" y="232388"/>
                  <a:pt x="1191729" y="235109"/>
                </a:cubicBezTo>
                <a:cubicBezTo>
                  <a:pt x="1187048" y="237395"/>
                  <a:pt x="1182150" y="239354"/>
                  <a:pt x="1177360" y="241314"/>
                </a:cubicBezTo>
                <a:cubicBezTo>
                  <a:pt x="1168325" y="245015"/>
                  <a:pt x="1159617" y="243055"/>
                  <a:pt x="1151344" y="239137"/>
                </a:cubicBezTo>
                <a:cubicBezTo>
                  <a:pt x="1145792" y="236524"/>
                  <a:pt x="1140785" y="232823"/>
                  <a:pt x="1135125" y="229340"/>
                </a:cubicBezTo>
                <a:cubicBezTo>
                  <a:pt x="1122824" y="234238"/>
                  <a:pt x="1110089" y="240443"/>
                  <a:pt x="1096047" y="240007"/>
                </a:cubicBezTo>
                <a:cubicBezTo>
                  <a:pt x="1066221" y="239137"/>
                  <a:pt x="1047171" y="224986"/>
                  <a:pt x="1048913" y="190370"/>
                </a:cubicBezTo>
                <a:cubicBezTo>
                  <a:pt x="1049348" y="181880"/>
                  <a:pt x="1051961" y="173498"/>
                  <a:pt x="1053703" y="164681"/>
                </a:cubicBezTo>
                <a:cubicBezTo>
                  <a:pt x="1044777" y="166423"/>
                  <a:pt x="1040749" y="173716"/>
                  <a:pt x="1035306" y="178832"/>
                </a:cubicBezTo>
                <a:cubicBezTo>
                  <a:pt x="1021264" y="191785"/>
                  <a:pt x="1006569" y="203868"/>
                  <a:pt x="990785" y="214753"/>
                </a:cubicBezTo>
                <a:cubicBezTo>
                  <a:pt x="982186" y="220632"/>
                  <a:pt x="973913" y="226836"/>
                  <a:pt x="965640" y="233150"/>
                </a:cubicBezTo>
                <a:cubicBezTo>
                  <a:pt x="956061" y="240552"/>
                  <a:pt x="944958" y="244797"/>
                  <a:pt x="933202" y="245559"/>
                </a:cubicBezTo>
                <a:cubicBezTo>
                  <a:pt x="919704" y="246539"/>
                  <a:pt x="907513" y="242293"/>
                  <a:pt x="899566" y="230211"/>
                </a:cubicBezTo>
                <a:cubicBezTo>
                  <a:pt x="898042" y="227925"/>
                  <a:pt x="896736" y="225530"/>
                  <a:pt x="894885" y="222482"/>
                </a:cubicBezTo>
                <a:cubicBezTo>
                  <a:pt x="888028" y="227054"/>
                  <a:pt x="881823" y="232279"/>
                  <a:pt x="874748" y="235653"/>
                </a:cubicBezTo>
                <a:cubicBezTo>
                  <a:pt x="858746" y="243164"/>
                  <a:pt x="842200" y="248933"/>
                  <a:pt x="824022" y="248607"/>
                </a:cubicBezTo>
                <a:cubicBezTo>
                  <a:pt x="811830" y="248389"/>
                  <a:pt x="802687" y="242402"/>
                  <a:pt x="794740" y="234456"/>
                </a:cubicBezTo>
                <a:cubicBezTo>
                  <a:pt x="783855" y="223462"/>
                  <a:pt x="780372" y="209420"/>
                  <a:pt x="780481" y="194398"/>
                </a:cubicBezTo>
                <a:cubicBezTo>
                  <a:pt x="780589" y="179485"/>
                  <a:pt x="786250" y="165878"/>
                  <a:pt x="792346" y="152707"/>
                </a:cubicBezTo>
                <a:cubicBezTo>
                  <a:pt x="797897" y="140733"/>
                  <a:pt x="806932" y="131481"/>
                  <a:pt x="818579" y="124949"/>
                </a:cubicBezTo>
                <a:cubicBezTo>
                  <a:pt x="823151" y="122337"/>
                  <a:pt x="828267" y="121357"/>
                  <a:pt x="833819" y="122555"/>
                </a:cubicBezTo>
                <a:cubicBezTo>
                  <a:pt x="841874" y="124296"/>
                  <a:pt x="849167" y="127235"/>
                  <a:pt x="855589" y="132352"/>
                </a:cubicBezTo>
                <a:cubicBezTo>
                  <a:pt x="859944" y="135835"/>
                  <a:pt x="862665" y="140298"/>
                  <a:pt x="862665" y="145958"/>
                </a:cubicBezTo>
                <a:cubicBezTo>
                  <a:pt x="862665" y="151510"/>
                  <a:pt x="858855" y="153796"/>
                  <a:pt x="853848" y="151401"/>
                </a:cubicBezTo>
                <a:cubicBezTo>
                  <a:pt x="852215" y="150639"/>
                  <a:pt x="850800" y="149333"/>
                  <a:pt x="849276" y="148244"/>
                </a:cubicBezTo>
                <a:cubicBezTo>
                  <a:pt x="839915" y="141495"/>
                  <a:pt x="826308" y="143455"/>
                  <a:pt x="818688" y="152054"/>
                </a:cubicBezTo>
                <a:cubicBezTo>
                  <a:pt x="808021" y="164246"/>
                  <a:pt x="802034" y="178505"/>
                  <a:pt x="798333" y="194071"/>
                </a:cubicBezTo>
                <a:cubicBezTo>
                  <a:pt x="792672" y="217475"/>
                  <a:pt x="810742" y="232714"/>
                  <a:pt x="834472" y="226074"/>
                </a:cubicBezTo>
                <a:cubicBezTo>
                  <a:pt x="848623" y="222047"/>
                  <a:pt x="862883" y="217366"/>
                  <a:pt x="875945" y="210726"/>
                </a:cubicBezTo>
                <a:cubicBezTo>
                  <a:pt x="884544" y="206372"/>
                  <a:pt x="892708" y="199732"/>
                  <a:pt x="894341" y="187976"/>
                </a:cubicBezTo>
                <a:cubicBezTo>
                  <a:pt x="896954" y="168817"/>
                  <a:pt x="903267" y="150639"/>
                  <a:pt x="911975" y="133440"/>
                </a:cubicBezTo>
                <a:cubicBezTo>
                  <a:pt x="918180" y="121140"/>
                  <a:pt x="923732" y="108077"/>
                  <a:pt x="934290" y="98498"/>
                </a:cubicBezTo>
                <a:cubicBezTo>
                  <a:pt x="940713" y="92729"/>
                  <a:pt x="947353" y="86742"/>
                  <a:pt x="954755" y="82606"/>
                </a:cubicBezTo>
                <a:cubicBezTo>
                  <a:pt x="963790" y="77598"/>
                  <a:pt x="974240" y="76945"/>
                  <a:pt x="983601" y="82279"/>
                </a:cubicBezTo>
                <a:cubicBezTo>
                  <a:pt x="994922" y="88701"/>
                  <a:pt x="1001235" y="98172"/>
                  <a:pt x="999602" y="112214"/>
                </a:cubicBezTo>
                <a:cubicBezTo>
                  <a:pt x="998514" y="121793"/>
                  <a:pt x="993398" y="129086"/>
                  <a:pt x="987846" y="135944"/>
                </a:cubicBezTo>
                <a:cubicBezTo>
                  <a:pt x="978703" y="147156"/>
                  <a:pt x="969123" y="158041"/>
                  <a:pt x="958891" y="168273"/>
                </a:cubicBezTo>
                <a:cubicBezTo>
                  <a:pt x="947897" y="179267"/>
                  <a:pt x="936359" y="189935"/>
                  <a:pt x="923405" y="198861"/>
                </a:cubicBezTo>
                <a:cubicBezTo>
                  <a:pt x="918180" y="202235"/>
                  <a:pt x="914806" y="207351"/>
                  <a:pt x="910343" y="212032"/>
                </a:cubicBezTo>
                <a:close/>
                <a:moveTo>
                  <a:pt x="1630734" y="178505"/>
                </a:moveTo>
                <a:cubicBezTo>
                  <a:pt x="1629428" y="175566"/>
                  <a:pt x="1628557" y="173280"/>
                  <a:pt x="1627360" y="171103"/>
                </a:cubicBezTo>
                <a:cubicBezTo>
                  <a:pt x="1622897" y="162504"/>
                  <a:pt x="1614950" y="158585"/>
                  <a:pt x="1605262" y="160000"/>
                </a:cubicBezTo>
                <a:cubicBezTo>
                  <a:pt x="1593833" y="161633"/>
                  <a:pt x="1583927" y="166967"/>
                  <a:pt x="1576525" y="175349"/>
                </a:cubicBezTo>
                <a:cubicBezTo>
                  <a:pt x="1568797" y="184057"/>
                  <a:pt x="1561503" y="193527"/>
                  <a:pt x="1556170" y="203759"/>
                </a:cubicBezTo>
                <a:cubicBezTo>
                  <a:pt x="1550618" y="214536"/>
                  <a:pt x="1545175" y="225965"/>
                  <a:pt x="1544740" y="238701"/>
                </a:cubicBezTo>
                <a:cubicBezTo>
                  <a:pt x="1544414" y="247301"/>
                  <a:pt x="1548441" y="251655"/>
                  <a:pt x="1556278" y="249695"/>
                </a:cubicBezTo>
                <a:cubicBezTo>
                  <a:pt x="1566837" y="247083"/>
                  <a:pt x="1576307" y="242076"/>
                  <a:pt x="1584145" y="234456"/>
                </a:cubicBezTo>
                <a:cubicBezTo>
                  <a:pt x="1597425" y="221502"/>
                  <a:pt x="1609290" y="207351"/>
                  <a:pt x="1620611" y="192547"/>
                </a:cubicBezTo>
                <a:cubicBezTo>
                  <a:pt x="1624203" y="187867"/>
                  <a:pt x="1627469" y="183077"/>
                  <a:pt x="1630734" y="178505"/>
                </a:cubicBezTo>
                <a:close/>
                <a:moveTo>
                  <a:pt x="915241" y="177852"/>
                </a:moveTo>
                <a:cubicBezTo>
                  <a:pt x="916221" y="177634"/>
                  <a:pt x="916983" y="177743"/>
                  <a:pt x="917309" y="177526"/>
                </a:cubicBezTo>
                <a:cubicBezTo>
                  <a:pt x="926018" y="169906"/>
                  <a:pt x="934944" y="162395"/>
                  <a:pt x="943434" y="154449"/>
                </a:cubicBezTo>
                <a:cubicBezTo>
                  <a:pt x="953557" y="144978"/>
                  <a:pt x="963681" y="135399"/>
                  <a:pt x="973151" y="125385"/>
                </a:cubicBezTo>
                <a:cubicBezTo>
                  <a:pt x="976852" y="121466"/>
                  <a:pt x="979791" y="116459"/>
                  <a:pt x="981750" y="111343"/>
                </a:cubicBezTo>
                <a:cubicBezTo>
                  <a:pt x="984907" y="103288"/>
                  <a:pt x="981424" y="99151"/>
                  <a:pt x="972825" y="99369"/>
                </a:cubicBezTo>
                <a:cubicBezTo>
                  <a:pt x="971301" y="99369"/>
                  <a:pt x="969885" y="100131"/>
                  <a:pt x="968361" y="100566"/>
                </a:cubicBezTo>
                <a:cubicBezTo>
                  <a:pt x="958782" y="102743"/>
                  <a:pt x="952251" y="109383"/>
                  <a:pt x="945938" y="116241"/>
                </a:cubicBezTo>
                <a:cubicBezTo>
                  <a:pt x="929827" y="133658"/>
                  <a:pt x="922425" y="155537"/>
                  <a:pt x="915241" y="177852"/>
                </a:cubicBezTo>
                <a:close/>
                <a:moveTo>
                  <a:pt x="1285560" y="198861"/>
                </a:moveTo>
                <a:cubicBezTo>
                  <a:pt x="1284907" y="198861"/>
                  <a:pt x="1284363" y="198970"/>
                  <a:pt x="1283710" y="198970"/>
                </a:cubicBezTo>
                <a:cubicBezTo>
                  <a:pt x="1282186" y="201147"/>
                  <a:pt x="1280226" y="203215"/>
                  <a:pt x="1279138" y="205610"/>
                </a:cubicBezTo>
                <a:cubicBezTo>
                  <a:pt x="1272607" y="219216"/>
                  <a:pt x="1266075" y="232932"/>
                  <a:pt x="1259762" y="246756"/>
                </a:cubicBezTo>
                <a:cubicBezTo>
                  <a:pt x="1259000" y="248389"/>
                  <a:pt x="1258891" y="250348"/>
                  <a:pt x="1258782" y="252199"/>
                </a:cubicBezTo>
                <a:cubicBezTo>
                  <a:pt x="1258456" y="255900"/>
                  <a:pt x="1259871" y="258186"/>
                  <a:pt x="1263790" y="258621"/>
                </a:cubicBezTo>
                <a:cubicBezTo>
                  <a:pt x="1275655" y="260036"/>
                  <a:pt x="1287084" y="260254"/>
                  <a:pt x="1297970" y="253832"/>
                </a:cubicBezTo>
                <a:cubicBezTo>
                  <a:pt x="1304283" y="250131"/>
                  <a:pt x="1311250" y="247409"/>
                  <a:pt x="1317781" y="243817"/>
                </a:cubicBezTo>
                <a:cubicBezTo>
                  <a:pt x="1320176" y="242511"/>
                  <a:pt x="1322135" y="240225"/>
                  <a:pt x="1324747" y="237830"/>
                </a:cubicBezTo>
                <a:cubicBezTo>
                  <a:pt x="1313644" y="234674"/>
                  <a:pt x="1303194" y="234674"/>
                  <a:pt x="1295357" y="226727"/>
                </a:cubicBezTo>
                <a:cubicBezTo>
                  <a:pt x="1287628" y="219108"/>
                  <a:pt x="1285451" y="209528"/>
                  <a:pt x="1285560" y="198861"/>
                </a:cubicBezTo>
                <a:close/>
                <a:moveTo>
                  <a:pt x="1778775" y="220740"/>
                </a:moveTo>
                <a:cubicBezTo>
                  <a:pt x="1781931" y="218454"/>
                  <a:pt x="1783238" y="217692"/>
                  <a:pt x="1784435" y="216713"/>
                </a:cubicBezTo>
                <a:cubicBezTo>
                  <a:pt x="1796191" y="207243"/>
                  <a:pt x="1808056" y="197881"/>
                  <a:pt x="1816656" y="185363"/>
                </a:cubicBezTo>
                <a:cubicBezTo>
                  <a:pt x="1822534" y="176764"/>
                  <a:pt x="1830262" y="169253"/>
                  <a:pt x="1832222" y="158476"/>
                </a:cubicBezTo>
                <a:cubicBezTo>
                  <a:pt x="1832766" y="155428"/>
                  <a:pt x="1834508" y="151945"/>
                  <a:pt x="1831242" y="150095"/>
                </a:cubicBezTo>
                <a:cubicBezTo>
                  <a:pt x="1829283" y="148897"/>
                  <a:pt x="1826017" y="149441"/>
                  <a:pt x="1823405" y="149768"/>
                </a:cubicBezTo>
                <a:cubicBezTo>
                  <a:pt x="1821663" y="149986"/>
                  <a:pt x="1819921" y="150965"/>
                  <a:pt x="1818506" y="152163"/>
                </a:cubicBezTo>
                <a:cubicBezTo>
                  <a:pt x="1813390" y="156517"/>
                  <a:pt x="1807947" y="160653"/>
                  <a:pt x="1803376" y="165552"/>
                </a:cubicBezTo>
                <a:cubicBezTo>
                  <a:pt x="1791837" y="177961"/>
                  <a:pt x="1784435" y="192765"/>
                  <a:pt x="1779646" y="208984"/>
                </a:cubicBezTo>
                <a:cubicBezTo>
                  <a:pt x="1778884" y="211923"/>
                  <a:pt x="1779210" y="215407"/>
                  <a:pt x="1778775" y="220740"/>
                </a:cubicBezTo>
                <a:close/>
                <a:moveTo>
                  <a:pt x="1318216" y="212250"/>
                </a:moveTo>
                <a:cubicBezTo>
                  <a:pt x="1318325" y="212576"/>
                  <a:pt x="1318325" y="212903"/>
                  <a:pt x="1318434" y="213229"/>
                </a:cubicBezTo>
                <a:cubicBezTo>
                  <a:pt x="1324747" y="212141"/>
                  <a:pt x="1331170" y="211597"/>
                  <a:pt x="1337266" y="209964"/>
                </a:cubicBezTo>
                <a:cubicBezTo>
                  <a:pt x="1349893" y="206481"/>
                  <a:pt x="1354355" y="190479"/>
                  <a:pt x="1346083" y="180247"/>
                </a:cubicBezTo>
                <a:cubicBezTo>
                  <a:pt x="1338790" y="171212"/>
                  <a:pt x="1329428" y="168926"/>
                  <a:pt x="1322135" y="175675"/>
                </a:cubicBezTo>
                <a:cubicBezTo>
                  <a:pt x="1315277" y="182097"/>
                  <a:pt x="1308528" y="189173"/>
                  <a:pt x="1306025" y="198970"/>
                </a:cubicBezTo>
                <a:cubicBezTo>
                  <a:pt x="1303739" y="207896"/>
                  <a:pt x="1306134" y="211597"/>
                  <a:pt x="1315386" y="212468"/>
                </a:cubicBezTo>
                <a:cubicBezTo>
                  <a:pt x="1316366" y="212468"/>
                  <a:pt x="1317236" y="212359"/>
                  <a:pt x="1318216" y="212250"/>
                </a:cubicBezTo>
                <a:close/>
                <a:moveTo>
                  <a:pt x="1204682" y="132678"/>
                </a:moveTo>
                <a:cubicBezTo>
                  <a:pt x="1196954" y="131916"/>
                  <a:pt x="1191402" y="134855"/>
                  <a:pt x="1186177" y="138774"/>
                </a:cubicBezTo>
                <a:cubicBezTo>
                  <a:pt x="1174094" y="147809"/>
                  <a:pt x="1165168" y="159565"/>
                  <a:pt x="1157875" y="172627"/>
                </a:cubicBezTo>
                <a:cubicBezTo>
                  <a:pt x="1154065" y="179485"/>
                  <a:pt x="1151453" y="186996"/>
                  <a:pt x="1148187" y="194180"/>
                </a:cubicBezTo>
                <a:cubicBezTo>
                  <a:pt x="1148840" y="194616"/>
                  <a:pt x="1149385" y="195051"/>
                  <a:pt x="1150038" y="195595"/>
                </a:cubicBezTo>
                <a:cubicBezTo>
                  <a:pt x="1153086" y="193745"/>
                  <a:pt x="1156134" y="192003"/>
                  <a:pt x="1159073" y="189935"/>
                </a:cubicBezTo>
                <a:cubicBezTo>
                  <a:pt x="1173550" y="179812"/>
                  <a:pt x="1186286" y="167838"/>
                  <a:pt x="1197171" y="153904"/>
                </a:cubicBezTo>
                <a:cubicBezTo>
                  <a:pt x="1201525" y="148135"/>
                  <a:pt x="1205226" y="141604"/>
                  <a:pt x="1204682" y="132678"/>
                </a:cubicBezTo>
                <a:close/>
                <a:moveTo>
                  <a:pt x="1422062" y="135944"/>
                </a:moveTo>
                <a:cubicBezTo>
                  <a:pt x="1414660" y="137576"/>
                  <a:pt x="1410524" y="140842"/>
                  <a:pt x="1410742" y="144761"/>
                </a:cubicBezTo>
                <a:cubicBezTo>
                  <a:pt x="1410850" y="146285"/>
                  <a:pt x="1413245" y="147700"/>
                  <a:pt x="1415749" y="150312"/>
                </a:cubicBezTo>
                <a:cubicBezTo>
                  <a:pt x="1418252" y="144652"/>
                  <a:pt x="1419994" y="140733"/>
                  <a:pt x="1422062" y="135944"/>
                </a:cubicBezTo>
                <a:close/>
                <a:moveTo>
                  <a:pt x="623079" y="252526"/>
                </a:moveTo>
                <a:cubicBezTo>
                  <a:pt x="639516" y="255029"/>
                  <a:pt x="654102" y="262213"/>
                  <a:pt x="670212" y="260690"/>
                </a:cubicBezTo>
                <a:cubicBezTo>
                  <a:pt x="685778" y="259166"/>
                  <a:pt x="701671" y="258512"/>
                  <a:pt x="716039" y="251002"/>
                </a:cubicBezTo>
                <a:cubicBezTo>
                  <a:pt x="717672" y="250131"/>
                  <a:pt x="719414" y="249369"/>
                  <a:pt x="720829" y="248171"/>
                </a:cubicBezTo>
                <a:cubicBezTo>
                  <a:pt x="724421" y="244906"/>
                  <a:pt x="727578" y="245559"/>
                  <a:pt x="730408" y="248933"/>
                </a:cubicBezTo>
                <a:cubicBezTo>
                  <a:pt x="733129" y="252090"/>
                  <a:pt x="733129" y="257097"/>
                  <a:pt x="729428" y="259710"/>
                </a:cubicBezTo>
                <a:cubicBezTo>
                  <a:pt x="722462" y="264717"/>
                  <a:pt x="715386" y="269833"/>
                  <a:pt x="707549" y="273425"/>
                </a:cubicBezTo>
                <a:cubicBezTo>
                  <a:pt x="692963" y="280174"/>
                  <a:pt x="677070" y="281807"/>
                  <a:pt x="661286" y="281481"/>
                </a:cubicBezTo>
                <a:cubicBezTo>
                  <a:pt x="651925" y="281263"/>
                  <a:pt x="642563" y="277780"/>
                  <a:pt x="633202" y="275711"/>
                </a:cubicBezTo>
                <a:cubicBezTo>
                  <a:pt x="628086" y="274623"/>
                  <a:pt x="622970" y="273752"/>
                  <a:pt x="617418" y="272663"/>
                </a:cubicBezTo>
                <a:cubicBezTo>
                  <a:pt x="614370" y="279086"/>
                  <a:pt x="611867" y="284964"/>
                  <a:pt x="608819" y="290624"/>
                </a:cubicBezTo>
                <a:cubicBezTo>
                  <a:pt x="603812" y="299986"/>
                  <a:pt x="596192" y="306843"/>
                  <a:pt x="586395" y="310653"/>
                </a:cubicBezTo>
                <a:cubicBezTo>
                  <a:pt x="575945" y="314681"/>
                  <a:pt x="563209" y="308694"/>
                  <a:pt x="558420" y="298244"/>
                </a:cubicBezTo>
                <a:cubicBezTo>
                  <a:pt x="553739" y="288012"/>
                  <a:pt x="557114" y="272446"/>
                  <a:pt x="565713" y="264935"/>
                </a:cubicBezTo>
                <a:cubicBezTo>
                  <a:pt x="569741" y="261560"/>
                  <a:pt x="573550" y="257968"/>
                  <a:pt x="577687" y="254703"/>
                </a:cubicBezTo>
                <a:cubicBezTo>
                  <a:pt x="585415" y="248607"/>
                  <a:pt x="594233" y="247192"/>
                  <a:pt x="603594" y="248607"/>
                </a:cubicBezTo>
                <a:cubicBezTo>
                  <a:pt x="609363" y="237613"/>
                  <a:pt x="616330" y="201582"/>
                  <a:pt x="616765" y="180247"/>
                </a:cubicBezTo>
                <a:cubicBezTo>
                  <a:pt x="614370" y="181989"/>
                  <a:pt x="612411" y="183077"/>
                  <a:pt x="610778" y="184601"/>
                </a:cubicBezTo>
                <a:cubicBezTo>
                  <a:pt x="596301" y="198643"/>
                  <a:pt x="582041" y="212794"/>
                  <a:pt x="567564" y="226727"/>
                </a:cubicBezTo>
                <a:cubicBezTo>
                  <a:pt x="553304" y="240443"/>
                  <a:pt x="538826" y="253941"/>
                  <a:pt x="524349" y="267438"/>
                </a:cubicBezTo>
                <a:cubicBezTo>
                  <a:pt x="513137" y="277780"/>
                  <a:pt x="501163" y="286705"/>
                  <a:pt x="487012" y="293128"/>
                </a:cubicBezTo>
                <a:cubicBezTo>
                  <a:pt x="475474" y="298353"/>
                  <a:pt x="463500" y="300530"/>
                  <a:pt x="451199" y="301618"/>
                </a:cubicBezTo>
                <a:cubicBezTo>
                  <a:pt x="440314" y="302598"/>
                  <a:pt x="432368" y="297155"/>
                  <a:pt x="426272" y="288229"/>
                </a:cubicBezTo>
                <a:cubicBezTo>
                  <a:pt x="418979" y="277453"/>
                  <a:pt x="417890" y="265153"/>
                  <a:pt x="417564" y="252634"/>
                </a:cubicBezTo>
                <a:cubicBezTo>
                  <a:pt x="417455" y="249913"/>
                  <a:pt x="417999" y="247083"/>
                  <a:pt x="418217" y="243817"/>
                </a:cubicBezTo>
                <a:cubicBezTo>
                  <a:pt x="413536" y="243708"/>
                  <a:pt x="411468" y="247301"/>
                  <a:pt x="408855" y="249478"/>
                </a:cubicBezTo>
                <a:cubicBezTo>
                  <a:pt x="393289" y="263084"/>
                  <a:pt x="377941" y="277018"/>
                  <a:pt x="362484" y="290733"/>
                </a:cubicBezTo>
                <a:cubicBezTo>
                  <a:pt x="351598" y="300421"/>
                  <a:pt x="339842" y="309020"/>
                  <a:pt x="326889" y="315660"/>
                </a:cubicBezTo>
                <a:cubicBezTo>
                  <a:pt x="313826" y="322409"/>
                  <a:pt x="299784" y="326002"/>
                  <a:pt x="284871" y="323607"/>
                </a:cubicBezTo>
                <a:cubicBezTo>
                  <a:pt x="280191" y="322845"/>
                  <a:pt x="275728" y="320015"/>
                  <a:pt x="272135" y="318491"/>
                </a:cubicBezTo>
                <a:cubicBezTo>
                  <a:pt x="258529" y="324478"/>
                  <a:pt x="245793" y="330682"/>
                  <a:pt x="232513" y="335581"/>
                </a:cubicBezTo>
                <a:cubicBezTo>
                  <a:pt x="213028" y="342874"/>
                  <a:pt x="192999" y="342765"/>
                  <a:pt x="173405" y="336016"/>
                </a:cubicBezTo>
                <a:cubicBezTo>
                  <a:pt x="161105" y="331771"/>
                  <a:pt x="149131" y="326763"/>
                  <a:pt x="137048" y="322083"/>
                </a:cubicBezTo>
                <a:cubicBezTo>
                  <a:pt x="135307" y="321430"/>
                  <a:pt x="133456" y="321103"/>
                  <a:pt x="130735" y="320341"/>
                </a:cubicBezTo>
                <a:cubicBezTo>
                  <a:pt x="127252" y="325675"/>
                  <a:pt x="123877" y="331009"/>
                  <a:pt x="120285" y="336343"/>
                </a:cubicBezTo>
                <a:cubicBezTo>
                  <a:pt x="105699" y="358004"/>
                  <a:pt x="86541" y="373244"/>
                  <a:pt x="60633" y="379013"/>
                </a:cubicBezTo>
                <a:cubicBezTo>
                  <a:pt x="51599" y="381081"/>
                  <a:pt x="42455" y="382061"/>
                  <a:pt x="33094" y="380864"/>
                </a:cubicBezTo>
                <a:cubicBezTo>
                  <a:pt x="18725" y="379231"/>
                  <a:pt x="4683" y="368890"/>
                  <a:pt x="1526" y="355936"/>
                </a:cubicBezTo>
                <a:cubicBezTo>
                  <a:pt x="-1413" y="343309"/>
                  <a:pt x="-107" y="330464"/>
                  <a:pt x="5445" y="318817"/>
                </a:cubicBezTo>
                <a:cubicBezTo>
                  <a:pt x="9363" y="310544"/>
                  <a:pt x="14262" y="302271"/>
                  <a:pt x="21990" y="296720"/>
                </a:cubicBezTo>
                <a:cubicBezTo>
                  <a:pt x="25909" y="293890"/>
                  <a:pt x="30372" y="291495"/>
                  <a:pt x="34835" y="289753"/>
                </a:cubicBezTo>
                <a:cubicBezTo>
                  <a:pt x="61504" y="279521"/>
                  <a:pt x="87085" y="286705"/>
                  <a:pt x="112665" y="294543"/>
                </a:cubicBezTo>
                <a:cubicBezTo>
                  <a:pt x="114407" y="295087"/>
                  <a:pt x="116149" y="295523"/>
                  <a:pt x="118761" y="296285"/>
                </a:cubicBezTo>
                <a:cubicBezTo>
                  <a:pt x="123768" y="285508"/>
                  <a:pt x="129538" y="275494"/>
                  <a:pt x="132803" y="264064"/>
                </a:cubicBezTo>
                <a:cubicBezTo>
                  <a:pt x="135089" y="255791"/>
                  <a:pt x="138028" y="247627"/>
                  <a:pt x="140858" y="239463"/>
                </a:cubicBezTo>
                <a:cubicBezTo>
                  <a:pt x="143906" y="230537"/>
                  <a:pt x="147172" y="221611"/>
                  <a:pt x="150437" y="212576"/>
                </a:cubicBezTo>
                <a:cubicBezTo>
                  <a:pt x="140967" y="210399"/>
                  <a:pt x="132368" y="208222"/>
                  <a:pt x="123659" y="206589"/>
                </a:cubicBezTo>
                <a:cubicBezTo>
                  <a:pt x="107440" y="203433"/>
                  <a:pt x="96337" y="192656"/>
                  <a:pt x="85561" y="181444"/>
                </a:cubicBezTo>
                <a:cubicBezTo>
                  <a:pt x="84146" y="180029"/>
                  <a:pt x="84908" y="176437"/>
                  <a:pt x="84581" y="173933"/>
                </a:cubicBezTo>
                <a:cubicBezTo>
                  <a:pt x="86867" y="173825"/>
                  <a:pt x="89480" y="172845"/>
                  <a:pt x="91330" y="173607"/>
                </a:cubicBezTo>
                <a:cubicBezTo>
                  <a:pt x="96446" y="175893"/>
                  <a:pt x="101345" y="178614"/>
                  <a:pt x="105916" y="181771"/>
                </a:cubicBezTo>
                <a:cubicBezTo>
                  <a:pt x="117890" y="189717"/>
                  <a:pt x="130844" y="193527"/>
                  <a:pt x="145321" y="191568"/>
                </a:cubicBezTo>
                <a:cubicBezTo>
                  <a:pt x="149240" y="191023"/>
                  <a:pt x="153268" y="190915"/>
                  <a:pt x="157404" y="190588"/>
                </a:cubicBezTo>
                <a:cubicBezTo>
                  <a:pt x="163609" y="176219"/>
                  <a:pt x="169269" y="161851"/>
                  <a:pt x="176018" y="148026"/>
                </a:cubicBezTo>
                <a:cubicBezTo>
                  <a:pt x="185379" y="128651"/>
                  <a:pt x="194414" y="108948"/>
                  <a:pt x="208892" y="92511"/>
                </a:cubicBezTo>
                <a:cubicBezTo>
                  <a:pt x="210089" y="91096"/>
                  <a:pt x="211286" y="89681"/>
                  <a:pt x="212048" y="88048"/>
                </a:cubicBezTo>
                <a:cubicBezTo>
                  <a:pt x="215967" y="79449"/>
                  <a:pt x="223260" y="74006"/>
                  <a:pt x="230662" y="69108"/>
                </a:cubicBezTo>
                <a:cubicBezTo>
                  <a:pt x="236432" y="65298"/>
                  <a:pt x="241874" y="60944"/>
                  <a:pt x="249494" y="59638"/>
                </a:cubicBezTo>
                <a:cubicBezTo>
                  <a:pt x="267781" y="56590"/>
                  <a:pt x="284871" y="63992"/>
                  <a:pt x="292709" y="80646"/>
                </a:cubicBezTo>
                <a:cubicBezTo>
                  <a:pt x="297716" y="91205"/>
                  <a:pt x="297281" y="102417"/>
                  <a:pt x="292491" y="113084"/>
                </a:cubicBezTo>
                <a:cubicBezTo>
                  <a:pt x="276707" y="148135"/>
                  <a:pt x="249821" y="172192"/>
                  <a:pt x="216620" y="190261"/>
                </a:cubicBezTo>
                <a:cubicBezTo>
                  <a:pt x="205082" y="196575"/>
                  <a:pt x="192999" y="200929"/>
                  <a:pt x="180699" y="204957"/>
                </a:cubicBezTo>
                <a:cubicBezTo>
                  <a:pt x="173514" y="207351"/>
                  <a:pt x="170249" y="211379"/>
                  <a:pt x="168616" y="218454"/>
                </a:cubicBezTo>
                <a:cubicBezTo>
                  <a:pt x="166874" y="225965"/>
                  <a:pt x="164153" y="233258"/>
                  <a:pt x="161540" y="240443"/>
                </a:cubicBezTo>
                <a:cubicBezTo>
                  <a:pt x="156424" y="254376"/>
                  <a:pt x="150873" y="268092"/>
                  <a:pt x="145866" y="282025"/>
                </a:cubicBezTo>
                <a:cubicBezTo>
                  <a:pt x="143144" y="289536"/>
                  <a:pt x="141185" y="297264"/>
                  <a:pt x="138790" y="304884"/>
                </a:cubicBezTo>
                <a:cubicBezTo>
                  <a:pt x="178086" y="328941"/>
                  <a:pt x="220104" y="329920"/>
                  <a:pt x="259073" y="300203"/>
                </a:cubicBezTo>
                <a:cubicBezTo>
                  <a:pt x="258964" y="298897"/>
                  <a:pt x="259073" y="297264"/>
                  <a:pt x="258529" y="295958"/>
                </a:cubicBezTo>
                <a:cubicBezTo>
                  <a:pt x="251562" y="277344"/>
                  <a:pt x="255154" y="259492"/>
                  <a:pt x="262448" y="241858"/>
                </a:cubicBezTo>
                <a:cubicBezTo>
                  <a:pt x="268326" y="227598"/>
                  <a:pt x="274748" y="213774"/>
                  <a:pt x="284000" y="201256"/>
                </a:cubicBezTo>
                <a:cubicBezTo>
                  <a:pt x="292382" y="189826"/>
                  <a:pt x="303703" y="182315"/>
                  <a:pt x="316330" y="177199"/>
                </a:cubicBezTo>
                <a:cubicBezTo>
                  <a:pt x="328195" y="172410"/>
                  <a:pt x="344088" y="178505"/>
                  <a:pt x="350074" y="189826"/>
                </a:cubicBezTo>
                <a:cubicBezTo>
                  <a:pt x="354102" y="197337"/>
                  <a:pt x="355626" y="205392"/>
                  <a:pt x="354646" y="214100"/>
                </a:cubicBezTo>
                <a:cubicBezTo>
                  <a:pt x="353122" y="227489"/>
                  <a:pt x="347135" y="238701"/>
                  <a:pt x="339516" y="249478"/>
                </a:cubicBezTo>
                <a:cubicBezTo>
                  <a:pt x="325147" y="269616"/>
                  <a:pt x="309037" y="288012"/>
                  <a:pt x="289661" y="303033"/>
                </a:cubicBezTo>
                <a:cubicBezTo>
                  <a:pt x="293797" y="304231"/>
                  <a:pt x="307622" y="302598"/>
                  <a:pt x="311758" y="300856"/>
                </a:cubicBezTo>
                <a:cubicBezTo>
                  <a:pt x="328630" y="293890"/>
                  <a:pt x="341910" y="281807"/>
                  <a:pt x="355299" y="269942"/>
                </a:cubicBezTo>
                <a:cubicBezTo>
                  <a:pt x="377723" y="250022"/>
                  <a:pt x="399929" y="229775"/>
                  <a:pt x="422135" y="209637"/>
                </a:cubicBezTo>
                <a:cubicBezTo>
                  <a:pt x="424204" y="207787"/>
                  <a:pt x="426272" y="205719"/>
                  <a:pt x="427469" y="203215"/>
                </a:cubicBezTo>
                <a:cubicBezTo>
                  <a:pt x="434980" y="187322"/>
                  <a:pt x="442273" y="171212"/>
                  <a:pt x="449566" y="155211"/>
                </a:cubicBezTo>
                <a:cubicBezTo>
                  <a:pt x="450111" y="153904"/>
                  <a:pt x="450111" y="152381"/>
                  <a:pt x="450546" y="149877"/>
                </a:cubicBezTo>
                <a:cubicBezTo>
                  <a:pt x="446845" y="149986"/>
                  <a:pt x="443797" y="149768"/>
                  <a:pt x="440858" y="150095"/>
                </a:cubicBezTo>
                <a:cubicBezTo>
                  <a:pt x="433456" y="150965"/>
                  <a:pt x="426163" y="151945"/>
                  <a:pt x="418761" y="152925"/>
                </a:cubicBezTo>
                <a:cubicBezTo>
                  <a:pt x="411468" y="153796"/>
                  <a:pt x="404610" y="151510"/>
                  <a:pt x="398079" y="148788"/>
                </a:cubicBezTo>
                <a:cubicBezTo>
                  <a:pt x="392963" y="146611"/>
                  <a:pt x="389915" y="138992"/>
                  <a:pt x="391874" y="133767"/>
                </a:cubicBezTo>
                <a:cubicBezTo>
                  <a:pt x="392418" y="132243"/>
                  <a:pt x="393834" y="130392"/>
                  <a:pt x="395357" y="129739"/>
                </a:cubicBezTo>
                <a:cubicBezTo>
                  <a:pt x="399276" y="128106"/>
                  <a:pt x="403413" y="126473"/>
                  <a:pt x="407658" y="125929"/>
                </a:cubicBezTo>
                <a:cubicBezTo>
                  <a:pt x="417128" y="124623"/>
                  <a:pt x="426707" y="123861"/>
                  <a:pt x="436286" y="122881"/>
                </a:cubicBezTo>
                <a:cubicBezTo>
                  <a:pt x="445757" y="121793"/>
                  <a:pt x="455118" y="120595"/>
                  <a:pt x="464479" y="119507"/>
                </a:cubicBezTo>
                <a:cubicBezTo>
                  <a:pt x="467745" y="119180"/>
                  <a:pt x="468725" y="116894"/>
                  <a:pt x="470249" y="114391"/>
                </a:cubicBezTo>
                <a:cubicBezTo>
                  <a:pt x="479719" y="97845"/>
                  <a:pt x="488971" y="81082"/>
                  <a:pt x="499530" y="65080"/>
                </a:cubicBezTo>
                <a:cubicBezTo>
                  <a:pt x="505408" y="56154"/>
                  <a:pt x="513137" y="48426"/>
                  <a:pt x="520648" y="40806"/>
                </a:cubicBezTo>
                <a:cubicBezTo>
                  <a:pt x="524240" y="37105"/>
                  <a:pt x="529029" y="34384"/>
                  <a:pt x="533819" y="32206"/>
                </a:cubicBezTo>
                <a:cubicBezTo>
                  <a:pt x="541765" y="28614"/>
                  <a:pt x="551671" y="35690"/>
                  <a:pt x="552651" y="45813"/>
                </a:cubicBezTo>
                <a:cubicBezTo>
                  <a:pt x="553086" y="50385"/>
                  <a:pt x="552868" y="55392"/>
                  <a:pt x="551344" y="59638"/>
                </a:cubicBezTo>
                <a:cubicBezTo>
                  <a:pt x="547534" y="70087"/>
                  <a:pt x="542854" y="80102"/>
                  <a:pt x="538391" y="90334"/>
                </a:cubicBezTo>
                <a:cubicBezTo>
                  <a:pt x="534799" y="98498"/>
                  <a:pt x="531098" y="106662"/>
                  <a:pt x="527397" y="114935"/>
                </a:cubicBezTo>
                <a:cubicBezTo>
                  <a:pt x="531642" y="118527"/>
                  <a:pt x="536214" y="117983"/>
                  <a:pt x="540894" y="117983"/>
                </a:cubicBezTo>
                <a:cubicBezTo>
                  <a:pt x="546664" y="117983"/>
                  <a:pt x="552651" y="118309"/>
                  <a:pt x="558311" y="119398"/>
                </a:cubicBezTo>
                <a:cubicBezTo>
                  <a:pt x="563100" y="120269"/>
                  <a:pt x="566148" y="124514"/>
                  <a:pt x="565822" y="128651"/>
                </a:cubicBezTo>
                <a:cubicBezTo>
                  <a:pt x="565495" y="133005"/>
                  <a:pt x="563318" y="136270"/>
                  <a:pt x="558964" y="137576"/>
                </a:cubicBezTo>
                <a:cubicBezTo>
                  <a:pt x="556896" y="138230"/>
                  <a:pt x="554828" y="138883"/>
                  <a:pt x="552651" y="139100"/>
                </a:cubicBezTo>
                <a:cubicBezTo>
                  <a:pt x="538935" y="140951"/>
                  <a:pt x="525220" y="142801"/>
                  <a:pt x="511395" y="144434"/>
                </a:cubicBezTo>
                <a:cubicBezTo>
                  <a:pt x="508347" y="144761"/>
                  <a:pt x="506497" y="145849"/>
                  <a:pt x="504646" y="148353"/>
                </a:cubicBezTo>
                <a:cubicBezTo>
                  <a:pt x="496047" y="159674"/>
                  <a:pt x="487339" y="170994"/>
                  <a:pt x="478195" y="181771"/>
                </a:cubicBezTo>
                <a:cubicBezTo>
                  <a:pt x="470249" y="191132"/>
                  <a:pt x="461540" y="199841"/>
                  <a:pt x="453159" y="208875"/>
                </a:cubicBezTo>
                <a:cubicBezTo>
                  <a:pt x="451961" y="210182"/>
                  <a:pt x="450546" y="211597"/>
                  <a:pt x="449784" y="213229"/>
                </a:cubicBezTo>
                <a:cubicBezTo>
                  <a:pt x="441838" y="229993"/>
                  <a:pt x="436722" y="247301"/>
                  <a:pt x="437810" y="266132"/>
                </a:cubicBezTo>
                <a:cubicBezTo>
                  <a:pt x="438463" y="277235"/>
                  <a:pt x="443035" y="282025"/>
                  <a:pt x="453921" y="282134"/>
                </a:cubicBezTo>
                <a:cubicBezTo>
                  <a:pt x="465459" y="282242"/>
                  <a:pt x="476889" y="279957"/>
                  <a:pt x="487121" y="275058"/>
                </a:cubicBezTo>
                <a:cubicBezTo>
                  <a:pt x="497680" y="270051"/>
                  <a:pt x="506932" y="262322"/>
                  <a:pt x="517273" y="256880"/>
                </a:cubicBezTo>
                <a:cubicBezTo>
                  <a:pt x="532839" y="248716"/>
                  <a:pt x="542310" y="234238"/>
                  <a:pt x="554501" y="222482"/>
                </a:cubicBezTo>
                <a:cubicBezTo>
                  <a:pt x="568979" y="208549"/>
                  <a:pt x="583347" y="194398"/>
                  <a:pt x="597280" y="180029"/>
                </a:cubicBezTo>
                <a:cubicBezTo>
                  <a:pt x="604574" y="172518"/>
                  <a:pt x="610996" y="164028"/>
                  <a:pt x="617854" y="156082"/>
                </a:cubicBezTo>
                <a:cubicBezTo>
                  <a:pt x="620031" y="153578"/>
                  <a:pt x="621772" y="149877"/>
                  <a:pt x="626018" y="151510"/>
                </a:cubicBezTo>
                <a:cubicBezTo>
                  <a:pt x="629936" y="153034"/>
                  <a:pt x="632876" y="155973"/>
                  <a:pt x="633420" y="160327"/>
                </a:cubicBezTo>
                <a:cubicBezTo>
                  <a:pt x="633746" y="163048"/>
                  <a:pt x="633855" y="165878"/>
                  <a:pt x="633746" y="168709"/>
                </a:cubicBezTo>
                <a:cubicBezTo>
                  <a:pt x="631678" y="196248"/>
                  <a:pt x="630263" y="224115"/>
                  <a:pt x="623079" y="252526"/>
                </a:cubicBezTo>
                <a:close/>
                <a:moveTo>
                  <a:pt x="181243" y="183730"/>
                </a:moveTo>
                <a:cubicBezTo>
                  <a:pt x="184182" y="183295"/>
                  <a:pt x="185597" y="183513"/>
                  <a:pt x="186577" y="182968"/>
                </a:cubicBezTo>
                <a:cubicBezTo>
                  <a:pt x="191584" y="180465"/>
                  <a:pt x="196374" y="177526"/>
                  <a:pt x="201490" y="175457"/>
                </a:cubicBezTo>
                <a:cubicBezTo>
                  <a:pt x="219124" y="168164"/>
                  <a:pt x="234581" y="157605"/>
                  <a:pt x="248188" y="144217"/>
                </a:cubicBezTo>
                <a:cubicBezTo>
                  <a:pt x="259291" y="133440"/>
                  <a:pt x="269741" y="121902"/>
                  <a:pt x="277252" y="108295"/>
                </a:cubicBezTo>
                <a:cubicBezTo>
                  <a:pt x="280408" y="102635"/>
                  <a:pt x="281279" y="95450"/>
                  <a:pt x="282041" y="88810"/>
                </a:cubicBezTo>
                <a:cubicBezTo>
                  <a:pt x="282477" y="84783"/>
                  <a:pt x="279755" y="81517"/>
                  <a:pt x="275945" y="79122"/>
                </a:cubicBezTo>
                <a:cubicBezTo>
                  <a:pt x="265387" y="72700"/>
                  <a:pt x="250474" y="73244"/>
                  <a:pt x="240568" y="82279"/>
                </a:cubicBezTo>
                <a:cubicBezTo>
                  <a:pt x="232622" y="89463"/>
                  <a:pt x="224893" y="97410"/>
                  <a:pt x="218906" y="106336"/>
                </a:cubicBezTo>
                <a:cubicBezTo>
                  <a:pt x="205082" y="127235"/>
                  <a:pt x="194523" y="149986"/>
                  <a:pt x="184291" y="172736"/>
                </a:cubicBezTo>
                <a:cubicBezTo>
                  <a:pt x="182876" y="175784"/>
                  <a:pt x="182440" y="179267"/>
                  <a:pt x="181243" y="183730"/>
                </a:cubicBezTo>
                <a:close/>
                <a:moveTo>
                  <a:pt x="109726" y="310762"/>
                </a:moveTo>
                <a:cubicBezTo>
                  <a:pt x="92201" y="304231"/>
                  <a:pt x="75002" y="302054"/>
                  <a:pt x="57150" y="303142"/>
                </a:cubicBezTo>
                <a:cubicBezTo>
                  <a:pt x="48333" y="303687"/>
                  <a:pt x="41258" y="307388"/>
                  <a:pt x="33964" y="311415"/>
                </a:cubicBezTo>
                <a:cubicBezTo>
                  <a:pt x="18725" y="319906"/>
                  <a:pt x="14588" y="342112"/>
                  <a:pt x="16548" y="352671"/>
                </a:cubicBezTo>
                <a:cubicBezTo>
                  <a:pt x="17310" y="356807"/>
                  <a:pt x="19051" y="360726"/>
                  <a:pt x="23623" y="361597"/>
                </a:cubicBezTo>
                <a:cubicBezTo>
                  <a:pt x="33094" y="363447"/>
                  <a:pt x="42455" y="363556"/>
                  <a:pt x="51925" y="360943"/>
                </a:cubicBezTo>
                <a:cubicBezTo>
                  <a:pt x="76744" y="354086"/>
                  <a:pt x="92419" y="335798"/>
                  <a:pt x="107876" y="317076"/>
                </a:cubicBezTo>
                <a:cubicBezTo>
                  <a:pt x="108747" y="315769"/>
                  <a:pt x="108855" y="313701"/>
                  <a:pt x="109726" y="310762"/>
                </a:cubicBezTo>
                <a:close/>
                <a:moveTo>
                  <a:pt x="274095" y="288883"/>
                </a:moveTo>
                <a:cubicBezTo>
                  <a:pt x="274857" y="289209"/>
                  <a:pt x="275619" y="289427"/>
                  <a:pt x="276490" y="289753"/>
                </a:cubicBezTo>
                <a:cubicBezTo>
                  <a:pt x="277578" y="288883"/>
                  <a:pt x="278884" y="288121"/>
                  <a:pt x="279864" y="287141"/>
                </a:cubicBezTo>
                <a:cubicBezTo>
                  <a:pt x="284762" y="282460"/>
                  <a:pt x="289334" y="277562"/>
                  <a:pt x="294342" y="272990"/>
                </a:cubicBezTo>
                <a:cubicBezTo>
                  <a:pt x="309363" y="259166"/>
                  <a:pt x="323079" y="244253"/>
                  <a:pt x="332984" y="226292"/>
                </a:cubicBezTo>
                <a:cubicBezTo>
                  <a:pt x="336903" y="219108"/>
                  <a:pt x="341584" y="211923"/>
                  <a:pt x="339951" y="202888"/>
                </a:cubicBezTo>
                <a:cubicBezTo>
                  <a:pt x="339080" y="197663"/>
                  <a:pt x="336141" y="194071"/>
                  <a:pt x="331569" y="194942"/>
                </a:cubicBezTo>
                <a:cubicBezTo>
                  <a:pt x="326018" y="196031"/>
                  <a:pt x="319922" y="197446"/>
                  <a:pt x="315459" y="200711"/>
                </a:cubicBezTo>
                <a:cubicBezTo>
                  <a:pt x="302832" y="209964"/>
                  <a:pt x="293906" y="223026"/>
                  <a:pt x="287157" y="236742"/>
                </a:cubicBezTo>
                <a:cubicBezTo>
                  <a:pt x="281061" y="249042"/>
                  <a:pt x="278449" y="262975"/>
                  <a:pt x="274748" y="276364"/>
                </a:cubicBezTo>
                <a:cubicBezTo>
                  <a:pt x="273659" y="280283"/>
                  <a:pt x="274204" y="284746"/>
                  <a:pt x="274095" y="288883"/>
                </a:cubicBezTo>
                <a:close/>
                <a:moveTo>
                  <a:pt x="490604" y="118745"/>
                </a:moveTo>
                <a:cubicBezTo>
                  <a:pt x="500510" y="121248"/>
                  <a:pt x="503667" y="114935"/>
                  <a:pt x="506823" y="110145"/>
                </a:cubicBezTo>
                <a:cubicBezTo>
                  <a:pt x="512266" y="101873"/>
                  <a:pt x="516947" y="93164"/>
                  <a:pt x="521410" y="84456"/>
                </a:cubicBezTo>
                <a:cubicBezTo>
                  <a:pt x="525873" y="75857"/>
                  <a:pt x="529791" y="66931"/>
                  <a:pt x="534472" y="56916"/>
                </a:cubicBezTo>
                <a:cubicBezTo>
                  <a:pt x="528159" y="59420"/>
                  <a:pt x="524675" y="62250"/>
                  <a:pt x="521954" y="66713"/>
                </a:cubicBezTo>
                <a:cubicBezTo>
                  <a:pt x="516076" y="76401"/>
                  <a:pt x="509218" y="85545"/>
                  <a:pt x="503231" y="95233"/>
                </a:cubicBezTo>
                <a:cubicBezTo>
                  <a:pt x="498768" y="102526"/>
                  <a:pt x="495067" y="110254"/>
                  <a:pt x="490604" y="118745"/>
                </a:cubicBezTo>
                <a:close/>
                <a:moveTo>
                  <a:pt x="572244" y="291604"/>
                </a:moveTo>
                <a:cubicBezTo>
                  <a:pt x="587701" y="291930"/>
                  <a:pt x="590749" y="280065"/>
                  <a:pt x="596192" y="270922"/>
                </a:cubicBezTo>
                <a:cubicBezTo>
                  <a:pt x="584436" y="272772"/>
                  <a:pt x="576925" y="279630"/>
                  <a:pt x="572244" y="291604"/>
                </a:cubicBezTo>
                <a:close/>
                <a:moveTo>
                  <a:pt x="1895248" y="185472"/>
                </a:moveTo>
                <a:cubicBezTo>
                  <a:pt x="1898731" y="191350"/>
                  <a:pt x="1904500" y="191459"/>
                  <a:pt x="1908963" y="186343"/>
                </a:cubicBezTo>
                <a:cubicBezTo>
                  <a:pt x="1910378" y="184710"/>
                  <a:pt x="1911358" y="182751"/>
                  <a:pt x="1912338" y="180900"/>
                </a:cubicBezTo>
                <a:cubicBezTo>
                  <a:pt x="1916039" y="173825"/>
                  <a:pt x="1919522" y="166531"/>
                  <a:pt x="1923223" y="159456"/>
                </a:cubicBezTo>
                <a:cubicBezTo>
                  <a:pt x="1931278" y="144217"/>
                  <a:pt x="1939769" y="129086"/>
                  <a:pt x="1947497" y="113629"/>
                </a:cubicBezTo>
                <a:cubicBezTo>
                  <a:pt x="1949457" y="109710"/>
                  <a:pt x="1950545" y="104812"/>
                  <a:pt x="1950328" y="100349"/>
                </a:cubicBezTo>
                <a:cubicBezTo>
                  <a:pt x="1950001" y="94144"/>
                  <a:pt x="1942708" y="91314"/>
                  <a:pt x="1937918" y="95450"/>
                </a:cubicBezTo>
                <a:cubicBezTo>
                  <a:pt x="1935415" y="97627"/>
                  <a:pt x="1933346" y="100457"/>
                  <a:pt x="1931605" y="103397"/>
                </a:cubicBezTo>
                <a:cubicBezTo>
                  <a:pt x="1921373" y="120160"/>
                  <a:pt x="1911032" y="137032"/>
                  <a:pt x="1901126" y="154013"/>
                </a:cubicBezTo>
                <a:cubicBezTo>
                  <a:pt x="1897425" y="160327"/>
                  <a:pt x="1894812" y="167293"/>
                  <a:pt x="1891329" y="174804"/>
                </a:cubicBezTo>
                <a:cubicBezTo>
                  <a:pt x="1892635" y="178288"/>
                  <a:pt x="1893397" y="182315"/>
                  <a:pt x="1895248" y="185472"/>
                </a:cubicBezTo>
                <a:close/>
                <a:moveTo>
                  <a:pt x="631569" y="100457"/>
                </a:moveTo>
                <a:cubicBezTo>
                  <a:pt x="632767" y="103070"/>
                  <a:pt x="634073" y="106880"/>
                  <a:pt x="636141" y="107642"/>
                </a:cubicBezTo>
                <a:cubicBezTo>
                  <a:pt x="638100" y="108295"/>
                  <a:pt x="641366" y="105791"/>
                  <a:pt x="643870" y="104485"/>
                </a:cubicBezTo>
                <a:cubicBezTo>
                  <a:pt x="644632" y="104050"/>
                  <a:pt x="645176" y="103179"/>
                  <a:pt x="645611" y="102308"/>
                </a:cubicBezTo>
                <a:cubicBezTo>
                  <a:pt x="650836" y="92947"/>
                  <a:pt x="656061" y="83585"/>
                  <a:pt x="661068" y="74006"/>
                </a:cubicBezTo>
                <a:cubicBezTo>
                  <a:pt x="662157" y="71829"/>
                  <a:pt x="662701" y="69325"/>
                  <a:pt x="663028" y="66931"/>
                </a:cubicBezTo>
                <a:cubicBezTo>
                  <a:pt x="663463" y="63230"/>
                  <a:pt x="662048" y="59529"/>
                  <a:pt x="658565" y="58767"/>
                </a:cubicBezTo>
                <a:cubicBezTo>
                  <a:pt x="656279" y="58222"/>
                  <a:pt x="652578" y="59964"/>
                  <a:pt x="650836" y="61923"/>
                </a:cubicBezTo>
                <a:cubicBezTo>
                  <a:pt x="646373" y="66931"/>
                  <a:pt x="642128" y="72264"/>
                  <a:pt x="638754" y="78034"/>
                </a:cubicBezTo>
                <a:cubicBezTo>
                  <a:pt x="635488" y="83585"/>
                  <a:pt x="633529" y="89790"/>
                  <a:pt x="631460" y="94471"/>
                </a:cubicBezTo>
                <a:cubicBezTo>
                  <a:pt x="631460" y="97410"/>
                  <a:pt x="631025" y="99260"/>
                  <a:pt x="631569" y="100457"/>
                </a:cubicBezTo>
                <a:close/>
                <a:moveTo>
                  <a:pt x="1872933" y="220632"/>
                </a:moveTo>
                <a:cubicBezTo>
                  <a:pt x="1868361" y="220196"/>
                  <a:pt x="1864660" y="224224"/>
                  <a:pt x="1863898" y="230319"/>
                </a:cubicBezTo>
                <a:cubicBezTo>
                  <a:pt x="1863136" y="237504"/>
                  <a:pt x="1868796" y="245015"/>
                  <a:pt x="1875654" y="245559"/>
                </a:cubicBezTo>
                <a:cubicBezTo>
                  <a:pt x="1881750" y="246103"/>
                  <a:pt x="1884689" y="242838"/>
                  <a:pt x="1885451" y="234891"/>
                </a:cubicBezTo>
                <a:cubicBezTo>
                  <a:pt x="1886322" y="227272"/>
                  <a:pt x="1880988" y="221285"/>
                  <a:pt x="1872933" y="220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6678993" y="3412261"/>
            <a:ext cx="975131" cy="195812"/>
          </a:xfrm>
          <a:custGeom>
            <a:rect b="b" l="l" r="r" t="t"/>
            <a:pathLst>
              <a:path extrusionOk="0" h="391624" w="1950262">
                <a:moveTo>
                  <a:pt x="1200875" y="151225"/>
                </a:moveTo>
                <a:cubicBezTo>
                  <a:pt x="1208122" y="159464"/>
                  <a:pt x="1215567" y="166413"/>
                  <a:pt x="1221126" y="174652"/>
                </a:cubicBezTo>
                <a:cubicBezTo>
                  <a:pt x="1232244" y="191131"/>
                  <a:pt x="1238995" y="208801"/>
                  <a:pt x="1229663" y="228755"/>
                </a:cubicBezTo>
                <a:cubicBezTo>
                  <a:pt x="1227777" y="232825"/>
                  <a:pt x="1226983" y="237391"/>
                  <a:pt x="1224898" y="241263"/>
                </a:cubicBezTo>
                <a:cubicBezTo>
                  <a:pt x="1215468" y="258933"/>
                  <a:pt x="1199882" y="268661"/>
                  <a:pt x="1181517" y="275014"/>
                </a:cubicBezTo>
                <a:cubicBezTo>
                  <a:pt x="1175164" y="277198"/>
                  <a:pt x="1169009" y="280375"/>
                  <a:pt x="1162458" y="281765"/>
                </a:cubicBezTo>
                <a:cubicBezTo>
                  <a:pt x="1155608" y="283254"/>
                  <a:pt x="1148262" y="284048"/>
                  <a:pt x="1141313" y="283353"/>
                </a:cubicBezTo>
                <a:cubicBezTo>
                  <a:pt x="1126125" y="281963"/>
                  <a:pt x="1115900" y="269952"/>
                  <a:pt x="1116396" y="254664"/>
                </a:cubicBezTo>
                <a:cubicBezTo>
                  <a:pt x="1116893" y="238086"/>
                  <a:pt x="1118481" y="221607"/>
                  <a:pt x="1121856" y="205327"/>
                </a:cubicBezTo>
                <a:cubicBezTo>
                  <a:pt x="1125629" y="186863"/>
                  <a:pt x="1127713" y="168101"/>
                  <a:pt x="1131386" y="149537"/>
                </a:cubicBezTo>
                <a:cubicBezTo>
                  <a:pt x="1136250" y="124720"/>
                  <a:pt x="1141611" y="100002"/>
                  <a:pt x="1147468" y="75383"/>
                </a:cubicBezTo>
                <a:cubicBezTo>
                  <a:pt x="1151042" y="60492"/>
                  <a:pt x="1155906" y="45999"/>
                  <a:pt x="1160472" y="31406"/>
                </a:cubicBezTo>
                <a:cubicBezTo>
                  <a:pt x="1161267" y="28825"/>
                  <a:pt x="1163947" y="24656"/>
                  <a:pt x="1164939" y="24854"/>
                </a:cubicBezTo>
                <a:cubicBezTo>
                  <a:pt x="1168513" y="25549"/>
                  <a:pt x="1172285" y="27336"/>
                  <a:pt x="1174767" y="29917"/>
                </a:cubicBezTo>
                <a:cubicBezTo>
                  <a:pt x="1176455" y="31704"/>
                  <a:pt x="1176951" y="35377"/>
                  <a:pt x="1176852" y="38156"/>
                </a:cubicBezTo>
                <a:cubicBezTo>
                  <a:pt x="1176455" y="46297"/>
                  <a:pt x="1176058" y="54536"/>
                  <a:pt x="1174668" y="62478"/>
                </a:cubicBezTo>
                <a:cubicBezTo>
                  <a:pt x="1170598" y="85607"/>
                  <a:pt x="1166031" y="108638"/>
                  <a:pt x="1161663" y="131669"/>
                </a:cubicBezTo>
                <a:cubicBezTo>
                  <a:pt x="1161564" y="132264"/>
                  <a:pt x="1161862" y="132959"/>
                  <a:pt x="1162259" y="134746"/>
                </a:cubicBezTo>
                <a:cubicBezTo>
                  <a:pt x="1171789" y="134448"/>
                  <a:pt x="1181120" y="135739"/>
                  <a:pt x="1191047" y="131172"/>
                </a:cubicBezTo>
                <a:cubicBezTo>
                  <a:pt x="1204052" y="125117"/>
                  <a:pt x="1216560" y="118466"/>
                  <a:pt x="1227281" y="108936"/>
                </a:cubicBezTo>
                <a:cubicBezTo>
                  <a:pt x="1233833" y="103079"/>
                  <a:pt x="1239789" y="96527"/>
                  <a:pt x="1242767" y="86402"/>
                </a:cubicBezTo>
                <a:cubicBezTo>
                  <a:pt x="1239392" y="86600"/>
                  <a:pt x="1236712" y="86600"/>
                  <a:pt x="1234031" y="86898"/>
                </a:cubicBezTo>
                <a:cubicBezTo>
                  <a:pt x="1221920" y="88585"/>
                  <a:pt x="1210802" y="86600"/>
                  <a:pt x="1201074" y="78460"/>
                </a:cubicBezTo>
                <a:cubicBezTo>
                  <a:pt x="1192040" y="71015"/>
                  <a:pt x="1183801" y="53940"/>
                  <a:pt x="1189558" y="38653"/>
                </a:cubicBezTo>
                <a:cubicBezTo>
                  <a:pt x="1191047" y="34682"/>
                  <a:pt x="1194423" y="30215"/>
                  <a:pt x="1198096" y="28626"/>
                </a:cubicBezTo>
                <a:cubicBezTo>
                  <a:pt x="1206335" y="25053"/>
                  <a:pt x="1215170" y="23067"/>
                  <a:pt x="1224501" y="25847"/>
                </a:cubicBezTo>
                <a:cubicBezTo>
                  <a:pt x="1234627" y="28825"/>
                  <a:pt x="1244653" y="31704"/>
                  <a:pt x="1252098" y="39745"/>
                </a:cubicBezTo>
                <a:cubicBezTo>
                  <a:pt x="1254481" y="42326"/>
                  <a:pt x="1256764" y="45006"/>
                  <a:pt x="1259941" y="48580"/>
                </a:cubicBezTo>
                <a:cubicBezTo>
                  <a:pt x="1271555" y="37461"/>
                  <a:pt x="1282872" y="26840"/>
                  <a:pt x="1294089" y="15920"/>
                </a:cubicBezTo>
                <a:cubicBezTo>
                  <a:pt x="1296670" y="13438"/>
                  <a:pt x="1298358" y="9666"/>
                  <a:pt x="1302726" y="11651"/>
                </a:cubicBezTo>
                <a:cubicBezTo>
                  <a:pt x="1306101" y="13240"/>
                  <a:pt x="1306895" y="18104"/>
                  <a:pt x="1303917" y="22968"/>
                </a:cubicBezTo>
                <a:cubicBezTo>
                  <a:pt x="1295380" y="36965"/>
                  <a:pt x="1286247" y="50565"/>
                  <a:pt x="1274235" y="61783"/>
                </a:cubicBezTo>
                <a:cubicBezTo>
                  <a:pt x="1269074" y="66647"/>
                  <a:pt x="1266790" y="71710"/>
                  <a:pt x="1266493" y="78758"/>
                </a:cubicBezTo>
                <a:cubicBezTo>
                  <a:pt x="1265798" y="95435"/>
                  <a:pt x="1257856" y="109531"/>
                  <a:pt x="1247036" y="121543"/>
                </a:cubicBezTo>
                <a:cubicBezTo>
                  <a:pt x="1236712" y="133058"/>
                  <a:pt x="1224303" y="141893"/>
                  <a:pt x="1209313" y="146758"/>
                </a:cubicBezTo>
                <a:cubicBezTo>
                  <a:pt x="1206434" y="147949"/>
                  <a:pt x="1203754" y="149835"/>
                  <a:pt x="1200875" y="151225"/>
                </a:cubicBezTo>
                <a:close/>
                <a:moveTo>
                  <a:pt x="1158586" y="159365"/>
                </a:moveTo>
                <a:cubicBezTo>
                  <a:pt x="1151340" y="180807"/>
                  <a:pt x="1143696" y="243943"/>
                  <a:pt x="1147170" y="256153"/>
                </a:cubicBezTo>
                <a:cubicBezTo>
                  <a:pt x="1153623" y="255061"/>
                  <a:pt x="1160671" y="255260"/>
                  <a:pt x="1166528" y="252579"/>
                </a:cubicBezTo>
                <a:cubicBezTo>
                  <a:pt x="1174668" y="249006"/>
                  <a:pt x="1182113" y="243546"/>
                  <a:pt x="1189658" y="238483"/>
                </a:cubicBezTo>
                <a:cubicBezTo>
                  <a:pt x="1203754" y="229152"/>
                  <a:pt x="1210703" y="215452"/>
                  <a:pt x="1209909" y="198874"/>
                </a:cubicBezTo>
                <a:cubicBezTo>
                  <a:pt x="1209611" y="192124"/>
                  <a:pt x="1206931" y="183785"/>
                  <a:pt x="1202265" y="179318"/>
                </a:cubicBezTo>
                <a:cubicBezTo>
                  <a:pt x="1190551" y="168101"/>
                  <a:pt x="1177050" y="158571"/>
                  <a:pt x="1158586" y="159365"/>
                </a:cubicBezTo>
                <a:close/>
                <a:moveTo>
                  <a:pt x="1246241" y="57713"/>
                </a:moveTo>
                <a:cubicBezTo>
                  <a:pt x="1238101" y="49275"/>
                  <a:pt x="1229167" y="45502"/>
                  <a:pt x="1218644" y="45502"/>
                </a:cubicBezTo>
                <a:cubicBezTo>
                  <a:pt x="1212887" y="45502"/>
                  <a:pt x="1207824" y="50863"/>
                  <a:pt x="1207824" y="56224"/>
                </a:cubicBezTo>
                <a:cubicBezTo>
                  <a:pt x="1207725" y="60492"/>
                  <a:pt x="1212093" y="64661"/>
                  <a:pt x="1217950" y="65059"/>
                </a:cubicBezTo>
                <a:cubicBezTo>
                  <a:pt x="1227479" y="65753"/>
                  <a:pt x="1236612" y="63967"/>
                  <a:pt x="1246241" y="57713"/>
                </a:cubicBezTo>
                <a:close/>
                <a:moveTo>
                  <a:pt x="1361692" y="108042"/>
                </a:moveTo>
                <a:cubicBezTo>
                  <a:pt x="1351865" y="105461"/>
                  <a:pt x="1343824" y="103377"/>
                  <a:pt x="1334492" y="100895"/>
                </a:cubicBezTo>
                <a:cubicBezTo>
                  <a:pt x="1333103" y="104965"/>
                  <a:pt x="1331415" y="109432"/>
                  <a:pt x="1330025" y="113899"/>
                </a:cubicBezTo>
                <a:cubicBezTo>
                  <a:pt x="1328238" y="120054"/>
                  <a:pt x="1326551" y="126209"/>
                  <a:pt x="1325062" y="132463"/>
                </a:cubicBezTo>
                <a:cubicBezTo>
                  <a:pt x="1324168" y="136235"/>
                  <a:pt x="1323970" y="140206"/>
                  <a:pt x="1323076" y="143978"/>
                </a:cubicBezTo>
                <a:cubicBezTo>
                  <a:pt x="1316723" y="172270"/>
                  <a:pt x="1310270" y="200562"/>
                  <a:pt x="1303719" y="228854"/>
                </a:cubicBezTo>
                <a:cubicBezTo>
                  <a:pt x="1301932" y="236398"/>
                  <a:pt x="1299549" y="243844"/>
                  <a:pt x="1297465" y="251388"/>
                </a:cubicBezTo>
                <a:cubicBezTo>
                  <a:pt x="1296273" y="255458"/>
                  <a:pt x="1293097" y="256947"/>
                  <a:pt x="1289126" y="255359"/>
                </a:cubicBezTo>
                <a:cubicBezTo>
                  <a:pt x="1284659" y="253473"/>
                  <a:pt x="1282078" y="247814"/>
                  <a:pt x="1282276" y="242454"/>
                </a:cubicBezTo>
                <a:cubicBezTo>
                  <a:pt x="1283269" y="217934"/>
                  <a:pt x="1289225" y="194209"/>
                  <a:pt x="1294487" y="170384"/>
                </a:cubicBezTo>
                <a:cubicBezTo>
                  <a:pt x="1297167" y="158273"/>
                  <a:pt x="1298854" y="145963"/>
                  <a:pt x="1302031" y="134051"/>
                </a:cubicBezTo>
                <a:cubicBezTo>
                  <a:pt x="1304910" y="123231"/>
                  <a:pt x="1309476" y="112807"/>
                  <a:pt x="1312454" y="101987"/>
                </a:cubicBezTo>
                <a:cubicBezTo>
                  <a:pt x="1314936" y="92953"/>
                  <a:pt x="1315432" y="83225"/>
                  <a:pt x="1318411" y="74390"/>
                </a:cubicBezTo>
                <a:cubicBezTo>
                  <a:pt x="1323672" y="59102"/>
                  <a:pt x="1330124" y="44113"/>
                  <a:pt x="1336279" y="29123"/>
                </a:cubicBezTo>
                <a:cubicBezTo>
                  <a:pt x="1338066" y="24755"/>
                  <a:pt x="1341143" y="21777"/>
                  <a:pt x="1345710" y="19791"/>
                </a:cubicBezTo>
                <a:cubicBezTo>
                  <a:pt x="1354346" y="16019"/>
                  <a:pt x="1362586" y="11354"/>
                  <a:pt x="1371123" y="7482"/>
                </a:cubicBezTo>
                <a:cubicBezTo>
                  <a:pt x="1379263" y="3809"/>
                  <a:pt x="1387800" y="5397"/>
                  <a:pt x="1396139" y="6688"/>
                </a:cubicBezTo>
                <a:cubicBezTo>
                  <a:pt x="1421453" y="10659"/>
                  <a:pt x="1435648" y="27832"/>
                  <a:pt x="1438527" y="53345"/>
                </a:cubicBezTo>
                <a:cubicBezTo>
                  <a:pt x="1440215" y="68136"/>
                  <a:pt x="1436045" y="80247"/>
                  <a:pt x="1428699" y="92060"/>
                </a:cubicBezTo>
                <a:cubicBezTo>
                  <a:pt x="1427409" y="94145"/>
                  <a:pt x="1425324" y="96031"/>
                  <a:pt x="1423239" y="97421"/>
                </a:cubicBezTo>
                <a:cubicBezTo>
                  <a:pt x="1413312" y="103873"/>
                  <a:pt x="1402889" y="108837"/>
                  <a:pt x="1390679" y="108936"/>
                </a:cubicBezTo>
                <a:cubicBezTo>
                  <a:pt x="1387502" y="108936"/>
                  <a:pt x="1384326" y="109929"/>
                  <a:pt x="1381348" y="110326"/>
                </a:cubicBezTo>
                <a:cubicBezTo>
                  <a:pt x="1380951" y="111219"/>
                  <a:pt x="1380454" y="111815"/>
                  <a:pt x="1380553" y="112311"/>
                </a:cubicBezTo>
                <a:cubicBezTo>
                  <a:pt x="1387105" y="141893"/>
                  <a:pt x="1393657" y="171575"/>
                  <a:pt x="1400110" y="201158"/>
                </a:cubicBezTo>
                <a:cubicBezTo>
                  <a:pt x="1401797" y="209099"/>
                  <a:pt x="1403286" y="217140"/>
                  <a:pt x="1404279" y="225181"/>
                </a:cubicBezTo>
                <a:cubicBezTo>
                  <a:pt x="1405073" y="231236"/>
                  <a:pt x="1399117" y="235207"/>
                  <a:pt x="1393955" y="231931"/>
                </a:cubicBezTo>
                <a:cubicBezTo>
                  <a:pt x="1390580" y="229747"/>
                  <a:pt x="1387602" y="226273"/>
                  <a:pt x="1385716" y="222600"/>
                </a:cubicBezTo>
                <a:cubicBezTo>
                  <a:pt x="1377476" y="206419"/>
                  <a:pt x="1374200" y="188749"/>
                  <a:pt x="1371222" y="170979"/>
                </a:cubicBezTo>
                <a:cubicBezTo>
                  <a:pt x="1368939" y="157479"/>
                  <a:pt x="1366556" y="143978"/>
                  <a:pt x="1364472" y="130378"/>
                </a:cubicBezTo>
                <a:cubicBezTo>
                  <a:pt x="1363281" y="122834"/>
                  <a:pt x="1362586" y="115091"/>
                  <a:pt x="1361692" y="108042"/>
                </a:cubicBezTo>
                <a:close/>
                <a:moveTo>
                  <a:pt x="1340349" y="85310"/>
                </a:moveTo>
                <a:cubicBezTo>
                  <a:pt x="1342335" y="86104"/>
                  <a:pt x="1343129" y="86600"/>
                  <a:pt x="1344121" y="86699"/>
                </a:cubicBezTo>
                <a:cubicBezTo>
                  <a:pt x="1356034" y="87593"/>
                  <a:pt x="1367847" y="85905"/>
                  <a:pt x="1379759" y="84714"/>
                </a:cubicBezTo>
                <a:cubicBezTo>
                  <a:pt x="1386807" y="84019"/>
                  <a:pt x="1394352" y="84218"/>
                  <a:pt x="1400805" y="81835"/>
                </a:cubicBezTo>
                <a:cubicBezTo>
                  <a:pt x="1412916" y="77368"/>
                  <a:pt x="1420658" y="68334"/>
                  <a:pt x="1420162" y="54536"/>
                </a:cubicBezTo>
                <a:cubicBezTo>
                  <a:pt x="1419567" y="38553"/>
                  <a:pt x="1411426" y="28229"/>
                  <a:pt x="1395742" y="29718"/>
                </a:cubicBezTo>
                <a:cubicBezTo>
                  <a:pt x="1388594" y="30413"/>
                  <a:pt x="1381546" y="31902"/>
                  <a:pt x="1374597" y="33590"/>
                </a:cubicBezTo>
                <a:cubicBezTo>
                  <a:pt x="1364869" y="36072"/>
                  <a:pt x="1355835" y="40440"/>
                  <a:pt x="1351070" y="49672"/>
                </a:cubicBezTo>
                <a:cubicBezTo>
                  <a:pt x="1345611" y="60591"/>
                  <a:pt x="1342235" y="72504"/>
                  <a:pt x="1340349" y="85310"/>
                </a:cubicBezTo>
                <a:close/>
                <a:moveTo>
                  <a:pt x="1822701" y="25549"/>
                </a:moveTo>
                <a:cubicBezTo>
                  <a:pt x="1832827" y="25053"/>
                  <a:pt x="1842853" y="24358"/>
                  <a:pt x="1852879" y="23067"/>
                </a:cubicBezTo>
                <a:cubicBezTo>
                  <a:pt x="1860722" y="21975"/>
                  <a:pt x="1863501" y="14431"/>
                  <a:pt x="1857644" y="8971"/>
                </a:cubicBezTo>
                <a:cubicBezTo>
                  <a:pt x="1853872" y="5397"/>
                  <a:pt x="1848313" y="2221"/>
                  <a:pt x="1843250" y="1526"/>
                </a:cubicBezTo>
                <a:cubicBezTo>
                  <a:pt x="1827069" y="-658"/>
                  <a:pt x="1810690" y="-559"/>
                  <a:pt x="1794608" y="2221"/>
                </a:cubicBezTo>
                <a:cubicBezTo>
                  <a:pt x="1787957" y="3412"/>
                  <a:pt x="1781504" y="5794"/>
                  <a:pt x="1778526" y="13240"/>
                </a:cubicBezTo>
                <a:cubicBezTo>
                  <a:pt x="1773463" y="25648"/>
                  <a:pt x="1767209" y="37561"/>
                  <a:pt x="1762842" y="50069"/>
                </a:cubicBezTo>
                <a:cubicBezTo>
                  <a:pt x="1753907" y="75879"/>
                  <a:pt x="1745866" y="101987"/>
                  <a:pt x="1737627" y="128095"/>
                </a:cubicBezTo>
                <a:cubicBezTo>
                  <a:pt x="1734947" y="136434"/>
                  <a:pt x="1732763" y="144872"/>
                  <a:pt x="1730380" y="153309"/>
                </a:cubicBezTo>
                <a:cubicBezTo>
                  <a:pt x="1726310" y="167406"/>
                  <a:pt x="1722141" y="181304"/>
                  <a:pt x="1718369" y="195499"/>
                </a:cubicBezTo>
                <a:cubicBezTo>
                  <a:pt x="1716085" y="204235"/>
                  <a:pt x="1714398" y="213070"/>
                  <a:pt x="1712810" y="221905"/>
                </a:cubicBezTo>
                <a:cubicBezTo>
                  <a:pt x="1711321" y="230244"/>
                  <a:pt x="1709335" y="238582"/>
                  <a:pt x="1709236" y="246921"/>
                </a:cubicBezTo>
                <a:cubicBezTo>
                  <a:pt x="1709137" y="259727"/>
                  <a:pt x="1721744" y="270448"/>
                  <a:pt x="1733954" y="269257"/>
                </a:cubicBezTo>
                <a:cubicBezTo>
                  <a:pt x="1741995" y="268562"/>
                  <a:pt x="1750036" y="268165"/>
                  <a:pt x="1758077" y="267073"/>
                </a:cubicBezTo>
                <a:cubicBezTo>
                  <a:pt x="1767805" y="265881"/>
                  <a:pt x="1777434" y="264392"/>
                  <a:pt x="1787063" y="262506"/>
                </a:cubicBezTo>
                <a:cubicBezTo>
                  <a:pt x="1793417" y="261315"/>
                  <a:pt x="1797487" y="256848"/>
                  <a:pt x="1797487" y="252282"/>
                </a:cubicBezTo>
                <a:cubicBezTo>
                  <a:pt x="1797487" y="247517"/>
                  <a:pt x="1795204" y="245035"/>
                  <a:pt x="1787858" y="242950"/>
                </a:cubicBezTo>
                <a:cubicBezTo>
                  <a:pt x="1773463" y="238880"/>
                  <a:pt x="1758970" y="238582"/>
                  <a:pt x="1744278" y="241163"/>
                </a:cubicBezTo>
                <a:cubicBezTo>
                  <a:pt x="1741598" y="241660"/>
                  <a:pt x="1738818" y="241263"/>
                  <a:pt x="1734649" y="241263"/>
                </a:cubicBezTo>
                <a:cubicBezTo>
                  <a:pt x="1737131" y="218828"/>
                  <a:pt x="1742690" y="198676"/>
                  <a:pt x="1748050" y="178325"/>
                </a:cubicBezTo>
                <a:cubicBezTo>
                  <a:pt x="1753312" y="157975"/>
                  <a:pt x="1758871" y="137724"/>
                  <a:pt x="1765820" y="119061"/>
                </a:cubicBezTo>
                <a:cubicBezTo>
                  <a:pt x="1781008" y="117274"/>
                  <a:pt x="1795005" y="116183"/>
                  <a:pt x="1808704" y="113800"/>
                </a:cubicBezTo>
                <a:cubicBezTo>
                  <a:pt x="1818830" y="112013"/>
                  <a:pt x="1828856" y="108936"/>
                  <a:pt x="1838783" y="105958"/>
                </a:cubicBezTo>
                <a:cubicBezTo>
                  <a:pt x="1844441" y="104270"/>
                  <a:pt x="1846824" y="99604"/>
                  <a:pt x="1846427" y="93847"/>
                </a:cubicBezTo>
                <a:cubicBezTo>
                  <a:pt x="1846030" y="88486"/>
                  <a:pt x="1842456" y="86699"/>
                  <a:pt x="1837890" y="86004"/>
                </a:cubicBezTo>
                <a:cubicBezTo>
                  <a:pt x="1834713" y="85508"/>
                  <a:pt x="1831437" y="85210"/>
                  <a:pt x="1828260" y="85310"/>
                </a:cubicBezTo>
                <a:cubicBezTo>
                  <a:pt x="1825679" y="85409"/>
                  <a:pt x="1823198" y="86402"/>
                  <a:pt x="1820617" y="86600"/>
                </a:cubicBezTo>
                <a:cubicBezTo>
                  <a:pt x="1808704" y="87394"/>
                  <a:pt x="1796792" y="88089"/>
                  <a:pt x="1784879" y="88784"/>
                </a:cubicBezTo>
                <a:cubicBezTo>
                  <a:pt x="1781901" y="88983"/>
                  <a:pt x="1778923" y="88784"/>
                  <a:pt x="1775052" y="88784"/>
                </a:cubicBezTo>
                <a:cubicBezTo>
                  <a:pt x="1781802" y="67044"/>
                  <a:pt x="1788155" y="46892"/>
                  <a:pt x="1794806" y="25549"/>
                </a:cubicBezTo>
                <a:cubicBezTo>
                  <a:pt x="1805131" y="25648"/>
                  <a:pt x="1813966" y="25946"/>
                  <a:pt x="1822701" y="25549"/>
                </a:cubicBezTo>
                <a:close/>
                <a:moveTo>
                  <a:pt x="643674" y="268363"/>
                </a:moveTo>
                <a:cubicBezTo>
                  <a:pt x="625408" y="254366"/>
                  <a:pt x="618757" y="234711"/>
                  <a:pt x="617764" y="212772"/>
                </a:cubicBezTo>
                <a:cubicBezTo>
                  <a:pt x="617466" y="206022"/>
                  <a:pt x="619055" y="199172"/>
                  <a:pt x="620047" y="192422"/>
                </a:cubicBezTo>
                <a:cubicBezTo>
                  <a:pt x="623323" y="171178"/>
                  <a:pt x="634342" y="152813"/>
                  <a:pt x="641887" y="133158"/>
                </a:cubicBezTo>
                <a:cubicBezTo>
                  <a:pt x="643177" y="129882"/>
                  <a:pt x="648041" y="128095"/>
                  <a:pt x="649729" y="124819"/>
                </a:cubicBezTo>
                <a:cubicBezTo>
                  <a:pt x="655090" y="113999"/>
                  <a:pt x="664917" y="107149"/>
                  <a:pt x="672660" y="98612"/>
                </a:cubicBezTo>
                <a:cubicBezTo>
                  <a:pt x="680900" y="89578"/>
                  <a:pt x="691720" y="84019"/>
                  <a:pt x="703037" y="80048"/>
                </a:cubicBezTo>
                <a:cubicBezTo>
                  <a:pt x="718126" y="74787"/>
                  <a:pt x="733413" y="69823"/>
                  <a:pt x="749594" y="68831"/>
                </a:cubicBezTo>
                <a:cubicBezTo>
                  <a:pt x="753665" y="68533"/>
                  <a:pt x="757338" y="66945"/>
                  <a:pt x="758529" y="62478"/>
                </a:cubicBezTo>
                <a:cubicBezTo>
                  <a:pt x="759819" y="57713"/>
                  <a:pt x="759323" y="52848"/>
                  <a:pt x="754856" y="50168"/>
                </a:cubicBezTo>
                <a:cubicBezTo>
                  <a:pt x="750488" y="47587"/>
                  <a:pt x="745524" y="44807"/>
                  <a:pt x="740759" y="44510"/>
                </a:cubicBezTo>
                <a:cubicBezTo>
                  <a:pt x="732024" y="44013"/>
                  <a:pt x="723089" y="44410"/>
                  <a:pt x="714453" y="45899"/>
                </a:cubicBezTo>
                <a:cubicBezTo>
                  <a:pt x="695790" y="49175"/>
                  <a:pt x="678319" y="55330"/>
                  <a:pt x="663031" y="67540"/>
                </a:cubicBezTo>
                <a:cubicBezTo>
                  <a:pt x="653005" y="75581"/>
                  <a:pt x="643276" y="83126"/>
                  <a:pt x="635831" y="93847"/>
                </a:cubicBezTo>
                <a:cubicBezTo>
                  <a:pt x="632059" y="99406"/>
                  <a:pt x="626103" y="103277"/>
                  <a:pt x="624912" y="110723"/>
                </a:cubicBezTo>
                <a:cubicBezTo>
                  <a:pt x="624614" y="112311"/>
                  <a:pt x="622628" y="113701"/>
                  <a:pt x="621536" y="115190"/>
                </a:cubicBezTo>
                <a:cubicBezTo>
                  <a:pt x="618459" y="119260"/>
                  <a:pt x="614687" y="123131"/>
                  <a:pt x="612404" y="127599"/>
                </a:cubicBezTo>
                <a:cubicBezTo>
                  <a:pt x="608135" y="136036"/>
                  <a:pt x="604164" y="144574"/>
                  <a:pt x="601087" y="153508"/>
                </a:cubicBezTo>
                <a:cubicBezTo>
                  <a:pt x="594932" y="171377"/>
                  <a:pt x="591458" y="189940"/>
                  <a:pt x="592450" y="208901"/>
                </a:cubicBezTo>
                <a:cubicBezTo>
                  <a:pt x="593741" y="235703"/>
                  <a:pt x="603171" y="259131"/>
                  <a:pt x="622132" y="278389"/>
                </a:cubicBezTo>
                <a:cubicBezTo>
                  <a:pt x="642085" y="298641"/>
                  <a:pt x="666506" y="305192"/>
                  <a:pt x="693805" y="299931"/>
                </a:cubicBezTo>
                <a:cubicBezTo>
                  <a:pt x="701846" y="298343"/>
                  <a:pt x="709291" y="293280"/>
                  <a:pt x="716538" y="289111"/>
                </a:cubicBezTo>
                <a:cubicBezTo>
                  <a:pt x="720310" y="286927"/>
                  <a:pt x="721997" y="282757"/>
                  <a:pt x="720111" y="277992"/>
                </a:cubicBezTo>
                <a:cubicBezTo>
                  <a:pt x="718424" y="273625"/>
                  <a:pt x="715049" y="271738"/>
                  <a:pt x="711078" y="271738"/>
                </a:cubicBezTo>
                <a:cubicBezTo>
                  <a:pt x="708397" y="271738"/>
                  <a:pt x="705618" y="273525"/>
                  <a:pt x="703235" y="275114"/>
                </a:cubicBezTo>
                <a:cubicBezTo>
                  <a:pt x="697379" y="278985"/>
                  <a:pt x="691422" y="281963"/>
                  <a:pt x="683977" y="281070"/>
                </a:cubicBezTo>
                <a:cubicBezTo>
                  <a:pt x="669484" y="280276"/>
                  <a:pt x="655586" y="277397"/>
                  <a:pt x="643674" y="268363"/>
                </a:cubicBezTo>
                <a:close/>
                <a:moveTo>
                  <a:pt x="22840" y="77765"/>
                </a:moveTo>
                <a:cubicBezTo>
                  <a:pt x="19663" y="98314"/>
                  <a:pt x="16983" y="118863"/>
                  <a:pt x="14005" y="139412"/>
                </a:cubicBezTo>
                <a:cubicBezTo>
                  <a:pt x="12615" y="149041"/>
                  <a:pt x="11027" y="158769"/>
                  <a:pt x="9935" y="168398"/>
                </a:cubicBezTo>
                <a:cubicBezTo>
                  <a:pt x="8843" y="178325"/>
                  <a:pt x="8446" y="188352"/>
                  <a:pt x="7453" y="198279"/>
                </a:cubicBezTo>
                <a:cubicBezTo>
                  <a:pt x="5865" y="214757"/>
                  <a:pt x="4574" y="231236"/>
                  <a:pt x="2192" y="247517"/>
                </a:cubicBezTo>
                <a:cubicBezTo>
                  <a:pt x="107" y="262109"/>
                  <a:pt x="3880" y="276603"/>
                  <a:pt x="1398" y="291295"/>
                </a:cubicBezTo>
                <a:cubicBezTo>
                  <a:pt x="-389" y="302711"/>
                  <a:pt x="8" y="314524"/>
                  <a:pt x="107" y="326238"/>
                </a:cubicBezTo>
                <a:cubicBezTo>
                  <a:pt x="107" y="332988"/>
                  <a:pt x="1398" y="339738"/>
                  <a:pt x="1993" y="346489"/>
                </a:cubicBezTo>
                <a:cubicBezTo>
                  <a:pt x="2192" y="348970"/>
                  <a:pt x="2688" y="351651"/>
                  <a:pt x="2192" y="354033"/>
                </a:cubicBezTo>
                <a:cubicBezTo>
                  <a:pt x="-786" y="366839"/>
                  <a:pt x="3284" y="377064"/>
                  <a:pt x="12913" y="385502"/>
                </a:cubicBezTo>
                <a:cubicBezTo>
                  <a:pt x="22741" y="394039"/>
                  <a:pt x="33363" y="392451"/>
                  <a:pt x="44183" y="387983"/>
                </a:cubicBezTo>
                <a:cubicBezTo>
                  <a:pt x="52919" y="384410"/>
                  <a:pt x="61456" y="380340"/>
                  <a:pt x="69993" y="376468"/>
                </a:cubicBezTo>
                <a:cubicBezTo>
                  <a:pt x="78034" y="372894"/>
                  <a:pt x="85777" y="368527"/>
                  <a:pt x="94017" y="365747"/>
                </a:cubicBezTo>
                <a:cubicBezTo>
                  <a:pt x="101363" y="363265"/>
                  <a:pt x="109205" y="362471"/>
                  <a:pt x="116849" y="360585"/>
                </a:cubicBezTo>
                <a:cubicBezTo>
                  <a:pt x="128562" y="357805"/>
                  <a:pt x="130349" y="352048"/>
                  <a:pt x="121812" y="343312"/>
                </a:cubicBezTo>
                <a:cubicBezTo>
                  <a:pt x="119529" y="340930"/>
                  <a:pt x="115856" y="338944"/>
                  <a:pt x="112679" y="338448"/>
                </a:cubicBezTo>
                <a:cubicBezTo>
                  <a:pt x="102554" y="337058"/>
                  <a:pt x="92627" y="338448"/>
                  <a:pt x="83097" y="342518"/>
                </a:cubicBezTo>
                <a:cubicBezTo>
                  <a:pt x="80417" y="343610"/>
                  <a:pt x="77637" y="345000"/>
                  <a:pt x="74758" y="345198"/>
                </a:cubicBezTo>
                <a:cubicBezTo>
                  <a:pt x="61555" y="345992"/>
                  <a:pt x="49246" y="349467"/>
                  <a:pt x="37532" y="355621"/>
                </a:cubicBezTo>
                <a:cubicBezTo>
                  <a:pt x="34256" y="357309"/>
                  <a:pt x="30484" y="358004"/>
                  <a:pt x="26612" y="359294"/>
                </a:cubicBezTo>
                <a:cubicBezTo>
                  <a:pt x="26612" y="348772"/>
                  <a:pt x="26712" y="339043"/>
                  <a:pt x="26513" y="329414"/>
                </a:cubicBezTo>
                <a:cubicBezTo>
                  <a:pt x="26513" y="326138"/>
                  <a:pt x="25520" y="322962"/>
                  <a:pt x="25520" y="319686"/>
                </a:cubicBezTo>
                <a:cubicBezTo>
                  <a:pt x="25421" y="310652"/>
                  <a:pt x="25620" y="301519"/>
                  <a:pt x="25620" y="292486"/>
                </a:cubicBezTo>
                <a:cubicBezTo>
                  <a:pt x="25620" y="289210"/>
                  <a:pt x="25322" y="285934"/>
                  <a:pt x="25520" y="282757"/>
                </a:cubicBezTo>
                <a:cubicBezTo>
                  <a:pt x="26017" y="276900"/>
                  <a:pt x="27009" y="271143"/>
                  <a:pt x="27307" y="265286"/>
                </a:cubicBezTo>
                <a:cubicBezTo>
                  <a:pt x="28002" y="251686"/>
                  <a:pt x="28399" y="238086"/>
                  <a:pt x="28896" y="224387"/>
                </a:cubicBezTo>
                <a:cubicBezTo>
                  <a:pt x="29094" y="217636"/>
                  <a:pt x="28995" y="210787"/>
                  <a:pt x="29690" y="204036"/>
                </a:cubicBezTo>
                <a:cubicBezTo>
                  <a:pt x="30782" y="192124"/>
                  <a:pt x="32469" y="180212"/>
                  <a:pt x="33660" y="168299"/>
                </a:cubicBezTo>
                <a:cubicBezTo>
                  <a:pt x="35745" y="147850"/>
                  <a:pt x="37929" y="127499"/>
                  <a:pt x="39617" y="107050"/>
                </a:cubicBezTo>
                <a:cubicBezTo>
                  <a:pt x="40411" y="96726"/>
                  <a:pt x="40510" y="86203"/>
                  <a:pt x="39914" y="75780"/>
                </a:cubicBezTo>
                <a:cubicBezTo>
                  <a:pt x="39517" y="69923"/>
                  <a:pt x="37036" y="64165"/>
                  <a:pt x="27208" y="63967"/>
                </a:cubicBezTo>
                <a:cubicBezTo>
                  <a:pt x="25620" y="68632"/>
                  <a:pt x="23535" y="73099"/>
                  <a:pt x="22840" y="77765"/>
                </a:cubicBezTo>
                <a:close/>
                <a:moveTo>
                  <a:pt x="1517744" y="181502"/>
                </a:moveTo>
                <a:cubicBezTo>
                  <a:pt x="1504541" y="182495"/>
                  <a:pt x="1491736" y="183487"/>
                  <a:pt x="1477639" y="184579"/>
                </a:cubicBezTo>
                <a:cubicBezTo>
                  <a:pt x="1470889" y="199073"/>
                  <a:pt x="1464139" y="213765"/>
                  <a:pt x="1457388" y="228457"/>
                </a:cubicBezTo>
                <a:cubicBezTo>
                  <a:pt x="1456396" y="230541"/>
                  <a:pt x="1456098" y="233222"/>
                  <a:pt x="1454509" y="234611"/>
                </a:cubicBezTo>
                <a:cubicBezTo>
                  <a:pt x="1452028" y="236895"/>
                  <a:pt x="1449050" y="239476"/>
                  <a:pt x="1445972" y="239972"/>
                </a:cubicBezTo>
                <a:cubicBezTo>
                  <a:pt x="1441704" y="240766"/>
                  <a:pt x="1438626" y="237192"/>
                  <a:pt x="1437336" y="233420"/>
                </a:cubicBezTo>
                <a:cubicBezTo>
                  <a:pt x="1436343" y="230442"/>
                  <a:pt x="1436442" y="227067"/>
                  <a:pt x="1436542" y="223890"/>
                </a:cubicBezTo>
                <a:cubicBezTo>
                  <a:pt x="1436542" y="222302"/>
                  <a:pt x="1437435" y="220813"/>
                  <a:pt x="1438229" y="219324"/>
                </a:cubicBezTo>
                <a:cubicBezTo>
                  <a:pt x="1448950" y="197087"/>
                  <a:pt x="1458977" y="174454"/>
                  <a:pt x="1470790" y="152813"/>
                </a:cubicBezTo>
                <a:cubicBezTo>
                  <a:pt x="1484588" y="127400"/>
                  <a:pt x="1499479" y="102583"/>
                  <a:pt x="1514568" y="77864"/>
                </a:cubicBezTo>
                <a:cubicBezTo>
                  <a:pt x="1522708" y="64562"/>
                  <a:pt x="1532039" y="51955"/>
                  <a:pt x="1541073" y="39348"/>
                </a:cubicBezTo>
                <a:cubicBezTo>
                  <a:pt x="1546136" y="32200"/>
                  <a:pt x="1554077" y="33391"/>
                  <a:pt x="1557055" y="41631"/>
                </a:cubicBezTo>
                <a:cubicBezTo>
                  <a:pt x="1558544" y="45800"/>
                  <a:pt x="1559239" y="50664"/>
                  <a:pt x="1558842" y="55132"/>
                </a:cubicBezTo>
                <a:cubicBezTo>
                  <a:pt x="1557552" y="70419"/>
                  <a:pt x="1555864" y="85508"/>
                  <a:pt x="1553084" y="100696"/>
                </a:cubicBezTo>
                <a:cubicBezTo>
                  <a:pt x="1550503" y="114991"/>
                  <a:pt x="1546433" y="128988"/>
                  <a:pt x="1545341" y="143879"/>
                </a:cubicBezTo>
                <a:cubicBezTo>
                  <a:pt x="1544150" y="160556"/>
                  <a:pt x="1539087" y="177035"/>
                  <a:pt x="1535712" y="193613"/>
                </a:cubicBezTo>
                <a:cubicBezTo>
                  <a:pt x="1535315" y="195499"/>
                  <a:pt x="1535414" y="197485"/>
                  <a:pt x="1535216" y="199371"/>
                </a:cubicBezTo>
                <a:cubicBezTo>
                  <a:pt x="1534025" y="209695"/>
                  <a:pt x="1532933" y="220118"/>
                  <a:pt x="1531543" y="230442"/>
                </a:cubicBezTo>
                <a:cubicBezTo>
                  <a:pt x="1531047" y="234314"/>
                  <a:pt x="1528664" y="237689"/>
                  <a:pt x="1524693" y="237689"/>
                </a:cubicBezTo>
                <a:cubicBezTo>
                  <a:pt x="1521914" y="237689"/>
                  <a:pt x="1518439" y="236101"/>
                  <a:pt x="1516255" y="234115"/>
                </a:cubicBezTo>
                <a:cubicBezTo>
                  <a:pt x="1511490" y="229549"/>
                  <a:pt x="1510200" y="223394"/>
                  <a:pt x="1511193" y="216941"/>
                </a:cubicBezTo>
                <a:cubicBezTo>
                  <a:pt x="1512781" y="206419"/>
                  <a:pt x="1512483" y="195400"/>
                  <a:pt x="1517546" y="185572"/>
                </a:cubicBezTo>
                <a:cubicBezTo>
                  <a:pt x="1518142" y="184579"/>
                  <a:pt x="1517744" y="183487"/>
                  <a:pt x="1517744" y="181502"/>
                </a:cubicBezTo>
                <a:close/>
                <a:moveTo>
                  <a:pt x="1535811" y="84019"/>
                </a:moveTo>
                <a:cubicBezTo>
                  <a:pt x="1535017" y="83821"/>
                  <a:pt x="1534223" y="83622"/>
                  <a:pt x="1533429" y="83423"/>
                </a:cubicBezTo>
                <a:cubicBezTo>
                  <a:pt x="1525984" y="96626"/>
                  <a:pt x="1517744" y="109531"/>
                  <a:pt x="1511193" y="123231"/>
                </a:cubicBezTo>
                <a:cubicBezTo>
                  <a:pt x="1504541" y="137128"/>
                  <a:pt x="1494019" y="149140"/>
                  <a:pt x="1489552" y="164924"/>
                </a:cubicBezTo>
                <a:cubicBezTo>
                  <a:pt x="1499975" y="165619"/>
                  <a:pt x="1509604" y="168101"/>
                  <a:pt x="1519730" y="164626"/>
                </a:cubicBezTo>
                <a:cubicBezTo>
                  <a:pt x="1524991" y="137724"/>
                  <a:pt x="1530451" y="110822"/>
                  <a:pt x="1535811" y="84019"/>
                </a:cubicBezTo>
                <a:close/>
                <a:moveTo>
                  <a:pt x="159932" y="254267"/>
                </a:moveTo>
                <a:cubicBezTo>
                  <a:pt x="160031" y="247119"/>
                  <a:pt x="160527" y="239972"/>
                  <a:pt x="160627" y="232825"/>
                </a:cubicBezTo>
                <a:cubicBezTo>
                  <a:pt x="160726" y="226273"/>
                  <a:pt x="161917" y="225280"/>
                  <a:pt x="168270" y="223890"/>
                </a:cubicBezTo>
                <a:cubicBezTo>
                  <a:pt x="178396" y="221706"/>
                  <a:pt x="188422" y="218728"/>
                  <a:pt x="198448" y="216247"/>
                </a:cubicBezTo>
                <a:cubicBezTo>
                  <a:pt x="202419" y="215254"/>
                  <a:pt x="205099" y="213070"/>
                  <a:pt x="205199" y="209000"/>
                </a:cubicBezTo>
                <a:cubicBezTo>
                  <a:pt x="205298" y="204433"/>
                  <a:pt x="202419" y="201356"/>
                  <a:pt x="198151" y="200860"/>
                </a:cubicBezTo>
                <a:cubicBezTo>
                  <a:pt x="191797" y="199966"/>
                  <a:pt x="185246" y="199768"/>
                  <a:pt x="178793" y="199768"/>
                </a:cubicBezTo>
                <a:cubicBezTo>
                  <a:pt x="173730" y="199768"/>
                  <a:pt x="168568" y="200463"/>
                  <a:pt x="161917" y="200959"/>
                </a:cubicBezTo>
                <a:cubicBezTo>
                  <a:pt x="164796" y="173362"/>
                  <a:pt x="167476" y="147055"/>
                  <a:pt x="170156" y="121742"/>
                </a:cubicBezTo>
                <a:cubicBezTo>
                  <a:pt x="183359" y="118466"/>
                  <a:pt x="195073" y="115686"/>
                  <a:pt x="206688" y="112510"/>
                </a:cubicBezTo>
                <a:cubicBezTo>
                  <a:pt x="210063" y="111616"/>
                  <a:pt x="213438" y="110028"/>
                  <a:pt x="216317" y="108042"/>
                </a:cubicBezTo>
                <a:cubicBezTo>
                  <a:pt x="220586" y="104965"/>
                  <a:pt x="220387" y="99505"/>
                  <a:pt x="216019" y="96626"/>
                </a:cubicBezTo>
                <a:cubicBezTo>
                  <a:pt x="214232" y="95435"/>
                  <a:pt x="211850" y="94939"/>
                  <a:pt x="209666" y="94343"/>
                </a:cubicBezTo>
                <a:cubicBezTo>
                  <a:pt x="199143" y="91365"/>
                  <a:pt x="188919" y="94641"/>
                  <a:pt x="178594" y="95733"/>
                </a:cubicBezTo>
                <a:cubicBezTo>
                  <a:pt x="172539" y="96428"/>
                  <a:pt x="166484" y="98413"/>
                  <a:pt x="160527" y="98016"/>
                </a:cubicBezTo>
                <a:cubicBezTo>
                  <a:pt x="153281" y="97619"/>
                  <a:pt x="150997" y="97917"/>
                  <a:pt x="149111" y="104866"/>
                </a:cubicBezTo>
                <a:cubicBezTo>
                  <a:pt x="146530" y="114594"/>
                  <a:pt x="144446" y="124521"/>
                  <a:pt x="142460" y="134448"/>
                </a:cubicBezTo>
                <a:cubicBezTo>
                  <a:pt x="141070" y="141099"/>
                  <a:pt x="139879" y="147850"/>
                  <a:pt x="139184" y="154699"/>
                </a:cubicBezTo>
                <a:cubicBezTo>
                  <a:pt x="138092" y="166612"/>
                  <a:pt x="137993" y="178723"/>
                  <a:pt x="136504" y="190536"/>
                </a:cubicBezTo>
                <a:cubicBezTo>
                  <a:pt x="133625" y="213765"/>
                  <a:pt x="131938" y="237093"/>
                  <a:pt x="131243" y="260422"/>
                </a:cubicBezTo>
                <a:cubicBezTo>
                  <a:pt x="130945" y="270448"/>
                  <a:pt x="132533" y="280573"/>
                  <a:pt x="133923" y="290600"/>
                </a:cubicBezTo>
                <a:cubicBezTo>
                  <a:pt x="135114" y="299335"/>
                  <a:pt x="140773" y="305589"/>
                  <a:pt x="148416" y="309262"/>
                </a:cubicBezTo>
                <a:cubicBezTo>
                  <a:pt x="156159" y="313035"/>
                  <a:pt x="164399" y="315318"/>
                  <a:pt x="172340" y="308865"/>
                </a:cubicBezTo>
                <a:cubicBezTo>
                  <a:pt x="173532" y="307873"/>
                  <a:pt x="175319" y="307575"/>
                  <a:pt x="176808" y="306979"/>
                </a:cubicBezTo>
                <a:cubicBezTo>
                  <a:pt x="185246" y="303604"/>
                  <a:pt x="193783" y="300328"/>
                  <a:pt x="202022" y="296655"/>
                </a:cubicBezTo>
                <a:cubicBezTo>
                  <a:pt x="204901" y="295365"/>
                  <a:pt x="207383" y="292982"/>
                  <a:pt x="209567" y="290699"/>
                </a:cubicBezTo>
                <a:cubicBezTo>
                  <a:pt x="214232" y="285636"/>
                  <a:pt x="214729" y="281467"/>
                  <a:pt x="211751" y="276603"/>
                </a:cubicBezTo>
                <a:cubicBezTo>
                  <a:pt x="209070" y="272334"/>
                  <a:pt x="203809" y="270547"/>
                  <a:pt x="197952" y="272136"/>
                </a:cubicBezTo>
                <a:cubicBezTo>
                  <a:pt x="185742" y="275411"/>
                  <a:pt x="173631" y="278687"/>
                  <a:pt x="159932" y="282460"/>
                </a:cubicBezTo>
                <a:cubicBezTo>
                  <a:pt x="159832" y="272433"/>
                  <a:pt x="159733" y="263400"/>
                  <a:pt x="159932" y="254267"/>
                </a:cubicBezTo>
                <a:close/>
                <a:moveTo>
                  <a:pt x="294045" y="105164"/>
                </a:moveTo>
                <a:cubicBezTo>
                  <a:pt x="291464" y="114197"/>
                  <a:pt x="288288" y="123131"/>
                  <a:pt x="286302" y="132363"/>
                </a:cubicBezTo>
                <a:cubicBezTo>
                  <a:pt x="282927" y="147552"/>
                  <a:pt x="279850" y="162839"/>
                  <a:pt x="277368" y="178226"/>
                </a:cubicBezTo>
                <a:cubicBezTo>
                  <a:pt x="275085" y="192620"/>
                  <a:pt x="273695" y="207213"/>
                  <a:pt x="272206" y="221806"/>
                </a:cubicBezTo>
                <a:cubicBezTo>
                  <a:pt x="271114" y="232130"/>
                  <a:pt x="270618" y="242652"/>
                  <a:pt x="269327" y="252976"/>
                </a:cubicBezTo>
                <a:cubicBezTo>
                  <a:pt x="267540" y="267569"/>
                  <a:pt x="266051" y="282261"/>
                  <a:pt x="268731" y="296754"/>
                </a:cubicBezTo>
                <a:cubicBezTo>
                  <a:pt x="269625" y="301619"/>
                  <a:pt x="272702" y="306185"/>
                  <a:pt x="275482" y="310454"/>
                </a:cubicBezTo>
                <a:cubicBezTo>
                  <a:pt x="277467" y="313531"/>
                  <a:pt x="281239" y="315814"/>
                  <a:pt x="284813" y="313730"/>
                </a:cubicBezTo>
                <a:cubicBezTo>
                  <a:pt x="287593" y="312141"/>
                  <a:pt x="290174" y="308965"/>
                  <a:pt x="291166" y="305887"/>
                </a:cubicBezTo>
                <a:cubicBezTo>
                  <a:pt x="292655" y="301023"/>
                  <a:pt x="293152" y="295662"/>
                  <a:pt x="293450" y="290401"/>
                </a:cubicBezTo>
                <a:cubicBezTo>
                  <a:pt x="293946" y="280276"/>
                  <a:pt x="293747" y="270150"/>
                  <a:pt x="294442" y="260025"/>
                </a:cubicBezTo>
                <a:cubicBezTo>
                  <a:pt x="295931" y="239178"/>
                  <a:pt x="297520" y="218331"/>
                  <a:pt x="299604" y="197584"/>
                </a:cubicBezTo>
                <a:cubicBezTo>
                  <a:pt x="300895" y="184679"/>
                  <a:pt x="302980" y="171774"/>
                  <a:pt x="305263" y="158968"/>
                </a:cubicBezTo>
                <a:cubicBezTo>
                  <a:pt x="307645" y="144872"/>
                  <a:pt x="310723" y="130874"/>
                  <a:pt x="313304" y="116778"/>
                </a:cubicBezTo>
                <a:cubicBezTo>
                  <a:pt x="314793" y="108936"/>
                  <a:pt x="315984" y="100994"/>
                  <a:pt x="317374" y="92258"/>
                </a:cubicBezTo>
                <a:cubicBezTo>
                  <a:pt x="324918" y="92258"/>
                  <a:pt x="331470" y="92656"/>
                  <a:pt x="337923" y="92159"/>
                </a:cubicBezTo>
                <a:cubicBezTo>
                  <a:pt x="346658" y="91464"/>
                  <a:pt x="355394" y="90472"/>
                  <a:pt x="364030" y="88983"/>
                </a:cubicBezTo>
                <a:cubicBezTo>
                  <a:pt x="368398" y="88288"/>
                  <a:pt x="371774" y="85508"/>
                  <a:pt x="372369" y="80445"/>
                </a:cubicBezTo>
                <a:cubicBezTo>
                  <a:pt x="372965" y="75383"/>
                  <a:pt x="371277" y="71114"/>
                  <a:pt x="366810" y="68930"/>
                </a:cubicBezTo>
                <a:cubicBezTo>
                  <a:pt x="361648" y="66448"/>
                  <a:pt x="355990" y="63172"/>
                  <a:pt x="350530" y="63272"/>
                </a:cubicBezTo>
                <a:cubicBezTo>
                  <a:pt x="330477" y="63669"/>
                  <a:pt x="310524" y="64959"/>
                  <a:pt x="290571" y="66746"/>
                </a:cubicBezTo>
                <a:cubicBezTo>
                  <a:pt x="281041" y="67540"/>
                  <a:pt x="271610" y="69923"/>
                  <a:pt x="262180" y="71809"/>
                </a:cubicBezTo>
                <a:cubicBezTo>
                  <a:pt x="253146" y="73596"/>
                  <a:pt x="249771" y="80247"/>
                  <a:pt x="253444" y="88685"/>
                </a:cubicBezTo>
                <a:cubicBezTo>
                  <a:pt x="256422" y="95634"/>
                  <a:pt x="262477" y="98910"/>
                  <a:pt x="270022" y="98016"/>
                </a:cubicBezTo>
                <a:cubicBezTo>
                  <a:pt x="278261" y="97023"/>
                  <a:pt x="286501" y="96031"/>
                  <a:pt x="296924" y="94839"/>
                </a:cubicBezTo>
                <a:cubicBezTo>
                  <a:pt x="295634" y="99604"/>
                  <a:pt x="294839" y="102384"/>
                  <a:pt x="294045" y="105164"/>
                </a:cubicBezTo>
                <a:close/>
                <a:moveTo>
                  <a:pt x="417140" y="114495"/>
                </a:moveTo>
                <a:cubicBezTo>
                  <a:pt x="410787" y="120650"/>
                  <a:pt x="404930" y="127003"/>
                  <a:pt x="401157" y="135143"/>
                </a:cubicBezTo>
                <a:cubicBezTo>
                  <a:pt x="399371" y="138915"/>
                  <a:pt x="396790" y="142588"/>
                  <a:pt x="396392" y="146460"/>
                </a:cubicBezTo>
                <a:cubicBezTo>
                  <a:pt x="393712" y="169093"/>
                  <a:pt x="401554" y="187458"/>
                  <a:pt x="419820" y="201356"/>
                </a:cubicBezTo>
                <a:cubicBezTo>
                  <a:pt x="424982" y="205327"/>
                  <a:pt x="430144" y="209496"/>
                  <a:pt x="434711" y="214063"/>
                </a:cubicBezTo>
                <a:cubicBezTo>
                  <a:pt x="444538" y="223890"/>
                  <a:pt x="445531" y="238384"/>
                  <a:pt x="437093" y="248807"/>
                </a:cubicBezTo>
                <a:cubicBezTo>
                  <a:pt x="429648" y="258138"/>
                  <a:pt x="421011" y="265881"/>
                  <a:pt x="408206" y="266973"/>
                </a:cubicBezTo>
                <a:cubicBezTo>
                  <a:pt x="403738" y="267371"/>
                  <a:pt x="399271" y="268760"/>
                  <a:pt x="394903" y="270249"/>
                </a:cubicBezTo>
                <a:cubicBezTo>
                  <a:pt x="382395" y="274518"/>
                  <a:pt x="370483" y="272036"/>
                  <a:pt x="359166" y="266477"/>
                </a:cubicBezTo>
                <a:cubicBezTo>
                  <a:pt x="354501" y="264194"/>
                  <a:pt x="350629" y="260422"/>
                  <a:pt x="346261" y="257741"/>
                </a:cubicBezTo>
                <a:cubicBezTo>
                  <a:pt x="342290" y="255359"/>
                  <a:pt x="339014" y="257344"/>
                  <a:pt x="339312" y="261911"/>
                </a:cubicBezTo>
                <a:cubicBezTo>
                  <a:pt x="339412" y="263797"/>
                  <a:pt x="340007" y="265881"/>
                  <a:pt x="341000" y="267470"/>
                </a:cubicBezTo>
                <a:cubicBezTo>
                  <a:pt x="345963" y="275312"/>
                  <a:pt x="352118" y="282658"/>
                  <a:pt x="360655" y="286133"/>
                </a:cubicBezTo>
                <a:cubicBezTo>
                  <a:pt x="384480" y="296060"/>
                  <a:pt x="408702" y="298045"/>
                  <a:pt x="432527" y="285934"/>
                </a:cubicBezTo>
                <a:cubicBezTo>
                  <a:pt x="438582" y="282857"/>
                  <a:pt x="445233" y="279779"/>
                  <a:pt x="449502" y="274816"/>
                </a:cubicBezTo>
                <a:cubicBezTo>
                  <a:pt x="459727" y="263003"/>
                  <a:pt x="463995" y="248311"/>
                  <a:pt x="462308" y="232825"/>
                </a:cubicBezTo>
                <a:cubicBezTo>
                  <a:pt x="461414" y="224585"/>
                  <a:pt x="458932" y="215849"/>
                  <a:pt x="454565" y="209000"/>
                </a:cubicBezTo>
                <a:cubicBezTo>
                  <a:pt x="449105" y="200264"/>
                  <a:pt x="441064" y="193216"/>
                  <a:pt x="434016" y="185473"/>
                </a:cubicBezTo>
                <a:cubicBezTo>
                  <a:pt x="430045" y="181105"/>
                  <a:pt x="425876" y="176936"/>
                  <a:pt x="422302" y="172369"/>
                </a:cubicBezTo>
                <a:cubicBezTo>
                  <a:pt x="416743" y="165222"/>
                  <a:pt x="416445" y="158769"/>
                  <a:pt x="421408" y="151622"/>
                </a:cubicBezTo>
                <a:cubicBezTo>
                  <a:pt x="430938" y="138121"/>
                  <a:pt x="442751" y="127400"/>
                  <a:pt x="458535" y="121345"/>
                </a:cubicBezTo>
                <a:cubicBezTo>
                  <a:pt x="471242" y="116580"/>
                  <a:pt x="484246" y="114693"/>
                  <a:pt x="497747" y="115091"/>
                </a:cubicBezTo>
                <a:cubicBezTo>
                  <a:pt x="505391" y="115289"/>
                  <a:pt x="508369" y="112807"/>
                  <a:pt x="509262" y="106156"/>
                </a:cubicBezTo>
                <a:cubicBezTo>
                  <a:pt x="510354" y="97917"/>
                  <a:pt x="503405" y="90075"/>
                  <a:pt x="494670" y="90174"/>
                </a:cubicBezTo>
                <a:cubicBezTo>
                  <a:pt x="486927" y="90273"/>
                  <a:pt x="479183" y="90869"/>
                  <a:pt x="471440" y="91266"/>
                </a:cubicBezTo>
                <a:cubicBezTo>
                  <a:pt x="450693" y="92854"/>
                  <a:pt x="432328" y="99704"/>
                  <a:pt x="417140" y="114495"/>
                </a:cubicBezTo>
                <a:close/>
                <a:moveTo>
                  <a:pt x="1697621" y="51161"/>
                </a:moveTo>
                <a:cubicBezTo>
                  <a:pt x="1711321" y="50962"/>
                  <a:pt x="1725020" y="50863"/>
                  <a:pt x="1738620" y="50565"/>
                </a:cubicBezTo>
                <a:cubicBezTo>
                  <a:pt x="1741896" y="50466"/>
                  <a:pt x="1745370" y="50565"/>
                  <a:pt x="1746859" y="46694"/>
                </a:cubicBezTo>
                <a:cubicBezTo>
                  <a:pt x="1748448" y="42624"/>
                  <a:pt x="1747951" y="38553"/>
                  <a:pt x="1744774" y="35873"/>
                </a:cubicBezTo>
                <a:cubicBezTo>
                  <a:pt x="1741995" y="33391"/>
                  <a:pt x="1738421" y="31108"/>
                  <a:pt x="1734947" y="30215"/>
                </a:cubicBezTo>
                <a:cubicBezTo>
                  <a:pt x="1721744" y="27038"/>
                  <a:pt x="1708442" y="23762"/>
                  <a:pt x="1694643" y="23762"/>
                </a:cubicBezTo>
                <a:cubicBezTo>
                  <a:pt x="1680448" y="23663"/>
                  <a:pt x="1666252" y="21876"/>
                  <a:pt x="1652056" y="23961"/>
                </a:cubicBezTo>
                <a:cubicBezTo>
                  <a:pt x="1645008" y="24953"/>
                  <a:pt x="1637960" y="25251"/>
                  <a:pt x="1630912" y="25748"/>
                </a:cubicBezTo>
                <a:cubicBezTo>
                  <a:pt x="1619297" y="26542"/>
                  <a:pt x="1607683" y="27038"/>
                  <a:pt x="1596068" y="28130"/>
                </a:cubicBezTo>
                <a:cubicBezTo>
                  <a:pt x="1591403" y="28527"/>
                  <a:pt x="1586935" y="30612"/>
                  <a:pt x="1586042" y="35972"/>
                </a:cubicBezTo>
                <a:cubicBezTo>
                  <a:pt x="1585248" y="41234"/>
                  <a:pt x="1587333" y="45800"/>
                  <a:pt x="1591700" y="48679"/>
                </a:cubicBezTo>
                <a:cubicBezTo>
                  <a:pt x="1594083" y="50267"/>
                  <a:pt x="1597160" y="51161"/>
                  <a:pt x="1599940" y="51359"/>
                </a:cubicBezTo>
                <a:cubicBezTo>
                  <a:pt x="1607683" y="52054"/>
                  <a:pt x="1615525" y="52551"/>
                  <a:pt x="1623368" y="52551"/>
                </a:cubicBezTo>
                <a:cubicBezTo>
                  <a:pt x="1634089" y="52551"/>
                  <a:pt x="1644810" y="51955"/>
                  <a:pt x="1655432" y="51856"/>
                </a:cubicBezTo>
                <a:cubicBezTo>
                  <a:pt x="1660197" y="51756"/>
                  <a:pt x="1664961" y="52352"/>
                  <a:pt x="1670421" y="52650"/>
                </a:cubicBezTo>
                <a:cubicBezTo>
                  <a:pt x="1669528" y="56025"/>
                  <a:pt x="1669230" y="59003"/>
                  <a:pt x="1667940" y="61485"/>
                </a:cubicBezTo>
                <a:cubicBezTo>
                  <a:pt x="1659700" y="76872"/>
                  <a:pt x="1656325" y="93946"/>
                  <a:pt x="1651262" y="110326"/>
                </a:cubicBezTo>
                <a:cubicBezTo>
                  <a:pt x="1646299" y="126407"/>
                  <a:pt x="1642427" y="142985"/>
                  <a:pt x="1639151" y="159464"/>
                </a:cubicBezTo>
                <a:cubicBezTo>
                  <a:pt x="1635876" y="175744"/>
                  <a:pt x="1633691" y="192223"/>
                  <a:pt x="1631607" y="208702"/>
                </a:cubicBezTo>
                <a:cubicBezTo>
                  <a:pt x="1631111" y="212772"/>
                  <a:pt x="1632202" y="217239"/>
                  <a:pt x="1633394" y="221210"/>
                </a:cubicBezTo>
                <a:cubicBezTo>
                  <a:pt x="1635677" y="228655"/>
                  <a:pt x="1641137" y="233122"/>
                  <a:pt x="1646398" y="232626"/>
                </a:cubicBezTo>
                <a:cubicBezTo>
                  <a:pt x="1651858" y="232130"/>
                  <a:pt x="1655233" y="227067"/>
                  <a:pt x="1655729" y="218430"/>
                </a:cubicBezTo>
                <a:cubicBezTo>
                  <a:pt x="1656027" y="213864"/>
                  <a:pt x="1655531" y="209198"/>
                  <a:pt x="1656325" y="204731"/>
                </a:cubicBezTo>
                <a:cubicBezTo>
                  <a:pt x="1659998" y="183587"/>
                  <a:pt x="1660693" y="161946"/>
                  <a:pt x="1667145" y="141199"/>
                </a:cubicBezTo>
                <a:cubicBezTo>
                  <a:pt x="1670521" y="130378"/>
                  <a:pt x="1671513" y="118764"/>
                  <a:pt x="1674591" y="107844"/>
                </a:cubicBezTo>
                <a:cubicBezTo>
                  <a:pt x="1679653" y="89380"/>
                  <a:pt x="1685510" y="71015"/>
                  <a:pt x="1691367" y="51756"/>
                </a:cubicBezTo>
                <a:cubicBezTo>
                  <a:pt x="1693750" y="51459"/>
                  <a:pt x="1695636" y="51161"/>
                  <a:pt x="1697621" y="51161"/>
                </a:cubicBezTo>
                <a:close/>
                <a:moveTo>
                  <a:pt x="1042341" y="71710"/>
                </a:moveTo>
                <a:cubicBezTo>
                  <a:pt x="1043830" y="65654"/>
                  <a:pt x="1046709" y="60988"/>
                  <a:pt x="1054254" y="60988"/>
                </a:cubicBezTo>
                <a:cubicBezTo>
                  <a:pt x="1058125" y="60988"/>
                  <a:pt x="1061997" y="59996"/>
                  <a:pt x="1065868" y="59301"/>
                </a:cubicBezTo>
                <a:cubicBezTo>
                  <a:pt x="1076391" y="57315"/>
                  <a:pt x="1087013" y="55330"/>
                  <a:pt x="1097436" y="52948"/>
                </a:cubicBezTo>
                <a:cubicBezTo>
                  <a:pt x="1102797" y="51756"/>
                  <a:pt x="1104385" y="48480"/>
                  <a:pt x="1103094" y="43616"/>
                </a:cubicBezTo>
                <a:cubicBezTo>
                  <a:pt x="1101804" y="38851"/>
                  <a:pt x="1098131" y="36072"/>
                  <a:pt x="1093862" y="36270"/>
                </a:cubicBezTo>
                <a:cubicBezTo>
                  <a:pt x="1081255" y="36667"/>
                  <a:pt x="1068548" y="37362"/>
                  <a:pt x="1056040" y="38851"/>
                </a:cubicBezTo>
                <a:cubicBezTo>
                  <a:pt x="1050481" y="39546"/>
                  <a:pt x="1045319" y="40837"/>
                  <a:pt x="1039859" y="38156"/>
                </a:cubicBezTo>
                <a:cubicBezTo>
                  <a:pt x="1035591" y="36072"/>
                  <a:pt x="1032216" y="37660"/>
                  <a:pt x="1030528" y="42127"/>
                </a:cubicBezTo>
                <a:cubicBezTo>
                  <a:pt x="1025465" y="55826"/>
                  <a:pt x="1019410" y="69327"/>
                  <a:pt x="1015638" y="83324"/>
                </a:cubicBezTo>
                <a:cubicBezTo>
                  <a:pt x="1009681" y="105561"/>
                  <a:pt x="1005909" y="128393"/>
                  <a:pt x="1000052" y="150728"/>
                </a:cubicBezTo>
                <a:cubicBezTo>
                  <a:pt x="993699" y="174553"/>
                  <a:pt x="994096" y="199073"/>
                  <a:pt x="991217" y="223195"/>
                </a:cubicBezTo>
                <a:cubicBezTo>
                  <a:pt x="989927" y="234115"/>
                  <a:pt x="1004817" y="249303"/>
                  <a:pt x="1015935" y="247219"/>
                </a:cubicBezTo>
                <a:cubicBezTo>
                  <a:pt x="1028344" y="244836"/>
                  <a:pt x="1041150" y="243844"/>
                  <a:pt x="1053459" y="241064"/>
                </a:cubicBezTo>
                <a:cubicBezTo>
                  <a:pt x="1061997" y="239178"/>
                  <a:pt x="1070137" y="235505"/>
                  <a:pt x="1078178" y="232130"/>
                </a:cubicBezTo>
                <a:cubicBezTo>
                  <a:pt x="1082545" y="230244"/>
                  <a:pt x="1083637" y="226174"/>
                  <a:pt x="1080659" y="222401"/>
                </a:cubicBezTo>
                <a:cubicBezTo>
                  <a:pt x="1078575" y="219920"/>
                  <a:pt x="1074902" y="217438"/>
                  <a:pt x="1071924" y="217239"/>
                </a:cubicBezTo>
                <a:cubicBezTo>
                  <a:pt x="1061302" y="216842"/>
                  <a:pt x="1050581" y="217438"/>
                  <a:pt x="1039959" y="217736"/>
                </a:cubicBezTo>
                <a:cubicBezTo>
                  <a:pt x="1032315" y="217934"/>
                  <a:pt x="1024671" y="218430"/>
                  <a:pt x="1016035" y="218728"/>
                </a:cubicBezTo>
                <a:cubicBezTo>
                  <a:pt x="1017722" y="204632"/>
                  <a:pt x="1019211" y="191826"/>
                  <a:pt x="1020800" y="178723"/>
                </a:cubicBezTo>
                <a:cubicBezTo>
                  <a:pt x="1026557" y="178226"/>
                  <a:pt x="1031024" y="177928"/>
                  <a:pt x="1035591" y="177432"/>
                </a:cubicBezTo>
                <a:cubicBezTo>
                  <a:pt x="1044327" y="176439"/>
                  <a:pt x="1053062" y="175447"/>
                  <a:pt x="1061798" y="174156"/>
                </a:cubicBezTo>
                <a:cubicBezTo>
                  <a:pt x="1065967" y="173560"/>
                  <a:pt x="1068251" y="170979"/>
                  <a:pt x="1067655" y="166612"/>
                </a:cubicBezTo>
                <a:cubicBezTo>
                  <a:pt x="1067159" y="162244"/>
                  <a:pt x="1064081" y="160556"/>
                  <a:pt x="1060111" y="160258"/>
                </a:cubicBezTo>
                <a:cubicBezTo>
                  <a:pt x="1048496" y="159464"/>
                  <a:pt x="1036981" y="158869"/>
                  <a:pt x="1024473" y="158074"/>
                </a:cubicBezTo>
                <a:cubicBezTo>
                  <a:pt x="1027550" y="127797"/>
                  <a:pt x="1035591" y="99902"/>
                  <a:pt x="1042341" y="71710"/>
                </a:cubicBezTo>
                <a:close/>
                <a:moveTo>
                  <a:pt x="915474" y="227563"/>
                </a:moveTo>
                <a:cubicBezTo>
                  <a:pt x="919048" y="210489"/>
                  <a:pt x="924111" y="193613"/>
                  <a:pt x="928379" y="176638"/>
                </a:cubicBezTo>
                <a:cubicBezTo>
                  <a:pt x="934137" y="153309"/>
                  <a:pt x="939795" y="129882"/>
                  <a:pt x="945454" y="106454"/>
                </a:cubicBezTo>
                <a:cubicBezTo>
                  <a:pt x="951211" y="82331"/>
                  <a:pt x="957068" y="58308"/>
                  <a:pt x="962528" y="34186"/>
                </a:cubicBezTo>
                <a:cubicBezTo>
                  <a:pt x="964017" y="27535"/>
                  <a:pt x="964514" y="20586"/>
                  <a:pt x="965308" y="13835"/>
                </a:cubicBezTo>
                <a:cubicBezTo>
                  <a:pt x="965705" y="10559"/>
                  <a:pt x="964315" y="7482"/>
                  <a:pt x="961039" y="7085"/>
                </a:cubicBezTo>
                <a:cubicBezTo>
                  <a:pt x="959054" y="6886"/>
                  <a:pt x="956076" y="8475"/>
                  <a:pt x="954884" y="10262"/>
                </a:cubicBezTo>
                <a:cubicBezTo>
                  <a:pt x="952006" y="14530"/>
                  <a:pt x="949524" y="19196"/>
                  <a:pt x="947836" y="24060"/>
                </a:cubicBezTo>
                <a:cubicBezTo>
                  <a:pt x="945057" y="31704"/>
                  <a:pt x="942972" y="39546"/>
                  <a:pt x="940590" y="47289"/>
                </a:cubicBezTo>
                <a:cubicBezTo>
                  <a:pt x="933144" y="71809"/>
                  <a:pt x="925203" y="96229"/>
                  <a:pt x="918452" y="120947"/>
                </a:cubicBezTo>
                <a:cubicBezTo>
                  <a:pt x="913191" y="140007"/>
                  <a:pt x="909518" y="159563"/>
                  <a:pt x="904952" y="178822"/>
                </a:cubicBezTo>
                <a:cubicBezTo>
                  <a:pt x="902966" y="187260"/>
                  <a:pt x="900385" y="195698"/>
                  <a:pt x="898499" y="204136"/>
                </a:cubicBezTo>
                <a:cubicBezTo>
                  <a:pt x="897506" y="208504"/>
                  <a:pt x="897506" y="213169"/>
                  <a:pt x="896613" y="217537"/>
                </a:cubicBezTo>
                <a:cubicBezTo>
                  <a:pt x="893635" y="232428"/>
                  <a:pt x="890161" y="247219"/>
                  <a:pt x="887580" y="262109"/>
                </a:cubicBezTo>
                <a:cubicBezTo>
                  <a:pt x="886090" y="270746"/>
                  <a:pt x="885495" y="279581"/>
                  <a:pt x="885296" y="288316"/>
                </a:cubicBezTo>
                <a:cubicBezTo>
                  <a:pt x="884999" y="300427"/>
                  <a:pt x="893139" y="307873"/>
                  <a:pt x="905250" y="308766"/>
                </a:cubicBezTo>
                <a:cubicBezTo>
                  <a:pt x="913787" y="309362"/>
                  <a:pt x="921927" y="309660"/>
                  <a:pt x="930166" y="306483"/>
                </a:cubicBezTo>
                <a:cubicBezTo>
                  <a:pt x="935229" y="304497"/>
                  <a:pt x="940887" y="303406"/>
                  <a:pt x="946347" y="302909"/>
                </a:cubicBezTo>
                <a:cubicBezTo>
                  <a:pt x="955182" y="302016"/>
                  <a:pt x="962429" y="298144"/>
                  <a:pt x="969279" y="292784"/>
                </a:cubicBezTo>
                <a:cubicBezTo>
                  <a:pt x="972952" y="289806"/>
                  <a:pt x="975036" y="286530"/>
                  <a:pt x="972952" y="281765"/>
                </a:cubicBezTo>
                <a:cubicBezTo>
                  <a:pt x="970966" y="277099"/>
                  <a:pt x="966896" y="276404"/>
                  <a:pt x="962429" y="276404"/>
                </a:cubicBezTo>
                <a:cubicBezTo>
                  <a:pt x="958955" y="276404"/>
                  <a:pt x="955381" y="275908"/>
                  <a:pt x="951906" y="275908"/>
                </a:cubicBezTo>
                <a:cubicBezTo>
                  <a:pt x="945454" y="275808"/>
                  <a:pt x="939001" y="275610"/>
                  <a:pt x="932549" y="276106"/>
                </a:cubicBezTo>
                <a:cubicBezTo>
                  <a:pt x="924905" y="276801"/>
                  <a:pt x="917360" y="278191"/>
                  <a:pt x="907533" y="279581"/>
                </a:cubicBezTo>
                <a:cubicBezTo>
                  <a:pt x="910114" y="260719"/>
                  <a:pt x="912000" y="243943"/>
                  <a:pt x="915474" y="227563"/>
                </a:cubicBezTo>
                <a:close/>
                <a:moveTo>
                  <a:pt x="822657" y="52352"/>
                </a:moveTo>
                <a:cubicBezTo>
                  <a:pt x="828216" y="51459"/>
                  <a:pt x="833676" y="49672"/>
                  <a:pt x="839136" y="49870"/>
                </a:cubicBezTo>
                <a:cubicBezTo>
                  <a:pt x="849758" y="50267"/>
                  <a:pt x="858791" y="45899"/>
                  <a:pt x="868222" y="42326"/>
                </a:cubicBezTo>
                <a:cubicBezTo>
                  <a:pt x="871597" y="41035"/>
                  <a:pt x="873980" y="38653"/>
                  <a:pt x="872689" y="34781"/>
                </a:cubicBezTo>
                <a:cubicBezTo>
                  <a:pt x="871399" y="30910"/>
                  <a:pt x="868321" y="31009"/>
                  <a:pt x="864648" y="31207"/>
                </a:cubicBezTo>
                <a:cubicBezTo>
                  <a:pt x="860181" y="31605"/>
                  <a:pt x="855714" y="30910"/>
                  <a:pt x="851247" y="30810"/>
                </a:cubicBezTo>
                <a:cubicBezTo>
                  <a:pt x="848666" y="30711"/>
                  <a:pt x="845985" y="30413"/>
                  <a:pt x="843504" y="30810"/>
                </a:cubicBezTo>
                <a:cubicBezTo>
                  <a:pt x="834569" y="32200"/>
                  <a:pt x="825734" y="34980"/>
                  <a:pt x="816800" y="35178"/>
                </a:cubicBezTo>
                <a:cubicBezTo>
                  <a:pt x="809454" y="35377"/>
                  <a:pt x="806972" y="39050"/>
                  <a:pt x="805186" y="44609"/>
                </a:cubicBezTo>
                <a:cubicBezTo>
                  <a:pt x="801413" y="56025"/>
                  <a:pt x="797443" y="67342"/>
                  <a:pt x="794167" y="78857"/>
                </a:cubicBezTo>
                <a:cubicBezTo>
                  <a:pt x="785729" y="108142"/>
                  <a:pt x="777489" y="137526"/>
                  <a:pt x="769349" y="166810"/>
                </a:cubicBezTo>
                <a:cubicBezTo>
                  <a:pt x="768356" y="170483"/>
                  <a:pt x="768257" y="174553"/>
                  <a:pt x="767662" y="178325"/>
                </a:cubicBezTo>
                <a:cubicBezTo>
                  <a:pt x="767066" y="181502"/>
                  <a:pt x="766272" y="184679"/>
                  <a:pt x="765577" y="187756"/>
                </a:cubicBezTo>
                <a:cubicBezTo>
                  <a:pt x="764584" y="191826"/>
                  <a:pt x="763492" y="195896"/>
                  <a:pt x="762698" y="200066"/>
                </a:cubicBezTo>
                <a:cubicBezTo>
                  <a:pt x="761705" y="205128"/>
                  <a:pt x="761606" y="210588"/>
                  <a:pt x="760018" y="215353"/>
                </a:cubicBezTo>
                <a:cubicBezTo>
                  <a:pt x="755451" y="228854"/>
                  <a:pt x="754756" y="242752"/>
                  <a:pt x="754359" y="256649"/>
                </a:cubicBezTo>
                <a:cubicBezTo>
                  <a:pt x="754260" y="260521"/>
                  <a:pt x="756345" y="264988"/>
                  <a:pt x="758727" y="268264"/>
                </a:cubicBezTo>
                <a:cubicBezTo>
                  <a:pt x="764584" y="276206"/>
                  <a:pt x="773519" y="279779"/>
                  <a:pt x="782850" y="278588"/>
                </a:cubicBezTo>
                <a:cubicBezTo>
                  <a:pt x="794067" y="277099"/>
                  <a:pt x="805086" y="273922"/>
                  <a:pt x="816006" y="270845"/>
                </a:cubicBezTo>
                <a:cubicBezTo>
                  <a:pt x="820969" y="269455"/>
                  <a:pt x="822061" y="264293"/>
                  <a:pt x="819878" y="257543"/>
                </a:cubicBezTo>
                <a:cubicBezTo>
                  <a:pt x="818091" y="251984"/>
                  <a:pt x="813524" y="248013"/>
                  <a:pt x="809156" y="249701"/>
                </a:cubicBezTo>
                <a:cubicBezTo>
                  <a:pt x="799428" y="253373"/>
                  <a:pt x="789402" y="250395"/>
                  <a:pt x="778780" y="252976"/>
                </a:cubicBezTo>
                <a:cubicBezTo>
                  <a:pt x="778978" y="229052"/>
                  <a:pt x="783545" y="207014"/>
                  <a:pt x="789600" y="185274"/>
                </a:cubicBezTo>
                <a:cubicBezTo>
                  <a:pt x="795358" y="184381"/>
                  <a:pt x="800222" y="184083"/>
                  <a:pt x="804888" y="182793"/>
                </a:cubicBezTo>
                <a:cubicBezTo>
                  <a:pt x="813326" y="180609"/>
                  <a:pt x="821764" y="177928"/>
                  <a:pt x="830102" y="175347"/>
                </a:cubicBezTo>
                <a:cubicBezTo>
                  <a:pt x="833676" y="174255"/>
                  <a:pt x="835562" y="171774"/>
                  <a:pt x="835066" y="167902"/>
                </a:cubicBezTo>
                <a:cubicBezTo>
                  <a:pt x="834669" y="164328"/>
                  <a:pt x="832683" y="161747"/>
                  <a:pt x="829010" y="161053"/>
                </a:cubicBezTo>
                <a:cubicBezTo>
                  <a:pt x="826529" y="160556"/>
                  <a:pt x="823848" y="160060"/>
                  <a:pt x="821367" y="160258"/>
                </a:cubicBezTo>
                <a:cubicBezTo>
                  <a:pt x="812333" y="161251"/>
                  <a:pt x="803399" y="162442"/>
                  <a:pt x="793472" y="163733"/>
                </a:cubicBezTo>
                <a:cubicBezTo>
                  <a:pt x="803200" y="126308"/>
                  <a:pt x="812829" y="89479"/>
                  <a:pt x="822657" y="52352"/>
                </a:cubicBezTo>
                <a:close/>
                <a:moveTo>
                  <a:pt x="1894374" y="152416"/>
                </a:moveTo>
                <a:cubicBezTo>
                  <a:pt x="1896161" y="156288"/>
                  <a:pt x="1899238" y="159762"/>
                  <a:pt x="1904202" y="158968"/>
                </a:cubicBezTo>
                <a:cubicBezTo>
                  <a:pt x="1908768" y="158273"/>
                  <a:pt x="1911846" y="155096"/>
                  <a:pt x="1913037" y="150728"/>
                </a:cubicBezTo>
                <a:cubicBezTo>
                  <a:pt x="1916412" y="138915"/>
                  <a:pt x="1919489" y="127003"/>
                  <a:pt x="1922666" y="115091"/>
                </a:cubicBezTo>
                <a:cubicBezTo>
                  <a:pt x="1923361" y="112609"/>
                  <a:pt x="1923659" y="109929"/>
                  <a:pt x="1924453" y="107546"/>
                </a:cubicBezTo>
                <a:cubicBezTo>
                  <a:pt x="1932494" y="83126"/>
                  <a:pt x="1940634" y="58705"/>
                  <a:pt x="1948575" y="34186"/>
                </a:cubicBezTo>
                <a:cubicBezTo>
                  <a:pt x="1949667" y="30810"/>
                  <a:pt x="1950164" y="27237"/>
                  <a:pt x="1950263" y="23663"/>
                </a:cubicBezTo>
                <a:cubicBezTo>
                  <a:pt x="1950263" y="18799"/>
                  <a:pt x="1946689" y="16019"/>
                  <a:pt x="1942718" y="14332"/>
                </a:cubicBezTo>
                <a:cubicBezTo>
                  <a:pt x="1938351" y="12545"/>
                  <a:pt x="1936365" y="16317"/>
                  <a:pt x="1934181" y="19097"/>
                </a:cubicBezTo>
                <a:cubicBezTo>
                  <a:pt x="1933586" y="19891"/>
                  <a:pt x="1933089" y="20784"/>
                  <a:pt x="1932593" y="21578"/>
                </a:cubicBezTo>
                <a:cubicBezTo>
                  <a:pt x="1921177" y="38851"/>
                  <a:pt x="1915022" y="58507"/>
                  <a:pt x="1908073" y="77765"/>
                </a:cubicBezTo>
                <a:cubicBezTo>
                  <a:pt x="1905095" y="86004"/>
                  <a:pt x="1901919" y="94145"/>
                  <a:pt x="1899536" y="102483"/>
                </a:cubicBezTo>
                <a:cubicBezTo>
                  <a:pt x="1896161" y="114296"/>
                  <a:pt x="1893282" y="126209"/>
                  <a:pt x="1890006" y="138915"/>
                </a:cubicBezTo>
                <a:cubicBezTo>
                  <a:pt x="1891396" y="143283"/>
                  <a:pt x="1892389" y="148147"/>
                  <a:pt x="1894374" y="152416"/>
                </a:cubicBezTo>
                <a:close/>
                <a:moveTo>
                  <a:pt x="437192" y="32399"/>
                </a:moveTo>
                <a:cubicBezTo>
                  <a:pt x="428159" y="38156"/>
                  <a:pt x="423295" y="47587"/>
                  <a:pt x="418430" y="56720"/>
                </a:cubicBezTo>
                <a:cubicBezTo>
                  <a:pt x="416544" y="60194"/>
                  <a:pt x="418728" y="64761"/>
                  <a:pt x="422500" y="66746"/>
                </a:cubicBezTo>
                <a:cubicBezTo>
                  <a:pt x="426670" y="68930"/>
                  <a:pt x="429648" y="66845"/>
                  <a:pt x="432229" y="63073"/>
                </a:cubicBezTo>
                <a:cubicBezTo>
                  <a:pt x="434413" y="59896"/>
                  <a:pt x="437788" y="57713"/>
                  <a:pt x="440170" y="54734"/>
                </a:cubicBezTo>
                <a:cubicBezTo>
                  <a:pt x="443347" y="50764"/>
                  <a:pt x="446027" y="46495"/>
                  <a:pt x="447913" y="43914"/>
                </a:cubicBezTo>
                <a:cubicBezTo>
                  <a:pt x="447913" y="35377"/>
                  <a:pt x="441560" y="29619"/>
                  <a:pt x="437192" y="32399"/>
                </a:cubicBezTo>
                <a:close/>
                <a:moveTo>
                  <a:pt x="1894672" y="199569"/>
                </a:moveTo>
                <a:cubicBezTo>
                  <a:pt x="1894374" y="193216"/>
                  <a:pt x="1886035" y="186763"/>
                  <a:pt x="1878392" y="186863"/>
                </a:cubicBezTo>
                <a:cubicBezTo>
                  <a:pt x="1872833" y="186962"/>
                  <a:pt x="1869457" y="191429"/>
                  <a:pt x="1869656" y="198577"/>
                </a:cubicBezTo>
                <a:cubicBezTo>
                  <a:pt x="1869755" y="205128"/>
                  <a:pt x="1875811" y="211085"/>
                  <a:pt x="1882164" y="210985"/>
                </a:cubicBezTo>
                <a:cubicBezTo>
                  <a:pt x="1888219" y="210886"/>
                  <a:pt x="1894870" y="204831"/>
                  <a:pt x="1894672" y="1995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6179859" y="1291371"/>
            <a:ext cx="433324" cy="548422"/>
          </a:xfrm>
          <a:custGeom>
            <a:rect b="b" l="l" r="r" t="t"/>
            <a:pathLst>
              <a:path extrusionOk="0" h="1096844" w="866647">
                <a:moveTo>
                  <a:pt x="403112" y="1096288"/>
                </a:moveTo>
                <a:cubicBezTo>
                  <a:pt x="344156" y="1096288"/>
                  <a:pt x="293460" y="1097713"/>
                  <a:pt x="242763" y="1096003"/>
                </a:cubicBezTo>
                <a:cubicBezTo>
                  <a:pt x="180390" y="1094008"/>
                  <a:pt x="120865" y="1076908"/>
                  <a:pt x="62763" y="1055248"/>
                </a:cubicBezTo>
                <a:cubicBezTo>
                  <a:pt x="46529" y="1049263"/>
                  <a:pt x="31719" y="1039003"/>
                  <a:pt x="16909" y="1029883"/>
                </a:cubicBezTo>
                <a:cubicBezTo>
                  <a:pt x="2953" y="1021333"/>
                  <a:pt x="-2743" y="1009648"/>
                  <a:pt x="1244" y="991694"/>
                </a:cubicBezTo>
                <a:cubicBezTo>
                  <a:pt x="8080" y="962624"/>
                  <a:pt x="10073" y="932129"/>
                  <a:pt x="16909" y="903059"/>
                </a:cubicBezTo>
                <a:cubicBezTo>
                  <a:pt x="25453" y="866580"/>
                  <a:pt x="37415" y="830955"/>
                  <a:pt x="47099" y="794760"/>
                </a:cubicBezTo>
                <a:cubicBezTo>
                  <a:pt x="51940" y="776520"/>
                  <a:pt x="51656" y="755715"/>
                  <a:pt x="60485" y="739755"/>
                </a:cubicBezTo>
                <a:cubicBezTo>
                  <a:pt x="73586" y="715816"/>
                  <a:pt x="77289" y="689311"/>
                  <a:pt x="86402" y="664516"/>
                </a:cubicBezTo>
                <a:cubicBezTo>
                  <a:pt x="100358" y="625186"/>
                  <a:pt x="112035" y="585287"/>
                  <a:pt x="125421" y="545672"/>
                </a:cubicBezTo>
                <a:cubicBezTo>
                  <a:pt x="140516" y="500642"/>
                  <a:pt x="156466" y="455897"/>
                  <a:pt x="171846" y="410868"/>
                </a:cubicBezTo>
                <a:cubicBezTo>
                  <a:pt x="189504" y="359568"/>
                  <a:pt x="206308" y="307984"/>
                  <a:pt x="225390" y="257254"/>
                </a:cubicBezTo>
                <a:cubicBezTo>
                  <a:pt x="241339" y="215074"/>
                  <a:pt x="261846" y="174890"/>
                  <a:pt x="276941" y="132425"/>
                </a:cubicBezTo>
                <a:cubicBezTo>
                  <a:pt x="290327" y="94235"/>
                  <a:pt x="309124" y="57185"/>
                  <a:pt x="310548" y="15291"/>
                </a:cubicBezTo>
                <a:cubicBezTo>
                  <a:pt x="311118" y="1041"/>
                  <a:pt x="319947" y="-3519"/>
                  <a:pt x="332764" y="2751"/>
                </a:cubicBezTo>
                <a:cubicBezTo>
                  <a:pt x="337321" y="5031"/>
                  <a:pt x="341878" y="7596"/>
                  <a:pt x="345295" y="11016"/>
                </a:cubicBezTo>
                <a:cubicBezTo>
                  <a:pt x="373491" y="40656"/>
                  <a:pt x="401973" y="70010"/>
                  <a:pt x="428745" y="100790"/>
                </a:cubicBezTo>
                <a:cubicBezTo>
                  <a:pt x="457795" y="134135"/>
                  <a:pt x="486561" y="168050"/>
                  <a:pt x="513333" y="203104"/>
                </a:cubicBezTo>
                <a:cubicBezTo>
                  <a:pt x="539536" y="237589"/>
                  <a:pt x="563745" y="273499"/>
                  <a:pt x="588239" y="309124"/>
                </a:cubicBezTo>
                <a:cubicBezTo>
                  <a:pt x="603334" y="331068"/>
                  <a:pt x="617859" y="353583"/>
                  <a:pt x="631245" y="376953"/>
                </a:cubicBezTo>
                <a:cubicBezTo>
                  <a:pt x="662005" y="430248"/>
                  <a:pt x="691910" y="484112"/>
                  <a:pt x="721815" y="538262"/>
                </a:cubicBezTo>
                <a:cubicBezTo>
                  <a:pt x="735770" y="563912"/>
                  <a:pt x="748587" y="590132"/>
                  <a:pt x="761973" y="615781"/>
                </a:cubicBezTo>
                <a:cubicBezTo>
                  <a:pt x="767669" y="626896"/>
                  <a:pt x="774505" y="637441"/>
                  <a:pt x="780486" y="648556"/>
                </a:cubicBezTo>
                <a:cubicBezTo>
                  <a:pt x="789600" y="665371"/>
                  <a:pt x="798144" y="682471"/>
                  <a:pt x="807258" y="699286"/>
                </a:cubicBezTo>
                <a:cubicBezTo>
                  <a:pt x="822353" y="727216"/>
                  <a:pt x="837733" y="755145"/>
                  <a:pt x="852543" y="783075"/>
                </a:cubicBezTo>
                <a:cubicBezTo>
                  <a:pt x="857100" y="791910"/>
                  <a:pt x="861372" y="801030"/>
                  <a:pt x="864790" y="810435"/>
                </a:cubicBezTo>
                <a:cubicBezTo>
                  <a:pt x="866498" y="814995"/>
                  <a:pt x="867353" y="820980"/>
                  <a:pt x="865929" y="825255"/>
                </a:cubicBezTo>
                <a:cubicBezTo>
                  <a:pt x="860233" y="841500"/>
                  <a:pt x="855676" y="858600"/>
                  <a:pt x="846847" y="873419"/>
                </a:cubicBezTo>
                <a:cubicBezTo>
                  <a:pt x="824631" y="910754"/>
                  <a:pt x="797859" y="944954"/>
                  <a:pt x="761688" y="970319"/>
                </a:cubicBezTo>
                <a:cubicBezTo>
                  <a:pt x="706720" y="1009078"/>
                  <a:pt x="647194" y="1039288"/>
                  <a:pt x="583397" y="1059808"/>
                </a:cubicBezTo>
                <a:cubicBezTo>
                  <a:pt x="538397" y="1074343"/>
                  <a:pt x="492542" y="1088023"/>
                  <a:pt x="444694" y="1090588"/>
                </a:cubicBezTo>
                <a:cubicBezTo>
                  <a:pt x="428175" y="1091158"/>
                  <a:pt x="411656" y="1095148"/>
                  <a:pt x="403112" y="1096288"/>
                </a:cubicBezTo>
                <a:close/>
                <a:moveTo>
                  <a:pt x="82985" y="863730"/>
                </a:moveTo>
                <a:cubicBezTo>
                  <a:pt x="78428" y="879119"/>
                  <a:pt x="74156" y="893369"/>
                  <a:pt x="70168" y="907904"/>
                </a:cubicBezTo>
                <a:cubicBezTo>
                  <a:pt x="67605" y="917879"/>
                  <a:pt x="69029" y="926429"/>
                  <a:pt x="81276" y="928994"/>
                </a:cubicBezTo>
                <a:cubicBezTo>
                  <a:pt x="104915" y="934409"/>
                  <a:pt x="128270" y="942104"/>
                  <a:pt x="152194" y="944669"/>
                </a:cubicBezTo>
                <a:cubicBezTo>
                  <a:pt x="202890" y="949799"/>
                  <a:pt x="253871" y="952649"/>
                  <a:pt x="304567" y="955214"/>
                </a:cubicBezTo>
                <a:cubicBezTo>
                  <a:pt x="326498" y="956354"/>
                  <a:pt x="348713" y="954074"/>
                  <a:pt x="375485" y="952934"/>
                </a:cubicBezTo>
                <a:cubicBezTo>
                  <a:pt x="364662" y="940679"/>
                  <a:pt x="356972" y="933269"/>
                  <a:pt x="350991" y="924719"/>
                </a:cubicBezTo>
                <a:cubicBezTo>
                  <a:pt x="330770" y="896219"/>
                  <a:pt x="341308" y="859740"/>
                  <a:pt x="372637" y="851475"/>
                </a:cubicBezTo>
                <a:cubicBezTo>
                  <a:pt x="395707" y="845205"/>
                  <a:pt x="417637" y="852330"/>
                  <a:pt x="437859" y="862875"/>
                </a:cubicBezTo>
                <a:cubicBezTo>
                  <a:pt x="443555" y="865724"/>
                  <a:pt x="447542" y="874274"/>
                  <a:pt x="450390" y="880829"/>
                </a:cubicBezTo>
                <a:cubicBezTo>
                  <a:pt x="459219" y="901349"/>
                  <a:pt x="456656" y="921014"/>
                  <a:pt x="440707" y="940964"/>
                </a:cubicBezTo>
                <a:cubicBezTo>
                  <a:pt x="452384" y="940394"/>
                  <a:pt x="460928" y="941249"/>
                  <a:pt x="468903" y="939254"/>
                </a:cubicBezTo>
                <a:cubicBezTo>
                  <a:pt x="521023" y="926429"/>
                  <a:pt x="572289" y="909044"/>
                  <a:pt x="617574" y="881114"/>
                </a:cubicBezTo>
                <a:cubicBezTo>
                  <a:pt x="666846" y="850620"/>
                  <a:pt x="710992" y="811290"/>
                  <a:pt x="757701" y="776520"/>
                </a:cubicBezTo>
                <a:cubicBezTo>
                  <a:pt x="769663" y="767685"/>
                  <a:pt x="770233" y="757995"/>
                  <a:pt x="764252" y="746310"/>
                </a:cubicBezTo>
                <a:cubicBezTo>
                  <a:pt x="747733" y="713536"/>
                  <a:pt x="730359" y="681331"/>
                  <a:pt x="721245" y="645421"/>
                </a:cubicBezTo>
                <a:cubicBezTo>
                  <a:pt x="718967" y="636016"/>
                  <a:pt x="712416" y="627466"/>
                  <a:pt x="707574" y="618631"/>
                </a:cubicBezTo>
                <a:cubicBezTo>
                  <a:pt x="696751" y="598966"/>
                  <a:pt x="685929" y="579302"/>
                  <a:pt x="674536" y="559922"/>
                </a:cubicBezTo>
                <a:cubicBezTo>
                  <a:pt x="664283" y="542252"/>
                  <a:pt x="662005" y="519737"/>
                  <a:pt x="642637" y="507197"/>
                </a:cubicBezTo>
                <a:cubicBezTo>
                  <a:pt x="638365" y="508622"/>
                  <a:pt x="634378" y="510617"/>
                  <a:pt x="630391" y="511472"/>
                </a:cubicBezTo>
                <a:cubicBezTo>
                  <a:pt x="613587" y="515462"/>
                  <a:pt x="605897" y="524582"/>
                  <a:pt x="605612" y="543107"/>
                </a:cubicBezTo>
                <a:cubicBezTo>
                  <a:pt x="605327" y="553937"/>
                  <a:pt x="597922" y="564482"/>
                  <a:pt x="593080" y="575027"/>
                </a:cubicBezTo>
                <a:cubicBezTo>
                  <a:pt x="572859" y="617491"/>
                  <a:pt x="564884" y="615496"/>
                  <a:pt x="526435" y="584147"/>
                </a:cubicBezTo>
                <a:cubicBezTo>
                  <a:pt x="524441" y="582722"/>
                  <a:pt x="523017" y="580442"/>
                  <a:pt x="521593" y="578447"/>
                </a:cubicBezTo>
                <a:cubicBezTo>
                  <a:pt x="512479" y="566192"/>
                  <a:pt x="511055" y="557072"/>
                  <a:pt x="521023" y="546812"/>
                </a:cubicBezTo>
                <a:cubicBezTo>
                  <a:pt x="533555" y="533987"/>
                  <a:pt x="538682" y="518597"/>
                  <a:pt x="542384" y="502352"/>
                </a:cubicBezTo>
                <a:cubicBezTo>
                  <a:pt x="552637" y="457892"/>
                  <a:pt x="572859" y="450768"/>
                  <a:pt x="606751" y="449343"/>
                </a:cubicBezTo>
                <a:cubicBezTo>
                  <a:pt x="607891" y="449343"/>
                  <a:pt x="609030" y="447348"/>
                  <a:pt x="610169" y="446778"/>
                </a:cubicBezTo>
                <a:cubicBezTo>
                  <a:pt x="536688" y="309409"/>
                  <a:pt x="437004" y="191419"/>
                  <a:pt x="338175" y="68300"/>
                </a:cubicBezTo>
                <a:cubicBezTo>
                  <a:pt x="334472" y="88535"/>
                  <a:pt x="331624" y="104780"/>
                  <a:pt x="329061" y="120455"/>
                </a:cubicBezTo>
                <a:cubicBezTo>
                  <a:pt x="369789" y="137555"/>
                  <a:pt x="386023" y="172610"/>
                  <a:pt x="373491" y="209089"/>
                </a:cubicBezTo>
                <a:cubicBezTo>
                  <a:pt x="368935" y="221914"/>
                  <a:pt x="359536" y="226759"/>
                  <a:pt x="349283" y="232744"/>
                </a:cubicBezTo>
                <a:cubicBezTo>
                  <a:pt x="329346" y="244144"/>
                  <a:pt x="309694" y="241579"/>
                  <a:pt x="290042" y="228184"/>
                </a:cubicBezTo>
                <a:cubicBezTo>
                  <a:pt x="273238" y="275209"/>
                  <a:pt x="257289" y="319668"/>
                  <a:pt x="240770" y="365268"/>
                </a:cubicBezTo>
                <a:cubicBezTo>
                  <a:pt x="250738" y="367833"/>
                  <a:pt x="258713" y="369828"/>
                  <a:pt x="266688" y="372108"/>
                </a:cubicBezTo>
                <a:cubicBezTo>
                  <a:pt x="304852" y="383223"/>
                  <a:pt x="337321" y="403743"/>
                  <a:pt x="359251" y="436803"/>
                </a:cubicBezTo>
                <a:cubicBezTo>
                  <a:pt x="391435" y="484967"/>
                  <a:pt x="416783" y="535697"/>
                  <a:pt x="421624" y="595546"/>
                </a:cubicBezTo>
                <a:cubicBezTo>
                  <a:pt x="425042" y="641146"/>
                  <a:pt x="417637" y="683611"/>
                  <a:pt x="397700" y="724081"/>
                </a:cubicBezTo>
                <a:cubicBezTo>
                  <a:pt x="380327" y="758850"/>
                  <a:pt x="354979" y="787920"/>
                  <a:pt x="328776" y="816135"/>
                </a:cubicBezTo>
                <a:cubicBezTo>
                  <a:pt x="318808" y="826965"/>
                  <a:pt x="305991" y="835515"/>
                  <a:pt x="293460" y="843780"/>
                </a:cubicBezTo>
                <a:cubicBezTo>
                  <a:pt x="252162" y="870855"/>
                  <a:pt x="204599" y="869715"/>
                  <a:pt x="158175" y="870855"/>
                </a:cubicBezTo>
                <a:cubicBezTo>
                  <a:pt x="132827" y="870569"/>
                  <a:pt x="108048" y="866010"/>
                  <a:pt x="82985" y="863730"/>
                </a:cubicBezTo>
                <a:close/>
                <a:moveTo>
                  <a:pt x="781910" y="803310"/>
                </a:moveTo>
                <a:cubicBezTo>
                  <a:pt x="765106" y="820410"/>
                  <a:pt x="749157" y="837225"/>
                  <a:pt x="732638" y="853470"/>
                </a:cubicBezTo>
                <a:cubicBezTo>
                  <a:pt x="697036" y="888524"/>
                  <a:pt x="650612" y="907334"/>
                  <a:pt x="610169" y="935264"/>
                </a:cubicBezTo>
                <a:cubicBezTo>
                  <a:pt x="601340" y="941534"/>
                  <a:pt x="591372" y="946094"/>
                  <a:pt x="581688" y="950369"/>
                </a:cubicBezTo>
                <a:cubicBezTo>
                  <a:pt x="532701" y="972884"/>
                  <a:pt x="480295" y="983714"/>
                  <a:pt x="427321" y="990554"/>
                </a:cubicBezTo>
                <a:cubicBezTo>
                  <a:pt x="373491" y="997679"/>
                  <a:pt x="319662" y="996539"/>
                  <a:pt x="265263" y="995684"/>
                </a:cubicBezTo>
                <a:cubicBezTo>
                  <a:pt x="198618" y="994259"/>
                  <a:pt x="134251" y="985139"/>
                  <a:pt x="70453" y="967469"/>
                </a:cubicBezTo>
                <a:cubicBezTo>
                  <a:pt x="66751" y="966329"/>
                  <a:pt x="62763" y="966329"/>
                  <a:pt x="57067" y="965759"/>
                </a:cubicBezTo>
                <a:cubicBezTo>
                  <a:pt x="55073" y="979439"/>
                  <a:pt x="53364" y="991409"/>
                  <a:pt x="51086" y="1007083"/>
                </a:cubicBezTo>
                <a:cubicBezTo>
                  <a:pt x="78143" y="1015348"/>
                  <a:pt x="104061" y="1025893"/>
                  <a:pt x="130548" y="1030453"/>
                </a:cubicBezTo>
                <a:cubicBezTo>
                  <a:pt x="221403" y="1046128"/>
                  <a:pt x="313112" y="1051543"/>
                  <a:pt x="404821" y="1040428"/>
                </a:cubicBezTo>
                <a:cubicBezTo>
                  <a:pt x="445264" y="1035583"/>
                  <a:pt x="486276" y="1030453"/>
                  <a:pt x="525580" y="1019338"/>
                </a:cubicBezTo>
                <a:cubicBezTo>
                  <a:pt x="588808" y="1001669"/>
                  <a:pt x="651182" y="980579"/>
                  <a:pt x="708429" y="946664"/>
                </a:cubicBezTo>
                <a:cubicBezTo>
                  <a:pt x="748587" y="923009"/>
                  <a:pt x="783903" y="895364"/>
                  <a:pt x="807258" y="854610"/>
                </a:cubicBezTo>
                <a:cubicBezTo>
                  <a:pt x="810391" y="849195"/>
                  <a:pt x="811815" y="842640"/>
                  <a:pt x="813524" y="837510"/>
                </a:cubicBezTo>
                <a:cubicBezTo>
                  <a:pt x="802416" y="824970"/>
                  <a:pt x="792448" y="814140"/>
                  <a:pt x="781910" y="803310"/>
                </a:cubicBezTo>
                <a:close/>
                <a:moveTo>
                  <a:pt x="112320" y="744600"/>
                </a:moveTo>
                <a:cubicBezTo>
                  <a:pt x="127130" y="746025"/>
                  <a:pt x="137953" y="747165"/>
                  <a:pt x="148491" y="747735"/>
                </a:cubicBezTo>
                <a:cubicBezTo>
                  <a:pt x="185801" y="750585"/>
                  <a:pt x="218555" y="734910"/>
                  <a:pt x="245327" y="712966"/>
                </a:cubicBezTo>
                <a:cubicBezTo>
                  <a:pt x="268681" y="693871"/>
                  <a:pt x="283207" y="665371"/>
                  <a:pt x="297162" y="637441"/>
                </a:cubicBezTo>
                <a:cubicBezTo>
                  <a:pt x="312542" y="606946"/>
                  <a:pt x="311403" y="576167"/>
                  <a:pt x="306276" y="544532"/>
                </a:cubicBezTo>
                <a:cubicBezTo>
                  <a:pt x="303143" y="525152"/>
                  <a:pt x="294599" y="507767"/>
                  <a:pt x="277795" y="496082"/>
                </a:cubicBezTo>
                <a:cubicBezTo>
                  <a:pt x="256719" y="481262"/>
                  <a:pt x="235074" y="467012"/>
                  <a:pt x="210580" y="450768"/>
                </a:cubicBezTo>
                <a:cubicBezTo>
                  <a:pt x="177542" y="549377"/>
                  <a:pt x="145643" y="644851"/>
                  <a:pt x="112320" y="744600"/>
                </a:cubicBezTo>
                <a:close/>
                <a:moveTo>
                  <a:pt x="90675" y="831810"/>
                </a:moveTo>
                <a:cubicBezTo>
                  <a:pt x="94947" y="833520"/>
                  <a:pt x="97225" y="835515"/>
                  <a:pt x="99219" y="835230"/>
                </a:cubicBezTo>
                <a:cubicBezTo>
                  <a:pt x="132542" y="834090"/>
                  <a:pt x="166149" y="835230"/>
                  <a:pt x="199187" y="830385"/>
                </a:cubicBezTo>
                <a:cubicBezTo>
                  <a:pt x="245327" y="823830"/>
                  <a:pt x="284061" y="800460"/>
                  <a:pt x="313396" y="764265"/>
                </a:cubicBezTo>
                <a:cubicBezTo>
                  <a:pt x="328491" y="745740"/>
                  <a:pt x="340169" y="724081"/>
                  <a:pt x="352131" y="702991"/>
                </a:cubicBezTo>
                <a:cubicBezTo>
                  <a:pt x="356972" y="694441"/>
                  <a:pt x="360390" y="684466"/>
                  <a:pt x="362099" y="674776"/>
                </a:cubicBezTo>
                <a:cubicBezTo>
                  <a:pt x="365802" y="649981"/>
                  <a:pt x="368650" y="625186"/>
                  <a:pt x="370928" y="600391"/>
                </a:cubicBezTo>
                <a:cubicBezTo>
                  <a:pt x="372067" y="588992"/>
                  <a:pt x="371783" y="577307"/>
                  <a:pt x="371498" y="565907"/>
                </a:cubicBezTo>
                <a:cubicBezTo>
                  <a:pt x="371213" y="535412"/>
                  <a:pt x="354409" y="510617"/>
                  <a:pt x="343302" y="483827"/>
                </a:cubicBezTo>
                <a:cubicBezTo>
                  <a:pt x="329631" y="450483"/>
                  <a:pt x="305707" y="426543"/>
                  <a:pt x="273238" y="412578"/>
                </a:cubicBezTo>
                <a:cubicBezTo>
                  <a:pt x="259282" y="406593"/>
                  <a:pt x="244757" y="397758"/>
                  <a:pt x="226814" y="402603"/>
                </a:cubicBezTo>
                <a:cubicBezTo>
                  <a:pt x="225390" y="408588"/>
                  <a:pt x="223966" y="414858"/>
                  <a:pt x="222257" y="422268"/>
                </a:cubicBezTo>
                <a:cubicBezTo>
                  <a:pt x="237067" y="431103"/>
                  <a:pt x="251593" y="439083"/>
                  <a:pt x="265263" y="448488"/>
                </a:cubicBezTo>
                <a:cubicBezTo>
                  <a:pt x="281782" y="459602"/>
                  <a:pt x="300295" y="469577"/>
                  <a:pt x="312827" y="484397"/>
                </a:cubicBezTo>
                <a:cubicBezTo>
                  <a:pt x="358966" y="538262"/>
                  <a:pt x="360960" y="598966"/>
                  <a:pt x="335042" y="662521"/>
                </a:cubicBezTo>
                <a:cubicBezTo>
                  <a:pt x="322226" y="693871"/>
                  <a:pt x="302858" y="719236"/>
                  <a:pt x="276371" y="741465"/>
                </a:cubicBezTo>
                <a:cubicBezTo>
                  <a:pt x="240485" y="771675"/>
                  <a:pt x="200896" y="786210"/>
                  <a:pt x="155327" y="786780"/>
                </a:cubicBezTo>
                <a:cubicBezTo>
                  <a:pt x="138238" y="787065"/>
                  <a:pt x="120865" y="782790"/>
                  <a:pt x="102637" y="780225"/>
                </a:cubicBezTo>
                <a:cubicBezTo>
                  <a:pt x="98649" y="798750"/>
                  <a:pt x="94662" y="815280"/>
                  <a:pt x="90675" y="831810"/>
                </a:cubicBezTo>
                <a:close/>
                <a:moveTo>
                  <a:pt x="314821" y="153230"/>
                </a:moveTo>
                <a:cubicBezTo>
                  <a:pt x="309694" y="168050"/>
                  <a:pt x="304283" y="183439"/>
                  <a:pt x="298017" y="201964"/>
                </a:cubicBezTo>
                <a:cubicBezTo>
                  <a:pt x="309409" y="201394"/>
                  <a:pt x="317384" y="201964"/>
                  <a:pt x="325074" y="200539"/>
                </a:cubicBezTo>
                <a:cubicBezTo>
                  <a:pt x="343302" y="196834"/>
                  <a:pt x="348143" y="187144"/>
                  <a:pt x="343586" y="164630"/>
                </a:cubicBezTo>
                <a:cubicBezTo>
                  <a:pt x="340738" y="150665"/>
                  <a:pt x="337605" y="149240"/>
                  <a:pt x="314821" y="153230"/>
                </a:cubicBezTo>
                <a:close/>
                <a:moveTo>
                  <a:pt x="626973" y="481547"/>
                </a:moveTo>
                <a:cubicBezTo>
                  <a:pt x="601340" y="475847"/>
                  <a:pt x="588523" y="482117"/>
                  <a:pt x="578555" y="503207"/>
                </a:cubicBezTo>
                <a:cubicBezTo>
                  <a:pt x="568587" y="524297"/>
                  <a:pt x="559473" y="545957"/>
                  <a:pt x="550074" y="567332"/>
                </a:cubicBezTo>
                <a:cubicBezTo>
                  <a:pt x="559188" y="570467"/>
                  <a:pt x="560897" y="571037"/>
                  <a:pt x="563745" y="565337"/>
                </a:cubicBezTo>
                <a:cubicBezTo>
                  <a:pt x="570296" y="552227"/>
                  <a:pt x="577985" y="538547"/>
                  <a:pt x="579694" y="524582"/>
                </a:cubicBezTo>
                <a:cubicBezTo>
                  <a:pt x="581973" y="506057"/>
                  <a:pt x="591372" y="496367"/>
                  <a:pt x="606751" y="489527"/>
                </a:cubicBezTo>
                <a:cubicBezTo>
                  <a:pt x="613587" y="486392"/>
                  <a:pt x="620422" y="484112"/>
                  <a:pt x="626973" y="481547"/>
                </a:cubicBezTo>
                <a:close/>
                <a:moveTo>
                  <a:pt x="424188" y="891659"/>
                </a:moveTo>
                <a:cubicBezTo>
                  <a:pt x="402827" y="883964"/>
                  <a:pt x="393428" y="884819"/>
                  <a:pt x="386023" y="895079"/>
                </a:cubicBezTo>
                <a:cubicBezTo>
                  <a:pt x="381751" y="901064"/>
                  <a:pt x="379473" y="909899"/>
                  <a:pt x="386878" y="912179"/>
                </a:cubicBezTo>
                <a:cubicBezTo>
                  <a:pt x="395707" y="914744"/>
                  <a:pt x="406245" y="913889"/>
                  <a:pt x="415359" y="911324"/>
                </a:cubicBezTo>
                <a:cubicBezTo>
                  <a:pt x="424188" y="909044"/>
                  <a:pt x="427890" y="901064"/>
                  <a:pt x="424188" y="891659"/>
                </a:cubicBezTo>
                <a:close/>
                <a:moveTo>
                  <a:pt x="595929" y="840075"/>
                </a:moveTo>
                <a:cubicBezTo>
                  <a:pt x="556055" y="838935"/>
                  <a:pt x="522447" y="823260"/>
                  <a:pt x="504789" y="781935"/>
                </a:cubicBezTo>
                <a:cubicBezTo>
                  <a:pt x="498808" y="768255"/>
                  <a:pt x="492542" y="754575"/>
                  <a:pt x="488270" y="740610"/>
                </a:cubicBezTo>
                <a:cubicBezTo>
                  <a:pt x="483998" y="725791"/>
                  <a:pt x="485137" y="710971"/>
                  <a:pt x="492827" y="697006"/>
                </a:cubicBezTo>
                <a:cubicBezTo>
                  <a:pt x="498808" y="686176"/>
                  <a:pt x="501371" y="673351"/>
                  <a:pt x="508207" y="663376"/>
                </a:cubicBezTo>
                <a:cubicBezTo>
                  <a:pt x="530992" y="630886"/>
                  <a:pt x="573713" y="617206"/>
                  <a:pt x="615865" y="630031"/>
                </a:cubicBezTo>
                <a:cubicBezTo>
                  <a:pt x="630675" y="634591"/>
                  <a:pt x="650043" y="640291"/>
                  <a:pt x="656878" y="651691"/>
                </a:cubicBezTo>
                <a:cubicBezTo>
                  <a:pt x="668555" y="671356"/>
                  <a:pt x="685359" y="685036"/>
                  <a:pt x="699315" y="701851"/>
                </a:cubicBezTo>
                <a:cubicBezTo>
                  <a:pt x="707574" y="712111"/>
                  <a:pt x="712131" y="725221"/>
                  <a:pt x="708429" y="739470"/>
                </a:cubicBezTo>
                <a:cubicBezTo>
                  <a:pt x="705865" y="749160"/>
                  <a:pt x="703587" y="759135"/>
                  <a:pt x="702448" y="768825"/>
                </a:cubicBezTo>
                <a:cubicBezTo>
                  <a:pt x="697036" y="808155"/>
                  <a:pt x="658872" y="833805"/>
                  <a:pt x="623555" y="838365"/>
                </a:cubicBezTo>
                <a:cubicBezTo>
                  <a:pt x="615296" y="839220"/>
                  <a:pt x="607036" y="839505"/>
                  <a:pt x="595929" y="840075"/>
                </a:cubicBezTo>
                <a:close/>
                <a:moveTo>
                  <a:pt x="676530" y="736620"/>
                </a:moveTo>
                <a:cubicBezTo>
                  <a:pt x="673967" y="730350"/>
                  <a:pt x="671688" y="719236"/>
                  <a:pt x="665422" y="711826"/>
                </a:cubicBezTo>
                <a:cubicBezTo>
                  <a:pt x="653460" y="698146"/>
                  <a:pt x="638365" y="687316"/>
                  <a:pt x="625264" y="674206"/>
                </a:cubicBezTo>
                <a:cubicBezTo>
                  <a:pt x="616435" y="665371"/>
                  <a:pt x="607036" y="663946"/>
                  <a:pt x="595644" y="665371"/>
                </a:cubicBezTo>
                <a:cubicBezTo>
                  <a:pt x="562606" y="670216"/>
                  <a:pt x="536403" y="699286"/>
                  <a:pt x="537827" y="735766"/>
                </a:cubicBezTo>
                <a:cubicBezTo>
                  <a:pt x="540390" y="793050"/>
                  <a:pt x="584251" y="816705"/>
                  <a:pt x="633239" y="803595"/>
                </a:cubicBezTo>
                <a:cubicBezTo>
                  <a:pt x="662289" y="796185"/>
                  <a:pt x="669979" y="768255"/>
                  <a:pt x="676530" y="736620"/>
                </a:cubicBezTo>
                <a:close/>
                <a:moveTo>
                  <a:pt x="472321" y="379518"/>
                </a:moveTo>
                <a:cubicBezTo>
                  <a:pt x="470897" y="382083"/>
                  <a:pt x="470327" y="382653"/>
                  <a:pt x="470327" y="383508"/>
                </a:cubicBezTo>
                <a:cubicBezTo>
                  <a:pt x="467764" y="417423"/>
                  <a:pt x="463492" y="423693"/>
                  <a:pt x="440707" y="426258"/>
                </a:cubicBezTo>
                <a:cubicBezTo>
                  <a:pt x="410517" y="429963"/>
                  <a:pt x="396276" y="420558"/>
                  <a:pt x="386308" y="391203"/>
                </a:cubicBezTo>
                <a:cubicBezTo>
                  <a:pt x="385454" y="388923"/>
                  <a:pt x="384884" y="386358"/>
                  <a:pt x="383745" y="381798"/>
                </a:cubicBezTo>
                <a:cubicBezTo>
                  <a:pt x="375200" y="381798"/>
                  <a:pt x="366371" y="382083"/>
                  <a:pt x="357257" y="381798"/>
                </a:cubicBezTo>
                <a:cubicBezTo>
                  <a:pt x="338745" y="380943"/>
                  <a:pt x="327637" y="371823"/>
                  <a:pt x="325359" y="353298"/>
                </a:cubicBezTo>
                <a:cubicBezTo>
                  <a:pt x="323650" y="337908"/>
                  <a:pt x="324789" y="321948"/>
                  <a:pt x="325074" y="306274"/>
                </a:cubicBezTo>
                <a:cubicBezTo>
                  <a:pt x="325359" y="284899"/>
                  <a:pt x="338175" y="273214"/>
                  <a:pt x="356403" y="265234"/>
                </a:cubicBezTo>
                <a:cubicBezTo>
                  <a:pt x="397700" y="246994"/>
                  <a:pt x="478587" y="259534"/>
                  <a:pt x="506213" y="298579"/>
                </a:cubicBezTo>
                <a:cubicBezTo>
                  <a:pt x="515042" y="311119"/>
                  <a:pt x="522447" y="325653"/>
                  <a:pt x="527574" y="340473"/>
                </a:cubicBezTo>
                <a:cubicBezTo>
                  <a:pt x="533840" y="358428"/>
                  <a:pt x="528713" y="366408"/>
                  <a:pt x="510201" y="371823"/>
                </a:cubicBezTo>
                <a:cubicBezTo>
                  <a:pt x="497099" y="375243"/>
                  <a:pt x="483998" y="376953"/>
                  <a:pt x="472321" y="379518"/>
                </a:cubicBezTo>
                <a:close/>
                <a:moveTo>
                  <a:pt x="496530" y="339333"/>
                </a:moveTo>
                <a:cubicBezTo>
                  <a:pt x="480865" y="307699"/>
                  <a:pt x="472036" y="296869"/>
                  <a:pt x="450106" y="291739"/>
                </a:cubicBezTo>
                <a:cubicBezTo>
                  <a:pt x="431878" y="287464"/>
                  <a:pt x="412226" y="284614"/>
                  <a:pt x="393428" y="286039"/>
                </a:cubicBezTo>
                <a:cubicBezTo>
                  <a:pt x="360105" y="288319"/>
                  <a:pt x="344726" y="315964"/>
                  <a:pt x="356118" y="349023"/>
                </a:cubicBezTo>
                <a:cubicBezTo>
                  <a:pt x="362384" y="349878"/>
                  <a:pt x="368935" y="351873"/>
                  <a:pt x="375485" y="351873"/>
                </a:cubicBezTo>
                <a:cubicBezTo>
                  <a:pt x="400548" y="352158"/>
                  <a:pt x="400548" y="351873"/>
                  <a:pt x="410802" y="375243"/>
                </a:cubicBezTo>
                <a:cubicBezTo>
                  <a:pt x="414219" y="382938"/>
                  <a:pt x="416213" y="391203"/>
                  <a:pt x="427605" y="390348"/>
                </a:cubicBezTo>
                <a:cubicBezTo>
                  <a:pt x="439852" y="389208"/>
                  <a:pt x="438428" y="380088"/>
                  <a:pt x="439283" y="372108"/>
                </a:cubicBezTo>
                <a:cubicBezTo>
                  <a:pt x="441561" y="352158"/>
                  <a:pt x="444979" y="349023"/>
                  <a:pt x="465200" y="345033"/>
                </a:cubicBezTo>
                <a:cubicBezTo>
                  <a:pt x="474599" y="343038"/>
                  <a:pt x="484283" y="341328"/>
                  <a:pt x="496530" y="3393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6435837" y="514501"/>
            <a:ext cx="975380" cy="452984"/>
          </a:xfrm>
          <a:custGeom>
            <a:rect b="b" l="l" r="r" t="t"/>
            <a:pathLst>
              <a:path extrusionOk="0" h="905967" w="1950760">
                <a:moveTo>
                  <a:pt x="770135" y="290606"/>
                </a:moveTo>
                <a:cubicBezTo>
                  <a:pt x="760612" y="304583"/>
                  <a:pt x="753547" y="317178"/>
                  <a:pt x="744331" y="328083"/>
                </a:cubicBezTo>
                <a:cubicBezTo>
                  <a:pt x="736498" y="337452"/>
                  <a:pt x="727436" y="346361"/>
                  <a:pt x="717298" y="352812"/>
                </a:cubicBezTo>
                <a:cubicBezTo>
                  <a:pt x="698560" y="364792"/>
                  <a:pt x="673370" y="360338"/>
                  <a:pt x="658011" y="344210"/>
                </a:cubicBezTo>
                <a:cubicBezTo>
                  <a:pt x="652635" y="338527"/>
                  <a:pt x="648181" y="332230"/>
                  <a:pt x="642344" y="325165"/>
                </a:cubicBezTo>
                <a:cubicBezTo>
                  <a:pt x="638197" y="330848"/>
                  <a:pt x="633743" y="335763"/>
                  <a:pt x="630517" y="341292"/>
                </a:cubicBezTo>
                <a:cubicBezTo>
                  <a:pt x="615004" y="367557"/>
                  <a:pt x="594730" y="389367"/>
                  <a:pt x="570155" y="407338"/>
                </a:cubicBezTo>
                <a:cubicBezTo>
                  <a:pt x="531295" y="435599"/>
                  <a:pt x="492128" y="421468"/>
                  <a:pt x="479995" y="374776"/>
                </a:cubicBezTo>
                <a:cubicBezTo>
                  <a:pt x="476155" y="359723"/>
                  <a:pt x="470932" y="344978"/>
                  <a:pt x="474465" y="328697"/>
                </a:cubicBezTo>
                <a:cubicBezTo>
                  <a:pt x="475694" y="323321"/>
                  <a:pt x="472468" y="317024"/>
                  <a:pt x="471240" y="310419"/>
                </a:cubicBezTo>
                <a:cubicBezTo>
                  <a:pt x="456341" y="311955"/>
                  <a:pt x="444821" y="314413"/>
                  <a:pt x="435452" y="326547"/>
                </a:cubicBezTo>
                <a:cubicBezTo>
                  <a:pt x="422397" y="343442"/>
                  <a:pt x="411799" y="361259"/>
                  <a:pt x="402429" y="380305"/>
                </a:cubicBezTo>
                <a:cubicBezTo>
                  <a:pt x="395057" y="395357"/>
                  <a:pt x="388452" y="410410"/>
                  <a:pt x="383383" y="426383"/>
                </a:cubicBezTo>
                <a:cubicBezTo>
                  <a:pt x="380465" y="435292"/>
                  <a:pt x="376011" y="443125"/>
                  <a:pt x="365413" y="443893"/>
                </a:cubicBezTo>
                <a:cubicBezTo>
                  <a:pt x="357426" y="444508"/>
                  <a:pt x="346214" y="436060"/>
                  <a:pt x="344524" y="425001"/>
                </a:cubicBezTo>
                <a:cubicBezTo>
                  <a:pt x="342374" y="412560"/>
                  <a:pt x="342527" y="399504"/>
                  <a:pt x="343142" y="386756"/>
                </a:cubicBezTo>
                <a:cubicBezTo>
                  <a:pt x="344063" y="369553"/>
                  <a:pt x="346214" y="352351"/>
                  <a:pt x="347903" y="335148"/>
                </a:cubicBezTo>
                <a:cubicBezTo>
                  <a:pt x="349593" y="318714"/>
                  <a:pt x="351129" y="302279"/>
                  <a:pt x="353279" y="282158"/>
                </a:cubicBezTo>
                <a:cubicBezTo>
                  <a:pt x="343602" y="291374"/>
                  <a:pt x="336691" y="298900"/>
                  <a:pt x="328857" y="305351"/>
                </a:cubicBezTo>
                <a:cubicBezTo>
                  <a:pt x="319027" y="313491"/>
                  <a:pt x="308736" y="321017"/>
                  <a:pt x="298599" y="328697"/>
                </a:cubicBezTo>
                <a:cubicBezTo>
                  <a:pt x="281704" y="341446"/>
                  <a:pt x="261583" y="346668"/>
                  <a:pt x="241923" y="352965"/>
                </a:cubicBezTo>
                <a:cubicBezTo>
                  <a:pt x="232093" y="356191"/>
                  <a:pt x="221956" y="358034"/>
                  <a:pt x="213047" y="351429"/>
                </a:cubicBezTo>
                <a:cubicBezTo>
                  <a:pt x="209975" y="349125"/>
                  <a:pt x="207518" y="344057"/>
                  <a:pt x="207518" y="340370"/>
                </a:cubicBezTo>
                <a:cubicBezTo>
                  <a:pt x="207518" y="337913"/>
                  <a:pt x="212433" y="334534"/>
                  <a:pt x="215658" y="333305"/>
                </a:cubicBezTo>
                <a:cubicBezTo>
                  <a:pt x="220880" y="331308"/>
                  <a:pt x="226563" y="330848"/>
                  <a:pt x="231939" y="329619"/>
                </a:cubicBezTo>
                <a:cubicBezTo>
                  <a:pt x="235165" y="328851"/>
                  <a:pt x="239005" y="328390"/>
                  <a:pt x="241308" y="326547"/>
                </a:cubicBezTo>
                <a:cubicBezTo>
                  <a:pt x="258511" y="312416"/>
                  <a:pt x="279093" y="303354"/>
                  <a:pt x="295374" y="287534"/>
                </a:cubicBezTo>
                <a:cubicBezTo>
                  <a:pt x="316263" y="267413"/>
                  <a:pt x="332236" y="242991"/>
                  <a:pt x="352050" y="222256"/>
                </a:cubicBezTo>
                <a:cubicBezTo>
                  <a:pt x="371096" y="202289"/>
                  <a:pt x="373093" y="177714"/>
                  <a:pt x="378929" y="153599"/>
                </a:cubicBezTo>
                <a:cubicBezTo>
                  <a:pt x="386148" y="123802"/>
                  <a:pt x="388145" y="92776"/>
                  <a:pt x="400279" y="64207"/>
                </a:cubicBezTo>
                <a:cubicBezTo>
                  <a:pt x="402429" y="59138"/>
                  <a:pt x="404119" y="53609"/>
                  <a:pt x="406730" y="48694"/>
                </a:cubicBezTo>
                <a:cubicBezTo>
                  <a:pt x="413795" y="35024"/>
                  <a:pt x="425008" y="33335"/>
                  <a:pt x="434070" y="46083"/>
                </a:cubicBezTo>
                <a:cubicBezTo>
                  <a:pt x="439753" y="53916"/>
                  <a:pt x="444668" y="64053"/>
                  <a:pt x="445436" y="73423"/>
                </a:cubicBezTo>
                <a:cubicBezTo>
                  <a:pt x="447125" y="95848"/>
                  <a:pt x="444514" y="117812"/>
                  <a:pt x="434070" y="138701"/>
                </a:cubicBezTo>
                <a:cubicBezTo>
                  <a:pt x="426390" y="154060"/>
                  <a:pt x="420861" y="170495"/>
                  <a:pt x="414102" y="186315"/>
                </a:cubicBezTo>
                <a:cubicBezTo>
                  <a:pt x="411031" y="193534"/>
                  <a:pt x="407805" y="200599"/>
                  <a:pt x="404272" y="207511"/>
                </a:cubicBezTo>
                <a:cubicBezTo>
                  <a:pt x="397207" y="221642"/>
                  <a:pt x="392138" y="235772"/>
                  <a:pt x="391370" y="252053"/>
                </a:cubicBezTo>
                <a:cubicBezTo>
                  <a:pt x="390142" y="273710"/>
                  <a:pt x="386302" y="295367"/>
                  <a:pt x="383537" y="316870"/>
                </a:cubicBezTo>
                <a:cubicBezTo>
                  <a:pt x="383230" y="319021"/>
                  <a:pt x="383383" y="321171"/>
                  <a:pt x="383076" y="325165"/>
                </a:cubicBezTo>
                <a:cubicBezTo>
                  <a:pt x="386609" y="323321"/>
                  <a:pt x="389834" y="322707"/>
                  <a:pt x="390756" y="321017"/>
                </a:cubicBezTo>
                <a:cubicBezTo>
                  <a:pt x="398589" y="306272"/>
                  <a:pt x="409802" y="295982"/>
                  <a:pt x="425315" y="288455"/>
                </a:cubicBezTo>
                <a:cubicBezTo>
                  <a:pt x="434991" y="283694"/>
                  <a:pt x="442825" y="274939"/>
                  <a:pt x="454344" y="274018"/>
                </a:cubicBezTo>
                <a:cubicBezTo>
                  <a:pt x="459720" y="273557"/>
                  <a:pt x="465557" y="273096"/>
                  <a:pt x="470318" y="274785"/>
                </a:cubicBezTo>
                <a:cubicBezTo>
                  <a:pt x="493511" y="283080"/>
                  <a:pt x="504109" y="300589"/>
                  <a:pt x="505491" y="324857"/>
                </a:cubicBezTo>
                <a:cubicBezTo>
                  <a:pt x="506259" y="338834"/>
                  <a:pt x="508102" y="352658"/>
                  <a:pt x="509945" y="366482"/>
                </a:cubicBezTo>
                <a:cubicBezTo>
                  <a:pt x="511635" y="378923"/>
                  <a:pt x="515014" y="381073"/>
                  <a:pt x="527762" y="380612"/>
                </a:cubicBezTo>
                <a:cubicBezTo>
                  <a:pt x="544965" y="379998"/>
                  <a:pt x="558328" y="371089"/>
                  <a:pt x="570923" y="360799"/>
                </a:cubicBezTo>
                <a:cubicBezTo>
                  <a:pt x="593501" y="342367"/>
                  <a:pt x="612854" y="320557"/>
                  <a:pt x="629903" y="296903"/>
                </a:cubicBezTo>
                <a:cubicBezTo>
                  <a:pt x="632668" y="292910"/>
                  <a:pt x="635739" y="287995"/>
                  <a:pt x="635739" y="283540"/>
                </a:cubicBezTo>
                <a:cubicBezTo>
                  <a:pt x="635739" y="266799"/>
                  <a:pt x="641115" y="251439"/>
                  <a:pt x="647566" y="236694"/>
                </a:cubicBezTo>
                <a:cubicBezTo>
                  <a:pt x="659086" y="210276"/>
                  <a:pt x="667687" y="182014"/>
                  <a:pt x="687655" y="160050"/>
                </a:cubicBezTo>
                <a:cubicBezTo>
                  <a:pt x="697638" y="148991"/>
                  <a:pt x="708697" y="138854"/>
                  <a:pt x="720370" y="129485"/>
                </a:cubicBezTo>
                <a:cubicBezTo>
                  <a:pt x="729893" y="121959"/>
                  <a:pt x="742334" y="124877"/>
                  <a:pt x="752932" y="126874"/>
                </a:cubicBezTo>
                <a:cubicBezTo>
                  <a:pt x="778890" y="131789"/>
                  <a:pt x="797782" y="145919"/>
                  <a:pt x="805462" y="172645"/>
                </a:cubicBezTo>
                <a:cubicBezTo>
                  <a:pt x="807305" y="178789"/>
                  <a:pt x="810377" y="184779"/>
                  <a:pt x="813756" y="190462"/>
                </a:cubicBezTo>
                <a:cubicBezTo>
                  <a:pt x="818671" y="198449"/>
                  <a:pt x="816981" y="206743"/>
                  <a:pt x="815292" y="214884"/>
                </a:cubicBezTo>
                <a:cubicBezTo>
                  <a:pt x="810991" y="236848"/>
                  <a:pt x="806076" y="258658"/>
                  <a:pt x="802390" y="280622"/>
                </a:cubicBezTo>
                <a:cubicBezTo>
                  <a:pt x="800700" y="290759"/>
                  <a:pt x="801315" y="301357"/>
                  <a:pt x="800854" y="311955"/>
                </a:cubicBezTo>
                <a:cubicBezTo>
                  <a:pt x="821589" y="321325"/>
                  <a:pt x="834952" y="310419"/>
                  <a:pt x="847239" y="299514"/>
                </a:cubicBezTo>
                <a:cubicBezTo>
                  <a:pt x="870125" y="279086"/>
                  <a:pt x="888710" y="254665"/>
                  <a:pt x="904684" y="228553"/>
                </a:cubicBezTo>
                <a:cubicBezTo>
                  <a:pt x="914207" y="212887"/>
                  <a:pt x="924497" y="197681"/>
                  <a:pt x="934481" y="182168"/>
                </a:cubicBezTo>
                <a:cubicBezTo>
                  <a:pt x="957827" y="145766"/>
                  <a:pt x="981481" y="109364"/>
                  <a:pt x="1001295" y="70658"/>
                </a:cubicBezTo>
                <a:cubicBezTo>
                  <a:pt x="1002984" y="67433"/>
                  <a:pt x="1006056" y="64821"/>
                  <a:pt x="1008514" y="61750"/>
                </a:cubicBezTo>
                <a:cubicBezTo>
                  <a:pt x="1028327" y="67740"/>
                  <a:pt x="1023720" y="82946"/>
                  <a:pt x="1022491" y="98152"/>
                </a:cubicBezTo>
                <a:cubicBezTo>
                  <a:pt x="1026484" y="96616"/>
                  <a:pt x="1029095" y="95540"/>
                  <a:pt x="1031860" y="94465"/>
                </a:cubicBezTo>
                <a:cubicBezTo>
                  <a:pt x="1056282" y="84789"/>
                  <a:pt x="1087615" y="99841"/>
                  <a:pt x="1095602" y="125031"/>
                </a:cubicBezTo>
                <a:cubicBezTo>
                  <a:pt x="1101438" y="143616"/>
                  <a:pt x="1101131" y="162508"/>
                  <a:pt x="1098213" y="181400"/>
                </a:cubicBezTo>
                <a:cubicBezTo>
                  <a:pt x="1096216" y="193841"/>
                  <a:pt x="1094066" y="206436"/>
                  <a:pt x="1091455" y="222102"/>
                </a:cubicBezTo>
                <a:cubicBezTo>
                  <a:pt x="1103435" y="212580"/>
                  <a:pt x="1115416" y="209354"/>
                  <a:pt x="1122788" y="197835"/>
                </a:cubicBezTo>
                <a:cubicBezTo>
                  <a:pt x="1129853" y="186622"/>
                  <a:pt x="1140298" y="177714"/>
                  <a:pt x="1148746" y="167269"/>
                </a:cubicBezTo>
                <a:cubicBezTo>
                  <a:pt x="1183458" y="123802"/>
                  <a:pt x="1207726" y="74344"/>
                  <a:pt x="1229536" y="23658"/>
                </a:cubicBezTo>
                <a:cubicBezTo>
                  <a:pt x="1231994" y="17975"/>
                  <a:pt x="1234451" y="12446"/>
                  <a:pt x="1237523" y="6916"/>
                </a:cubicBezTo>
                <a:cubicBezTo>
                  <a:pt x="1242285" y="-1992"/>
                  <a:pt x="1250425" y="-2453"/>
                  <a:pt x="1255340" y="6455"/>
                </a:cubicBezTo>
                <a:cubicBezTo>
                  <a:pt x="1257951" y="11524"/>
                  <a:pt x="1259027" y="18436"/>
                  <a:pt x="1258105" y="24119"/>
                </a:cubicBezTo>
                <a:cubicBezTo>
                  <a:pt x="1255340" y="41629"/>
                  <a:pt x="1251193" y="59138"/>
                  <a:pt x="1247507" y="76495"/>
                </a:cubicBezTo>
                <a:cubicBezTo>
                  <a:pt x="1245357" y="87246"/>
                  <a:pt x="1243206" y="97844"/>
                  <a:pt x="1242285" y="109825"/>
                </a:cubicBezTo>
                <a:cubicBezTo>
                  <a:pt x="1254880" y="90779"/>
                  <a:pt x="1277458" y="91547"/>
                  <a:pt x="1294046" y="81256"/>
                </a:cubicBezTo>
                <a:cubicBezTo>
                  <a:pt x="1296197" y="80027"/>
                  <a:pt x="1299576" y="80027"/>
                  <a:pt x="1302187" y="80488"/>
                </a:cubicBezTo>
                <a:cubicBezTo>
                  <a:pt x="1325226" y="84482"/>
                  <a:pt x="1345500" y="93697"/>
                  <a:pt x="1362396" y="110746"/>
                </a:cubicBezTo>
                <a:cubicBezTo>
                  <a:pt x="1377755" y="126106"/>
                  <a:pt x="1383592" y="142848"/>
                  <a:pt x="1381902" y="164965"/>
                </a:cubicBezTo>
                <a:cubicBezTo>
                  <a:pt x="1380059" y="188619"/>
                  <a:pt x="1375298" y="210890"/>
                  <a:pt x="1368079" y="234236"/>
                </a:cubicBezTo>
                <a:cubicBezTo>
                  <a:pt x="1376373" y="229014"/>
                  <a:pt x="1384667" y="223946"/>
                  <a:pt x="1392961" y="218723"/>
                </a:cubicBezTo>
                <a:cubicBezTo>
                  <a:pt x="1402791" y="212426"/>
                  <a:pt x="1412621" y="206129"/>
                  <a:pt x="1422298" y="199831"/>
                </a:cubicBezTo>
                <a:cubicBezTo>
                  <a:pt x="1423680" y="198910"/>
                  <a:pt x="1425370" y="198295"/>
                  <a:pt x="1426291" y="197067"/>
                </a:cubicBezTo>
                <a:cubicBezTo>
                  <a:pt x="1443033" y="177714"/>
                  <a:pt x="1459007" y="157746"/>
                  <a:pt x="1476363" y="139008"/>
                </a:cubicBezTo>
                <a:cubicBezTo>
                  <a:pt x="1498174" y="115508"/>
                  <a:pt x="1509847" y="86478"/>
                  <a:pt x="1523209" y="58217"/>
                </a:cubicBezTo>
                <a:cubicBezTo>
                  <a:pt x="1524438" y="55759"/>
                  <a:pt x="1525360" y="52995"/>
                  <a:pt x="1526128" y="50384"/>
                </a:cubicBezTo>
                <a:cubicBezTo>
                  <a:pt x="1528432" y="43318"/>
                  <a:pt x="1530582" y="35946"/>
                  <a:pt x="1540105" y="36406"/>
                </a:cubicBezTo>
                <a:cubicBezTo>
                  <a:pt x="1546095" y="36714"/>
                  <a:pt x="1555311" y="47004"/>
                  <a:pt x="1555618" y="54377"/>
                </a:cubicBezTo>
                <a:cubicBezTo>
                  <a:pt x="1555771" y="60367"/>
                  <a:pt x="1554696" y="66665"/>
                  <a:pt x="1553160" y="72501"/>
                </a:cubicBezTo>
                <a:cubicBezTo>
                  <a:pt x="1548399" y="90318"/>
                  <a:pt x="1541794" y="107674"/>
                  <a:pt x="1538262" y="125645"/>
                </a:cubicBezTo>
                <a:cubicBezTo>
                  <a:pt x="1534422" y="145612"/>
                  <a:pt x="1530889" y="166040"/>
                  <a:pt x="1533961" y="188158"/>
                </a:cubicBezTo>
                <a:cubicBezTo>
                  <a:pt x="1546709" y="189540"/>
                  <a:pt x="1558997" y="194148"/>
                  <a:pt x="1569288" y="191537"/>
                </a:cubicBezTo>
                <a:cubicBezTo>
                  <a:pt x="1588487" y="186622"/>
                  <a:pt x="1606150" y="176638"/>
                  <a:pt x="1621664" y="163429"/>
                </a:cubicBezTo>
                <a:cubicBezTo>
                  <a:pt x="1644242" y="143923"/>
                  <a:pt x="1659448" y="118580"/>
                  <a:pt x="1676343" y="94619"/>
                </a:cubicBezTo>
                <a:cubicBezTo>
                  <a:pt x="1680337" y="88936"/>
                  <a:pt x="1684177" y="81102"/>
                  <a:pt x="1691395" y="84635"/>
                </a:cubicBezTo>
                <a:cubicBezTo>
                  <a:pt x="1697693" y="87707"/>
                  <a:pt x="1703837" y="94772"/>
                  <a:pt x="1705833" y="101377"/>
                </a:cubicBezTo>
                <a:cubicBezTo>
                  <a:pt x="1707830" y="108289"/>
                  <a:pt x="1706755" y="117504"/>
                  <a:pt x="1703683" y="124263"/>
                </a:cubicBezTo>
                <a:cubicBezTo>
                  <a:pt x="1690781" y="152678"/>
                  <a:pt x="1676650" y="180632"/>
                  <a:pt x="1662980" y="208586"/>
                </a:cubicBezTo>
                <a:cubicBezTo>
                  <a:pt x="1654994" y="225021"/>
                  <a:pt x="1646853" y="241302"/>
                  <a:pt x="1637945" y="259580"/>
                </a:cubicBezTo>
                <a:cubicBezTo>
                  <a:pt x="1654686" y="260348"/>
                  <a:pt x="1669585" y="260655"/>
                  <a:pt x="1684330" y="261730"/>
                </a:cubicBezTo>
                <a:cubicBezTo>
                  <a:pt x="1698154" y="262651"/>
                  <a:pt x="1711977" y="264495"/>
                  <a:pt x="1725801" y="265416"/>
                </a:cubicBezTo>
                <a:cubicBezTo>
                  <a:pt x="1731791" y="265877"/>
                  <a:pt x="1737935" y="264341"/>
                  <a:pt x="1743925" y="265109"/>
                </a:cubicBezTo>
                <a:cubicBezTo>
                  <a:pt x="1765889" y="267874"/>
                  <a:pt x="1787853" y="271099"/>
                  <a:pt x="1809817" y="274325"/>
                </a:cubicBezTo>
                <a:cubicBezTo>
                  <a:pt x="1813043" y="274785"/>
                  <a:pt x="1816422" y="275861"/>
                  <a:pt x="1819186" y="277550"/>
                </a:cubicBezTo>
                <a:cubicBezTo>
                  <a:pt x="1824716" y="280929"/>
                  <a:pt x="1828248" y="285844"/>
                  <a:pt x="1826866" y="292910"/>
                </a:cubicBezTo>
                <a:cubicBezTo>
                  <a:pt x="1825484" y="299668"/>
                  <a:pt x="1820569" y="302125"/>
                  <a:pt x="1814578" y="302279"/>
                </a:cubicBezTo>
                <a:cubicBezTo>
                  <a:pt x="1797222" y="302893"/>
                  <a:pt x="1780020" y="303201"/>
                  <a:pt x="1762663" y="303201"/>
                </a:cubicBezTo>
                <a:cubicBezTo>
                  <a:pt x="1731023" y="303201"/>
                  <a:pt x="1699229" y="302893"/>
                  <a:pt x="1667588" y="302740"/>
                </a:cubicBezTo>
                <a:cubicBezTo>
                  <a:pt x="1652536" y="302586"/>
                  <a:pt x="1637330" y="303508"/>
                  <a:pt x="1622278" y="302125"/>
                </a:cubicBezTo>
                <a:cubicBezTo>
                  <a:pt x="1614291" y="301357"/>
                  <a:pt x="1609837" y="303815"/>
                  <a:pt x="1605382" y="309651"/>
                </a:cubicBezTo>
                <a:cubicBezTo>
                  <a:pt x="1600775" y="315949"/>
                  <a:pt x="1595706" y="321939"/>
                  <a:pt x="1590484" y="327776"/>
                </a:cubicBezTo>
                <a:cubicBezTo>
                  <a:pt x="1578811" y="340524"/>
                  <a:pt x="1568366" y="354655"/>
                  <a:pt x="1555004" y="365253"/>
                </a:cubicBezTo>
                <a:cubicBezTo>
                  <a:pt x="1524592" y="389521"/>
                  <a:pt x="1490801" y="405187"/>
                  <a:pt x="1449945" y="397047"/>
                </a:cubicBezTo>
                <a:cubicBezTo>
                  <a:pt x="1421991" y="391364"/>
                  <a:pt x="1406477" y="378308"/>
                  <a:pt x="1403866" y="353733"/>
                </a:cubicBezTo>
                <a:cubicBezTo>
                  <a:pt x="1402023" y="336377"/>
                  <a:pt x="1406631" y="320403"/>
                  <a:pt x="1420915" y="308730"/>
                </a:cubicBezTo>
                <a:cubicBezTo>
                  <a:pt x="1429363" y="301665"/>
                  <a:pt x="1437196" y="292602"/>
                  <a:pt x="1446873" y="288455"/>
                </a:cubicBezTo>
                <a:cubicBezTo>
                  <a:pt x="1464075" y="281083"/>
                  <a:pt x="1482353" y="275093"/>
                  <a:pt x="1500785" y="271714"/>
                </a:cubicBezTo>
                <a:cubicBezTo>
                  <a:pt x="1529507" y="266491"/>
                  <a:pt x="1558843" y="264034"/>
                  <a:pt x="1587873" y="259887"/>
                </a:cubicBezTo>
                <a:cubicBezTo>
                  <a:pt x="1591866" y="259272"/>
                  <a:pt x="1596781" y="256968"/>
                  <a:pt x="1598778" y="253743"/>
                </a:cubicBezTo>
                <a:cubicBezTo>
                  <a:pt x="1607226" y="240073"/>
                  <a:pt x="1614752" y="225789"/>
                  <a:pt x="1622432" y="211504"/>
                </a:cubicBezTo>
                <a:cubicBezTo>
                  <a:pt x="1623046" y="210276"/>
                  <a:pt x="1622585" y="208433"/>
                  <a:pt x="1622585" y="208125"/>
                </a:cubicBezTo>
                <a:cubicBezTo>
                  <a:pt x="1610144" y="213348"/>
                  <a:pt x="1598010" y="219952"/>
                  <a:pt x="1585108" y="223638"/>
                </a:cubicBezTo>
                <a:cubicBezTo>
                  <a:pt x="1573435" y="227018"/>
                  <a:pt x="1560994" y="228553"/>
                  <a:pt x="1548706" y="228553"/>
                </a:cubicBezTo>
                <a:cubicBezTo>
                  <a:pt x="1527817" y="228707"/>
                  <a:pt x="1507850" y="209661"/>
                  <a:pt x="1504164" y="187851"/>
                </a:cubicBezTo>
                <a:cubicBezTo>
                  <a:pt x="1503088" y="181400"/>
                  <a:pt x="1502167" y="174949"/>
                  <a:pt x="1500785" y="165426"/>
                </a:cubicBezTo>
                <a:cubicBezTo>
                  <a:pt x="1490801" y="177099"/>
                  <a:pt x="1483121" y="186622"/>
                  <a:pt x="1474827" y="195531"/>
                </a:cubicBezTo>
                <a:cubicBezTo>
                  <a:pt x="1465458" y="205514"/>
                  <a:pt x="1457932" y="217802"/>
                  <a:pt x="1444415" y="223331"/>
                </a:cubicBezTo>
                <a:cubicBezTo>
                  <a:pt x="1442879" y="223946"/>
                  <a:pt x="1441190" y="225021"/>
                  <a:pt x="1440576" y="226403"/>
                </a:cubicBezTo>
                <a:cubicBezTo>
                  <a:pt x="1429977" y="246831"/>
                  <a:pt x="1408628" y="253743"/>
                  <a:pt x="1391118" y="264955"/>
                </a:cubicBezTo>
                <a:cubicBezTo>
                  <a:pt x="1376527" y="274325"/>
                  <a:pt x="1360245" y="281236"/>
                  <a:pt x="1343196" y="286919"/>
                </a:cubicBezTo>
                <a:cubicBezTo>
                  <a:pt x="1326915" y="292295"/>
                  <a:pt x="1310942" y="297825"/>
                  <a:pt x="1293893" y="300589"/>
                </a:cubicBezTo>
                <a:cubicBezTo>
                  <a:pt x="1269778" y="304583"/>
                  <a:pt x="1246278" y="304276"/>
                  <a:pt x="1223546" y="293524"/>
                </a:cubicBezTo>
                <a:cubicBezTo>
                  <a:pt x="1217710" y="290759"/>
                  <a:pt x="1210952" y="289991"/>
                  <a:pt x="1202504" y="287687"/>
                </a:cubicBezTo>
                <a:cubicBezTo>
                  <a:pt x="1196053" y="312877"/>
                  <a:pt x="1189909" y="336377"/>
                  <a:pt x="1184072" y="359877"/>
                </a:cubicBezTo>
                <a:cubicBezTo>
                  <a:pt x="1176239" y="391825"/>
                  <a:pt x="1168713" y="423926"/>
                  <a:pt x="1160880" y="455874"/>
                </a:cubicBezTo>
                <a:cubicBezTo>
                  <a:pt x="1158883" y="464014"/>
                  <a:pt x="1156425" y="472001"/>
                  <a:pt x="1153968" y="479988"/>
                </a:cubicBezTo>
                <a:cubicBezTo>
                  <a:pt x="1151357" y="487975"/>
                  <a:pt x="1144291" y="491354"/>
                  <a:pt x="1136765" y="488743"/>
                </a:cubicBezTo>
                <a:cubicBezTo>
                  <a:pt x="1126935" y="485364"/>
                  <a:pt x="1117412" y="470465"/>
                  <a:pt x="1119870" y="460328"/>
                </a:cubicBezTo>
                <a:cubicBezTo>
                  <a:pt x="1127703" y="429148"/>
                  <a:pt x="1136304" y="398122"/>
                  <a:pt x="1144445" y="367096"/>
                </a:cubicBezTo>
                <a:cubicBezTo>
                  <a:pt x="1145981" y="361259"/>
                  <a:pt x="1146288" y="354962"/>
                  <a:pt x="1147671" y="348972"/>
                </a:cubicBezTo>
                <a:cubicBezTo>
                  <a:pt x="1156118" y="310880"/>
                  <a:pt x="1164412" y="272635"/>
                  <a:pt x="1173628" y="234697"/>
                </a:cubicBezTo>
                <a:cubicBezTo>
                  <a:pt x="1178389" y="215191"/>
                  <a:pt x="1184994" y="196145"/>
                  <a:pt x="1190523" y="176946"/>
                </a:cubicBezTo>
                <a:cubicBezTo>
                  <a:pt x="1191445" y="173874"/>
                  <a:pt x="1191599" y="170648"/>
                  <a:pt x="1192520" y="164658"/>
                </a:cubicBezTo>
                <a:cubicBezTo>
                  <a:pt x="1182844" y="177406"/>
                  <a:pt x="1174703" y="187697"/>
                  <a:pt x="1167177" y="198295"/>
                </a:cubicBezTo>
                <a:cubicBezTo>
                  <a:pt x="1158422" y="210736"/>
                  <a:pt x="1146749" y="219952"/>
                  <a:pt x="1135690" y="230089"/>
                </a:cubicBezTo>
                <a:cubicBezTo>
                  <a:pt x="1123095" y="241609"/>
                  <a:pt x="1109579" y="250825"/>
                  <a:pt x="1094988" y="258812"/>
                </a:cubicBezTo>
                <a:cubicBezTo>
                  <a:pt x="1075942" y="269410"/>
                  <a:pt x="1056896" y="280008"/>
                  <a:pt x="1036929" y="288302"/>
                </a:cubicBezTo>
                <a:cubicBezTo>
                  <a:pt x="1019726" y="295367"/>
                  <a:pt x="1001448" y="302586"/>
                  <a:pt x="981788" y="295982"/>
                </a:cubicBezTo>
                <a:cubicBezTo>
                  <a:pt x="979331" y="295214"/>
                  <a:pt x="976259" y="295828"/>
                  <a:pt x="972573" y="295982"/>
                </a:cubicBezTo>
                <a:cubicBezTo>
                  <a:pt x="970115" y="301511"/>
                  <a:pt x="966890" y="306887"/>
                  <a:pt x="965354" y="312570"/>
                </a:cubicBezTo>
                <a:cubicBezTo>
                  <a:pt x="953680" y="356191"/>
                  <a:pt x="942314" y="399812"/>
                  <a:pt x="930795" y="443433"/>
                </a:cubicBezTo>
                <a:cubicBezTo>
                  <a:pt x="927569" y="455874"/>
                  <a:pt x="923576" y="468161"/>
                  <a:pt x="920350" y="480602"/>
                </a:cubicBezTo>
                <a:cubicBezTo>
                  <a:pt x="918661" y="487207"/>
                  <a:pt x="915589" y="491968"/>
                  <a:pt x="908524" y="493044"/>
                </a:cubicBezTo>
                <a:cubicBezTo>
                  <a:pt x="901612" y="494119"/>
                  <a:pt x="896850" y="490586"/>
                  <a:pt x="892703" y="485517"/>
                </a:cubicBezTo>
                <a:cubicBezTo>
                  <a:pt x="884563" y="475995"/>
                  <a:pt x="884563" y="465397"/>
                  <a:pt x="887328" y="453877"/>
                </a:cubicBezTo>
                <a:cubicBezTo>
                  <a:pt x="893779" y="427459"/>
                  <a:pt x="899308" y="400733"/>
                  <a:pt x="906220" y="374468"/>
                </a:cubicBezTo>
                <a:cubicBezTo>
                  <a:pt x="913131" y="348665"/>
                  <a:pt x="921272" y="323321"/>
                  <a:pt x="928798" y="297825"/>
                </a:cubicBezTo>
                <a:cubicBezTo>
                  <a:pt x="930948" y="290299"/>
                  <a:pt x="932792" y="282772"/>
                  <a:pt x="935095" y="275400"/>
                </a:cubicBezTo>
                <a:cubicBezTo>
                  <a:pt x="941393" y="255125"/>
                  <a:pt x="947844" y="235004"/>
                  <a:pt x="954141" y="214730"/>
                </a:cubicBezTo>
                <a:cubicBezTo>
                  <a:pt x="954756" y="212733"/>
                  <a:pt x="954448" y="210429"/>
                  <a:pt x="954602" y="206743"/>
                </a:cubicBezTo>
                <a:cubicBezTo>
                  <a:pt x="951837" y="208893"/>
                  <a:pt x="949841" y="209815"/>
                  <a:pt x="948765" y="211351"/>
                </a:cubicBezTo>
                <a:cubicBezTo>
                  <a:pt x="934942" y="232240"/>
                  <a:pt x="921426" y="253282"/>
                  <a:pt x="907602" y="274018"/>
                </a:cubicBezTo>
                <a:cubicBezTo>
                  <a:pt x="899615" y="285998"/>
                  <a:pt x="890860" y="297517"/>
                  <a:pt x="882873" y="309498"/>
                </a:cubicBezTo>
                <a:cubicBezTo>
                  <a:pt x="870432" y="328236"/>
                  <a:pt x="852154" y="337759"/>
                  <a:pt x="830958" y="343442"/>
                </a:cubicBezTo>
                <a:cubicBezTo>
                  <a:pt x="805922" y="350200"/>
                  <a:pt x="785034" y="340063"/>
                  <a:pt x="776279" y="315642"/>
                </a:cubicBezTo>
                <a:cubicBezTo>
                  <a:pt x="773821" y="308730"/>
                  <a:pt x="772592" y="301050"/>
                  <a:pt x="770135" y="290606"/>
                </a:cubicBezTo>
                <a:close/>
                <a:moveTo>
                  <a:pt x="663079" y="289377"/>
                </a:moveTo>
                <a:cubicBezTo>
                  <a:pt x="664615" y="298439"/>
                  <a:pt x="664922" y="306426"/>
                  <a:pt x="667534" y="313645"/>
                </a:cubicBezTo>
                <a:cubicBezTo>
                  <a:pt x="672449" y="327468"/>
                  <a:pt x="681511" y="330848"/>
                  <a:pt x="695181" y="325625"/>
                </a:cubicBezTo>
                <a:cubicBezTo>
                  <a:pt x="711769" y="319328"/>
                  <a:pt x="725592" y="309037"/>
                  <a:pt x="735269" y="294138"/>
                </a:cubicBezTo>
                <a:cubicBezTo>
                  <a:pt x="748632" y="273096"/>
                  <a:pt x="761841" y="251746"/>
                  <a:pt x="774128" y="230089"/>
                </a:cubicBezTo>
                <a:cubicBezTo>
                  <a:pt x="779504" y="220567"/>
                  <a:pt x="783498" y="209968"/>
                  <a:pt x="785955" y="199217"/>
                </a:cubicBezTo>
                <a:cubicBezTo>
                  <a:pt x="791484" y="176178"/>
                  <a:pt x="776432" y="155135"/>
                  <a:pt x="753393" y="154674"/>
                </a:cubicBezTo>
                <a:cubicBezTo>
                  <a:pt x="738034" y="154367"/>
                  <a:pt x="722828" y="159897"/>
                  <a:pt x="714534" y="173567"/>
                </a:cubicBezTo>
                <a:cubicBezTo>
                  <a:pt x="701324" y="194763"/>
                  <a:pt x="689037" y="216727"/>
                  <a:pt x="678746" y="239305"/>
                </a:cubicBezTo>
                <a:cubicBezTo>
                  <a:pt x="671220" y="255279"/>
                  <a:pt x="667841" y="273096"/>
                  <a:pt x="663079" y="289377"/>
                </a:cubicBezTo>
                <a:close/>
                <a:moveTo>
                  <a:pt x="1219399" y="246678"/>
                </a:moveTo>
                <a:cubicBezTo>
                  <a:pt x="1239367" y="255125"/>
                  <a:pt x="1257644" y="252053"/>
                  <a:pt x="1275308" y="247753"/>
                </a:cubicBezTo>
                <a:cubicBezTo>
                  <a:pt x="1289746" y="244220"/>
                  <a:pt x="1304030" y="237923"/>
                  <a:pt x="1314474" y="226864"/>
                </a:cubicBezTo>
                <a:cubicBezTo>
                  <a:pt x="1329373" y="210890"/>
                  <a:pt x="1340739" y="192152"/>
                  <a:pt x="1347651" y="171263"/>
                </a:cubicBezTo>
                <a:cubicBezTo>
                  <a:pt x="1355023" y="148991"/>
                  <a:pt x="1351951" y="141312"/>
                  <a:pt x="1331523" y="130560"/>
                </a:cubicBezTo>
                <a:cubicBezTo>
                  <a:pt x="1327530" y="128410"/>
                  <a:pt x="1323997" y="125338"/>
                  <a:pt x="1319850" y="124109"/>
                </a:cubicBezTo>
                <a:cubicBezTo>
                  <a:pt x="1308945" y="121037"/>
                  <a:pt x="1297579" y="115201"/>
                  <a:pt x="1286827" y="124570"/>
                </a:cubicBezTo>
                <a:cubicBezTo>
                  <a:pt x="1269164" y="140083"/>
                  <a:pt x="1252883" y="156671"/>
                  <a:pt x="1246278" y="180325"/>
                </a:cubicBezTo>
                <a:cubicBezTo>
                  <a:pt x="1244589" y="186161"/>
                  <a:pt x="1241210" y="191384"/>
                  <a:pt x="1238906" y="196913"/>
                </a:cubicBezTo>
                <a:cubicBezTo>
                  <a:pt x="1232301" y="213040"/>
                  <a:pt x="1226157" y="229168"/>
                  <a:pt x="1219399" y="246678"/>
                </a:cubicBezTo>
                <a:close/>
                <a:moveTo>
                  <a:pt x="983478" y="259426"/>
                </a:moveTo>
                <a:cubicBezTo>
                  <a:pt x="1008053" y="259272"/>
                  <a:pt x="1020187" y="252668"/>
                  <a:pt x="1035086" y="237923"/>
                </a:cubicBezTo>
                <a:cubicBezTo>
                  <a:pt x="1049216" y="224099"/>
                  <a:pt x="1056896" y="206743"/>
                  <a:pt x="1062886" y="189387"/>
                </a:cubicBezTo>
                <a:cubicBezTo>
                  <a:pt x="1068416" y="173413"/>
                  <a:pt x="1069644" y="155750"/>
                  <a:pt x="1070566" y="138701"/>
                </a:cubicBezTo>
                <a:cubicBezTo>
                  <a:pt x="1071180" y="127181"/>
                  <a:pt x="1065190" y="123802"/>
                  <a:pt x="1054285" y="127795"/>
                </a:cubicBezTo>
                <a:cubicBezTo>
                  <a:pt x="1042765" y="132096"/>
                  <a:pt x="1031860" y="137933"/>
                  <a:pt x="1026484" y="150067"/>
                </a:cubicBezTo>
                <a:cubicBezTo>
                  <a:pt x="1012661" y="181707"/>
                  <a:pt x="998684" y="213348"/>
                  <a:pt x="985167" y="244988"/>
                </a:cubicBezTo>
                <a:cubicBezTo>
                  <a:pt x="983478" y="248828"/>
                  <a:pt x="984092" y="253589"/>
                  <a:pt x="983478" y="259426"/>
                </a:cubicBezTo>
                <a:close/>
                <a:moveTo>
                  <a:pt x="1558075" y="305351"/>
                </a:moveTo>
                <a:cubicBezTo>
                  <a:pt x="1544252" y="306426"/>
                  <a:pt x="1530735" y="305812"/>
                  <a:pt x="1518141" y="308884"/>
                </a:cubicBezTo>
                <a:cubicBezTo>
                  <a:pt x="1496638" y="314259"/>
                  <a:pt x="1475902" y="322400"/>
                  <a:pt x="1454706" y="328851"/>
                </a:cubicBezTo>
                <a:cubicBezTo>
                  <a:pt x="1440883" y="332998"/>
                  <a:pt x="1436582" y="343442"/>
                  <a:pt x="1434278" y="355883"/>
                </a:cubicBezTo>
                <a:cubicBezTo>
                  <a:pt x="1483428" y="370629"/>
                  <a:pt x="1529200" y="347436"/>
                  <a:pt x="1558075" y="305351"/>
                </a:cubicBezTo>
                <a:close/>
                <a:moveTo>
                  <a:pt x="695334" y="759991"/>
                </a:moveTo>
                <a:cubicBezTo>
                  <a:pt x="717298" y="756766"/>
                  <a:pt x="733579" y="747243"/>
                  <a:pt x="750014" y="736645"/>
                </a:cubicBezTo>
                <a:cubicBezTo>
                  <a:pt x="776432" y="719289"/>
                  <a:pt x="804386" y="704083"/>
                  <a:pt x="828347" y="683194"/>
                </a:cubicBezTo>
                <a:cubicBezTo>
                  <a:pt x="842631" y="670753"/>
                  <a:pt x="856916" y="658312"/>
                  <a:pt x="870432" y="645102"/>
                </a:cubicBezTo>
                <a:cubicBezTo>
                  <a:pt x="875347" y="640187"/>
                  <a:pt x="878573" y="633276"/>
                  <a:pt x="881798" y="626825"/>
                </a:cubicBezTo>
                <a:cubicBezTo>
                  <a:pt x="898386" y="593495"/>
                  <a:pt x="914207" y="559550"/>
                  <a:pt x="931716" y="526681"/>
                </a:cubicBezTo>
                <a:cubicBezTo>
                  <a:pt x="937399" y="516083"/>
                  <a:pt x="946922" y="507482"/>
                  <a:pt x="955524" y="498880"/>
                </a:cubicBezTo>
                <a:cubicBezTo>
                  <a:pt x="963971" y="490433"/>
                  <a:pt x="975030" y="488897"/>
                  <a:pt x="984553" y="493812"/>
                </a:cubicBezTo>
                <a:cubicBezTo>
                  <a:pt x="994690" y="499034"/>
                  <a:pt x="999605" y="508250"/>
                  <a:pt x="997762" y="518848"/>
                </a:cubicBezTo>
                <a:cubicBezTo>
                  <a:pt x="994997" y="534668"/>
                  <a:pt x="991772" y="550795"/>
                  <a:pt x="985935" y="565848"/>
                </a:cubicBezTo>
                <a:cubicBezTo>
                  <a:pt x="976259" y="591037"/>
                  <a:pt x="961053" y="613001"/>
                  <a:pt x="940471" y="631125"/>
                </a:cubicBezTo>
                <a:cubicBezTo>
                  <a:pt x="930334" y="639880"/>
                  <a:pt x="920811" y="649249"/>
                  <a:pt x="910981" y="658312"/>
                </a:cubicBezTo>
                <a:cubicBezTo>
                  <a:pt x="903455" y="665223"/>
                  <a:pt x="902226" y="674593"/>
                  <a:pt x="898693" y="687648"/>
                </a:cubicBezTo>
                <a:cubicBezTo>
                  <a:pt x="911749" y="676743"/>
                  <a:pt x="922194" y="669217"/>
                  <a:pt x="931409" y="660308"/>
                </a:cubicBezTo>
                <a:cubicBezTo>
                  <a:pt x="944004" y="648174"/>
                  <a:pt x="958595" y="639112"/>
                  <a:pt x="973648" y="630665"/>
                </a:cubicBezTo>
                <a:cubicBezTo>
                  <a:pt x="987625" y="622831"/>
                  <a:pt x="1008667" y="630050"/>
                  <a:pt x="1015733" y="646024"/>
                </a:cubicBezTo>
                <a:cubicBezTo>
                  <a:pt x="1018805" y="652936"/>
                  <a:pt x="1020648" y="661076"/>
                  <a:pt x="1020648" y="668602"/>
                </a:cubicBezTo>
                <a:cubicBezTo>
                  <a:pt x="1020494" y="699475"/>
                  <a:pt x="1018651" y="730194"/>
                  <a:pt x="1008514" y="759684"/>
                </a:cubicBezTo>
                <a:cubicBezTo>
                  <a:pt x="1004827" y="770129"/>
                  <a:pt x="1000527" y="775197"/>
                  <a:pt x="993461" y="774736"/>
                </a:cubicBezTo>
                <a:cubicBezTo>
                  <a:pt x="986550" y="774122"/>
                  <a:pt x="979331" y="765828"/>
                  <a:pt x="979331" y="756305"/>
                </a:cubicBezTo>
                <a:cubicBezTo>
                  <a:pt x="979331" y="744017"/>
                  <a:pt x="980099" y="731730"/>
                  <a:pt x="981481" y="719596"/>
                </a:cubicBezTo>
                <a:cubicBezTo>
                  <a:pt x="982863" y="706233"/>
                  <a:pt x="985474" y="693178"/>
                  <a:pt x="987318" y="679815"/>
                </a:cubicBezTo>
                <a:cubicBezTo>
                  <a:pt x="987932" y="675207"/>
                  <a:pt x="987778" y="670292"/>
                  <a:pt x="988086" y="662766"/>
                </a:cubicBezTo>
                <a:cubicBezTo>
                  <a:pt x="969654" y="673517"/>
                  <a:pt x="954602" y="683962"/>
                  <a:pt x="942775" y="697632"/>
                </a:cubicBezTo>
                <a:cubicBezTo>
                  <a:pt x="929720" y="712531"/>
                  <a:pt x="918354" y="729119"/>
                  <a:pt x="906066" y="744785"/>
                </a:cubicBezTo>
                <a:cubicBezTo>
                  <a:pt x="896390" y="757227"/>
                  <a:pt x="888249" y="770436"/>
                  <a:pt x="884409" y="785949"/>
                </a:cubicBezTo>
                <a:cubicBezTo>
                  <a:pt x="883795" y="788099"/>
                  <a:pt x="882873" y="790096"/>
                  <a:pt x="882105" y="792246"/>
                </a:cubicBezTo>
                <a:cubicBezTo>
                  <a:pt x="878880" y="799619"/>
                  <a:pt x="875654" y="807452"/>
                  <a:pt x="865978" y="806991"/>
                </a:cubicBezTo>
                <a:cubicBezTo>
                  <a:pt x="857069" y="806530"/>
                  <a:pt x="851386" y="799772"/>
                  <a:pt x="849390" y="792246"/>
                </a:cubicBezTo>
                <a:cubicBezTo>
                  <a:pt x="847086" y="783952"/>
                  <a:pt x="846011" y="774429"/>
                  <a:pt x="847393" y="766135"/>
                </a:cubicBezTo>
                <a:cubicBezTo>
                  <a:pt x="851386" y="743710"/>
                  <a:pt x="857069" y="721593"/>
                  <a:pt x="862138" y="699321"/>
                </a:cubicBezTo>
                <a:cubicBezTo>
                  <a:pt x="862292" y="698400"/>
                  <a:pt x="861831" y="697171"/>
                  <a:pt x="861370" y="695021"/>
                </a:cubicBezTo>
                <a:cubicBezTo>
                  <a:pt x="855533" y="694099"/>
                  <a:pt x="851847" y="697478"/>
                  <a:pt x="847547" y="701011"/>
                </a:cubicBezTo>
                <a:cubicBezTo>
                  <a:pt x="817135" y="726200"/>
                  <a:pt x="788720" y="753540"/>
                  <a:pt x="754161" y="773354"/>
                </a:cubicBezTo>
                <a:cubicBezTo>
                  <a:pt x="745560" y="778269"/>
                  <a:pt x="738648" y="786102"/>
                  <a:pt x="729893" y="790710"/>
                </a:cubicBezTo>
                <a:cubicBezTo>
                  <a:pt x="698406" y="807606"/>
                  <a:pt x="672756" y="798083"/>
                  <a:pt x="661236" y="759531"/>
                </a:cubicBezTo>
                <a:cubicBezTo>
                  <a:pt x="659240" y="752772"/>
                  <a:pt x="660161" y="745093"/>
                  <a:pt x="659854" y="737874"/>
                </a:cubicBezTo>
                <a:cubicBezTo>
                  <a:pt x="659700" y="732498"/>
                  <a:pt x="659700" y="727122"/>
                  <a:pt x="659547" y="717753"/>
                </a:cubicBezTo>
                <a:cubicBezTo>
                  <a:pt x="654785" y="724204"/>
                  <a:pt x="651867" y="727429"/>
                  <a:pt x="650024" y="730962"/>
                </a:cubicBezTo>
                <a:cubicBezTo>
                  <a:pt x="640655" y="749547"/>
                  <a:pt x="629289" y="766442"/>
                  <a:pt x="615158" y="781802"/>
                </a:cubicBezTo>
                <a:cubicBezTo>
                  <a:pt x="608553" y="789021"/>
                  <a:pt x="604560" y="798851"/>
                  <a:pt x="598416" y="806530"/>
                </a:cubicBezTo>
                <a:cubicBezTo>
                  <a:pt x="591351" y="815132"/>
                  <a:pt x="583978" y="823887"/>
                  <a:pt x="575223" y="830338"/>
                </a:cubicBezTo>
                <a:cubicBezTo>
                  <a:pt x="553720" y="846158"/>
                  <a:pt x="534213" y="839246"/>
                  <a:pt x="525766" y="813749"/>
                </a:cubicBezTo>
                <a:cubicBezTo>
                  <a:pt x="519929" y="796240"/>
                  <a:pt x="521465" y="778115"/>
                  <a:pt x="524537" y="760606"/>
                </a:cubicBezTo>
                <a:cubicBezTo>
                  <a:pt x="528991" y="734187"/>
                  <a:pt x="534674" y="708076"/>
                  <a:pt x="540664" y="682119"/>
                </a:cubicBezTo>
                <a:cubicBezTo>
                  <a:pt x="544658" y="664916"/>
                  <a:pt x="550187" y="648021"/>
                  <a:pt x="554488" y="630818"/>
                </a:cubicBezTo>
                <a:cubicBezTo>
                  <a:pt x="555563" y="626364"/>
                  <a:pt x="555102" y="621449"/>
                  <a:pt x="555256" y="615766"/>
                </a:cubicBezTo>
                <a:cubicBezTo>
                  <a:pt x="533445" y="621449"/>
                  <a:pt x="513017" y="626671"/>
                  <a:pt x="490900" y="632354"/>
                </a:cubicBezTo>
                <a:cubicBezTo>
                  <a:pt x="488596" y="640802"/>
                  <a:pt x="485985" y="650939"/>
                  <a:pt x="483066" y="660923"/>
                </a:cubicBezTo>
                <a:cubicBezTo>
                  <a:pt x="474772" y="689031"/>
                  <a:pt x="462485" y="714988"/>
                  <a:pt x="442517" y="736798"/>
                </a:cubicBezTo>
                <a:cubicBezTo>
                  <a:pt x="435452" y="744632"/>
                  <a:pt x="427619" y="752158"/>
                  <a:pt x="422550" y="761220"/>
                </a:cubicBezTo>
                <a:cubicBezTo>
                  <a:pt x="412413" y="779344"/>
                  <a:pt x="394289" y="782416"/>
                  <a:pt x="377240" y="786102"/>
                </a:cubicBezTo>
                <a:cubicBezTo>
                  <a:pt x="364338" y="789021"/>
                  <a:pt x="351436" y="784720"/>
                  <a:pt x="342374" y="773968"/>
                </a:cubicBezTo>
                <a:cubicBezTo>
                  <a:pt x="329011" y="758148"/>
                  <a:pt x="319181" y="741099"/>
                  <a:pt x="323021" y="718981"/>
                </a:cubicBezTo>
                <a:cubicBezTo>
                  <a:pt x="324403" y="711302"/>
                  <a:pt x="324710" y="703622"/>
                  <a:pt x="325786" y="692717"/>
                </a:cubicBezTo>
                <a:cubicBezTo>
                  <a:pt x="320870" y="696557"/>
                  <a:pt x="317338" y="698246"/>
                  <a:pt x="315495" y="701011"/>
                </a:cubicBezTo>
                <a:cubicBezTo>
                  <a:pt x="301057" y="723436"/>
                  <a:pt x="281089" y="740178"/>
                  <a:pt x="260047" y="755844"/>
                </a:cubicBezTo>
                <a:cubicBezTo>
                  <a:pt x="254057" y="760299"/>
                  <a:pt x="251446" y="765060"/>
                  <a:pt x="250371" y="772279"/>
                </a:cubicBezTo>
                <a:cubicBezTo>
                  <a:pt x="243152" y="818818"/>
                  <a:pt x="223799" y="859367"/>
                  <a:pt x="189393" y="891929"/>
                </a:cubicBezTo>
                <a:cubicBezTo>
                  <a:pt x="166661" y="913432"/>
                  <a:pt x="140858" y="910053"/>
                  <a:pt x="124884" y="883021"/>
                </a:cubicBezTo>
                <a:cubicBezTo>
                  <a:pt x="108142" y="854913"/>
                  <a:pt x="102305" y="824040"/>
                  <a:pt x="105070" y="791478"/>
                </a:cubicBezTo>
                <a:cubicBezTo>
                  <a:pt x="106452" y="775351"/>
                  <a:pt x="106760" y="759070"/>
                  <a:pt x="113518" y="743864"/>
                </a:cubicBezTo>
                <a:cubicBezTo>
                  <a:pt x="113978" y="742789"/>
                  <a:pt x="113057" y="740946"/>
                  <a:pt x="112443" y="737874"/>
                </a:cubicBezTo>
                <a:cubicBezTo>
                  <a:pt x="105070" y="747550"/>
                  <a:pt x="97851" y="755691"/>
                  <a:pt x="91861" y="764753"/>
                </a:cubicBezTo>
                <a:cubicBezTo>
                  <a:pt x="76041" y="788560"/>
                  <a:pt x="53462" y="804995"/>
                  <a:pt x="31037" y="821583"/>
                </a:cubicBezTo>
                <a:cubicBezTo>
                  <a:pt x="23818" y="826805"/>
                  <a:pt x="15524" y="828034"/>
                  <a:pt x="7691" y="822044"/>
                </a:cubicBezTo>
                <a:cubicBezTo>
                  <a:pt x="-1985" y="814671"/>
                  <a:pt x="-2907" y="803919"/>
                  <a:pt x="7077" y="797008"/>
                </a:cubicBezTo>
                <a:cubicBezTo>
                  <a:pt x="37642" y="776119"/>
                  <a:pt x="58377" y="746168"/>
                  <a:pt x="80956" y="717906"/>
                </a:cubicBezTo>
                <a:cubicBezTo>
                  <a:pt x="91554" y="704544"/>
                  <a:pt x="99233" y="688570"/>
                  <a:pt x="107527" y="673364"/>
                </a:cubicBezTo>
                <a:cubicBezTo>
                  <a:pt x="122426" y="646024"/>
                  <a:pt x="137478" y="618684"/>
                  <a:pt x="150841" y="590576"/>
                </a:cubicBezTo>
                <a:cubicBezTo>
                  <a:pt x="159903" y="571531"/>
                  <a:pt x="166047" y="551102"/>
                  <a:pt x="173266" y="531135"/>
                </a:cubicBezTo>
                <a:cubicBezTo>
                  <a:pt x="180024" y="512243"/>
                  <a:pt x="186322" y="493197"/>
                  <a:pt x="193080" y="474305"/>
                </a:cubicBezTo>
                <a:cubicBezTo>
                  <a:pt x="195230" y="468161"/>
                  <a:pt x="197534" y="460789"/>
                  <a:pt x="206289" y="461403"/>
                </a:cubicBezTo>
                <a:cubicBezTo>
                  <a:pt x="213815" y="461864"/>
                  <a:pt x="221188" y="470465"/>
                  <a:pt x="221341" y="479220"/>
                </a:cubicBezTo>
                <a:cubicBezTo>
                  <a:pt x="221341" y="485210"/>
                  <a:pt x="220112" y="491508"/>
                  <a:pt x="218269" y="497191"/>
                </a:cubicBezTo>
                <a:cubicBezTo>
                  <a:pt x="207057" y="533439"/>
                  <a:pt x="195076" y="569534"/>
                  <a:pt x="184171" y="605936"/>
                </a:cubicBezTo>
                <a:cubicBezTo>
                  <a:pt x="176645" y="630972"/>
                  <a:pt x="170348" y="656468"/>
                  <a:pt x="163590" y="681812"/>
                </a:cubicBezTo>
                <a:cubicBezTo>
                  <a:pt x="162822" y="684883"/>
                  <a:pt x="162975" y="688416"/>
                  <a:pt x="162514" y="693331"/>
                </a:cubicBezTo>
                <a:cubicBezTo>
                  <a:pt x="178488" y="686419"/>
                  <a:pt x="193233" y="686727"/>
                  <a:pt x="208593" y="691334"/>
                </a:cubicBezTo>
                <a:cubicBezTo>
                  <a:pt x="224413" y="695942"/>
                  <a:pt x="233321" y="707615"/>
                  <a:pt x="242230" y="721900"/>
                </a:cubicBezTo>
                <a:cubicBezTo>
                  <a:pt x="249603" y="716370"/>
                  <a:pt x="255900" y="712070"/>
                  <a:pt x="261890" y="707308"/>
                </a:cubicBezTo>
                <a:cubicBezTo>
                  <a:pt x="287387" y="686880"/>
                  <a:pt x="307508" y="662459"/>
                  <a:pt x="322560" y="633276"/>
                </a:cubicBezTo>
                <a:cubicBezTo>
                  <a:pt x="332236" y="614537"/>
                  <a:pt x="343756" y="596567"/>
                  <a:pt x="354508" y="578442"/>
                </a:cubicBezTo>
                <a:cubicBezTo>
                  <a:pt x="357887" y="572759"/>
                  <a:pt x="362495" y="571684"/>
                  <a:pt x="368792" y="574756"/>
                </a:cubicBezTo>
                <a:cubicBezTo>
                  <a:pt x="379544" y="580132"/>
                  <a:pt x="383998" y="589194"/>
                  <a:pt x="381387" y="601021"/>
                </a:cubicBezTo>
                <a:cubicBezTo>
                  <a:pt x="374936" y="630511"/>
                  <a:pt x="368792" y="660001"/>
                  <a:pt x="362495" y="689491"/>
                </a:cubicBezTo>
                <a:cubicBezTo>
                  <a:pt x="361266" y="695482"/>
                  <a:pt x="359884" y="701472"/>
                  <a:pt x="358194" y="707462"/>
                </a:cubicBezTo>
                <a:cubicBezTo>
                  <a:pt x="354047" y="722207"/>
                  <a:pt x="354508" y="729887"/>
                  <a:pt x="361112" y="746782"/>
                </a:cubicBezTo>
                <a:cubicBezTo>
                  <a:pt x="369560" y="749700"/>
                  <a:pt x="376779" y="748318"/>
                  <a:pt x="383844" y="742021"/>
                </a:cubicBezTo>
                <a:cubicBezTo>
                  <a:pt x="391985" y="734648"/>
                  <a:pt x="402122" y="729119"/>
                  <a:pt x="409341" y="720825"/>
                </a:cubicBezTo>
                <a:cubicBezTo>
                  <a:pt x="437449" y="688723"/>
                  <a:pt x="455880" y="651707"/>
                  <a:pt x="462946" y="609468"/>
                </a:cubicBezTo>
                <a:cubicBezTo>
                  <a:pt x="465403" y="595184"/>
                  <a:pt x="465403" y="595645"/>
                  <a:pt x="480455" y="593034"/>
                </a:cubicBezTo>
                <a:cubicBezTo>
                  <a:pt x="509331" y="587812"/>
                  <a:pt x="538668" y="583818"/>
                  <a:pt x="565700" y="571684"/>
                </a:cubicBezTo>
                <a:cubicBezTo>
                  <a:pt x="581060" y="564772"/>
                  <a:pt x="598262" y="579978"/>
                  <a:pt x="597187" y="593955"/>
                </a:cubicBezTo>
                <a:cubicBezTo>
                  <a:pt x="596112" y="607165"/>
                  <a:pt x="593962" y="620527"/>
                  <a:pt x="590429" y="633429"/>
                </a:cubicBezTo>
                <a:cubicBezTo>
                  <a:pt x="575991" y="686112"/>
                  <a:pt x="565086" y="739717"/>
                  <a:pt x="557560" y="793782"/>
                </a:cubicBezTo>
                <a:cubicBezTo>
                  <a:pt x="557406" y="794857"/>
                  <a:pt x="557867" y="795933"/>
                  <a:pt x="558481" y="798851"/>
                </a:cubicBezTo>
                <a:cubicBezTo>
                  <a:pt x="561707" y="796393"/>
                  <a:pt x="564625" y="794550"/>
                  <a:pt x="567083" y="792093"/>
                </a:cubicBezTo>
                <a:cubicBezTo>
                  <a:pt x="586282" y="772432"/>
                  <a:pt x="601488" y="749854"/>
                  <a:pt x="616079" y="726815"/>
                </a:cubicBezTo>
                <a:cubicBezTo>
                  <a:pt x="642958" y="684883"/>
                  <a:pt x="663233" y="639727"/>
                  <a:pt x="682739" y="594109"/>
                </a:cubicBezTo>
                <a:cubicBezTo>
                  <a:pt x="686272" y="585968"/>
                  <a:pt x="690419" y="578135"/>
                  <a:pt x="694105" y="569995"/>
                </a:cubicBezTo>
                <a:cubicBezTo>
                  <a:pt x="694720" y="568612"/>
                  <a:pt x="694105" y="566769"/>
                  <a:pt x="694105" y="564465"/>
                </a:cubicBezTo>
                <a:cubicBezTo>
                  <a:pt x="686887" y="564158"/>
                  <a:pt x="679821" y="564312"/>
                  <a:pt x="672909" y="563390"/>
                </a:cubicBezTo>
                <a:cubicBezTo>
                  <a:pt x="665230" y="562468"/>
                  <a:pt x="657243" y="561854"/>
                  <a:pt x="650024" y="559089"/>
                </a:cubicBezTo>
                <a:cubicBezTo>
                  <a:pt x="646184" y="557553"/>
                  <a:pt x="642651" y="552331"/>
                  <a:pt x="641576" y="548184"/>
                </a:cubicBezTo>
                <a:cubicBezTo>
                  <a:pt x="641115" y="546495"/>
                  <a:pt x="647105" y="541426"/>
                  <a:pt x="650638" y="540658"/>
                </a:cubicBezTo>
                <a:cubicBezTo>
                  <a:pt x="663233" y="538047"/>
                  <a:pt x="675981" y="535129"/>
                  <a:pt x="688576" y="535129"/>
                </a:cubicBezTo>
                <a:cubicBezTo>
                  <a:pt x="701939" y="535129"/>
                  <a:pt x="708697" y="530214"/>
                  <a:pt x="712844" y="517619"/>
                </a:cubicBezTo>
                <a:cubicBezTo>
                  <a:pt x="720524" y="494272"/>
                  <a:pt x="729586" y="471387"/>
                  <a:pt x="738034" y="448348"/>
                </a:cubicBezTo>
                <a:cubicBezTo>
                  <a:pt x="738955" y="445736"/>
                  <a:pt x="739877" y="442972"/>
                  <a:pt x="741259" y="440668"/>
                </a:cubicBezTo>
                <a:cubicBezTo>
                  <a:pt x="744792" y="434524"/>
                  <a:pt x="746942" y="426383"/>
                  <a:pt x="756465" y="427919"/>
                </a:cubicBezTo>
                <a:cubicBezTo>
                  <a:pt x="763684" y="428995"/>
                  <a:pt x="772592" y="439746"/>
                  <a:pt x="771978" y="447733"/>
                </a:cubicBezTo>
                <a:cubicBezTo>
                  <a:pt x="771364" y="455413"/>
                  <a:pt x="769060" y="462939"/>
                  <a:pt x="766756" y="470465"/>
                </a:cubicBezTo>
                <a:cubicBezTo>
                  <a:pt x="761533" y="487514"/>
                  <a:pt x="755697" y="504410"/>
                  <a:pt x="750168" y="521459"/>
                </a:cubicBezTo>
                <a:cubicBezTo>
                  <a:pt x="749860" y="522380"/>
                  <a:pt x="750475" y="523609"/>
                  <a:pt x="750782" y="526834"/>
                </a:cubicBezTo>
                <a:cubicBezTo>
                  <a:pt x="764759" y="525145"/>
                  <a:pt x="778890" y="523609"/>
                  <a:pt x="793020" y="521766"/>
                </a:cubicBezTo>
                <a:cubicBezTo>
                  <a:pt x="796400" y="521305"/>
                  <a:pt x="799932" y="519155"/>
                  <a:pt x="802850" y="519923"/>
                </a:cubicBezTo>
                <a:cubicBezTo>
                  <a:pt x="807151" y="521151"/>
                  <a:pt x="812680" y="523302"/>
                  <a:pt x="814677" y="526834"/>
                </a:cubicBezTo>
                <a:cubicBezTo>
                  <a:pt x="817749" y="532057"/>
                  <a:pt x="813756" y="536511"/>
                  <a:pt x="808226" y="538047"/>
                </a:cubicBezTo>
                <a:cubicBezTo>
                  <a:pt x="789949" y="543269"/>
                  <a:pt x="771978" y="549566"/>
                  <a:pt x="753239" y="552946"/>
                </a:cubicBezTo>
                <a:cubicBezTo>
                  <a:pt x="742334" y="554789"/>
                  <a:pt x="737266" y="559704"/>
                  <a:pt x="734962" y="569227"/>
                </a:cubicBezTo>
                <a:cubicBezTo>
                  <a:pt x="723903" y="613616"/>
                  <a:pt x="712230" y="657851"/>
                  <a:pt x="702246" y="702547"/>
                </a:cubicBezTo>
                <a:cubicBezTo>
                  <a:pt x="698406" y="720210"/>
                  <a:pt x="697792" y="739717"/>
                  <a:pt x="695334" y="759991"/>
                </a:cubicBezTo>
                <a:close/>
                <a:moveTo>
                  <a:pt x="212125" y="791171"/>
                </a:moveTo>
                <a:cubicBezTo>
                  <a:pt x="199223" y="796240"/>
                  <a:pt x="187090" y="795472"/>
                  <a:pt x="175724" y="790249"/>
                </a:cubicBezTo>
                <a:cubicBezTo>
                  <a:pt x="164972" y="785334"/>
                  <a:pt x="154835" y="779191"/>
                  <a:pt x="143622" y="773200"/>
                </a:cubicBezTo>
                <a:cubicBezTo>
                  <a:pt x="140550" y="804687"/>
                  <a:pt x="139475" y="836021"/>
                  <a:pt x="150073" y="868429"/>
                </a:cubicBezTo>
                <a:cubicBezTo>
                  <a:pt x="183403" y="850919"/>
                  <a:pt x="201067" y="824194"/>
                  <a:pt x="212125" y="791171"/>
                </a:cubicBezTo>
                <a:close/>
                <a:moveTo>
                  <a:pt x="221802" y="735877"/>
                </a:moveTo>
                <a:cubicBezTo>
                  <a:pt x="220266" y="723589"/>
                  <a:pt x="212740" y="718367"/>
                  <a:pt x="201527" y="717599"/>
                </a:cubicBezTo>
                <a:cubicBezTo>
                  <a:pt x="185246" y="716370"/>
                  <a:pt x="176338" y="722514"/>
                  <a:pt x="170194" y="738181"/>
                </a:cubicBezTo>
                <a:cubicBezTo>
                  <a:pt x="167737" y="744478"/>
                  <a:pt x="164358" y="750315"/>
                  <a:pt x="170501" y="756459"/>
                </a:cubicBezTo>
                <a:cubicBezTo>
                  <a:pt x="176184" y="762295"/>
                  <a:pt x="182942" y="761066"/>
                  <a:pt x="189086" y="759070"/>
                </a:cubicBezTo>
                <a:cubicBezTo>
                  <a:pt x="201988" y="755076"/>
                  <a:pt x="213661" y="749086"/>
                  <a:pt x="221802" y="735877"/>
                </a:cubicBezTo>
                <a:close/>
                <a:moveTo>
                  <a:pt x="939243" y="571838"/>
                </a:moveTo>
                <a:cubicBezTo>
                  <a:pt x="940318" y="572452"/>
                  <a:pt x="941393" y="573220"/>
                  <a:pt x="942314" y="573834"/>
                </a:cubicBezTo>
                <a:cubicBezTo>
                  <a:pt x="947844" y="565233"/>
                  <a:pt x="953220" y="556478"/>
                  <a:pt x="958749" y="547877"/>
                </a:cubicBezTo>
                <a:cubicBezTo>
                  <a:pt x="957674" y="547263"/>
                  <a:pt x="956752" y="546648"/>
                  <a:pt x="955677" y="546034"/>
                </a:cubicBezTo>
                <a:cubicBezTo>
                  <a:pt x="950301" y="554482"/>
                  <a:pt x="944772" y="563083"/>
                  <a:pt x="939243" y="571838"/>
                </a:cubicBezTo>
                <a:close/>
                <a:moveTo>
                  <a:pt x="1717967" y="574295"/>
                </a:moveTo>
                <a:cubicBezTo>
                  <a:pt x="1708905" y="575831"/>
                  <a:pt x="1703529" y="576292"/>
                  <a:pt x="1698307" y="577521"/>
                </a:cubicBezTo>
                <a:cubicBezTo>
                  <a:pt x="1664516" y="585968"/>
                  <a:pt x="1650847" y="580285"/>
                  <a:pt x="1632569" y="550642"/>
                </a:cubicBezTo>
                <a:cubicBezTo>
                  <a:pt x="1631186" y="548338"/>
                  <a:pt x="1629650" y="546034"/>
                  <a:pt x="1627347" y="542501"/>
                </a:cubicBezTo>
                <a:cubicBezTo>
                  <a:pt x="1620742" y="555403"/>
                  <a:pt x="1613830" y="566923"/>
                  <a:pt x="1608762" y="579057"/>
                </a:cubicBezTo>
                <a:cubicBezTo>
                  <a:pt x="1597856" y="605168"/>
                  <a:pt x="1582190" y="628053"/>
                  <a:pt x="1563912" y="649096"/>
                </a:cubicBezTo>
                <a:cubicBezTo>
                  <a:pt x="1551317" y="663687"/>
                  <a:pt x="1537647" y="677972"/>
                  <a:pt x="1515530" y="678740"/>
                </a:cubicBezTo>
                <a:cubicBezTo>
                  <a:pt x="1503856" y="679200"/>
                  <a:pt x="1495409" y="675361"/>
                  <a:pt x="1490647" y="665684"/>
                </a:cubicBezTo>
                <a:cubicBezTo>
                  <a:pt x="1484504" y="653550"/>
                  <a:pt x="1479896" y="640648"/>
                  <a:pt x="1474213" y="626978"/>
                </a:cubicBezTo>
                <a:cubicBezTo>
                  <a:pt x="1470987" y="631432"/>
                  <a:pt x="1467147" y="637269"/>
                  <a:pt x="1462847" y="642645"/>
                </a:cubicBezTo>
                <a:cubicBezTo>
                  <a:pt x="1458392" y="648328"/>
                  <a:pt x="1453785" y="654011"/>
                  <a:pt x="1448870" y="659387"/>
                </a:cubicBezTo>
                <a:cubicBezTo>
                  <a:pt x="1431821" y="677972"/>
                  <a:pt x="1414157" y="695789"/>
                  <a:pt x="1389121" y="703315"/>
                </a:cubicBezTo>
                <a:cubicBezTo>
                  <a:pt x="1369768" y="709151"/>
                  <a:pt x="1355330" y="703776"/>
                  <a:pt x="1343964" y="687341"/>
                </a:cubicBezTo>
                <a:cubicBezTo>
                  <a:pt x="1341200" y="683348"/>
                  <a:pt x="1338742" y="679047"/>
                  <a:pt x="1334442" y="672442"/>
                </a:cubicBezTo>
                <a:cubicBezTo>
                  <a:pt x="1330448" y="677050"/>
                  <a:pt x="1327530" y="681197"/>
                  <a:pt x="1323997" y="684576"/>
                </a:cubicBezTo>
                <a:cubicBezTo>
                  <a:pt x="1300190" y="706694"/>
                  <a:pt x="1275461" y="727276"/>
                  <a:pt x="1243821" y="737720"/>
                </a:cubicBezTo>
                <a:cubicBezTo>
                  <a:pt x="1218324" y="746168"/>
                  <a:pt x="1194824" y="732037"/>
                  <a:pt x="1191906" y="705004"/>
                </a:cubicBezTo>
                <a:cubicBezTo>
                  <a:pt x="1190831" y="695021"/>
                  <a:pt x="1190063" y="685037"/>
                  <a:pt x="1189141" y="674439"/>
                </a:cubicBezTo>
                <a:cubicBezTo>
                  <a:pt x="1182229" y="683194"/>
                  <a:pt x="1174703" y="691334"/>
                  <a:pt x="1168867" y="700397"/>
                </a:cubicBezTo>
                <a:cubicBezTo>
                  <a:pt x="1159036" y="715756"/>
                  <a:pt x="1145213" y="727122"/>
                  <a:pt x="1131236" y="737413"/>
                </a:cubicBezTo>
                <a:cubicBezTo>
                  <a:pt x="1103589" y="757995"/>
                  <a:pt x="1061658" y="749393"/>
                  <a:pt x="1052903" y="708844"/>
                </a:cubicBezTo>
                <a:cubicBezTo>
                  <a:pt x="1049063" y="691181"/>
                  <a:pt x="1054899" y="675821"/>
                  <a:pt x="1058432" y="659694"/>
                </a:cubicBezTo>
                <a:cubicBezTo>
                  <a:pt x="1063808" y="634197"/>
                  <a:pt x="1077939" y="612694"/>
                  <a:pt x="1096677" y="596106"/>
                </a:cubicBezTo>
                <a:cubicBezTo>
                  <a:pt x="1110347" y="583972"/>
                  <a:pt x="1125399" y="571684"/>
                  <a:pt x="1144906" y="567076"/>
                </a:cubicBezTo>
                <a:cubicBezTo>
                  <a:pt x="1160265" y="563390"/>
                  <a:pt x="1173474" y="565540"/>
                  <a:pt x="1186223" y="574449"/>
                </a:cubicBezTo>
                <a:cubicBezTo>
                  <a:pt x="1191138" y="577982"/>
                  <a:pt x="1196360" y="581053"/>
                  <a:pt x="1202811" y="585200"/>
                </a:cubicBezTo>
                <a:cubicBezTo>
                  <a:pt x="1207726" y="577367"/>
                  <a:pt x="1212948" y="570763"/>
                  <a:pt x="1216481" y="563390"/>
                </a:cubicBezTo>
                <a:cubicBezTo>
                  <a:pt x="1226772" y="541119"/>
                  <a:pt x="1235987" y="518387"/>
                  <a:pt x="1246125" y="496116"/>
                </a:cubicBezTo>
                <a:cubicBezTo>
                  <a:pt x="1253036" y="480910"/>
                  <a:pt x="1260716" y="466011"/>
                  <a:pt x="1268242" y="451112"/>
                </a:cubicBezTo>
                <a:cubicBezTo>
                  <a:pt x="1272696" y="442204"/>
                  <a:pt x="1277151" y="433142"/>
                  <a:pt x="1282219" y="424694"/>
                </a:cubicBezTo>
                <a:cubicBezTo>
                  <a:pt x="1284370" y="421161"/>
                  <a:pt x="1288978" y="415939"/>
                  <a:pt x="1291128" y="416553"/>
                </a:cubicBezTo>
                <a:cubicBezTo>
                  <a:pt x="1295889" y="417782"/>
                  <a:pt x="1302340" y="421468"/>
                  <a:pt x="1303723" y="425616"/>
                </a:cubicBezTo>
                <a:cubicBezTo>
                  <a:pt x="1305719" y="431452"/>
                  <a:pt x="1305412" y="439132"/>
                  <a:pt x="1303262" y="444968"/>
                </a:cubicBezTo>
                <a:cubicBezTo>
                  <a:pt x="1286366" y="491047"/>
                  <a:pt x="1267782" y="536511"/>
                  <a:pt x="1251808" y="582897"/>
                </a:cubicBezTo>
                <a:cubicBezTo>
                  <a:pt x="1243821" y="605936"/>
                  <a:pt x="1239674" y="630204"/>
                  <a:pt x="1234759" y="654165"/>
                </a:cubicBezTo>
                <a:cubicBezTo>
                  <a:pt x="1231533" y="669370"/>
                  <a:pt x="1230151" y="684883"/>
                  <a:pt x="1227540" y="701933"/>
                </a:cubicBezTo>
                <a:cubicBezTo>
                  <a:pt x="1270393" y="695328"/>
                  <a:pt x="1302340" y="673517"/>
                  <a:pt x="1332445" y="641877"/>
                </a:cubicBezTo>
                <a:cubicBezTo>
                  <a:pt x="1331216" y="621295"/>
                  <a:pt x="1338896" y="597949"/>
                  <a:pt x="1347036" y="574910"/>
                </a:cubicBezTo>
                <a:cubicBezTo>
                  <a:pt x="1354716" y="553099"/>
                  <a:pt x="1369154" y="535129"/>
                  <a:pt x="1384053" y="517619"/>
                </a:cubicBezTo>
                <a:cubicBezTo>
                  <a:pt x="1387892" y="513165"/>
                  <a:pt x="1392654" y="509325"/>
                  <a:pt x="1396955" y="505178"/>
                </a:cubicBezTo>
                <a:cubicBezTo>
                  <a:pt x="1413850" y="488129"/>
                  <a:pt x="1448562" y="470926"/>
                  <a:pt x="1476977" y="493965"/>
                </a:cubicBezTo>
                <a:cubicBezTo>
                  <a:pt x="1486807" y="501952"/>
                  <a:pt x="1495870" y="510861"/>
                  <a:pt x="1506468" y="520383"/>
                </a:cubicBezTo>
                <a:cubicBezTo>
                  <a:pt x="1507236" y="519769"/>
                  <a:pt x="1509693" y="518540"/>
                  <a:pt x="1511075" y="516544"/>
                </a:cubicBezTo>
                <a:cubicBezTo>
                  <a:pt x="1514301" y="512397"/>
                  <a:pt x="1517066" y="508250"/>
                  <a:pt x="1523363" y="510400"/>
                </a:cubicBezTo>
                <a:cubicBezTo>
                  <a:pt x="1530121" y="512704"/>
                  <a:pt x="1536111" y="516851"/>
                  <a:pt x="1535958" y="524377"/>
                </a:cubicBezTo>
                <a:cubicBezTo>
                  <a:pt x="1535804" y="533746"/>
                  <a:pt x="1534575" y="543269"/>
                  <a:pt x="1532425" y="552485"/>
                </a:cubicBezTo>
                <a:cubicBezTo>
                  <a:pt x="1525821" y="580132"/>
                  <a:pt x="1518602" y="607625"/>
                  <a:pt x="1511843" y="635272"/>
                </a:cubicBezTo>
                <a:cubicBezTo>
                  <a:pt x="1511536" y="636655"/>
                  <a:pt x="1512611" y="638191"/>
                  <a:pt x="1513226" y="640648"/>
                </a:cubicBezTo>
                <a:cubicBezTo>
                  <a:pt x="1529507" y="635119"/>
                  <a:pt x="1542409" y="624521"/>
                  <a:pt x="1550856" y="611312"/>
                </a:cubicBezTo>
                <a:cubicBezTo>
                  <a:pt x="1571592" y="578903"/>
                  <a:pt x="1589716" y="544805"/>
                  <a:pt x="1610298" y="512243"/>
                </a:cubicBezTo>
                <a:cubicBezTo>
                  <a:pt x="1622585" y="492736"/>
                  <a:pt x="1631647" y="471848"/>
                  <a:pt x="1641170" y="451112"/>
                </a:cubicBezTo>
                <a:cubicBezTo>
                  <a:pt x="1643167" y="446812"/>
                  <a:pt x="1646392" y="443125"/>
                  <a:pt x="1648850" y="439439"/>
                </a:cubicBezTo>
                <a:cubicBezTo>
                  <a:pt x="1668510" y="446965"/>
                  <a:pt x="1671275" y="452187"/>
                  <a:pt x="1667128" y="470004"/>
                </a:cubicBezTo>
                <a:cubicBezTo>
                  <a:pt x="1663902" y="483674"/>
                  <a:pt x="1660830" y="497191"/>
                  <a:pt x="1658526" y="511014"/>
                </a:cubicBezTo>
                <a:cubicBezTo>
                  <a:pt x="1657298" y="518080"/>
                  <a:pt x="1656837" y="525606"/>
                  <a:pt x="1658065" y="532671"/>
                </a:cubicBezTo>
                <a:cubicBezTo>
                  <a:pt x="1660984" y="549106"/>
                  <a:pt x="1680183" y="557246"/>
                  <a:pt x="1694775" y="549106"/>
                </a:cubicBezTo>
                <a:cubicBezTo>
                  <a:pt x="1705373" y="543116"/>
                  <a:pt x="1715817" y="536818"/>
                  <a:pt x="1726569" y="530982"/>
                </a:cubicBezTo>
                <a:cubicBezTo>
                  <a:pt x="1739471" y="523916"/>
                  <a:pt x="1754984" y="531442"/>
                  <a:pt x="1756213" y="546495"/>
                </a:cubicBezTo>
                <a:cubicBezTo>
                  <a:pt x="1757134" y="556325"/>
                  <a:pt x="1756213" y="566769"/>
                  <a:pt x="1753448" y="576292"/>
                </a:cubicBezTo>
                <a:cubicBezTo>
                  <a:pt x="1748993" y="591805"/>
                  <a:pt x="1742696" y="606704"/>
                  <a:pt x="1736706" y="621756"/>
                </a:cubicBezTo>
                <a:cubicBezTo>
                  <a:pt x="1727490" y="645102"/>
                  <a:pt x="1718121" y="668142"/>
                  <a:pt x="1707984" y="693331"/>
                </a:cubicBezTo>
                <a:cubicBezTo>
                  <a:pt x="1715356" y="693792"/>
                  <a:pt x="1723343" y="694099"/>
                  <a:pt x="1731177" y="695021"/>
                </a:cubicBezTo>
                <a:cubicBezTo>
                  <a:pt x="1735938" y="695635"/>
                  <a:pt x="1741775" y="695942"/>
                  <a:pt x="1744846" y="698861"/>
                </a:cubicBezTo>
                <a:cubicBezTo>
                  <a:pt x="1747918" y="701625"/>
                  <a:pt x="1749147" y="707769"/>
                  <a:pt x="1748840" y="712070"/>
                </a:cubicBezTo>
                <a:cubicBezTo>
                  <a:pt x="1748686" y="714374"/>
                  <a:pt x="1743618" y="717446"/>
                  <a:pt x="1740239" y="718060"/>
                </a:cubicBezTo>
                <a:cubicBezTo>
                  <a:pt x="1729794" y="720057"/>
                  <a:pt x="1719350" y="721439"/>
                  <a:pt x="1708752" y="722514"/>
                </a:cubicBezTo>
                <a:cubicBezTo>
                  <a:pt x="1684484" y="724665"/>
                  <a:pt x="1684791" y="724818"/>
                  <a:pt x="1670200" y="743096"/>
                </a:cubicBezTo>
                <a:cubicBezTo>
                  <a:pt x="1660523" y="755230"/>
                  <a:pt x="1650232" y="766903"/>
                  <a:pt x="1639788" y="778269"/>
                </a:cubicBezTo>
                <a:cubicBezTo>
                  <a:pt x="1630726" y="788099"/>
                  <a:pt x="1621510" y="797929"/>
                  <a:pt x="1611373" y="806377"/>
                </a:cubicBezTo>
                <a:cubicBezTo>
                  <a:pt x="1598778" y="816975"/>
                  <a:pt x="1586951" y="828802"/>
                  <a:pt x="1571285" y="835560"/>
                </a:cubicBezTo>
                <a:cubicBezTo>
                  <a:pt x="1561608" y="839707"/>
                  <a:pt x="1552853" y="846312"/>
                  <a:pt x="1543023" y="849537"/>
                </a:cubicBezTo>
                <a:cubicBezTo>
                  <a:pt x="1531964" y="853070"/>
                  <a:pt x="1520291" y="854606"/>
                  <a:pt x="1508618" y="855988"/>
                </a:cubicBezTo>
                <a:cubicBezTo>
                  <a:pt x="1480049" y="859367"/>
                  <a:pt x="1461618" y="846004"/>
                  <a:pt x="1450866" y="820354"/>
                </a:cubicBezTo>
                <a:cubicBezTo>
                  <a:pt x="1449638" y="817282"/>
                  <a:pt x="1447487" y="814057"/>
                  <a:pt x="1447641" y="810985"/>
                </a:cubicBezTo>
                <a:cubicBezTo>
                  <a:pt x="1448102" y="788560"/>
                  <a:pt x="1447948" y="765828"/>
                  <a:pt x="1468991" y="750776"/>
                </a:cubicBezTo>
                <a:cubicBezTo>
                  <a:pt x="1484350" y="739717"/>
                  <a:pt x="1498941" y="727122"/>
                  <a:pt x="1515683" y="718521"/>
                </a:cubicBezTo>
                <a:cubicBezTo>
                  <a:pt x="1552700" y="699321"/>
                  <a:pt x="1592481" y="690106"/>
                  <a:pt x="1634412" y="692102"/>
                </a:cubicBezTo>
                <a:cubicBezTo>
                  <a:pt x="1639327" y="692256"/>
                  <a:pt x="1644396" y="691488"/>
                  <a:pt x="1649464" y="691795"/>
                </a:cubicBezTo>
                <a:cubicBezTo>
                  <a:pt x="1658373" y="692410"/>
                  <a:pt x="1664670" y="688263"/>
                  <a:pt x="1668664" y="680890"/>
                </a:cubicBezTo>
                <a:cubicBezTo>
                  <a:pt x="1682026" y="656468"/>
                  <a:pt x="1695543" y="632047"/>
                  <a:pt x="1707984" y="607165"/>
                </a:cubicBezTo>
                <a:cubicBezTo>
                  <a:pt x="1712131" y="597795"/>
                  <a:pt x="1713820" y="587658"/>
                  <a:pt x="1717967" y="574295"/>
                </a:cubicBezTo>
                <a:close/>
                <a:moveTo>
                  <a:pt x="1366850" y="672289"/>
                </a:moveTo>
                <a:cubicBezTo>
                  <a:pt x="1380981" y="663687"/>
                  <a:pt x="1392347" y="658158"/>
                  <a:pt x="1402177" y="650478"/>
                </a:cubicBezTo>
                <a:cubicBezTo>
                  <a:pt x="1429209" y="629436"/>
                  <a:pt x="1448870" y="601328"/>
                  <a:pt x="1471141" y="575831"/>
                </a:cubicBezTo>
                <a:cubicBezTo>
                  <a:pt x="1476977" y="569227"/>
                  <a:pt x="1481278" y="561240"/>
                  <a:pt x="1485886" y="553714"/>
                </a:cubicBezTo>
                <a:cubicBezTo>
                  <a:pt x="1487268" y="551563"/>
                  <a:pt x="1488190" y="548491"/>
                  <a:pt x="1488036" y="546034"/>
                </a:cubicBezTo>
                <a:cubicBezTo>
                  <a:pt x="1486807" y="530214"/>
                  <a:pt x="1465304" y="512857"/>
                  <a:pt x="1450406" y="518540"/>
                </a:cubicBezTo>
                <a:cubicBezTo>
                  <a:pt x="1435968" y="524070"/>
                  <a:pt x="1421683" y="533285"/>
                  <a:pt x="1410471" y="544037"/>
                </a:cubicBezTo>
                <a:cubicBezTo>
                  <a:pt x="1395265" y="558629"/>
                  <a:pt x="1385281" y="577521"/>
                  <a:pt x="1376834" y="597181"/>
                </a:cubicBezTo>
                <a:cubicBezTo>
                  <a:pt x="1369461" y="614383"/>
                  <a:pt x="1365314" y="632047"/>
                  <a:pt x="1363010" y="650171"/>
                </a:cubicBezTo>
                <a:cubicBezTo>
                  <a:pt x="1362396" y="655700"/>
                  <a:pt x="1365007" y="661844"/>
                  <a:pt x="1366850" y="672289"/>
                </a:cubicBezTo>
                <a:close/>
                <a:moveTo>
                  <a:pt x="1085925" y="713913"/>
                </a:moveTo>
                <a:cubicBezTo>
                  <a:pt x="1100210" y="709459"/>
                  <a:pt x="1114187" y="705926"/>
                  <a:pt x="1123863" y="696249"/>
                </a:cubicBezTo>
                <a:cubicBezTo>
                  <a:pt x="1147824" y="672135"/>
                  <a:pt x="1166102" y="643720"/>
                  <a:pt x="1183919" y="614844"/>
                </a:cubicBezTo>
                <a:cubicBezTo>
                  <a:pt x="1189755" y="605321"/>
                  <a:pt x="1187605" y="601174"/>
                  <a:pt x="1176546" y="598256"/>
                </a:cubicBezTo>
                <a:cubicBezTo>
                  <a:pt x="1158883" y="593648"/>
                  <a:pt x="1144445" y="602249"/>
                  <a:pt x="1131850" y="611772"/>
                </a:cubicBezTo>
                <a:cubicBezTo>
                  <a:pt x="1112037" y="626825"/>
                  <a:pt x="1099288" y="648174"/>
                  <a:pt x="1089919" y="670906"/>
                </a:cubicBezTo>
                <a:cubicBezTo>
                  <a:pt x="1084850" y="683655"/>
                  <a:pt x="1081625" y="697478"/>
                  <a:pt x="1085925" y="713913"/>
                </a:cubicBezTo>
                <a:close/>
                <a:moveTo>
                  <a:pt x="1482968" y="809449"/>
                </a:moveTo>
                <a:cubicBezTo>
                  <a:pt x="1502474" y="814671"/>
                  <a:pt x="1538108" y="808220"/>
                  <a:pt x="1551010" y="797929"/>
                </a:cubicBezTo>
                <a:cubicBezTo>
                  <a:pt x="1562222" y="788867"/>
                  <a:pt x="1573588" y="780266"/>
                  <a:pt x="1584647" y="771050"/>
                </a:cubicBezTo>
                <a:cubicBezTo>
                  <a:pt x="1598471" y="759377"/>
                  <a:pt x="1612909" y="748164"/>
                  <a:pt x="1624121" y="732651"/>
                </a:cubicBezTo>
                <a:cubicBezTo>
                  <a:pt x="1581422" y="729887"/>
                  <a:pt x="1498174" y="765521"/>
                  <a:pt x="1482968" y="809449"/>
                </a:cubicBezTo>
                <a:close/>
                <a:moveTo>
                  <a:pt x="1861118" y="602403"/>
                </a:moveTo>
                <a:cubicBezTo>
                  <a:pt x="1861732" y="609161"/>
                  <a:pt x="1863729" y="616073"/>
                  <a:pt x="1871101" y="618531"/>
                </a:cubicBezTo>
                <a:cubicBezTo>
                  <a:pt x="1878474" y="620988"/>
                  <a:pt x="1884464" y="616841"/>
                  <a:pt x="1888304" y="611158"/>
                </a:cubicBezTo>
                <a:cubicBezTo>
                  <a:pt x="1892604" y="604707"/>
                  <a:pt x="1896905" y="597949"/>
                  <a:pt x="1899363" y="590730"/>
                </a:cubicBezTo>
                <a:cubicBezTo>
                  <a:pt x="1910575" y="558782"/>
                  <a:pt x="1924859" y="527756"/>
                  <a:pt x="1931003" y="493965"/>
                </a:cubicBezTo>
                <a:cubicBezTo>
                  <a:pt x="1931310" y="491815"/>
                  <a:pt x="1932693" y="489818"/>
                  <a:pt x="1933614" y="487821"/>
                </a:cubicBezTo>
                <a:cubicBezTo>
                  <a:pt x="1938529" y="475995"/>
                  <a:pt x="1943752" y="464321"/>
                  <a:pt x="1948359" y="452495"/>
                </a:cubicBezTo>
                <a:cubicBezTo>
                  <a:pt x="1949895" y="448348"/>
                  <a:pt x="1950202" y="443740"/>
                  <a:pt x="1950663" y="439439"/>
                </a:cubicBezTo>
                <a:cubicBezTo>
                  <a:pt x="1951431" y="432374"/>
                  <a:pt x="1947591" y="426691"/>
                  <a:pt x="1941601" y="425001"/>
                </a:cubicBezTo>
                <a:cubicBezTo>
                  <a:pt x="1937915" y="423926"/>
                  <a:pt x="1931925" y="426537"/>
                  <a:pt x="1928699" y="429302"/>
                </a:cubicBezTo>
                <a:cubicBezTo>
                  <a:pt x="1919330" y="437596"/>
                  <a:pt x="1913186" y="448040"/>
                  <a:pt x="1909654" y="460174"/>
                </a:cubicBezTo>
                <a:cubicBezTo>
                  <a:pt x="1908271" y="464936"/>
                  <a:pt x="1906428" y="469544"/>
                  <a:pt x="1904124" y="473998"/>
                </a:cubicBezTo>
                <a:cubicBezTo>
                  <a:pt x="1900591" y="480910"/>
                  <a:pt x="1896291" y="487207"/>
                  <a:pt x="1893065" y="494272"/>
                </a:cubicBezTo>
                <a:cubicBezTo>
                  <a:pt x="1887689" y="505946"/>
                  <a:pt x="1882467" y="517619"/>
                  <a:pt x="1878320" y="529599"/>
                </a:cubicBezTo>
                <a:cubicBezTo>
                  <a:pt x="1871562" y="548952"/>
                  <a:pt x="1862346" y="567844"/>
                  <a:pt x="1862346" y="588580"/>
                </a:cubicBezTo>
                <a:cubicBezTo>
                  <a:pt x="1861732" y="593648"/>
                  <a:pt x="1860657" y="598102"/>
                  <a:pt x="1861118" y="602403"/>
                </a:cubicBezTo>
                <a:close/>
                <a:moveTo>
                  <a:pt x="1840382" y="733266"/>
                </a:moveTo>
                <a:cubicBezTo>
                  <a:pt x="1851441" y="733573"/>
                  <a:pt x="1859735" y="723436"/>
                  <a:pt x="1860350" y="708998"/>
                </a:cubicBezTo>
                <a:cubicBezTo>
                  <a:pt x="1860964" y="696557"/>
                  <a:pt x="1852056" y="684423"/>
                  <a:pt x="1842533" y="684576"/>
                </a:cubicBezTo>
                <a:cubicBezTo>
                  <a:pt x="1832549" y="684730"/>
                  <a:pt x="1821029" y="698246"/>
                  <a:pt x="1820876" y="710380"/>
                </a:cubicBezTo>
                <a:cubicBezTo>
                  <a:pt x="1820722" y="722053"/>
                  <a:pt x="1829938" y="732959"/>
                  <a:pt x="1840382" y="733266"/>
                </a:cubicBezTo>
                <a:close/>
                <a:moveTo>
                  <a:pt x="399204" y="517312"/>
                </a:moveTo>
                <a:cubicBezTo>
                  <a:pt x="401968" y="519923"/>
                  <a:pt x="407344" y="522380"/>
                  <a:pt x="410416" y="521459"/>
                </a:cubicBezTo>
                <a:cubicBezTo>
                  <a:pt x="413488" y="520537"/>
                  <a:pt x="416560" y="515468"/>
                  <a:pt x="417174" y="511782"/>
                </a:cubicBezTo>
                <a:cubicBezTo>
                  <a:pt x="418864" y="501031"/>
                  <a:pt x="414563" y="496576"/>
                  <a:pt x="399972" y="492583"/>
                </a:cubicBezTo>
                <a:cubicBezTo>
                  <a:pt x="392906" y="502874"/>
                  <a:pt x="392292" y="510400"/>
                  <a:pt x="399204" y="5173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5352230" y="562224"/>
            <a:ext cx="975326" cy="357101"/>
          </a:xfrm>
          <a:custGeom>
            <a:rect b="b" l="l" r="r" t="t"/>
            <a:pathLst>
              <a:path extrusionOk="0" h="714201" w="1950652">
                <a:moveTo>
                  <a:pt x="17470" y="430320"/>
                </a:moveTo>
                <a:cubicBezTo>
                  <a:pt x="22682" y="432851"/>
                  <a:pt x="26703" y="434787"/>
                  <a:pt x="31021" y="437020"/>
                </a:cubicBezTo>
                <a:cubicBezTo>
                  <a:pt x="39955" y="430320"/>
                  <a:pt x="48294" y="422874"/>
                  <a:pt x="61100" y="421683"/>
                </a:cubicBezTo>
                <a:cubicBezTo>
                  <a:pt x="72416" y="420641"/>
                  <a:pt x="82393" y="421981"/>
                  <a:pt x="91923" y="427044"/>
                </a:cubicBezTo>
                <a:cubicBezTo>
                  <a:pt x="102644" y="432702"/>
                  <a:pt x="112770" y="439254"/>
                  <a:pt x="123788" y="445806"/>
                </a:cubicBezTo>
                <a:cubicBezTo>
                  <a:pt x="141210" y="438807"/>
                  <a:pt x="155952" y="426597"/>
                  <a:pt x="171140" y="414982"/>
                </a:cubicBezTo>
                <a:cubicBezTo>
                  <a:pt x="175607" y="411558"/>
                  <a:pt x="180074" y="408282"/>
                  <a:pt x="184244" y="404559"/>
                </a:cubicBezTo>
                <a:cubicBezTo>
                  <a:pt x="188413" y="400836"/>
                  <a:pt x="192434" y="400539"/>
                  <a:pt x="196156" y="404857"/>
                </a:cubicBezTo>
                <a:cubicBezTo>
                  <a:pt x="199581" y="408877"/>
                  <a:pt x="199134" y="413047"/>
                  <a:pt x="195412" y="417067"/>
                </a:cubicBezTo>
                <a:cubicBezTo>
                  <a:pt x="186924" y="426448"/>
                  <a:pt x="179181" y="436574"/>
                  <a:pt x="169949" y="445210"/>
                </a:cubicBezTo>
                <a:cubicBezTo>
                  <a:pt x="159674" y="454889"/>
                  <a:pt x="148060" y="463228"/>
                  <a:pt x="136148" y="472906"/>
                </a:cubicBezTo>
                <a:cubicBezTo>
                  <a:pt x="146720" y="509239"/>
                  <a:pt x="131234" y="536638"/>
                  <a:pt x="106664" y="561207"/>
                </a:cubicBezTo>
                <a:cubicBezTo>
                  <a:pt x="115450" y="568354"/>
                  <a:pt x="125129" y="575948"/>
                  <a:pt x="134510" y="583840"/>
                </a:cubicBezTo>
                <a:cubicBezTo>
                  <a:pt x="156994" y="602602"/>
                  <a:pt x="153718" y="633277"/>
                  <a:pt x="138083" y="655166"/>
                </a:cubicBezTo>
                <a:cubicBezTo>
                  <a:pt x="126469" y="671396"/>
                  <a:pt x="112472" y="685542"/>
                  <a:pt x="94901" y="694179"/>
                </a:cubicBezTo>
                <a:cubicBezTo>
                  <a:pt x="77032" y="702964"/>
                  <a:pt x="57228" y="708623"/>
                  <a:pt x="37870" y="713834"/>
                </a:cubicBezTo>
                <a:cubicBezTo>
                  <a:pt x="32659" y="715323"/>
                  <a:pt x="24618" y="712048"/>
                  <a:pt x="19853" y="708325"/>
                </a:cubicBezTo>
                <a:cubicBezTo>
                  <a:pt x="10025" y="700731"/>
                  <a:pt x="3473" y="690456"/>
                  <a:pt x="2431" y="677353"/>
                </a:cubicBezTo>
                <a:cubicBezTo>
                  <a:pt x="49" y="641764"/>
                  <a:pt x="-1440" y="606027"/>
                  <a:pt x="2133" y="569992"/>
                </a:cubicBezTo>
                <a:cubicBezTo>
                  <a:pt x="5409" y="537233"/>
                  <a:pt x="6154" y="504325"/>
                  <a:pt x="8685" y="471566"/>
                </a:cubicBezTo>
                <a:cubicBezTo>
                  <a:pt x="9579" y="460101"/>
                  <a:pt x="11812" y="448635"/>
                  <a:pt x="13748" y="437169"/>
                </a:cubicBezTo>
                <a:cubicBezTo>
                  <a:pt x="14046" y="435233"/>
                  <a:pt x="15684" y="433744"/>
                  <a:pt x="17470" y="430320"/>
                </a:cubicBezTo>
                <a:close/>
                <a:moveTo>
                  <a:pt x="33403" y="671843"/>
                </a:moveTo>
                <a:cubicBezTo>
                  <a:pt x="43082" y="670801"/>
                  <a:pt x="50378" y="671843"/>
                  <a:pt x="55739" y="669163"/>
                </a:cubicBezTo>
                <a:cubicBezTo>
                  <a:pt x="68098" y="662611"/>
                  <a:pt x="81351" y="658442"/>
                  <a:pt x="93114" y="649954"/>
                </a:cubicBezTo>
                <a:cubicBezTo>
                  <a:pt x="105473" y="641169"/>
                  <a:pt x="112323" y="629554"/>
                  <a:pt x="118875" y="617344"/>
                </a:cubicBezTo>
                <a:cubicBezTo>
                  <a:pt x="122299" y="611090"/>
                  <a:pt x="120810" y="603943"/>
                  <a:pt x="114259" y="599922"/>
                </a:cubicBezTo>
                <a:cubicBezTo>
                  <a:pt x="106962" y="595455"/>
                  <a:pt x="99219" y="591732"/>
                  <a:pt x="91625" y="588010"/>
                </a:cubicBezTo>
                <a:cubicBezTo>
                  <a:pt x="72565" y="578927"/>
                  <a:pt x="53208" y="586372"/>
                  <a:pt x="32510" y="585776"/>
                </a:cubicBezTo>
                <a:cubicBezTo>
                  <a:pt x="32808" y="614366"/>
                  <a:pt x="33105" y="642062"/>
                  <a:pt x="33403" y="671843"/>
                </a:cubicBezTo>
                <a:close/>
                <a:moveTo>
                  <a:pt x="36381" y="549890"/>
                </a:moveTo>
                <a:cubicBezTo>
                  <a:pt x="55292" y="548550"/>
                  <a:pt x="73459" y="549146"/>
                  <a:pt x="85222" y="536787"/>
                </a:cubicBezTo>
                <a:cubicBezTo>
                  <a:pt x="96390" y="524874"/>
                  <a:pt x="109047" y="511473"/>
                  <a:pt x="108451" y="491817"/>
                </a:cubicBezTo>
                <a:cubicBezTo>
                  <a:pt x="67056" y="500752"/>
                  <a:pt x="67056" y="500752"/>
                  <a:pt x="35190" y="475289"/>
                </a:cubicBezTo>
                <a:cubicBezTo>
                  <a:pt x="35637" y="500305"/>
                  <a:pt x="36084" y="523683"/>
                  <a:pt x="36381" y="549890"/>
                </a:cubicBezTo>
                <a:close/>
                <a:moveTo>
                  <a:pt x="95050" y="458760"/>
                </a:moveTo>
                <a:cubicBezTo>
                  <a:pt x="71225" y="448784"/>
                  <a:pt x="68694" y="448933"/>
                  <a:pt x="60206" y="460547"/>
                </a:cubicBezTo>
                <a:cubicBezTo>
                  <a:pt x="71523" y="469779"/>
                  <a:pt x="81500" y="461887"/>
                  <a:pt x="95050" y="458760"/>
                </a:cubicBezTo>
                <a:close/>
                <a:moveTo>
                  <a:pt x="442147" y="244338"/>
                </a:moveTo>
                <a:cubicBezTo>
                  <a:pt x="439913" y="257292"/>
                  <a:pt x="437382" y="270247"/>
                  <a:pt x="435446" y="283351"/>
                </a:cubicBezTo>
                <a:cubicBezTo>
                  <a:pt x="432766" y="300624"/>
                  <a:pt x="433064" y="317748"/>
                  <a:pt x="440509" y="333978"/>
                </a:cubicBezTo>
                <a:cubicBezTo>
                  <a:pt x="443040" y="339637"/>
                  <a:pt x="447507" y="344402"/>
                  <a:pt x="454804" y="342912"/>
                </a:cubicBezTo>
                <a:cubicBezTo>
                  <a:pt x="461058" y="341721"/>
                  <a:pt x="461951" y="336361"/>
                  <a:pt x="462696" y="331298"/>
                </a:cubicBezTo>
                <a:cubicBezTo>
                  <a:pt x="467461" y="300772"/>
                  <a:pt x="472374" y="270247"/>
                  <a:pt x="476990" y="239870"/>
                </a:cubicBezTo>
                <a:cubicBezTo>
                  <a:pt x="478182" y="231830"/>
                  <a:pt x="478628" y="223789"/>
                  <a:pt x="479820" y="215748"/>
                </a:cubicBezTo>
                <a:cubicBezTo>
                  <a:pt x="484436" y="185222"/>
                  <a:pt x="489201" y="154697"/>
                  <a:pt x="493817" y="124320"/>
                </a:cubicBezTo>
                <a:cubicBezTo>
                  <a:pt x="494412" y="120895"/>
                  <a:pt x="494263" y="117173"/>
                  <a:pt x="493966" y="113748"/>
                </a:cubicBezTo>
                <a:cubicBezTo>
                  <a:pt x="493370" y="107345"/>
                  <a:pt x="488903" y="102878"/>
                  <a:pt x="483244" y="102729"/>
                </a:cubicBezTo>
                <a:cubicBezTo>
                  <a:pt x="480117" y="102580"/>
                  <a:pt x="476395" y="107345"/>
                  <a:pt x="473566" y="110323"/>
                </a:cubicBezTo>
                <a:cubicBezTo>
                  <a:pt x="471928" y="112110"/>
                  <a:pt x="471034" y="114790"/>
                  <a:pt x="470439" y="117173"/>
                </a:cubicBezTo>
                <a:cubicBezTo>
                  <a:pt x="466716" y="133403"/>
                  <a:pt x="463142" y="149634"/>
                  <a:pt x="459718" y="166014"/>
                </a:cubicBezTo>
                <a:cubicBezTo>
                  <a:pt x="457186" y="178224"/>
                  <a:pt x="454953" y="190434"/>
                  <a:pt x="452570" y="202942"/>
                </a:cubicBezTo>
                <a:cubicBezTo>
                  <a:pt x="420556" y="197284"/>
                  <a:pt x="390179" y="201602"/>
                  <a:pt x="359802" y="207260"/>
                </a:cubicBezTo>
                <a:cubicBezTo>
                  <a:pt x="342678" y="210387"/>
                  <a:pt x="325405" y="213514"/>
                  <a:pt x="308281" y="217088"/>
                </a:cubicBezTo>
                <a:cubicBezTo>
                  <a:pt x="280734" y="222597"/>
                  <a:pt x="253187" y="228405"/>
                  <a:pt x="225639" y="234063"/>
                </a:cubicBezTo>
                <a:cubicBezTo>
                  <a:pt x="220874" y="235105"/>
                  <a:pt x="215960" y="235701"/>
                  <a:pt x="210600" y="236446"/>
                </a:cubicBezTo>
                <a:cubicBezTo>
                  <a:pt x="209855" y="233170"/>
                  <a:pt x="208813" y="231383"/>
                  <a:pt x="208962" y="229447"/>
                </a:cubicBezTo>
                <a:cubicBezTo>
                  <a:pt x="209706" y="213365"/>
                  <a:pt x="210451" y="197135"/>
                  <a:pt x="211493" y="181053"/>
                </a:cubicBezTo>
                <a:cubicBezTo>
                  <a:pt x="212685" y="163929"/>
                  <a:pt x="214174" y="146656"/>
                  <a:pt x="215216" y="129532"/>
                </a:cubicBezTo>
                <a:cubicBezTo>
                  <a:pt x="215365" y="126107"/>
                  <a:pt x="215067" y="121491"/>
                  <a:pt x="212982" y="119406"/>
                </a:cubicBezTo>
                <a:cubicBezTo>
                  <a:pt x="209260" y="115684"/>
                  <a:pt x="204495" y="112110"/>
                  <a:pt x="199581" y="111068"/>
                </a:cubicBezTo>
                <a:cubicBezTo>
                  <a:pt x="197496" y="110621"/>
                  <a:pt x="192880" y="116428"/>
                  <a:pt x="191391" y="120300"/>
                </a:cubicBezTo>
                <a:cubicBezTo>
                  <a:pt x="188562" y="127298"/>
                  <a:pt x="186328" y="134744"/>
                  <a:pt x="185286" y="142189"/>
                </a:cubicBezTo>
                <a:cubicBezTo>
                  <a:pt x="181564" y="169736"/>
                  <a:pt x="177543" y="197284"/>
                  <a:pt x="175161" y="224980"/>
                </a:cubicBezTo>
                <a:cubicBezTo>
                  <a:pt x="173225" y="247613"/>
                  <a:pt x="172927" y="270396"/>
                  <a:pt x="172629" y="293029"/>
                </a:cubicBezTo>
                <a:cubicBezTo>
                  <a:pt x="172331" y="308664"/>
                  <a:pt x="172778" y="324448"/>
                  <a:pt x="173969" y="340083"/>
                </a:cubicBezTo>
                <a:cubicBezTo>
                  <a:pt x="174714" y="350358"/>
                  <a:pt x="178734" y="359739"/>
                  <a:pt x="186477" y="367184"/>
                </a:cubicBezTo>
                <a:cubicBezTo>
                  <a:pt x="190796" y="371353"/>
                  <a:pt x="195709" y="373587"/>
                  <a:pt x="201666" y="371502"/>
                </a:cubicBezTo>
                <a:cubicBezTo>
                  <a:pt x="207473" y="369418"/>
                  <a:pt x="208366" y="364057"/>
                  <a:pt x="208366" y="358994"/>
                </a:cubicBezTo>
                <a:cubicBezTo>
                  <a:pt x="208515" y="343806"/>
                  <a:pt x="208366" y="328618"/>
                  <a:pt x="208217" y="313429"/>
                </a:cubicBezTo>
                <a:cubicBezTo>
                  <a:pt x="208069" y="298986"/>
                  <a:pt x="207622" y="284542"/>
                  <a:pt x="207324" y="270545"/>
                </a:cubicBezTo>
                <a:cubicBezTo>
                  <a:pt x="241423" y="265184"/>
                  <a:pt x="273736" y="260121"/>
                  <a:pt x="306048" y="254910"/>
                </a:cubicBezTo>
                <a:cubicBezTo>
                  <a:pt x="328384" y="251336"/>
                  <a:pt x="350719" y="247316"/>
                  <a:pt x="373204" y="244189"/>
                </a:cubicBezTo>
                <a:cubicBezTo>
                  <a:pt x="395689" y="241062"/>
                  <a:pt x="418173" y="238530"/>
                  <a:pt x="442594" y="235701"/>
                </a:cubicBezTo>
                <a:cubicBezTo>
                  <a:pt x="442296" y="240466"/>
                  <a:pt x="442445" y="242402"/>
                  <a:pt x="442147" y="244338"/>
                </a:cubicBezTo>
                <a:close/>
                <a:moveTo>
                  <a:pt x="1019748" y="187009"/>
                </a:moveTo>
                <a:cubicBezTo>
                  <a:pt x="1017664" y="194454"/>
                  <a:pt x="1015728" y="201453"/>
                  <a:pt x="1013941" y="208600"/>
                </a:cubicBezTo>
                <a:cubicBezTo>
                  <a:pt x="1013494" y="210536"/>
                  <a:pt x="1013494" y="212770"/>
                  <a:pt x="1012750" y="214557"/>
                </a:cubicBezTo>
                <a:cubicBezTo>
                  <a:pt x="1001433" y="240913"/>
                  <a:pt x="998902" y="269354"/>
                  <a:pt x="992350" y="296901"/>
                </a:cubicBezTo>
                <a:cubicBezTo>
                  <a:pt x="991010" y="302708"/>
                  <a:pt x="989074" y="308367"/>
                  <a:pt x="982820" y="309260"/>
                </a:cubicBezTo>
                <a:cubicBezTo>
                  <a:pt x="975821" y="310302"/>
                  <a:pt x="971205" y="305091"/>
                  <a:pt x="968972" y="299432"/>
                </a:cubicBezTo>
                <a:cubicBezTo>
                  <a:pt x="967036" y="294518"/>
                  <a:pt x="965845" y="288264"/>
                  <a:pt x="966887" y="283202"/>
                </a:cubicBezTo>
                <a:cubicBezTo>
                  <a:pt x="972545" y="255059"/>
                  <a:pt x="978055" y="226767"/>
                  <a:pt x="985500" y="198922"/>
                </a:cubicBezTo>
                <a:cubicBezTo>
                  <a:pt x="992797" y="171821"/>
                  <a:pt x="1002475" y="145316"/>
                  <a:pt x="1010814" y="118364"/>
                </a:cubicBezTo>
                <a:cubicBezTo>
                  <a:pt x="1015579" y="103027"/>
                  <a:pt x="1018855" y="87094"/>
                  <a:pt x="1024811" y="72204"/>
                </a:cubicBezTo>
                <a:cubicBezTo>
                  <a:pt x="1030916" y="56717"/>
                  <a:pt x="1039255" y="42125"/>
                  <a:pt x="1046849" y="27234"/>
                </a:cubicBezTo>
                <a:cubicBezTo>
                  <a:pt x="1056230" y="8472"/>
                  <a:pt x="1072758" y="2665"/>
                  <a:pt x="1092414" y="729"/>
                </a:cubicBezTo>
                <a:cubicBezTo>
                  <a:pt x="1123237" y="-2398"/>
                  <a:pt x="1152273" y="5048"/>
                  <a:pt x="1181459" y="13237"/>
                </a:cubicBezTo>
                <a:cubicBezTo>
                  <a:pt x="1234469" y="28128"/>
                  <a:pt x="1259783" y="95433"/>
                  <a:pt x="1232831" y="141891"/>
                </a:cubicBezTo>
                <a:cubicBezTo>
                  <a:pt x="1219430" y="165120"/>
                  <a:pt x="1198285" y="181202"/>
                  <a:pt x="1171333" y="188200"/>
                </a:cubicBezTo>
                <a:cubicBezTo>
                  <a:pt x="1160165" y="191178"/>
                  <a:pt x="1148998" y="194306"/>
                  <a:pt x="1137681" y="196986"/>
                </a:cubicBezTo>
                <a:cubicBezTo>
                  <a:pt x="1130831" y="198624"/>
                  <a:pt x="1123684" y="200113"/>
                  <a:pt x="1116685" y="200113"/>
                </a:cubicBezTo>
                <a:cubicBezTo>
                  <a:pt x="1088096" y="200113"/>
                  <a:pt x="1059208" y="201453"/>
                  <a:pt x="1031810" y="189838"/>
                </a:cubicBezTo>
                <a:cubicBezTo>
                  <a:pt x="1028534" y="188349"/>
                  <a:pt x="1024811" y="188200"/>
                  <a:pt x="1019748" y="187009"/>
                </a:cubicBezTo>
                <a:close/>
                <a:moveTo>
                  <a:pt x="1028236" y="161695"/>
                </a:moveTo>
                <a:cubicBezTo>
                  <a:pt x="1037468" y="163035"/>
                  <a:pt x="1043871" y="164376"/>
                  <a:pt x="1050274" y="164822"/>
                </a:cubicBezTo>
                <a:cubicBezTo>
                  <a:pt x="1063675" y="165716"/>
                  <a:pt x="1077077" y="166907"/>
                  <a:pt x="1090478" y="166609"/>
                </a:cubicBezTo>
                <a:cubicBezTo>
                  <a:pt x="1101050" y="166311"/>
                  <a:pt x="1111474" y="163184"/>
                  <a:pt x="1122046" y="162589"/>
                </a:cubicBezTo>
                <a:cubicBezTo>
                  <a:pt x="1145573" y="161398"/>
                  <a:pt x="1165824" y="151421"/>
                  <a:pt x="1185181" y="139509"/>
                </a:cubicBezTo>
                <a:cubicBezTo>
                  <a:pt x="1197541" y="131914"/>
                  <a:pt x="1207368" y="120895"/>
                  <a:pt x="1210793" y="106749"/>
                </a:cubicBezTo>
                <a:cubicBezTo>
                  <a:pt x="1217792" y="79351"/>
                  <a:pt x="1207964" y="60738"/>
                  <a:pt x="1178481" y="50761"/>
                </a:cubicBezTo>
                <a:cubicBezTo>
                  <a:pt x="1160463" y="44656"/>
                  <a:pt x="1141255" y="41082"/>
                  <a:pt x="1122344" y="38700"/>
                </a:cubicBezTo>
                <a:cubicBezTo>
                  <a:pt x="1109538" y="37211"/>
                  <a:pt x="1096285" y="39445"/>
                  <a:pt x="1083331" y="40785"/>
                </a:cubicBezTo>
                <a:cubicBezTo>
                  <a:pt x="1075290" y="41678"/>
                  <a:pt x="1070078" y="46741"/>
                  <a:pt x="1065909" y="53888"/>
                </a:cubicBezTo>
                <a:cubicBezTo>
                  <a:pt x="1054294" y="73693"/>
                  <a:pt x="1045509" y="94390"/>
                  <a:pt x="1039404" y="116428"/>
                </a:cubicBezTo>
                <a:cubicBezTo>
                  <a:pt x="1035532" y="131319"/>
                  <a:pt x="1032107" y="146507"/>
                  <a:pt x="1028236" y="161695"/>
                </a:cubicBezTo>
                <a:close/>
                <a:moveTo>
                  <a:pt x="1159421" y="378203"/>
                </a:moveTo>
                <a:cubicBezTo>
                  <a:pt x="1165228" y="383117"/>
                  <a:pt x="1168653" y="386095"/>
                  <a:pt x="1172525" y="389371"/>
                </a:cubicBezTo>
                <a:cubicBezTo>
                  <a:pt x="1191138" y="382074"/>
                  <a:pt x="1209751" y="376416"/>
                  <a:pt x="1230151" y="387584"/>
                </a:cubicBezTo>
                <a:cubicBezTo>
                  <a:pt x="1248019" y="397263"/>
                  <a:pt x="1262910" y="409324"/>
                  <a:pt x="1273482" y="427490"/>
                </a:cubicBezTo>
                <a:cubicBezTo>
                  <a:pt x="1282714" y="421981"/>
                  <a:pt x="1291648" y="417216"/>
                  <a:pt x="1299838" y="411707"/>
                </a:cubicBezTo>
                <a:cubicBezTo>
                  <a:pt x="1308177" y="406048"/>
                  <a:pt x="1315771" y="399645"/>
                  <a:pt x="1324110" y="393391"/>
                </a:cubicBezTo>
                <a:cubicBezTo>
                  <a:pt x="1334831" y="399645"/>
                  <a:pt x="1336022" y="407239"/>
                  <a:pt x="1326045" y="417663"/>
                </a:cubicBezTo>
                <a:cubicBezTo>
                  <a:pt x="1314133" y="430022"/>
                  <a:pt x="1301774" y="441785"/>
                  <a:pt x="1288521" y="454889"/>
                </a:cubicBezTo>
                <a:cubicBezTo>
                  <a:pt x="1288819" y="456825"/>
                  <a:pt x="1288968" y="460249"/>
                  <a:pt x="1289564" y="463674"/>
                </a:cubicBezTo>
                <a:cubicBezTo>
                  <a:pt x="1298349" y="516387"/>
                  <a:pt x="1281374" y="559271"/>
                  <a:pt x="1240127" y="592626"/>
                </a:cubicBezTo>
                <a:cubicBezTo>
                  <a:pt x="1226577" y="603645"/>
                  <a:pt x="1209751" y="608559"/>
                  <a:pt x="1192776" y="612281"/>
                </a:cubicBezTo>
                <a:cubicBezTo>
                  <a:pt x="1183395" y="614366"/>
                  <a:pt x="1173716" y="614813"/>
                  <a:pt x="1164335" y="616302"/>
                </a:cubicBezTo>
                <a:cubicBezTo>
                  <a:pt x="1150040" y="618684"/>
                  <a:pt x="1137383" y="613026"/>
                  <a:pt x="1124577" y="608410"/>
                </a:cubicBezTo>
                <a:cubicBezTo>
                  <a:pt x="1120706" y="607070"/>
                  <a:pt x="1117430" y="602900"/>
                  <a:pt x="1115047" y="599178"/>
                </a:cubicBezTo>
                <a:cubicBezTo>
                  <a:pt x="1108198" y="588457"/>
                  <a:pt x="1106858" y="576246"/>
                  <a:pt x="1108644" y="564036"/>
                </a:cubicBezTo>
                <a:cubicBezTo>
                  <a:pt x="1117579" y="506261"/>
                  <a:pt x="1132916" y="450273"/>
                  <a:pt x="1151380" y="394880"/>
                </a:cubicBezTo>
                <a:cubicBezTo>
                  <a:pt x="1153316" y="389817"/>
                  <a:pt x="1156145" y="385053"/>
                  <a:pt x="1159421" y="378203"/>
                </a:cubicBezTo>
                <a:close/>
                <a:moveTo>
                  <a:pt x="1162250" y="458463"/>
                </a:moveTo>
                <a:cubicBezTo>
                  <a:pt x="1159272" y="473055"/>
                  <a:pt x="1156592" y="485861"/>
                  <a:pt x="1154060" y="498667"/>
                </a:cubicBezTo>
                <a:cubicBezTo>
                  <a:pt x="1151529" y="511622"/>
                  <a:pt x="1149147" y="524576"/>
                  <a:pt x="1147062" y="537531"/>
                </a:cubicBezTo>
                <a:cubicBezTo>
                  <a:pt x="1144977" y="550188"/>
                  <a:pt x="1140361" y="562547"/>
                  <a:pt x="1141403" y="575502"/>
                </a:cubicBezTo>
                <a:cubicBezTo>
                  <a:pt x="1221961" y="589797"/>
                  <a:pt x="1277056" y="520556"/>
                  <a:pt x="1266335" y="470375"/>
                </a:cubicBezTo>
                <a:cubicBezTo>
                  <a:pt x="1215260" y="489435"/>
                  <a:pt x="1197838" y="486010"/>
                  <a:pt x="1162250" y="458463"/>
                </a:cubicBezTo>
                <a:close/>
                <a:moveTo>
                  <a:pt x="1254720" y="437020"/>
                </a:moveTo>
                <a:cubicBezTo>
                  <a:pt x="1245041" y="429277"/>
                  <a:pt x="1237894" y="422130"/>
                  <a:pt x="1229555" y="416918"/>
                </a:cubicBezTo>
                <a:cubicBezTo>
                  <a:pt x="1214516" y="407537"/>
                  <a:pt x="1195307" y="410366"/>
                  <a:pt x="1183692" y="422725"/>
                </a:cubicBezTo>
                <a:cubicBezTo>
                  <a:pt x="1179076" y="427639"/>
                  <a:pt x="1179076" y="434340"/>
                  <a:pt x="1184288" y="438360"/>
                </a:cubicBezTo>
                <a:cubicBezTo>
                  <a:pt x="1187862" y="441041"/>
                  <a:pt x="1191882" y="443572"/>
                  <a:pt x="1196200" y="444614"/>
                </a:cubicBezTo>
                <a:cubicBezTo>
                  <a:pt x="1215409" y="449826"/>
                  <a:pt x="1233724" y="447444"/>
                  <a:pt x="1254720" y="437020"/>
                </a:cubicBezTo>
                <a:close/>
                <a:moveTo>
                  <a:pt x="1362229" y="263100"/>
                </a:moveTo>
                <a:cubicBezTo>
                  <a:pt x="1374439" y="265780"/>
                  <a:pt x="1384714" y="268162"/>
                  <a:pt x="1394988" y="270545"/>
                </a:cubicBezTo>
                <a:cubicBezTo>
                  <a:pt x="1397966" y="271140"/>
                  <a:pt x="1401689" y="270694"/>
                  <a:pt x="1403774" y="272481"/>
                </a:cubicBezTo>
                <a:cubicBezTo>
                  <a:pt x="1406901" y="275161"/>
                  <a:pt x="1410474" y="279032"/>
                  <a:pt x="1410772" y="282755"/>
                </a:cubicBezTo>
                <a:cubicBezTo>
                  <a:pt x="1411070" y="285137"/>
                  <a:pt x="1406156" y="289902"/>
                  <a:pt x="1403178" y="290498"/>
                </a:cubicBezTo>
                <a:cubicBezTo>
                  <a:pt x="1394839" y="291838"/>
                  <a:pt x="1386054" y="292136"/>
                  <a:pt x="1377566" y="291391"/>
                </a:cubicBezTo>
                <a:cubicBezTo>
                  <a:pt x="1366994" y="290498"/>
                  <a:pt x="1356571" y="288116"/>
                  <a:pt x="1346147" y="286329"/>
                </a:cubicBezTo>
                <a:cubicBezTo>
                  <a:pt x="1341382" y="285435"/>
                  <a:pt x="1337958" y="286626"/>
                  <a:pt x="1333937" y="290200"/>
                </a:cubicBezTo>
                <a:cubicBezTo>
                  <a:pt x="1323812" y="299283"/>
                  <a:pt x="1313240" y="308069"/>
                  <a:pt x="1301774" y="315663"/>
                </a:cubicBezTo>
                <a:cubicBezTo>
                  <a:pt x="1272142" y="335169"/>
                  <a:pt x="1239829" y="339488"/>
                  <a:pt x="1206028" y="329511"/>
                </a:cubicBezTo>
                <a:cubicBezTo>
                  <a:pt x="1188308" y="324299"/>
                  <a:pt x="1172078" y="299879"/>
                  <a:pt x="1171333" y="281415"/>
                </a:cubicBezTo>
                <a:cubicBezTo>
                  <a:pt x="1170887" y="271438"/>
                  <a:pt x="1176098" y="263844"/>
                  <a:pt x="1183692" y="260270"/>
                </a:cubicBezTo>
                <a:cubicBezTo>
                  <a:pt x="1199923" y="252825"/>
                  <a:pt x="1215409" y="243444"/>
                  <a:pt x="1234916" y="244486"/>
                </a:cubicBezTo>
                <a:cubicBezTo>
                  <a:pt x="1248168" y="245231"/>
                  <a:pt x="1261718" y="240764"/>
                  <a:pt x="1274822" y="241359"/>
                </a:cubicBezTo>
                <a:cubicBezTo>
                  <a:pt x="1288670" y="242104"/>
                  <a:pt x="1302667" y="245529"/>
                  <a:pt x="1316069" y="249400"/>
                </a:cubicBezTo>
                <a:cubicBezTo>
                  <a:pt x="1322025" y="251038"/>
                  <a:pt x="1326045" y="250740"/>
                  <a:pt x="1329619" y="246720"/>
                </a:cubicBezTo>
                <a:cubicBezTo>
                  <a:pt x="1337809" y="237339"/>
                  <a:pt x="1345552" y="227511"/>
                  <a:pt x="1354784" y="216492"/>
                </a:cubicBezTo>
                <a:cubicBezTo>
                  <a:pt x="1349126" y="216343"/>
                  <a:pt x="1345403" y="215450"/>
                  <a:pt x="1342127" y="216343"/>
                </a:cubicBezTo>
                <a:cubicBezTo>
                  <a:pt x="1325003" y="221406"/>
                  <a:pt x="1310261" y="213663"/>
                  <a:pt x="1295669" y="207409"/>
                </a:cubicBezTo>
                <a:cubicBezTo>
                  <a:pt x="1280778" y="201006"/>
                  <a:pt x="1271695" y="188052"/>
                  <a:pt x="1267675" y="173012"/>
                </a:cubicBezTo>
                <a:cubicBezTo>
                  <a:pt x="1261123" y="148443"/>
                  <a:pt x="1261272" y="124022"/>
                  <a:pt x="1275567" y="101240"/>
                </a:cubicBezTo>
                <a:cubicBezTo>
                  <a:pt x="1281076" y="92455"/>
                  <a:pt x="1282565" y="80989"/>
                  <a:pt x="1292542" y="75331"/>
                </a:cubicBezTo>
                <a:cubicBezTo>
                  <a:pt x="1304454" y="81585"/>
                  <a:pt x="1306390" y="85009"/>
                  <a:pt x="1303412" y="96624"/>
                </a:cubicBezTo>
                <a:cubicBezTo>
                  <a:pt x="1300136" y="109876"/>
                  <a:pt x="1296413" y="122980"/>
                  <a:pt x="1292840" y="136233"/>
                </a:cubicBezTo>
                <a:cubicBezTo>
                  <a:pt x="1292095" y="139211"/>
                  <a:pt x="1291202" y="142040"/>
                  <a:pt x="1290904" y="145167"/>
                </a:cubicBezTo>
                <a:cubicBezTo>
                  <a:pt x="1287926" y="168396"/>
                  <a:pt x="1295520" y="178373"/>
                  <a:pt x="1318451" y="184329"/>
                </a:cubicBezTo>
                <a:cubicBezTo>
                  <a:pt x="1345403" y="191178"/>
                  <a:pt x="1365505" y="181946"/>
                  <a:pt x="1381736" y="160653"/>
                </a:cubicBezTo>
                <a:cubicBezTo>
                  <a:pt x="1390819" y="148592"/>
                  <a:pt x="1400796" y="137126"/>
                  <a:pt x="1410474" y="125511"/>
                </a:cubicBezTo>
                <a:cubicBezTo>
                  <a:pt x="1414495" y="120598"/>
                  <a:pt x="1419260" y="119704"/>
                  <a:pt x="1423429" y="124469"/>
                </a:cubicBezTo>
                <a:cubicBezTo>
                  <a:pt x="1426556" y="128043"/>
                  <a:pt x="1429534" y="132659"/>
                  <a:pt x="1430576" y="137126"/>
                </a:cubicBezTo>
                <a:cubicBezTo>
                  <a:pt x="1431470" y="141295"/>
                  <a:pt x="1431023" y="146656"/>
                  <a:pt x="1429087" y="150527"/>
                </a:cubicBezTo>
                <a:cubicBezTo>
                  <a:pt x="1420153" y="169289"/>
                  <a:pt x="1411666" y="188200"/>
                  <a:pt x="1401093" y="205920"/>
                </a:cubicBezTo>
                <a:cubicBezTo>
                  <a:pt x="1389628" y="224682"/>
                  <a:pt x="1376077" y="242848"/>
                  <a:pt x="1362229" y="263100"/>
                </a:cubicBezTo>
                <a:close/>
                <a:moveTo>
                  <a:pt x="1200221" y="292285"/>
                </a:moveTo>
                <a:cubicBezTo>
                  <a:pt x="1218387" y="312685"/>
                  <a:pt x="1274673" y="304197"/>
                  <a:pt x="1293882" y="278139"/>
                </a:cubicBezTo>
                <a:cubicBezTo>
                  <a:pt x="1263952" y="267567"/>
                  <a:pt x="1215409" y="275012"/>
                  <a:pt x="1200221" y="292285"/>
                </a:cubicBezTo>
                <a:close/>
                <a:moveTo>
                  <a:pt x="1723025" y="519662"/>
                </a:moveTo>
                <a:cubicBezTo>
                  <a:pt x="1736874" y="522789"/>
                  <a:pt x="1749679" y="525321"/>
                  <a:pt x="1762187" y="528746"/>
                </a:cubicBezTo>
                <a:cubicBezTo>
                  <a:pt x="1766208" y="529788"/>
                  <a:pt x="1770824" y="532319"/>
                  <a:pt x="1773355" y="535446"/>
                </a:cubicBezTo>
                <a:cubicBezTo>
                  <a:pt x="1779163" y="542892"/>
                  <a:pt x="1775440" y="552422"/>
                  <a:pt x="1766059" y="553315"/>
                </a:cubicBezTo>
                <a:cubicBezTo>
                  <a:pt x="1752062" y="554804"/>
                  <a:pt x="1737767" y="554655"/>
                  <a:pt x="1723770" y="555102"/>
                </a:cubicBezTo>
                <a:cubicBezTo>
                  <a:pt x="1720196" y="555251"/>
                  <a:pt x="1716623" y="554804"/>
                  <a:pt x="1713198" y="554804"/>
                </a:cubicBezTo>
                <a:cubicBezTo>
                  <a:pt x="1702030" y="554953"/>
                  <a:pt x="1693542" y="558229"/>
                  <a:pt x="1686246" y="568354"/>
                </a:cubicBezTo>
                <a:cubicBezTo>
                  <a:pt x="1677163" y="581011"/>
                  <a:pt x="1665846" y="592179"/>
                  <a:pt x="1654380" y="602751"/>
                </a:cubicBezTo>
                <a:cubicBezTo>
                  <a:pt x="1640979" y="615110"/>
                  <a:pt x="1624153" y="620471"/>
                  <a:pt x="1605837" y="619429"/>
                </a:cubicBezTo>
                <a:cubicBezTo>
                  <a:pt x="1586480" y="618386"/>
                  <a:pt x="1573376" y="597689"/>
                  <a:pt x="1579630" y="576395"/>
                </a:cubicBezTo>
                <a:cubicBezTo>
                  <a:pt x="1584693" y="558676"/>
                  <a:pt x="1597201" y="546316"/>
                  <a:pt x="1611794" y="535446"/>
                </a:cubicBezTo>
                <a:cubicBezTo>
                  <a:pt x="1631151" y="521003"/>
                  <a:pt x="1653338" y="518025"/>
                  <a:pt x="1676418" y="517578"/>
                </a:cubicBezTo>
                <a:cubicBezTo>
                  <a:pt x="1685055" y="517429"/>
                  <a:pt x="1691755" y="514451"/>
                  <a:pt x="1695925" y="505963"/>
                </a:cubicBezTo>
                <a:cubicBezTo>
                  <a:pt x="1700541" y="496582"/>
                  <a:pt x="1706497" y="487946"/>
                  <a:pt x="1711857" y="479011"/>
                </a:cubicBezTo>
                <a:cubicBezTo>
                  <a:pt x="1711113" y="478267"/>
                  <a:pt x="1710517" y="477374"/>
                  <a:pt x="1709773" y="476629"/>
                </a:cubicBezTo>
                <a:cubicBezTo>
                  <a:pt x="1703817" y="478714"/>
                  <a:pt x="1697712" y="480352"/>
                  <a:pt x="1691755" y="482734"/>
                </a:cubicBezTo>
                <a:cubicBezTo>
                  <a:pt x="1665697" y="493604"/>
                  <a:pt x="1636512" y="482883"/>
                  <a:pt x="1623855" y="457420"/>
                </a:cubicBezTo>
                <a:cubicBezTo>
                  <a:pt x="1621770" y="453400"/>
                  <a:pt x="1619685" y="449231"/>
                  <a:pt x="1617601" y="445210"/>
                </a:cubicBezTo>
                <a:cubicBezTo>
                  <a:pt x="1609411" y="429873"/>
                  <a:pt x="1608815" y="413940"/>
                  <a:pt x="1614921" y="398007"/>
                </a:cubicBezTo>
                <a:cubicBezTo>
                  <a:pt x="1621026" y="381926"/>
                  <a:pt x="1628024" y="366291"/>
                  <a:pt x="1635320" y="350656"/>
                </a:cubicBezTo>
                <a:cubicBezTo>
                  <a:pt x="1637703" y="345593"/>
                  <a:pt x="1639639" y="338148"/>
                  <a:pt x="1647977" y="339934"/>
                </a:cubicBezTo>
                <a:cubicBezTo>
                  <a:pt x="1654678" y="341275"/>
                  <a:pt x="1658699" y="349464"/>
                  <a:pt x="1656465" y="358696"/>
                </a:cubicBezTo>
                <a:cubicBezTo>
                  <a:pt x="1653338" y="371502"/>
                  <a:pt x="1648573" y="383861"/>
                  <a:pt x="1645297" y="396518"/>
                </a:cubicBezTo>
                <a:cubicBezTo>
                  <a:pt x="1643064" y="405304"/>
                  <a:pt x="1641872" y="414536"/>
                  <a:pt x="1641128" y="423470"/>
                </a:cubicBezTo>
                <a:cubicBezTo>
                  <a:pt x="1640234" y="436127"/>
                  <a:pt x="1646637" y="445210"/>
                  <a:pt x="1659294" y="447146"/>
                </a:cubicBezTo>
                <a:cubicBezTo>
                  <a:pt x="1668377" y="448486"/>
                  <a:pt x="1678950" y="448784"/>
                  <a:pt x="1687288" y="445508"/>
                </a:cubicBezTo>
                <a:cubicBezTo>
                  <a:pt x="1712751" y="435978"/>
                  <a:pt x="1731662" y="417961"/>
                  <a:pt x="1745361" y="394582"/>
                </a:cubicBezTo>
                <a:cubicBezTo>
                  <a:pt x="1746701" y="392349"/>
                  <a:pt x="1748041" y="390264"/>
                  <a:pt x="1749233" y="388031"/>
                </a:cubicBezTo>
                <a:cubicBezTo>
                  <a:pt x="1751913" y="382968"/>
                  <a:pt x="1754891" y="377012"/>
                  <a:pt x="1761443" y="379096"/>
                </a:cubicBezTo>
                <a:cubicBezTo>
                  <a:pt x="1767846" y="381181"/>
                  <a:pt x="1773057" y="386691"/>
                  <a:pt x="1772611" y="393987"/>
                </a:cubicBezTo>
                <a:cubicBezTo>
                  <a:pt x="1772015" y="402474"/>
                  <a:pt x="1770973" y="411409"/>
                  <a:pt x="1767846" y="419152"/>
                </a:cubicBezTo>
                <a:cubicBezTo>
                  <a:pt x="1755189" y="449528"/>
                  <a:pt x="1741490" y="479458"/>
                  <a:pt x="1728237" y="509537"/>
                </a:cubicBezTo>
                <a:cubicBezTo>
                  <a:pt x="1726599" y="512664"/>
                  <a:pt x="1725259" y="515195"/>
                  <a:pt x="1723025" y="519662"/>
                </a:cubicBezTo>
                <a:close/>
                <a:moveTo>
                  <a:pt x="1607922" y="586223"/>
                </a:moveTo>
                <a:cubicBezTo>
                  <a:pt x="1624004" y="586521"/>
                  <a:pt x="1635469" y="579522"/>
                  <a:pt x="1646042" y="564483"/>
                </a:cubicBezTo>
                <a:cubicBezTo>
                  <a:pt x="1628024" y="566568"/>
                  <a:pt x="1617154" y="575055"/>
                  <a:pt x="1607922" y="586223"/>
                </a:cubicBezTo>
                <a:close/>
                <a:moveTo>
                  <a:pt x="662377" y="12195"/>
                </a:moveTo>
                <a:cubicBezTo>
                  <a:pt x="675481" y="14875"/>
                  <a:pt x="680692" y="22767"/>
                  <a:pt x="683075" y="35275"/>
                </a:cubicBezTo>
                <a:cubicBezTo>
                  <a:pt x="691562" y="81882"/>
                  <a:pt x="693200" y="128936"/>
                  <a:pt x="695732" y="175990"/>
                </a:cubicBezTo>
                <a:cubicBezTo>
                  <a:pt x="696476" y="189094"/>
                  <a:pt x="694540" y="202346"/>
                  <a:pt x="695136" y="215599"/>
                </a:cubicBezTo>
                <a:cubicBezTo>
                  <a:pt x="695583" y="226022"/>
                  <a:pt x="697816" y="236446"/>
                  <a:pt x="699156" y="245529"/>
                </a:cubicBezTo>
                <a:cubicBezTo>
                  <a:pt x="697816" y="254463"/>
                  <a:pt x="696178" y="262504"/>
                  <a:pt x="695583" y="270694"/>
                </a:cubicBezTo>
                <a:cubicBezTo>
                  <a:pt x="694689" y="282755"/>
                  <a:pt x="694540" y="294965"/>
                  <a:pt x="693945" y="307175"/>
                </a:cubicBezTo>
                <a:cubicBezTo>
                  <a:pt x="693647" y="312536"/>
                  <a:pt x="692307" y="317450"/>
                  <a:pt x="686648" y="319237"/>
                </a:cubicBezTo>
                <a:cubicBezTo>
                  <a:pt x="680097" y="321321"/>
                  <a:pt x="675629" y="317301"/>
                  <a:pt x="673098" y="312089"/>
                </a:cubicBezTo>
                <a:cubicBezTo>
                  <a:pt x="670567" y="306729"/>
                  <a:pt x="668333" y="300772"/>
                  <a:pt x="667737" y="294965"/>
                </a:cubicBezTo>
                <a:cubicBezTo>
                  <a:pt x="666695" y="283946"/>
                  <a:pt x="666993" y="272778"/>
                  <a:pt x="666695" y="259824"/>
                </a:cubicBezTo>
                <a:cubicBezTo>
                  <a:pt x="634978" y="263248"/>
                  <a:pt x="604006" y="266673"/>
                  <a:pt x="571098" y="270247"/>
                </a:cubicBezTo>
                <a:cubicBezTo>
                  <a:pt x="568865" y="274863"/>
                  <a:pt x="566036" y="280670"/>
                  <a:pt x="563355" y="286478"/>
                </a:cubicBezTo>
                <a:cubicBezTo>
                  <a:pt x="557101" y="299730"/>
                  <a:pt x="551145" y="313132"/>
                  <a:pt x="544295" y="326086"/>
                </a:cubicBezTo>
                <a:cubicBezTo>
                  <a:pt x="541466" y="331447"/>
                  <a:pt x="536850" y="336659"/>
                  <a:pt x="529703" y="333234"/>
                </a:cubicBezTo>
                <a:cubicBezTo>
                  <a:pt x="523002" y="329958"/>
                  <a:pt x="521066" y="323704"/>
                  <a:pt x="523151" y="316407"/>
                </a:cubicBezTo>
                <a:cubicBezTo>
                  <a:pt x="524640" y="311047"/>
                  <a:pt x="526129" y="305686"/>
                  <a:pt x="528065" y="300475"/>
                </a:cubicBezTo>
                <a:cubicBezTo>
                  <a:pt x="539828" y="268758"/>
                  <a:pt x="551592" y="237041"/>
                  <a:pt x="563504" y="205324"/>
                </a:cubicBezTo>
                <a:cubicBezTo>
                  <a:pt x="573034" y="179862"/>
                  <a:pt x="582117" y="154101"/>
                  <a:pt x="592541" y="129085"/>
                </a:cubicBezTo>
                <a:cubicBezTo>
                  <a:pt x="599092" y="113301"/>
                  <a:pt x="607431" y="98113"/>
                  <a:pt x="615472" y="82925"/>
                </a:cubicBezTo>
                <a:cubicBezTo>
                  <a:pt x="624108" y="66396"/>
                  <a:pt x="633638" y="50463"/>
                  <a:pt x="642275" y="33935"/>
                </a:cubicBezTo>
                <a:cubicBezTo>
                  <a:pt x="646891" y="24554"/>
                  <a:pt x="653889" y="17556"/>
                  <a:pt x="662377" y="12195"/>
                </a:cubicBezTo>
                <a:close/>
                <a:moveTo>
                  <a:pt x="666100" y="233170"/>
                </a:moveTo>
                <a:cubicBezTo>
                  <a:pt x="669822" y="200262"/>
                  <a:pt x="665057" y="86647"/>
                  <a:pt x="658505" y="62078"/>
                </a:cubicBezTo>
                <a:cubicBezTo>
                  <a:pt x="627831" y="120300"/>
                  <a:pt x="602964" y="179713"/>
                  <a:pt x="579884" y="241955"/>
                </a:cubicBezTo>
                <a:cubicBezTo>
                  <a:pt x="610409" y="238828"/>
                  <a:pt x="638254" y="235999"/>
                  <a:pt x="666100" y="233170"/>
                </a:cubicBezTo>
                <a:close/>
                <a:moveTo>
                  <a:pt x="1518281" y="484372"/>
                </a:moveTo>
                <a:cubicBezTo>
                  <a:pt x="1522451" y="486755"/>
                  <a:pt x="1525429" y="487797"/>
                  <a:pt x="1527662" y="489733"/>
                </a:cubicBezTo>
                <a:cubicBezTo>
                  <a:pt x="1534363" y="495540"/>
                  <a:pt x="1534214" y="504027"/>
                  <a:pt x="1526173" y="506559"/>
                </a:cubicBezTo>
                <a:cubicBezTo>
                  <a:pt x="1512921" y="510728"/>
                  <a:pt x="1512325" y="519662"/>
                  <a:pt x="1511730" y="531128"/>
                </a:cubicBezTo>
                <a:cubicBezTo>
                  <a:pt x="1510687" y="547210"/>
                  <a:pt x="1507113" y="562994"/>
                  <a:pt x="1504433" y="578927"/>
                </a:cubicBezTo>
                <a:cubicBezTo>
                  <a:pt x="1503540" y="584287"/>
                  <a:pt x="1500115" y="589350"/>
                  <a:pt x="1494457" y="588308"/>
                </a:cubicBezTo>
                <a:cubicBezTo>
                  <a:pt x="1490138" y="587563"/>
                  <a:pt x="1485225" y="583989"/>
                  <a:pt x="1482991" y="580267"/>
                </a:cubicBezTo>
                <a:cubicBezTo>
                  <a:pt x="1476588" y="569992"/>
                  <a:pt x="1476439" y="558080"/>
                  <a:pt x="1477184" y="546316"/>
                </a:cubicBezTo>
                <a:cubicBezTo>
                  <a:pt x="1477779" y="536340"/>
                  <a:pt x="1478971" y="526363"/>
                  <a:pt x="1480013" y="516387"/>
                </a:cubicBezTo>
                <a:cubicBezTo>
                  <a:pt x="1454699" y="516982"/>
                  <a:pt x="1429683" y="517578"/>
                  <a:pt x="1401987" y="518322"/>
                </a:cubicBezTo>
                <a:cubicBezTo>
                  <a:pt x="1399455" y="521747"/>
                  <a:pt x="1394839" y="527703"/>
                  <a:pt x="1390372" y="533808"/>
                </a:cubicBezTo>
                <a:cubicBezTo>
                  <a:pt x="1373397" y="556442"/>
                  <a:pt x="1356720" y="579224"/>
                  <a:pt x="1339447" y="601560"/>
                </a:cubicBezTo>
                <a:cubicBezTo>
                  <a:pt x="1336915" y="604836"/>
                  <a:pt x="1330512" y="607814"/>
                  <a:pt x="1326790" y="607070"/>
                </a:cubicBezTo>
                <a:cubicBezTo>
                  <a:pt x="1320685" y="605878"/>
                  <a:pt x="1319791" y="599029"/>
                  <a:pt x="1320089" y="593370"/>
                </a:cubicBezTo>
                <a:cubicBezTo>
                  <a:pt x="1320238" y="590392"/>
                  <a:pt x="1321131" y="587265"/>
                  <a:pt x="1322472" y="584585"/>
                </a:cubicBezTo>
                <a:cubicBezTo>
                  <a:pt x="1336320" y="558824"/>
                  <a:pt x="1349572" y="532617"/>
                  <a:pt x="1367739" y="509388"/>
                </a:cubicBezTo>
                <a:cubicBezTo>
                  <a:pt x="1380544" y="493009"/>
                  <a:pt x="1392159" y="476033"/>
                  <a:pt x="1404518" y="459356"/>
                </a:cubicBezTo>
                <a:cubicBezTo>
                  <a:pt x="1415090" y="445210"/>
                  <a:pt x="1425216" y="430617"/>
                  <a:pt x="1436682" y="417067"/>
                </a:cubicBezTo>
                <a:cubicBezTo>
                  <a:pt x="1456039" y="394434"/>
                  <a:pt x="1476290" y="372396"/>
                  <a:pt x="1496392" y="350209"/>
                </a:cubicBezTo>
                <a:cubicBezTo>
                  <a:pt x="1500711" y="345444"/>
                  <a:pt x="1504880" y="337999"/>
                  <a:pt x="1512176" y="340381"/>
                </a:cubicBezTo>
                <a:cubicBezTo>
                  <a:pt x="1521111" y="343210"/>
                  <a:pt x="1528556" y="349762"/>
                  <a:pt x="1529300" y="359888"/>
                </a:cubicBezTo>
                <a:cubicBezTo>
                  <a:pt x="1530194" y="371949"/>
                  <a:pt x="1530194" y="384159"/>
                  <a:pt x="1529003" y="396220"/>
                </a:cubicBezTo>
                <a:cubicBezTo>
                  <a:pt x="1525578" y="425406"/>
                  <a:pt x="1521706" y="454442"/>
                  <a:pt x="1518281" y="484372"/>
                </a:cubicBezTo>
                <a:close/>
                <a:moveTo>
                  <a:pt x="1485076" y="485414"/>
                </a:moveTo>
                <a:cubicBezTo>
                  <a:pt x="1489096" y="458165"/>
                  <a:pt x="1492967" y="431660"/>
                  <a:pt x="1496839" y="405155"/>
                </a:cubicBezTo>
                <a:cubicBezTo>
                  <a:pt x="1473461" y="430915"/>
                  <a:pt x="1449487" y="455038"/>
                  <a:pt x="1431172" y="484074"/>
                </a:cubicBezTo>
                <a:cubicBezTo>
                  <a:pt x="1440702" y="488095"/>
                  <a:pt x="1466165" y="488690"/>
                  <a:pt x="1485076" y="485414"/>
                </a:cubicBezTo>
                <a:close/>
                <a:moveTo>
                  <a:pt x="451379" y="506708"/>
                </a:moveTo>
                <a:cubicBezTo>
                  <a:pt x="472821" y="522938"/>
                  <a:pt x="492625" y="537829"/>
                  <a:pt x="512132" y="553017"/>
                </a:cubicBezTo>
                <a:cubicBezTo>
                  <a:pt x="516301" y="556293"/>
                  <a:pt x="520471" y="560760"/>
                  <a:pt x="522555" y="565525"/>
                </a:cubicBezTo>
                <a:cubicBezTo>
                  <a:pt x="524044" y="568950"/>
                  <a:pt x="523449" y="574906"/>
                  <a:pt x="521215" y="578033"/>
                </a:cubicBezTo>
                <a:cubicBezTo>
                  <a:pt x="519726" y="580118"/>
                  <a:pt x="513770" y="580267"/>
                  <a:pt x="510196" y="579671"/>
                </a:cubicBezTo>
                <a:cubicBezTo>
                  <a:pt x="494710" y="576842"/>
                  <a:pt x="481458" y="568652"/>
                  <a:pt x="471034" y="557633"/>
                </a:cubicBezTo>
                <a:cubicBezTo>
                  <a:pt x="457931" y="543785"/>
                  <a:pt x="440062" y="536787"/>
                  <a:pt x="426065" y="524427"/>
                </a:cubicBezTo>
                <a:cubicBezTo>
                  <a:pt x="423385" y="522045"/>
                  <a:pt x="419960" y="520705"/>
                  <a:pt x="417429" y="518173"/>
                </a:cubicBezTo>
                <a:cubicBezTo>
                  <a:pt x="411026" y="511622"/>
                  <a:pt x="403580" y="510281"/>
                  <a:pt x="395093" y="512962"/>
                </a:cubicBezTo>
                <a:cubicBezTo>
                  <a:pt x="392264" y="513855"/>
                  <a:pt x="389137" y="515046"/>
                  <a:pt x="386308" y="515046"/>
                </a:cubicBezTo>
                <a:cubicBezTo>
                  <a:pt x="378862" y="514898"/>
                  <a:pt x="376927" y="519662"/>
                  <a:pt x="376182" y="525619"/>
                </a:cubicBezTo>
                <a:cubicBezTo>
                  <a:pt x="374991" y="536191"/>
                  <a:pt x="373948" y="546763"/>
                  <a:pt x="372459" y="557335"/>
                </a:cubicBezTo>
                <a:cubicBezTo>
                  <a:pt x="369779" y="575948"/>
                  <a:pt x="367248" y="594413"/>
                  <a:pt x="363972" y="612877"/>
                </a:cubicBezTo>
                <a:cubicBezTo>
                  <a:pt x="362781" y="619578"/>
                  <a:pt x="362185" y="627916"/>
                  <a:pt x="352506" y="628214"/>
                </a:cubicBezTo>
                <a:cubicBezTo>
                  <a:pt x="346401" y="628512"/>
                  <a:pt x="339998" y="621067"/>
                  <a:pt x="338360" y="612281"/>
                </a:cubicBezTo>
                <a:cubicBezTo>
                  <a:pt x="337616" y="608410"/>
                  <a:pt x="337616" y="604240"/>
                  <a:pt x="337765" y="600220"/>
                </a:cubicBezTo>
                <a:cubicBezTo>
                  <a:pt x="339105" y="569843"/>
                  <a:pt x="342976" y="539914"/>
                  <a:pt x="348784" y="510133"/>
                </a:cubicBezTo>
                <a:cubicBezTo>
                  <a:pt x="354740" y="479309"/>
                  <a:pt x="359951" y="448486"/>
                  <a:pt x="365163" y="417514"/>
                </a:cubicBezTo>
                <a:cubicBezTo>
                  <a:pt x="366950" y="406346"/>
                  <a:pt x="371417" y="396965"/>
                  <a:pt x="381691" y="391902"/>
                </a:cubicBezTo>
                <a:cubicBezTo>
                  <a:pt x="408197" y="378501"/>
                  <a:pt x="436786" y="372396"/>
                  <a:pt x="465376" y="380734"/>
                </a:cubicBezTo>
                <a:cubicBezTo>
                  <a:pt x="508409" y="393093"/>
                  <a:pt x="523300" y="421832"/>
                  <a:pt x="506176" y="466652"/>
                </a:cubicBezTo>
                <a:cubicBezTo>
                  <a:pt x="499922" y="483032"/>
                  <a:pt x="483542" y="490328"/>
                  <a:pt x="469396" y="499114"/>
                </a:cubicBezTo>
                <a:cubicBezTo>
                  <a:pt x="464631" y="501943"/>
                  <a:pt x="458675" y="503730"/>
                  <a:pt x="451379" y="506708"/>
                </a:cubicBezTo>
                <a:close/>
                <a:moveTo>
                  <a:pt x="384818" y="487499"/>
                </a:moveTo>
                <a:cubicBezTo>
                  <a:pt x="389732" y="486606"/>
                  <a:pt x="392710" y="486159"/>
                  <a:pt x="395540" y="485414"/>
                </a:cubicBezTo>
                <a:cubicBezTo>
                  <a:pt x="405665" y="482436"/>
                  <a:pt x="415791" y="479607"/>
                  <a:pt x="425767" y="476331"/>
                </a:cubicBezTo>
                <a:cubicBezTo>
                  <a:pt x="439169" y="472013"/>
                  <a:pt x="453017" y="468737"/>
                  <a:pt x="465525" y="462781"/>
                </a:cubicBezTo>
                <a:cubicBezTo>
                  <a:pt x="477884" y="456825"/>
                  <a:pt x="484585" y="445061"/>
                  <a:pt x="486223" y="431213"/>
                </a:cubicBezTo>
                <a:cubicBezTo>
                  <a:pt x="486818" y="425852"/>
                  <a:pt x="485031" y="420343"/>
                  <a:pt x="479075" y="419450"/>
                </a:cubicBezTo>
                <a:cubicBezTo>
                  <a:pt x="466269" y="417365"/>
                  <a:pt x="453017" y="414089"/>
                  <a:pt x="440360" y="414982"/>
                </a:cubicBezTo>
                <a:cubicBezTo>
                  <a:pt x="426959" y="416025"/>
                  <a:pt x="413855" y="420790"/>
                  <a:pt x="400900" y="425108"/>
                </a:cubicBezTo>
                <a:cubicBezTo>
                  <a:pt x="396880" y="426448"/>
                  <a:pt x="391817" y="431064"/>
                  <a:pt x="390924" y="434936"/>
                </a:cubicBezTo>
                <a:cubicBezTo>
                  <a:pt x="387052" y="451613"/>
                  <a:pt x="383776" y="468290"/>
                  <a:pt x="384818" y="487499"/>
                </a:cubicBezTo>
                <a:close/>
                <a:moveTo>
                  <a:pt x="1024215" y="467099"/>
                </a:moveTo>
                <a:cubicBezTo>
                  <a:pt x="1022280" y="481096"/>
                  <a:pt x="1019450" y="495093"/>
                  <a:pt x="1018259" y="509239"/>
                </a:cubicBezTo>
                <a:cubicBezTo>
                  <a:pt x="1017664" y="516684"/>
                  <a:pt x="1018706" y="524427"/>
                  <a:pt x="1020642" y="531575"/>
                </a:cubicBezTo>
                <a:cubicBezTo>
                  <a:pt x="1022726" y="539020"/>
                  <a:pt x="1024513" y="549146"/>
                  <a:pt x="1035085" y="548550"/>
                </a:cubicBezTo>
                <a:cubicBezTo>
                  <a:pt x="1045360" y="547954"/>
                  <a:pt x="1046551" y="537829"/>
                  <a:pt x="1047891" y="530235"/>
                </a:cubicBezTo>
                <a:cubicBezTo>
                  <a:pt x="1050274" y="516238"/>
                  <a:pt x="1051316" y="502092"/>
                  <a:pt x="1052805" y="487946"/>
                </a:cubicBezTo>
                <a:cubicBezTo>
                  <a:pt x="1057570" y="443125"/>
                  <a:pt x="1062335" y="398156"/>
                  <a:pt x="1067249" y="353336"/>
                </a:cubicBezTo>
                <a:cubicBezTo>
                  <a:pt x="1067993" y="346337"/>
                  <a:pt x="1067398" y="340232"/>
                  <a:pt x="1062782" y="334872"/>
                </a:cubicBezTo>
                <a:cubicBezTo>
                  <a:pt x="1059059" y="330404"/>
                  <a:pt x="1054592" y="330851"/>
                  <a:pt x="1050869" y="334425"/>
                </a:cubicBezTo>
                <a:cubicBezTo>
                  <a:pt x="1048487" y="336807"/>
                  <a:pt x="1046551" y="340232"/>
                  <a:pt x="1045658" y="343508"/>
                </a:cubicBezTo>
                <a:cubicBezTo>
                  <a:pt x="1041786" y="356612"/>
                  <a:pt x="1037915" y="369715"/>
                  <a:pt x="1034937" y="383117"/>
                </a:cubicBezTo>
                <a:cubicBezTo>
                  <a:pt x="1032256" y="395178"/>
                  <a:pt x="1030618" y="407537"/>
                  <a:pt x="1028534" y="420194"/>
                </a:cubicBezTo>
                <a:cubicBezTo>
                  <a:pt x="1007091" y="417067"/>
                  <a:pt x="987734" y="414089"/>
                  <a:pt x="968227" y="411558"/>
                </a:cubicBezTo>
                <a:cubicBezTo>
                  <a:pt x="954230" y="409771"/>
                  <a:pt x="940233" y="408282"/>
                  <a:pt x="926087" y="407686"/>
                </a:cubicBezTo>
                <a:cubicBezTo>
                  <a:pt x="911494" y="406942"/>
                  <a:pt x="896157" y="404410"/>
                  <a:pt x="882458" y="407835"/>
                </a:cubicBezTo>
                <a:cubicBezTo>
                  <a:pt x="866674" y="411855"/>
                  <a:pt x="851337" y="406942"/>
                  <a:pt x="834660" y="412153"/>
                </a:cubicBezTo>
                <a:cubicBezTo>
                  <a:pt x="835404" y="403963"/>
                  <a:pt x="836000" y="398007"/>
                  <a:pt x="836595" y="392051"/>
                </a:cubicBezTo>
                <a:cubicBezTo>
                  <a:pt x="837340" y="381926"/>
                  <a:pt x="838978" y="371800"/>
                  <a:pt x="838382" y="361823"/>
                </a:cubicBezTo>
                <a:cubicBezTo>
                  <a:pt x="838084" y="358101"/>
                  <a:pt x="833171" y="352740"/>
                  <a:pt x="829299" y="351549"/>
                </a:cubicBezTo>
                <a:cubicBezTo>
                  <a:pt x="823939" y="349762"/>
                  <a:pt x="822449" y="355420"/>
                  <a:pt x="821109" y="360037"/>
                </a:cubicBezTo>
                <a:cubicBezTo>
                  <a:pt x="818131" y="370758"/>
                  <a:pt x="815153" y="381479"/>
                  <a:pt x="810984" y="391753"/>
                </a:cubicBezTo>
                <a:cubicBezTo>
                  <a:pt x="806666" y="402772"/>
                  <a:pt x="807112" y="415727"/>
                  <a:pt x="796987" y="424810"/>
                </a:cubicBezTo>
                <a:cubicBezTo>
                  <a:pt x="794902" y="426597"/>
                  <a:pt x="796540" y="432553"/>
                  <a:pt x="796242" y="436425"/>
                </a:cubicBezTo>
                <a:cubicBezTo>
                  <a:pt x="795498" y="446401"/>
                  <a:pt x="795051" y="456527"/>
                  <a:pt x="794009" y="466355"/>
                </a:cubicBezTo>
                <a:cubicBezTo>
                  <a:pt x="792520" y="479905"/>
                  <a:pt x="789690" y="493306"/>
                  <a:pt x="788797" y="507006"/>
                </a:cubicBezTo>
                <a:cubicBezTo>
                  <a:pt x="788201" y="516089"/>
                  <a:pt x="789988" y="525321"/>
                  <a:pt x="796093" y="532766"/>
                </a:cubicBezTo>
                <a:cubicBezTo>
                  <a:pt x="803092" y="541254"/>
                  <a:pt x="812175" y="540062"/>
                  <a:pt x="815898" y="529937"/>
                </a:cubicBezTo>
                <a:cubicBezTo>
                  <a:pt x="817685" y="525172"/>
                  <a:pt x="818429" y="520109"/>
                  <a:pt x="819174" y="515195"/>
                </a:cubicBezTo>
                <a:cubicBezTo>
                  <a:pt x="821556" y="498667"/>
                  <a:pt x="823492" y="482138"/>
                  <a:pt x="826321" y="465610"/>
                </a:cubicBezTo>
                <a:cubicBezTo>
                  <a:pt x="828852" y="451017"/>
                  <a:pt x="829299" y="451017"/>
                  <a:pt x="843296" y="449826"/>
                </a:cubicBezTo>
                <a:cubicBezTo>
                  <a:pt x="861314" y="448337"/>
                  <a:pt x="879033" y="445657"/>
                  <a:pt x="897349" y="446699"/>
                </a:cubicBezTo>
                <a:cubicBezTo>
                  <a:pt x="932490" y="448635"/>
                  <a:pt x="967929" y="447444"/>
                  <a:pt x="1003220" y="447741"/>
                </a:cubicBezTo>
                <a:cubicBezTo>
                  <a:pt x="1010218" y="447741"/>
                  <a:pt x="1017217" y="448933"/>
                  <a:pt x="1025853" y="449826"/>
                </a:cubicBezTo>
                <a:cubicBezTo>
                  <a:pt x="1025258" y="457122"/>
                  <a:pt x="1024960" y="462185"/>
                  <a:pt x="1024215" y="467099"/>
                </a:cubicBezTo>
                <a:close/>
                <a:moveTo>
                  <a:pt x="830044" y="232276"/>
                </a:moveTo>
                <a:cubicBezTo>
                  <a:pt x="829001" y="236148"/>
                  <a:pt x="827214" y="240317"/>
                  <a:pt x="826619" y="244635"/>
                </a:cubicBezTo>
                <a:cubicBezTo>
                  <a:pt x="823045" y="270098"/>
                  <a:pt x="819769" y="295710"/>
                  <a:pt x="815898" y="321321"/>
                </a:cubicBezTo>
                <a:cubicBezTo>
                  <a:pt x="815153" y="326235"/>
                  <a:pt x="815898" y="333383"/>
                  <a:pt x="808006" y="334276"/>
                </a:cubicBezTo>
                <a:cubicBezTo>
                  <a:pt x="802496" y="334872"/>
                  <a:pt x="795944" y="329511"/>
                  <a:pt x="795200" y="321470"/>
                </a:cubicBezTo>
                <a:cubicBezTo>
                  <a:pt x="794158" y="310005"/>
                  <a:pt x="794158" y="298241"/>
                  <a:pt x="795051" y="286626"/>
                </a:cubicBezTo>
                <a:cubicBezTo>
                  <a:pt x="796838" y="262951"/>
                  <a:pt x="799220" y="239275"/>
                  <a:pt x="802198" y="215748"/>
                </a:cubicBezTo>
                <a:cubicBezTo>
                  <a:pt x="804432" y="198773"/>
                  <a:pt x="807112" y="181649"/>
                  <a:pt x="811282" y="164971"/>
                </a:cubicBezTo>
                <a:cubicBezTo>
                  <a:pt x="817536" y="139955"/>
                  <a:pt x="824534" y="115088"/>
                  <a:pt x="832277" y="90519"/>
                </a:cubicBezTo>
                <a:cubicBezTo>
                  <a:pt x="838531" y="71012"/>
                  <a:pt x="845232" y="68630"/>
                  <a:pt x="865632" y="66247"/>
                </a:cubicBezTo>
                <a:cubicBezTo>
                  <a:pt x="893924" y="62971"/>
                  <a:pt x="917004" y="73693"/>
                  <a:pt x="939340" y="88285"/>
                </a:cubicBezTo>
                <a:cubicBezTo>
                  <a:pt x="950210" y="95433"/>
                  <a:pt x="955421" y="107047"/>
                  <a:pt x="958548" y="118513"/>
                </a:cubicBezTo>
                <a:cubicBezTo>
                  <a:pt x="969716" y="161249"/>
                  <a:pt x="954826" y="198028"/>
                  <a:pt x="919387" y="221853"/>
                </a:cubicBezTo>
                <a:cubicBezTo>
                  <a:pt x="905241" y="231234"/>
                  <a:pt x="887372" y="233467"/>
                  <a:pt x="870099" y="233765"/>
                </a:cubicBezTo>
                <a:cubicBezTo>
                  <a:pt x="857293" y="233914"/>
                  <a:pt x="844190" y="232872"/>
                  <a:pt x="830044" y="232276"/>
                </a:cubicBezTo>
                <a:close/>
                <a:moveTo>
                  <a:pt x="831830" y="206069"/>
                </a:moveTo>
                <a:cubicBezTo>
                  <a:pt x="847614" y="204431"/>
                  <a:pt x="860718" y="202942"/>
                  <a:pt x="873971" y="201602"/>
                </a:cubicBezTo>
                <a:cubicBezTo>
                  <a:pt x="879331" y="201006"/>
                  <a:pt x="885287" y="201900"/>
                  <a:pt x="890052" y="199964"/>
                </a:cubicBezTo>
                <a:cubicBezTo>
                  <a:pt x="916111" y="189392"/>
                  <a:pt x="935170" y="159760"/>
                  <a:pt x="934873" y="131617"/>
                </a:cubicBezTo>
                <a:cubicBezTo>
                  <a:pt x="934724" y="119109"/>
                  <a:pt x="928470" y="109281"/>
                  <a:pt x="917749" y="105260"/>
                </a:cubicBezTo>
                <a:cubicBezTo>
                  <a:pt x="898391" y="98113"/>
                  <a:pt x="878140" y="94093"/>
                  <a:pt x="855357" y="101240"/>
                </a:cubicBezTo>
                <a:cubicBezTo>
                  <a:pt x="847912" y="135041"/>
                  <a:pt x="840169" y="169438"/>
                  <a:pt x="831830" y="206069"/>
                </a:cubicBezTo>
                <a:close/>
                <a:moveTo>
                  <a:pt x="618450" y="420492"/>
                </a:moveTo>
                <a:cubicBezTo>
                  <a:pt x="611303" y="456825"/>
                  <a:pt x="603560" y="493009"/>
                  <a:pt x="597008" y="529341"/>
                </a:cubicBezTo>
                <a:cubicBezTo>
                  <a:pt x="595370" y="538573"/>
                  <a:pt x="595668" y="548550"/>
                  <a:pt x="596859" y="557931"/>
                </a:cubicBezTo>
                <a:cubicBezTo>
                  <a:pt x="598050" y="567610"/>
                  <a:pt x="604751" y="574162"/>
                  <a:pt x="610856" y="573566"/>
                </a:cubicBezTo>
                <a:cubicBezTo>
                  <a:pt x="620684" y="572673"/>
                  <a:pt x="620088" y="564185"/>
                  <a:pt x="621428" y="557484"/>
                </a:cubicBezTo>
                <a:cubicBezTo>
                  <a:pt x="627533" y="528299"/>
                  <a:pt x="633340" y="498965"/>
                  <a:pt x="639148" y="469779"/>
                </a:cubicBezTo>
                <a:cubicBezTo>
                  <a:pt x="642870" y="450868"/>
                  <a:pt x="646444" y="431958"/>
                  <a:pt x="650316" y="413047"/>
                </a:cubicBezTo>
                <a:cubicBezTo>
                  <a:pt x="652549" y="402028"/>
                  <a:pt x="654038" y="400688"/>
                  <a:pt x="665355" y="399645"/>
                </a:cubicBezTo>
                <a:cubicBezTo>
                  <a:pt x="671758" y="399050"/>
                  <a:pt x="678459" y="400092"/>
                  <a:pt x="684862" y="399496"/>
                </a:cubicBezTo>
                <a:cubicBezTo>
                  <a:pt x="707346" y="397709"/>
                  <a:pt x="729682" y="395476"/>
                  <a:pt x="752166" y="393391"/>
                </a:cubicBezTo>
                <a:cubicBezTo>
                  <a:pt x="764079" y="392200"/>
                  <a:pt x="769737" y="379990"/>
                  <a:pt x="761994" y="370460"/>
                </a:cubicBezTo>
                <a:cubicBezTo>
                  <a:pt x="758123" y="365695"/>
                  <a:pt x="751869" y="361228"/>
                  <a:pt x="746061" y="359888"/>
                </a:cubicBezTo>
                <a:cubicBezTo>
                  <a:pt x="732511" y="356761"/>
                  <a:pt x="718365" y="353485"/>
                  <a:pt x="704517" y="359441"/>
                </a:cubicBezTo>
                <a:cubicBezTo>
                  <a:pt x="702581" y="360334"/>
                  <a:pt x="699752" y="359292"/>
                  <a:pt x="697369" y="358994"/>
                </a:cubicBezTo>
                <a:cubicBezTo>
                  <a:pt x="689924" y="358399"/>
                  <a:pt x="682330" y="356910"/>
                  <a:pt x="674885" y="357356"/>
                </a:cubicBezTo>
                <a:cubicBezTo>
                  <a:pt x="661335" y="358250"/>
                  <a:pt x="647784" y="359739"/>
                  <a:pt x="634383" y="361823"/>
                </a:cubicBezTo>
                <a:cubicBezTo>
                  <a:pt x="613238" y="364950"/>
                  <a:pt x="592838" y="372247"/>
                  <a:pt x="570652" y="369715"/>
                </a:cubicBezTo>
                <a:cubicBezTo>
                  <a:pt x="561717" y="368673"/>
                  <a:pt x="556803" y="377161"/>
                  <a:pt x="558441" y="386839"/>
                </a:cubicBezTo>
                <a:cubicBezTo>
                  <a:pt x="560526" y="399645"/>
                  <a:pt x="570800" y="407686"/>
                  <a:pt x="584649" y="407239"/>
                </a:cubicBezTo>
                <a:cubicBezTo>
                  <a:pt x="595965" y="406942"/>
                  <a:pt x="607282" y="406495"/>
                  <a:pt x="620088" y="406048"/>
                </a:cubicBezTo>
                <a:cubicBezTo>
                  <a:pt x="619343" y="411855"/>
                  <a:pt x="619195" y="416323"/>
                  <a:pt x="618450" y="420492"/>
                </a:cubicBezTo>
                <a:close/>
                <a:moveTo>
                  <a:pt x="249315" y="418705"/>
                </a:moveTo>
                <a:cubicBezTo>
                  <a:pt x="244103" y="448039"/>
                  <a:pt x="239339" y="477522"/>
                  <a:pt x="235169" y="507006"/>
                </a:cubicBezTo>
                <a:cubicBezTo>
                  <a:pt x="232936" y="522045"/>
                  <a:pt x="231744" y="537233"/>
                  <a:pt x="231000" y="552422"/>
                </a:cubicBezTo>
                <a:cubicBezTo>
                  <a:pt x="230255" y="566419"/>
                  <a:pt x="233382" y="579820"/>
                  <a:pt x="242317" y="590988"/>
                </a:cubicBezTo>
                <a:cubicBezTo>
                  <a:pt x="244997" y="594413"/>
                  <a:pt x="250953" y="596944"/>
                  <a:pt x="255122" y="596646"/>
                </a:cubicBezTo>
                <a:cubicBezTo>
                  <a:pt x="257952" y="596497"/>
                  <a:pt x="261674" y="590839"/>
                  <a:pt x="262717" y="587116"/>
                </a:cubicBezTo>
                <a:cubicBezTo>
                  <a:pt x="264652" y="580416"/>
                  <a:pt x="265248" y="573268"/>
                  <a:pt x="265695" y="566270"/>
                </a:cubicBezTo>
                <a:cubicBezTo>
                  <a:pt x="267482" y="534851"/>
                  <a:pt x="269268" y="503581"/>
                  <a:pt x="270757" y="472162"/>
                </a:cubicBezTo>
                <a:cubicBezTo>
                  <a:pt x="271651" y="451911"/>
                  <a:pt x="272246" y="431660"/>
                  <a:pt x="272693" y="411409"/>
                </a:cubicBezTo>
                <a:cubicBezTo>
                  <a:pt x="272842" y="403070"/>
                  <a:pt x="270311" y="396369"/>
                  <a:pt x="257505" y="394434"/>
                </a:cubicBezTo>
                <a:cubicBezTo>
                  <a:pt x="254527" y="402623"/>
                  <a:pt x="250655" y="410515"/>
                  <a:pt x="249315" y="418705"/>
                </a:cubicBezTo>
                <a:close/>
                <a:moveTo>
                  <a:pt x="1929854" y="375820"/>
                </a:moveTo>
                <a:cubicBezTo>
                  <a:pt x="1916006" y="401134"/>
                  <a:pt x="1902009" y="426299"/>
                  <a:pt x="1889352" y="452060"/>
                </a:cubicBezTo>
                <a:cubicBezTo>
                  <a:pt x="1883247" y="464717"/>
                  <a:pt x="1879226" y="478565"/>
                  <a:pt x="1875802" y="492115"/>
                </a:cubicBezTo>
                <a:cubicBezTo>
                  <a:pt x="1874312" y="498071"/>
                  <a:pt x="1875206" y="505219"/>
                  <a:pt x="1876844" y="511473"/>
                </a:cubicBezTo>
                <a:cubicBezTo>
                  <a:pt x="1879078" y="519960"/>
                  <a:pt x="1885331" y="521300"/>
                  <a:pt x="1891437" y="514749"/>
                </a:cubicBezTo>
                <a:cubicBezTo>
                  <a:pt x="1895457" y="510430"/>
                  <a:pt x="1899180" y="505219"/>
                  <a:pt x="1901562" y="499709"/>
                </a:cubicBezTo>
                <a:cubicBezTo>
                  <a:pt x="1915410" y="469333"/>
                  <a:pt x="1929109" y="438956"/>
                  <a:pt x="1942064" y="408133"/>
                </a:cubicBezTo>
                <a:cubicBezTo>
                  <a:pt x="1946085" y="398454"/>
                  <a:pt x="1948169" y="387882"/>
                  <a:pt x="1950254" y="377607"/>
                </a:cubicBezTo>
                <a:cubicBezTo>
                  <a:pt x="1951594" y="371353"/>
                  <a:pt x="1949807" y="365546"/>
                  <a:pt x="1941022" y="361228"/>
                </a:cubicBezTo>
                <a:cubicBezTo>
                  <a:pt x="1937150" y="366291"/>
                  <a:pt x="1932683" y="370609"/>
                  <a:pt x="1929854" y="375820"/>
                </a:cubicBezTo>
                <a:close/>
                <a:moveTo>
                  <a:pt x="1877291" y="582500"/>
                </a:moveTo>
                <a:cubicBezTo>
                  <a:pt x="1878333" y="573119"/>
                  <a:pt x="1873121" y="567312"/>
                  <a:pt x="1867314" y="561505"/>
                </a:cubicBezTo>
                <a:cubicBezTo>
                  <a:pt x="1859571" y="553613"/>
                  <a:pt x="1849445" y="554060"/>
                  <a:pt x="1842596" y="562845"/>
                </a:cubicBezTo>
                <a:cubicBezTo>
                  <a:pt x="1836342" y="570886"/>
                  <a:pt x="1837086" y="579820"/>
                  <a:pt x="1840362" y="588754"/>
                </a:cubicBezTo>
                <a:cubicBezTo>
                  <a:pt x="1843340" y="596646"/>
                  <a:pt x="1849445" y="599029"/>
                  <a:pt x="1856146" y="598880"/>
                </a:cubicBezTo>
                <a:cubicBezTo>
                  <a:pt x="1870143" y="600220"/>
                  <a:pt x="1875802" y="595306"/>
                  <a:pt x="1877291" y="582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8167767" y="3968791"/>
            <a:ext cx="461904" cy="547693"/>
          </a:xfrm>
          <a:custGeom>
            <a:rect b="b" l="l" r="r" t="t"/>
            <a:pathLst>
              <a:path extrusionOk="0" h="1095385" w="923809">
                <a:moveTo>
                  <a:pt x="80778" y="256891"/>
                </a:moveTo>
                <a:cubicBezTo>
                  <a:pt x="75589" y="233026"/>
                  <a:pt x="70140" y="208902"/>
                  <a:pt x="65211" y="184519"/>
                </a:cubicBezTo>
                <a:cubicBezTo>
                  <a:pt x="59243" y="155208"/>
                  <a:pt x="53794" y="125637"/>
                  <a:pt x="47827" y="96065"/>
                </a:cubicBezTo>
                <a:cubicBezTo>
                  <a:pt x="46789" y="91396"/>
                  <a:pt x="46270" y="85171"/>
                  <a:pt x="43157" y="82318"/>
                </a:cubicBezTo>
                <a:cubicBezTo>
                  <a:pt x="31481" y="71164"/>
                  <a:pt x="29665" y="56378"/>
                  <a:pt x="26811" y="42371"/>
                </a:cubicBezTo>
                <a:cubicBezTo>
                  <a:pt x="22400" y="22657"/>
                  <a:pt x="31221" y="6574"/>
                  <a:pt x="47308" y="867"/>
                </a:cubicBezTo>
                <a:cubicBezTo>
                  <a:pt x="58984" y="-3283"/>
                  <a:pt x="83373" y="8130"/>
                  <a:pt x="90638" y="20841"/>
                </a:cubicBezTo>
                <a:cubicBezTo>
                  <a:pt x="104908" y="46521"/>
                  <a:pt x="95049" y="74017"/>
                  <a:pt x="66508" y="88802"/>
                </a:cubicBezTo>
                <a:cubicBezTo>
                  <a:pt x="82076" y="137569"/>
                  <a:pt x="97643" y="186076"/>
                  <a:pt x="113730" y="235880"/>
                </a:cubicBezTo>
                <a:cubicBezTo>
                  <a:pt x="137341" y="229135"/>
                  <a:pt x="160692" y="222391"/>
                  <a:pt x="184303" y="215387"/>
                </a:cubicBezTo>
                <a:cubicBezTo>
                  <a:pt x="221406" y="204493"/>
                  <a:pt x="259806" y="200083"/>
                  <a:pt x="298206" y="198267"/>
                </a:cubicBezTo>
                <a:cubicBezTo>
                  <a:pt x="318444" y="197230"/>
                  <a:pt x="338682" y="195673"/>
                  <a:pt x="358919" y="201639"/>
                </a:cubicBezTo>
                <a:cubicBezTo>
                  <a:pt x="369557" y="204752"/>
                  <a:pt x="382011" y="201380"/>
                  <a:pt x="393687" y="200861"/>
                </a:cubicBezTo>
                <a:cubicBezTo>
                  <a:pt x="433903" y="199045"/>
                  <a:pt x="473601" y="204752"/>
                  <a:pt x="513039" y="212275"/>
                </a:cubicBezTo>
                <a:cubicBezTo>
                  <a:pt x="536650" y="216944"/>
                  <a:pt x="560520" y="219278"/>
                  <a:pt x="584131" y="223688"/>
                </a:cubicBezTo>
                <a:cubicBezTo>
                  <a:pt x="623309" y="230951"/>
                  <a:pt x="663007" y="235101"/>
                  <a:pt x="700628" y="251443"/>
                </a:cubicBezTo>
                <a:cubicBezTo>
                  <a:pt x="716974" y="258706"/>
                  <a:pt x="737472" y="258966"/>
                  <a:pt x="754856" y="266488"/>
                </a:cubicBezTo>
                <a:cubicBezTo>
                  <a:pt x="785731" y="279458"/>
                  <a:pt x="817386" y="290871"/>
                  <a:pt x="846704" y="306435"/>
                </a:cubicBezTo>
                <a:cubicBezTo>
                  <a:pt x="863051" y="314995"/>
                  <a:pt x="876024" y="330299"/>
                  <a:pt x="889515" y="343529"/>
                </a:cubicBezTo>
                <a:cubicBezTo>
                  <a:pt x="898597" y="352607"/>
                  <a:pt x="901970" y="364280"/>
                  <a:pt x="901970" y="377509"/>
                </a:cubicBezTo>
                <a:cubicBezTo>
                  <a:pt x="902488" y="413306"/>
                  <a:pt x="904305" y="449102"/>
                  <a:pt x="905083" y="484899"/>
                </a:cubicBezTo>
                <a:cubicBezTo>
                  <a:pt x="905342" y="493459"/>
                  <a:pt x="906899" y="499425"/>
                  <a:pt x="914424" y="505391"/>
                </a:cubicBezTo>
                <a:cubicBezTo>
                  <a:pt x="926359" y="514989"/>
                  <a:pt x="927137" y="524068"/>
                  <a:pt x="915461" y="534962"/>
                </a:cubicBezTo>
                <a:cubicBezTo>
                  <a:pt x="899894" y="549488"/>
                  <a:pt x="897818" y="566609"/>
                  <a:pt x="897040" y="586582"/>
                </a:cubicBezTo>
                <a:cubicBezTo>
                  <a:pt x="895483" y="623157"/>
                  <a:pt x="891591" y="659472"/>
                  <a:pt x="887440" y="695787"/>
                </a:cubicBezTo>
                <a:cubicBezTo>
                  <a:pt x="882510" y="738588"/>
                  <a:pt x="876802" y="781388"/>
                  <a:pt x="871094" y="823929"/>
                </a:cubicBezTo>
                <a:cubicBezTo>
                  <a:pt x="866423" y="858688"/>
                  <a:pt x="862272" y="893706"/>
                  <a:pt x="856564" y="928465"/>
                </a:cubicBezTo>
                <a:cubicBezTo>
                  <a:pt x="851634" y="959333"/>
                  <a:pt x="845148" y="990201"/>
                  <a:pt x="839699" y="1021069"/>
                </a:cubicBezTo>
                <a:cubicBezTo>
                  <a:pt x="833472" y="1054790"/>
                  <a:pt x="810640" y="1078395"/>
                  <a:pt x="776131" y="1084102"/>
                </a:cubicBezTo>
                <a:cubicBezTo>
                  <a:pt x="761861" y="1086437"/>
                  <a:pt x="747072" y="1085659"/>
                  <a:pt x="732542" y="1086177"/>
                </a:cubicBezTo>
                <a:cubicBezTo>
                  <a:pt x="706337" y="1087474"/>
                  <a:pt x="679872" y="1087474"/>
                  <a:pt x="653926" y="1090068"/>
                </a:cubicBezTo>
                <a:cubicBezTo>
                  <a:pt x="591915" y="1096034"/>
                  <a:pt x="530163" y="1099406"/>
                  <a:pt x="468412" y="1086696"/>
                </a:cubicBezTo>
                <a:cubicBezTo>
                  <a:pt x="444801" y="1081768"/>
                  <a:pt x="420671" y="1079433"/>
                  <a:pt x="397060" y="1075023"/>
                </a:cubicBezTo>
                <a:cubicBezTo>
                  <a:pt x="350357" y="1066204"/>
                  <a:pt x="303914" y="1056866"/>
                  <a:pt x="257471" y="1047268"/>
                </a:cubicBezTo>
                <a:cubicBezTo>
                  <a:pt x="231006" y="1041821"/>
                  <a:pt x="204022" y="1037670"/>
                  <a:pt x="178854" y="1028851"/>
                </a:cubicBezTo>
                <a:cubicBezTo>
                  <a:pt x="135524" y="1013806"/>
                  <a:pt x="90638" y="1001614"/>
                  <a:pt x="57167" y="966337"/>
                </a:cubicBezTo>
                <a:cubicBezTo>
                  <a:pt x="42378" y="950773"/>
                  <a:pt x="32000" y="934172"/>
                  <a:pt x="28627" y="913161"/>
                </a:cubicBezTo>
                <a:cubicBezTo>
                  <a:pt x="25773" y="895003"/>
                  <a:pt x="23438" y="876845"/>
                  <a:pt x="21881" y="858688"/>
                </a:cubicBezTo>
                <a:cubicBezTo>
                  <a:pt x="16692" y="800324"/>
                  <a:pt x="11243" y="741960"/>
                  <a:pt x="6832" y="683596"/>
                </a:cubicBezTo>
                <a:cubicBezTo>
                  <a:pt x="4497" y="652468"/>
                  <a:pt x="-1471" y="621341"/>
                  <a:pt x="3459" y="589695"/>
                </a:cubicBezTo>
                <a:cubicBezTo>
                  <a:pt x="4756" y="580616"/>
                  <a:pt x="1902" y="570759"/>
                  <a:pt x="1643" y="561161"/>
                </a:cubicBezTo>
                <a:cubicBezTo>
                  <a:pt x="865" y="521733"/>
                  <a:pt x="-692" y="482564"/>
                  <a:pt x="346" y="443136"/>
                </a:cubicBezTo>
                <a:cubicBezTo>
                  <a:pt x="1383" y="404486"/>
                  <a:pt x="4756" y="365837"/>
                  <a:pt x="7870" y="327187"/>
                </a:cubicBezTo>
                <a:cubicBezTo>
                  <a:pt x="8648" y="315773"/>
                  <a:pt x="9686" y="303063"/>
                  <a:pt x="25773" y="301247"/>
                </a:cubicBezTo>
                <a:cubicBezTo>
                  <a:pt x="27848" y="300988"/>
                  <a:pt x="29665" y="297356"/>
                  <a:pt x="31481" y="295022"/>
                </a:cubicBezTo>
                <a:cubicBezTo>
                  <a:pt x="51719" y="270898"/>
                  <a:pt x="56130" y="267266"/>
                  <a:pt x="80778" y="256891"/>
                </a:cubicBezTo>
                <a:close/>
                <a:moveTo>
                  <a:pt x="211806" y="646762"/>
                </a:moveTo>
                <a:cubicBezTo>
                  <a:pt x="220627" y="645724"/>
                  <a:pt x="229189" y="643908"/>
                  <a:pt x="237492" y="643908"/>
                </a:cubicBezTo>
                <a:cubicBezTo>
                  <a:pt x="249946" y="643908"/>
                  <a:pt x="262400" y="645465"/>
                  <a:pt x="274595" y="646243"/>
                </a:cubicBezTo>
                <a:cubicBezTo>
                  <a:pt x="326487" y="649874"/>
                  <a:pt x="378379" y="653765"/>
                  <a:pt x="430271" y="657397"/>
                </a:cubicBezTo>
                <a:cubicBezTo>
                  <a:pt x="437276" y="657916"/>
                  <a:pt x="444801" y="657138"/>
                  <a:pt x="451806" y="655322"/>
                </a:cubicBezTo>
                <a:cubicBezTo>
                  <a:pt x="485017" y="646762"/>
                  <a:pt x="518228" y="637683"/>
                  <a:pt x="551439" y="629123"/>
                </a:cubicBezTo>
                <a:cubicBezTo>
                  <a:pt x="557925" y="627566"/>
                  <a:pt x="565190" y="628085"/>
                  <a:pt x="570639" y="624972"/>
                </a:cubicBezTo>
                <a:cubicBezTo>
                  <a:pt x="602553" y="606296"/>
                  <a:pt x="636542" y="608371"/>
                  <a:pt x="671050" y="613818"/>
                </a:cubicBezTo>
                <a:cubicBezTo>
                  <a:pt x="707893" y="619525"/>
                  <a:pt x="744737" y="625232"/>
                  <a:pt x="781321" y="630939"/>
                </a:cubicBezTo>
                <a:cubicBezTo>
                  <a:pt x="809602" y="635348"/>
                  <a:pt x="825688" y="658175"/>
                  <a:pt x="819461" y="685412"/>
                </a:cubicBezTo>
                <a:cubicBezTo>
                  <a:pt x="815829" y="701753"/>
                  <a:pt x="812456" y="718095"/>
                  <a:pt x="807785" y="734437"/>
                </a:cubicBezTo>
                <a:cubicBezTo>
                  <a:pt x="798185" y="769456"/>
                  <a:pt x="789364" y="805252"/>
                  <a:pt x="777169" y="839233"/>
                </a:cubicBezTo>
                <a:cubicBezTo>
                  <a:pt x="769385" y="860503"/>
                  <a:pt x="757191" y="879699"/>
                  <a:pt x="732023" y="888259"/>
                </a:cubicBezTo>
                <a:cubicBezTo>
                  <a:pt x="706856" y="897078"/>
                  <a:pt x="679612" y="903822"/>
                  <a:pt x="660931" y="925612"/>
                </a:cubicBezTo>
                <a:cubicBezTo>
                  <a:pt x="658855" y="927946"/>
                  <a:pt x="654445" y="929243"/>
                  <a:pt x="651072" y="929243"/>
                </a:cubicBezTo>
                <a:cubicBezTo>
                  <a:pt x="626942" y="930540"/>
                  <a:pt x="602812" y="933134"/>
                  <a:pt x="578682" y="931837"/>
                </a:cubicBezTo>
                <a:cubicBezTo>
                  <a:pt x="550142" y="930281"/>
                  <a:pt x="522120" y="925352"/>
                  <a:pt x="493579" y="922239"/>
                </a:cubicBezTo>
                <a:cubicBezTo>
                  <a:pt x="482941" y="920942"/>
                  <a:pt x="472044" y="920683"/>
                  <a:pt x="460628" y="919905"/>
                </a:cubicBezTo>
                <a:cubicBezTo>
                  <a:pt x="459590" y="932615"/>
                  <a:pt x="459071" y="943510"/>
                  <a:pt x="457774" y="954145"/>
                </a:cubicBezTo>
                <a:cubicBezTo>
                  <a:pt x="455698" y="974637"/>
                  <a:pt x="451287" y="980085"/>
                  <a:pt x="431049" y="982160"/>
                </a:cubicBezTo>
                <a:cubicBezTo>
                  <a:pt x="371114" y="987866"/>
                  <a:pt x="311179" y="991239"/>
                  <a:pt x="251244" y="983976"/>
                </a:cubicBezTo>
                <a:cubicBezTo>
                  <a:pt x="228411" y="981382"/>
                  <a:pt x="214660" y="981382"/>
                  <a:pt x="200649" y="986829"/>
                </a:cubicBezTo>
                <a:cubicBezTo>
                  <a:pt x="223741" y="990979"/>
                  <a:pt x="243719" y="994611"/>
                  <a:pt x="263957" y="998242"/>
                </a:cubicBezTo>
                <a:cubicBezTo>
                  <a:pt x="311957" y="1006802"/>
                  <a:pt x="359957" y="1015362"/>
                  <a:pt x="408217" y="1023663"/>
                </a:cubicBezTo>
                <a:cubicBezTo>
                  <a:pt x="424044" y="1026516"/>
                  <a:pt x="439871" y="1029110"/>
                  <a:pt x="455698" y="1031185"/>
                </a:cubicBezTo>
                <a:cubicBezTo>
                  <a:pt x="482422" y="1034558"/>
                  <a:pt x="509147" y="1037411"/>
                  <a:pt x="535871" y="1040264"/>
                </a:cubicBezTo>
                <a:cubicBezTo>
                  <a:pt x="545212" y="1041302"/>
                  <a:pt x="554812" y="1042080"/>
                  <a:pt x="564412" y="1042080"/>
                </a:cubicBezTo>
                <a:cubicBezTo>
                  <a:pt x="589061" y="1041821"/>
                  <a:pt x="613969" y="1040524"/>
                  <a:pt x="638618" y="1040264"/>
                </a:cubicBezTo>
                <a:cubicBezTo>
                  <a:pt x="658855" y="1040005"/>
                  <a:pt x="679353" y="1040005"/>
                  <a:pt x="699591" y="1040783"/>
                </a:cubicBezTo>
                <a:cubicBezTo>
                  <a:pt x="712564" y="1041302"/>
                  <a:pt x="726574" y="1047268"/>
                  <a:pt x="738250" y="1043896"/>
                </a:cubicBezTo>
                <a:cubicBezTo>
                  <a:pt x="758229" y="1038449"/>
                  <a:pt x="777948" y="1029370"/>
                  <a:pt x="795850" y="1018735"/>
                </a:cubicBezTo>
                <a:cubicBezTo>
                  <a:pt x="801558" y="1015362"/>
                  <a:pt x="801818" y="1001614"/>
                  <a:pt x="803375" y="992536"/>
                </a:cubicBezTo>
                <a:cubicBezTo>
                  <a:pt x="804413" y="986829"/>
                  <a:pt x="803375" y="980863"/>
                  <a:pt x="804153" y="975156"/>
                </a:cubicBezTo>
                <a:cubicBezTo>
                  <a:pt x="807007" y="953367"/>
                  <a:pt x="810640" y="931837"/>
                  <a:pt x="813234" y="910048"/>
                </a:cubicBezTo>
                <a:cubicBezTo>
                  <a:pt x="817904" y="872954"/>
                  <a:pt x="821796" y="835861"/>
                  <a:pt x="826207" y="798767"/>
                </a:cubicBezTo>
                <a:cubicBezTo>
                  <a:pt x="828283" y="782166"/>
                  <a:pt x="831656" y="765824"/>
                  <a:pt x="833731" y="749482"/>
                </a:cubicBezTo>
                <a:cubicBezTo>
                  <a:pt x="838402" y="711870"/>
                  <a:pt x="842813" y="673998"/>
                  <a:pt x="847223" y="636386"/>
                </a:cubicBezTo>
                <a:cubicBezTo>
                  <a:pt x="849818" y="614078"/>
                  <a:pt x="851894" y="591770"/>
                  <a:pt x="854488" y="568943"/>
                </a:cubicBezTo>
                <a:cubicBezTo>
                  <a:pt x="834769" y="569981"/>
                  <a:pt x="816607" y="570240"/>
                  <a:pt x="798704" y="572056"/>
                </a:cubicBezTo>
                <a:cubicBezTo>
                  <a:pt x="750704" y="576984"/>
                  <a:pt x="705558" y="557011"/>
                  <a:pt x="657818" y="556233"/>
                </a:cubicBezTo>
                <a:cubicBezTo>
                  <a:pt x="611634" y="555195"/>
                  <a:pt x="566228" y="555973"/>
                  <a:pt x="520563" y="562199"/>
                </a:cubicBezTo>
                <a:cubicBezTo>
                  <a:pt x="494617" y="565571"/>
                  <a:pt x="468412" y="568424"/>
                  <a:pt x="442206" y="569202"/>
                </a:cubicBezTo>
                <a:cubicBezTo>
                  <a:pt x="413925" y="570240"/>
                  <a:pt x="385125" y="571018"/>
                  <a:pt x="357363" y="567127"/>
                </a:cubicBezTo>
                <a:cubicBezTo>
                  <a:pt x="320779" y="562199"/>
                  <a:pt x="284454" y="553379"/>
                  <a:pt x="248649" y="544560"/>
                </a:cubicBezTo>
                <a:cubicBezTo>
                  <a:pt x="227114" y="539372"/>
                  <a:pt x="206357" y="531071"/>
                  <a:pt x="181708" y="523290"/>
                </a:cubicBezTo>
                <a:cubicBezTo>
                  <a:pt x="192606" y="567127"/>
                  <a:pt x="202206" y="606555"/>
                  <a:pt x="211806" y="646762"/>
                </a:cubicBezTo>
                <a:close/>
                <a:moveTo>
                  <a:pt x="867980" y="374137"/>
                </a:moveTo>
                <a:cubicBezTo>
                  <a:pt x="861234" y="368431"/>
                  <a:pt x="854748" y="361686"/>
                  <a:pt x="847483" y="356498"/>
                </a:cubicBezTo>
                <a:cubicBezTo>
                  <a:pt x="816088" y="334190"/>
                  <a:pt x="779504" y="323296"/>
                  <a:pt x="743439" y="310845"/>
                </a:cubicBezTo>
                <a:cubicBezTo>
                  <a:pt x="728391" y="305657"/>
                  <a:pt x="713601" y="298913"/>
                  <a:pt x="698034" y="295540"/>
                </a:cubicBezTo>
                <a:cubicBezTo>
                  <a:pt x="660931" y="287499"/>
                  <a:pt x="623569" y="280755"/>
                  <a:pt x="586207" y="273492"/>
                </a:cubicBezTo>
                <a:cubicBezTo>
                  <a:pt x="563893" y="269342"/>
                  <a:pt x="541839" y="263635"/>
                  <a:pt x="519525" y="261300"/>
                </a:cubicBezTo>
                <a:cubicBezTo>
                  <a:pt x="478790" y="256891"/>
                  <a:pt x="437795" y="254556"/>
                  <a:pt x="397060" y="251443"/>
                </a:cubicBezTo>
                <a:cubicBezTo>
                  <a:pt x="385384" y="250665"/>
                  <a:pt x="373968" y="249109"/>
                  <a:pt x="362292" y="249368"/>
                </a:cubicBezTo>
                <a:cubicBezTo>
                  <a:pt x="348541" y="249887"/>
                  <a:pt x="334790" y="253259"/>
                  <a:pt x="321038" y="253259"/>
                </a:cubicBezTo>
                <a:cubicBezTo>
                  <a:pt x="275633" y="253778"/>
                  <a:pt x="230746" y="258966"/>
                  <a:pt x="186638" y="268823"/>
                </a:cubicBezTo>
                <a:cubicBezTo>
                  <a:pt x="166660" y="273232"/>
                  <a:pt x="147459" y="282830"/>
                  <a:pt x="126703" y="290353"/>
                </a:cubicBezTo>
                <a:cubicBezTo>
                  <a:pt x="134227" y="320702"/>
                  <a:pt x="141232" y="348198"/>
                  <a:pt x="147978" y="375953"/>
                </a:cubicBezTo>
                <a:cubicBezTo>
                  <a:pt x="150573" y="386329"/>
                  <a:pt x="156022" y="392554"/>
                  <a:pt x="166919" y="393851"/>
                </a:cubicBezTo>
                <a:cubicBezTo>
                  <a:pt x="187157" y="396445"/>
                  <a:pt x="207395" y="400077"/>
                  <a:pt x="227373" y="402930"/>
                </a:cubicBezTo>
                <a:cubicBezTo>
                  <a:pt x="240346" y="405005"/>
                  <a:pt x="253060" y="407080"/>
                  <a:pt x="266033" y="408637"/>
                </a:cubicBezTo>
                <a:cubicBezTo>
                  <a:pt x="296390" y="412009"/>
                  <a:pt x="326746" y="415900"/>
                  <a:pt x="357363" y="418234"/>
                </a:cubicBezTo>
                <a:cubicBezTo>
                  <a:pt x="400693" y="421607"/>
                  <a:pt x="444282" y="425498"/>
                  <a:pt x="487871" y="426016"/>
                </a:cubicBezTo>
                <a:cubicBezTo>
                  <a:pt x="518228" y="426276"/>
                  <a:pt x="548325" y="431204"/>
                  <a:pt x="578942" y="430167"/>
                </a:cubicBezTo>
                <a:cubicBezTo>
                  <a:pt x="617342" y="428870"/>
                  <a:pt x="655482" y="435095"/>
                  <a:pt x="694142" y="430945"/>
                </a:cubicBezTo>
                <a:cubicBezTo>
                  <a:pt x="733320" y="426794"/>
                  <a:pt x="772758" y="425498"/>
                  <a:pt x="810640" y="414603"/>
                </a:cubicBezTo>
                <a:cubicBezTo>
                  <a:pt x="832953" y="408377"/>
                  <a:pt x="855267" y="400596"/>
                  <a:pt x="867980" y="374137"/>
                </a:cubicBezTo>
                <a:close/>
                <a:moveTo>
                  <a:pt x="164324" y="977231"/>
                </a:moveTo>
                <a:cubicBezTo>
                  <a:pt x="161730" y="968931"/>
                  <a:pt x="159654" y="964521"/>
                  <a:pt x="158876" y="959592"/>
                </a:cubicBezTo>
                <a:cubicBezTo>
                  <a:pt x="157060" y="946623"/>
                  <a:pt x="155503" y="933653"/>
                  <a:pt x="153946" y="920683"/>
                </a:cubicBezTo>
                <a:cubicBezTo>
                  <a:pt x="149276" y="881514"/>
                  <a:pt x="144346" y="842346"/>
                  <a:pt x="140195" y="803177"/>
                </a:cubicBezTo>
                <a:cubicBezTo>
                  <a:pt x="139157" y="794617"/>
                  <a:pt x="143568" y="783982"/>
                  <a:pt x="139935" y="777238"/>
                </a:cubicBezTo>
                <a:cubicBezTo>
                  <a:pt x="133189" y="764787"/>
                  <a:pt x="138378" y="755967"/>
                  <a:pt x="143568" y="746629"/>
                </a:cubicBezTo>
                <a:cubicBezTo>
                  <a:pt x="150054" y="735215"/>
                  <a:pt x="156541" y="723283"/>
                  <a:pt x="165103" y="713686"/>
                </a:cubicBezTo>
                <a:cubicBezTo>
                  <a:pt x="177297" y="699938"/>
                  <a:pt x="177557" y="684893"/>
                  <a:pt x="173924" y="668810"/>
                </a:cubicBezTo>
                <a:cubicBezTo>
                  <a:pt x="163027" y="620303"/>
                  <a:pt x="151611" y="572056"/>
                  <a:pt x="141232" y="523290"/>
                </a:cubicBezTo>
                <a:cubicBezTo>
                  <a:pt x="138378" y="509542"/>
                  <a:pt x="131114" y="502797"/>
                  <a:pt x="118400" y="500463"/>
                </a:cubicBezTo>
                <a:cubicBezTo>
                  <a:pt x="103351" y="497609"/>
                  <a:pt x="87784" y="496312"/>
                  <a:pt x="72994" y="491903"/>
                </a:cubicBezTo>
                <a:cubicBezTo>
                  <a:pt x="60800" y="488271"/>
                  <a:pt x="50421" y="489828"/>
                  <a:pt x="39005" y="494756"/>
                </a:cubicBezTo>
                <a:cubicBezTo>
                  <a:pt x="40043" y="526143"/>
                  <a:pt x="40821" y="556752"/>
                  <a:pt x="42119" y="587360"/>
                </a:cubicBezTo>
                <a:cubicBezTo>
                  <a:pt x="43416" y="617191"/>
                  <a:pt x="44973" y="647280"/>
                  <a:pt x="47827" y="677111"/>
                </a:cubicBezTo>
                <a:cubicBezTo>
                  <a:pt x="52497" y="727434"/>
                  <a:pt x="58724" y="777497"/>
                  <a:pt x="63654" y="827820"/>
                </a:cubicBezTo>
                <a:cubicBezTo>
                  <a:pt x="67286" y="862838"/>
                  <a:pt x="69621" y="897856"/>
                  <a:pt x="73513" y="932875"/>
                </a:cubicBezTo>
                <a:cubicBezTo>
                  <a:pt x="74032" y="937803"/>
                  <a:pt x="77146" y="945066"/>
                  <a:pt x="81038" y="946882"/>
                </a:cubicBezTo>
                <a:cubicBezTo>
                  <a:pt x="106984" y="959333"/>
                  <a:pt x="133189" y="970228"/>
                  <a:pt x="164324" y="977231"/>
                </a:cubicBezTo>
                <a:close/>
                <a:moveTo>
                  <a:pt x="751483" y="666735"/>
                </a:moveTo>
                <a:cubicBezTo>
                  <a:pt x="751223" y="665698"/>
                  <a:pt x="750964" y="664660"/>
                  <a:pt x="750704" y="663622"/>
                </a:cubicBezTo>
                <a:cubicBezTo>
                  <a:pt x="721126" y="658694"/>
                  <a:pt x="690769" y="656359"/>
                  <a:pt x="661969" y="648318"/>
                </a:cubicBezTo>
                <a:cubicBezTo>
                  <a:pt x="625126" y="638202"/>
                  <a:pt x="593471" y="651431"/>
                  <a:pt x="557666" y="663104"/>
                </a:cubicBezTo>
                <a:cubicBezTo>
                  <a:pt x="591396" y="670367"/>
                  <a:pt x="622012" y="676592"/>
                  <a:pt x="652369" y="683336"/>
                </a:cubicBezTo>
                <a:cubicBezTo>
                  <a:pt x="666380" y="686449"/>
                  <a:pt x="674423" y="694750"/>
                  <a:pt x="671569" y="703050"/>
                </a:cubicBezTo>
                <a:cubicBezTo>
                  <a:pt x="667418" y="714464"/>
                  <a:pt x="657558" y="713686"/>
                  <a:pt x="647699" y="712129"/>
                </a:cubicBezTo>
                <a:cubicBezTo>
                  <a:pt x="614488" y="707201"/>
                  <a:pt x="581277" y="701494"/>
                  <a:pt x="547806" y="697863"/>
                </a:cubicBezTo>
                <a:cubicBezTo>
                  <a:pt x="524196" y="695269"/>
                  <a:pt x="500585" y="687487"/>
                  <a:pt x="474379" y="696566"/>
                </a:cubicBezTo>
                <a:cubicBezTo>
                  <a:pt x="461406" y="749223"/>
                  <a:pt x="451806" y="802918"/>
                  <a:pt x="445320" y="857391"/>
                </a:cubicBezTo>
                <a:cubicBezTo>
                  <a:pt x="444801" y="861800"/>
                  <a:pt x="447655" y="866988"/>
                  <a:pt x="448952" y="871139"/>
                </a:cubicBezTo>
                <a:cubicBezTo>
                  <a:pt x="476195" y="875289"/>
                  <a:pt x="502401" y="878661"/>
                  <a:pt x="528347" y="883071"/>
                </a:cubicBezTo>
                <a:cubicBezTo>
                  <a:pt x="557925" y="887740"/>
                  <a:pt x="587244" y="893965"/>
                  <a:pt x="617082" y="898116"/>
                </a:cubicBezTo>
                <a:cubicBezTo>
                  <a:pt x="638099" y="901228"/>
                  <a:pt x="643547" y="897597"/>
                  <a:pt x="648736" y="877105"/>
                </a:cubicBezTo>
                <a:cubicBezTo>
                  <a:pt x="657299" y="842346"/>
                  <a:pt x="664304" y="807327"/>
                  <a:pt x="672866" y="772568"/>
                </a:cubicBezTo>
                <a:cubicBezTo>
                  <a:pt x="677537" y="752854"/>
                  <a:pt x="675201" y="731584"/>
                  <a:pt x="686358" y="713167"/>
                </a:cubicBezTo>
                <a:cubicBezTo>
                  <a:pt x="682207" y="688784"/>
                  <a:pt x="700110" y="683855"/>
                  <a:pt x="716974" y="678148"/>
                </a:cubicBezTo>
                <a:cubicBezTo>
                  <a:pt x="728391" y="674258"/>
                  <a:pt x="739807" y="670367"/>
                  <a:pt x="751483" y="666735"/>
                </a:cubicBezTo>
                <a:close/>
                <a:moveTo>
                  <a:pt x="236454" y="773865"/>
                </a:moveTo>
                <a:cubicBezTo>
                  <a:pt x="237233" y="796173"/>
                  <a:pt x="243979" y="816925"/>
                  <a:pt x="249687" y="837677"/>
                </a:cubicBezTo>
                <a:cubicBezTo>
                  <a:pt x="256173" y="861022"/>
                  <a:pt x="264217" y="883849"/>
                  <a:pt x="269925" y="907195"/>
                </a:cubicBezTo>
                <a:cubicBezTo>
                  <a:pt x="273557" y="921721"/>
                  <a:pt x="276152" y="937025"/>
                  <a:pt x="263957" y="953367"/>
                </a:cubicBezTo>
                <a:cubicBezTo>
                  <a:pt x="321557" y="953367"/>
                  <a:pt x="375784" y="953367"/>
                  <a:pt x="431049" y="953367"/>
                </a:cubicBezTo>
                <a:cubicBezTo>
                  <a:pt x="438314" y="943510"/>
                  <a:pt x="439612" y="928724"/>
                  <a:pt x="432087" y="921721"/>
                </a:cubicBezTo>
                <a:cubicBezTo>
                  <a:pt x="422228" y="912382"/>
                  <a:pt x="420671" y="900191"/>
                  <a:pt x="413666" y="890334"/>
                </a:cubicBezTo>
                <a:cubicBezTo>
                  <a:pt x="405103" y="878142"/>
                  <a:pt x="402768" y="863357"/>
                  <a:pt x="405363" y="848312"/>
                </a:cubicBezTo>
                <a:cubicBezTo>
                  <a:pt x="408736" y="827560"/>
                  <a:pt x="412109" y="806549"/>
                  <a:pt x="415222" y="785798"/>
                </a:cubicBezTo>
                <a:cubicBezTo>
                  <a:pt x="416001" y="780350"/>
                  <a:pt x="415222" y="774644"/>
                  <a:pt x="415222" y="767640"/>
                </a:cubicBezTo>
                <a:cubicBezTo>
                  <a:pt x="355547" y="768677"/>
                  <a:pt x="296649" y="761933"/>
                  <a:pt x="236454" y="773865"/>
                </a:cubicBezTo>
                <a:close/>
                <a:moveTo>
                  <a:pt x="163287" y="438208"/>
                </a:moveTo>
                <a:cubicBezTo>
                  <a:pt x="165881" y="469076"/>
                  <a:pt x="165881" y="469076"/>
                  <a:pt x="190789" y="478674"/>
                </a:cubicBezTo>
                <a:cubicBezTo>
                  <a:pt x="197535" y="481267"/>
                  <a:pt x="204281" y="484121"/>
                  <a:pt x="211287" y="486715"/>
                </a:cubicBezTo>
                <a:cubicBezTo>
                  <a:pt x="248908" y="502019"/>
                  <a:pt x="288865" y="506169"/>
                  <a:pt x="328303" y="512136"/>
                </a:cubicBezTo>
                <a:cubicBezTo>
                  <a:pt x="348282" y="514989"/>
                  <a:pt x="368520" y="516286"/>
                  <a:pt x="388757" y="517064"/>
                </a:cubicBezTo>
                <a:cubicBezTo>
                  <a:pt x="405622" y="517583"/>
                  <a:pt x="422228" y="517064"/>
                  <a:pt x="439093" y="516026"/>
                </a:cubicBezTo>
                <a:cubicBezTo>
                  <a:pt x="475677" y="513951"/>
                  <a:pt x="513039" y="514470"/>
                  <a:pt x="548844" y="507726"/>
                </a:cubicBezTo>
                <a:cubicBezTo>
                  <a:pt x="585428" y="500982"/>
                  <a:pt x="621234" y="503575"/>
                  <a:pt x="656780" y="507726"/>
                </a:cubicBezTo>
                <a:cubicBezTo>
                  <a:pt x="679093" y="510320"/>
                  <a:pt x="701147" y="514211"/>
                  <a:pt x="723720" y="515248"/>
                </a:cubicBezTo>
                <a:cubicBezTo>
                  <a:pt x="756412" y="516545"/>
                  <a:pt x="789364" y="519399"/>
                  <a:pt x="822056" y="520177"/>
                </a:cubicBezTo>
                <a:cubicBezTo>
                  <a:pt x="835548" y="520436"/>
                  <a:pt x="849040" y="517064"/>
                  <a:pt x="863569" y="514989"/>
                </a:cubicBezTo>
                <a:cubicBezTo>
                  <a:pt x="862532" y="488790"/>
                  <a:pt x="873688" y="466223"/>
                  <a:pt x="869537" y="440283"/>
                </a:cubicBezTo>
                <a:cubicBezTo>
                  <a:pt x="859677" y="444693"/>
                  <a:pt x="852153" y="449362"/>
                  <a:pt x="843850" y="451696"/>
                </a:cubicBezTo>
                <a:cubicBezTo>
                  <a:pt x="802337" y="462850"/>
                  <a:pt x="761342" y="476858"/>
                  <a:pt x="718012" y="479452"/>
                </a:cubicBezTo>
                <a:cubicBezTo>
                  <a:pt x="698293" y="480749"/>
                  <a:pt x="678574" y="481527"/>
                  <a:pt x="659115" y="482305"/>
                </a:cubicBezTo>
                <a:cubicBezTo>
                  <a:pt x="648218" y="482824"/>
                  <a:pt x="637320" y="483083"/>
                  <a:pt x="626423" y="482564"/>
                </a:cubicBezTo>
                <a:cubicBezTo>
                  <a:pt x="598661" y="481008"/>
                  <a:pt x="571158" y="478414"/>
                  <a:pt x="543396" y="477377"/>
                </a:cubicBezTo>
                <a:cubicBezTo>
                  <a:pt x="516412" y="476339"/>
                  <a:pt x="489428" y="477636"/>
                  <a:pt x="462444" y="476080"/>
                </a:cubicBezTo>
                <a:cubicBezTo>
                  <a:pt x="421709" y="473745"/>
                  <a:pt x="380974" y="470113"/>
                  <a:pt x="340498" y="465963"/>
                </a:cubicBezTo>
                <a:cubicBezTo>
                  <a:pt x="304173" y="462072"/>
                  <a:pt x="268108" y="457144"/>
                  <a:pt x="232043" y="451437"/>
                </a:cubicBezTo>
                <a:cubicBezTo>
                  <a:pt x="209730" y="448324"/>
                  <a:pt x="187676" y="442877"/>
                  <a:pt x="163287" y="438208"/>
                </a:cubicBezTo>
                <a:close/>
                <a:moveTo>
                  <a:pt x="229968" y="743776"/>
                </a:moveTo>
                <a:cubicBezTo>
                  <a:pt x="294573" y="743516"/>
                  <a:pt x="357882" y="731325"/>
                  <a:pt x="421190" y="746369"/>
                </a:cubicBezTo>
                <a:cubicBezTo>
                  <a:pt x="427158" y="726137"/>
                  <a:pt x="432866" y="705904"/>
                  <a:pt x="439093" y="684633"/>
                </a:cubicBezTo>
                <a:cubicBezTo>
                  <a:pt x="433644" y="683336"/>
                  <a:pt x="430271" y="682039"/>
                  <a:pt x="426639" y="681780"/>
                </a:cubicBezTo>
                <a:cubicBezTo>
                  <a:pt x="390055" y="679445"/>
                  <a:pt x="353471" y="677111"/>
                  <a:pt x="316887" y="675295"/>
                </a:cubicBezTo>
                <a:cubicBezTo>
                  <a:pt x="292757" y="674258"/>
                  <a:pt x="268627" y="673739"/>
                  <a:pt x="244238" y="673479"/>
                </a:cubicBezTo>
                <a:cubicBezTo>
                  <a:pt x="226595" y="673479"/>
                  <a:pt x="220108" y="680483"/>
                  <a:pt x="222184" y="697603"/>
                </a:cubicBezTo>
                <a:cubicBezTo>
                  <a:pt x="224000" y="712648"/>
                  <a:pt x="227114" y="727693"/>
                  <a:pt x="229968" y="743776"/>
                </a:cubicBezTo>
                <a:close/>
                <a:moveTo>
                  <a:pt x="685839" y="872954"/>
                </a:moveTo>
                <a:cubicBezTo>
                  <a:pt x="707374" y="862838"/>
                  <a:pt x="726834" y="854019"/>
                  <a:pt x="746293" y="844940"/>
                </a:cubicBezTo>
                <a:cubicBezTo>
                  <a:pt x="746034" y="839752"/>
                  <a:pt x="744218" y="834304"/>
                  <a:pt x="745515" y="829895"/>
                </a:cubicBezTo>
                <a:cubicBezTo>
                  <a:pt x="756672" y="791504"/>
                  <a:pt x="768348" y="753373"/>
                  <a:pt x="780283" y="715242"/>
                </a:cubicBezTo>
                <a:cubicBezTo>
                  <a:pt x="782618" y="707979"/>
                  <a:pt x="787029" y="701235"/>
                  <a:pt x="782618" y="692934"/>
                </a:cubicBezTo>
                <a:cubicBezTo>
                  <a:pt x="761083" y="700457"/>
                  <a:pt x="740845" y="708757"/>
                  <a:pt x="719829" y="714723"/>
                </a:cubicBezTo>
                <a:cubicBezTo>
                  <a:pt x="707634" y="718095"/>
                  <a:pt x="704520" y="724061"/>
                  <a:pt x="703742" y="736253"/>
                </a:cubicBezTo>
                <a:cubicBezTo>
                  <a:pt x="701926" y="761674"/>
                  <a:pt x="698034" y="786835"/>
                  <a:pt x="694661" y="812256"/>
                </a:cubicBezTo>
                <a:cubicBezTo>
                  <a:pt x="691807" y="831711"/>
                  <a:pt x="688953" y="850906"/>
                  <a:pt x="685839" y="872954"/>
                </a:cubicBezTo>
                <a:close/>
                <a:moveTo>
                  <a:pt x="193643" y="779053"/>
                </a:moveTo>
                <a:cubicBezTo>
                  <a:pt x="176000" y="779313"/>
                  <a:pt x="174184" y="779572"/>
                  <a:pt x="174703" y="795914"/>
                </a:cubicBezTo>
                <a:cubicBezTo>
                  <a:pt x="175741" y="830154"/>
                  <a:pt x="178595" y="864394"/>
                  <a:pt x="181189" y="898634"/>
                </a:cubicBezTo>
                <a:cubicBezTo>
                  <a:pt x="182227" y="912382"/>
                  <a:pt x="184822" y="926130"/>
                  <a:pt x="187935" y="939619"/>
                </a:cubicBezTo>
                <a:cubicBezTo>
                  <a:pt x="188973" y="943769"/>
                  <a:pt x="193124" y="950254"/>
                  <a:pt x="196497" y="950514"/>
                </a:cubicBezTo>
                <a:cubicBezTo>
                  <a:pt x="212584" y="951551"/>
                  <a:pt x="228671" y="951032"/>
                  <a:pt x="250465" y="951032"/>
                </a:cubicBezTo>
                <a:cubicBezTo>
                  <a:pt x="226595" y="936766"/>
                  <a:pt x="222184" y="917570"/>
                  <a:pt x="219589" y="897856"/>
                </a:cubicBezTo>
                <a:cubicBezTo>
                  <a:pt x="214400" y="858169"/>
                  <a:pt x="213362" y="817444"/>
                  <a:pt x="193643" y="779053"/>
                </a:cubicBezTo>
                <a:close/>
                <a:moveTo>
                  <a:pt x="122032" y="456884"/>
                </a:moveTo>
                <a:cubicBezTo>
                  <a:pt x="120216" y="428351"/>
                  <a:pt x="120216" y="428870"/>
                  <a:pt x="98940" y="421347"/>
                </a:cubicBezTo>
                <a:cubicBezTo>
                  <a:pt x="82594" y="415640"/>
                  <a:pt x="66767" y="408118"/>
                  <a:pt x="50681" y="401633"/>
                </a:cubicBezTo>
                <a:cubicBezTo>
                  <a:pt x="47048" y="400077"/>
                  <a:pt x="43157" y="399299"/>
                  <a:pt x="37708" y="397483"/>
                </a:cubicBezTo>
                <a:cubicBezTo>
                  <a:pt x="37708" y="411750"/>
                  <a:pt x="37189" y="424201"/>
                  <a:pt x="37708" y="436392"/>
                </a:cubicBezTo>
                <a:cubicBezTo>
                  <a:pt x="38486" y="451956"/>
                  <a:pt x="42378" y="455587"/>
                  <a:pt x="56389" y="450659"/>
                </a:cubicBezTo>
                <a:cubicBezTo>
                  <a:pt x="71957" y="445212"/>
                  <a:pt x="86486" y="448843"/>
                  <a:pt x="101535" y="451696"/>
                </a:cubicBezTo>
                <a:cubicBezTo>
                  <a:pt x="107762" y="452993"/>
                  <a:pt x="113730" y="454809"/>
                  <a:pt x="122032" y="456884"/>
                </a:cubicBezTo>
                <a:close/>
                <a:moveTo>
                  <a:pt x="93232" y="310845"/>
                </a:moveTo>
                <a:cubicBezTo>
                  <a:pt x="65989" y="321480"/>
                  <a:pt x="57167" y="331596"/>
                  <a:pt x="59503" y="346382"/>
                </a:cubicBezTo>
                <a:cubicBezTo>
                  <a:pt x="62616" y="366096"/>
                  <a:pt x="75589" y="374397"/>
                  <a:pt x="106724" y="376212"/>
                </a:cubicBezTo>
                <a:cubicBezTo>
                  <a:pt x="105946" y="369468"/>
                  <a:pt x="105946" y="362983"/>
                  <a:pt x="104389" y="356758"/>
                </a:cubicBezTo>
                <a:cubicBezTo>
                  <a:pt x="101016" y="341972"/>
                  <a:pt x="97124" y="327446"/>
                  <a:pt x="93232" y="310845"/>
                </a:cubicBezTo>
                <a:close/>
                <a:moveTo>
                  <a:pt x="187157" y="737809"/>
                </a:moveTo>
                <a:cubicBezTo>
                  <a:pt x="183524" y="741441"/>
                  <a:pt x="180670" y="743776"/>
                  <a:pt x="177297" y="747148"/>
                </a:cubicBezTo>
                <a:cubicBezTo>
                  <a:pt x="187157" y="748704"/>
                  <a:pt x="187157" y="748704"/>
                  <a:pt x="187157" y="7378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7453458" y="3968732"/>
            <a:ext cx="475270" cy="548733"/>
          </a:xfrm>
          <a:custGeom>
            <a:rect b="b" l="l" r="r" t="t"/>
            <a:pathLst>
              <a:path extrusionOk="0" h="1097466" w="950540">
                <a:moveTo>
                  <a:pt x="487547" y="289033"/>
                </a:moveTo>
                <a:cubicBezTo>
                  <a:pt x="494804" y="287001"/>
                  <a:pt x="500464" y="285259"/>
                  <a:pt x="506125" y="283808"/>
                </a:cubicBezTo>
                <a:cubicBezTo>
                  <a:pt x="509463" y="282937"/>
                  <a:pt x="512946" y="281921"/>
                  <a:pt x="516430" y="281776"/>
                </a:cubicBezTo>
                <a:cubicBezTo>
                  <a:pt x="525864" y="281196"/>
                  <a:pt x="529347" y="283663"/>
                  <a:pt x="530363" y="293242"/>
                </a:cubicBezTo>
                <a:cubicBezTo>
                  <a:pt x="531524" y="303982"/>
                  <a:pt x="531669" y="314722"/>
                  <a:pt x="532395" y="325608"/>
                </a:cubicBezTo>
                <a:cubicBezTo>
                  <a:pt x="533120" y="336058"/>
                  <a:pt x="533991" y="346508"/>
                  <a:pt x="534572" y="357103"/>
                </a:cubicBezTo>
                <a:cubicBezTo>
                  <a:pt x="535588" y="379744"/>
                  <a:pt x="536459" y="402240"/>
                  <a:pt x="537475" y="424882"/>
                </a:cubicBezTo>
                <a:cubicBezTo>
                  <a:pt x="538491" y="447814"/>
                  <a:pt x="539361" y="470746"/>
                  <a:pt x="540232" y="493677"/>
                </a:cubicBezTo>
                <a:cubicBezTo>
                  <a:pt x="540523" y="501225"/>
                  <a:pt x="540813" y="508772"/>
                  <a:pt x="541248" y="516464"/>
                </a:cubicBezTo>
                <a:cubicBezTo>
                  <a:pt x="541393" y="518931"/>
                  <a:pt x="541684" y="521399"/>
                  <a:pt x="541974" y="523866"/>
                </a:cubicBezTo>
                <a:cubicBezTo>
                  <a:pt x="554746" y="521979"/>
                  <a:pt x="566938" y="519802"/>
                  <a:pt x="579274" y="518351"/>
                </a:cubicBezTo>
                <a:cubicBezTo>
                  <a:pt x="598868" y="516174"/>
                  <a:pt x="618607" y="514432"/>
                  <a:pt x="638200" y="512400"/>
                </a:cubicBezTo>
                <a:cubicBezTo>
                  <a:pt x="643570" y="511820"/>
                  <a:pt x="648795" y="510658"/>
                  <a:pt x="654165" y="509788"/>
                </a:cubicBezTo>
                <a:cubicBezTo>
                  <a:pt x="676662" y="506159"/>
                  <a:pt x="699158" y="501660"/>
                  <a:pt x="721945" y="499047"/>
                </a:cubicBezTo>
                <a:cubicBezTo>
                  <a:pt x="737329" y="497161"/>
                  <a:pt x="753004" y="497886"/>
                  <a:pt x="768534" y="497306"/>
                </a:cubicBezTo>
                <a:cubicBezTo>
                  <a:pt x="775210" y="497015"/>
                  <a:pt x="778403" y="500354"/>
                  <a:pt x="781742" y="506014"/>
                </a:cubicBezTo>
                <a:cubicBezTo>
                  <a:pt x="789869" y="519367"/>
                  <a:pt x="789289" y="534026"/>
                  <a:pt x="789724" y="548539"/>
                </a:cubicBezTo>
                <a:cubicBezTo>
                  <a:pt x="790885" y="586711"/>
                  <a:pt x="791466" y="625027"/>
                  <a:pt x="792337" y="663198"/>
                </a:cubicBezTo>
                <a:cubicBezTo>
                  <a:pt x="792482" y="667843"/>
                  <a:pt x="794078" y="672487"/>
                  <a:pt x="794224" y="676986"/>
                </a:cubicBezTo>
                <a:cubicBezTo>
                  <a:pt x="794514" y="690920"/>
                  <a:pt x="793933" y="704853"/>
                  <a:pt x="794369" y="718786"/>
                </a:cubicBezTo>
                <a:cubicBezTo>
                  <a:pt x="794804" y="734606"/>
                  <a:pt x="795965" y="750281"/>
                  <a:pt x="796836" y="766246"/>
                </a:cubicBezTo>
                <a:cubicBezTo>
                  <a:pt x="813527" y="768714"/>
                  <a:pt x="828911" y="772632"/>
                  <a:pt x="842700" y="780615"/>
                </a:cubicBezTo>
                <a:cubicBezTo>
                  <a:pt x="855181" y="787872"/>
                  <a:pt x="866938" y="796580"/>
                  <a:pt x="879129" y="804563"/>
                </a:cubicBezTo>
                <a:cubicBezTo>
                  <a:pt x="882758" y="807030"/>
                  <a:pt x="886386" y="809642"/>
                  <a:pt x="890015" y="812110"/>
                </a:cubicBezTo>
                <a:cubicBezTo>
                  <a:pt x="891611" y="813271"/>
                  <a:pt x="893062" y="814287"/>
                  <a:pt x="894659" y="815448"/>
                </a:cubicBezTo>
                <a:cubicBezTo>
                  <a:pt x="925428" y="837654"/>
                  <a:pt x="942845" y="868133"/>
                  <a:pt x="949666" y="904853"/>
                </a:cubicBezTo>
                <a:cubicBezTo>
                  <a:pt x="950972" y="911965"/>
                  <a:pt x="950682" y="919512"/>
                  <a:pt x="949666" y="926623"/>
                </a:cubicBezTo>
                <a:cubicBezTo>
                  <a:pt x="947344" y="943314"/>
                  <a:pt x="944731" y="960005"/>
                  <a:pt x="941248" y="976406"/>
                </a:cubicBezTo>
                <a:cubicBezTo>
                  <a:pt x="937039" y="995419"/>
                  <a:pt x="926444" y="1011239"/>
                  <a:pt x="914833" y="1026769"/>
                </a:cubicBezTo>
                <a:cubicBezTo>
                  <a:pt x="903657" y="1041718"/>
                  <a:pt x="889869" y="1053184"/>
                  <a:pt x="873614" y="1061021"/>
                </a:cubicBezTo>
                <a:cubicBezTo>
                  <a:pt x="846618" y="1074084"/>
                  <a:pt x="818462" y="1083663"/>
                  <a:pt x="788563" y="1088307"/>
                </a:cubicBezTo>
                <a:cubicBezTo>
                  <a:pt x="767808" y="1091500"/>
                  <a:pt x="747054" y="1093967"/>
                  <a:pt x="726009" y="1094548"/>
                </a:cubicBezTo>
                <a:cubicBezTo>
                  <a:pt x="705109" y="1094983"/>
                  <a:pt x="684064" y="1097306"/>
                  <a:pt x="663164" y="1097451"/>
                </a:cubicBezTo>
                <a:cubicBezTo>
                  <a:pt x="636459" y="1097596"/>
                  <a:pt x="609753" y="1096725"/>
                  <a:pt x="583048" y="1095274"/>
                </a:cubicBezTo>
                <a:cubicBezTo>
                  <a:pt x="569550" y="1094548"/>
                  <a:pt x="556052" y="1091500"/>
                  <a:pt x="542700" y="1089323"/>
                </a:cubicBezTo>
                <a:cubicBezTo>
                  <a:pt x="527025" y="1086856"/>
                  <a:pt x="511350" y="1084533"/>
                  <a:pt x="495675" y="1081631"/>
                </a:cubicBezTo>
                <a:cubicBezTo>
                  <a:pt x="465631" y="1075825"/>
                  <a:pt x="435878" y="1069294"/>
                  <a:pt x="405835" y="1063634"/>
                </a:cubicBezTo>
                <a:cubicBezTo>
                  <a:pt x="390595" y="1060731"/>
                  <a:pt x="375065" y="1058989"/>
                  <a:pt x="359826" y="1056522"/>
                </a:cubicBezTo>
                <a:cubicBezTo>
                  <a:pt x="345022" y="1054200"/>
                  <a:pt x="330218" y="1052023"/>
                  <a:pt x="315559" y="1049265"/>
                </a:cubicBezTo>
                <a:cubicBezTo>
                  <a:pt x="282903" y="1043314"/>
                  <a:pt x="251553" y="1033009"/>
                  <a:pt x="220058" y="1022414"/>
                </a:cubicBezTo>
                <a:cubicBezTo>
                  <a:pt x="201626" y="1016174"/>
                  <a:pt x="182758" y="1011674"/>
                  <a:pt x="164615" y="1004853"/>
                </a:cubicBezTo>
                <a:cubicBezTo>
                  <a:pt x="139361" y="995419"/>
                  <a:pt x="114253" y="985549"/>
                  <a:pt x="90160" y="973068"/>
                </a:cubicBezTo>
                <a:cubicBezTo>
                  <a:pt x="72743" y="964069"/>
                  <a:pt x="56778" y="953474"/>
                  <a:pt x="42119" y="940412"/>
                </a:cubicBezTo>
                <a:cubicBezTo>
                  <a:pt x="30508" y="930107"/>
                  <a:pt x="20929" y="918351"/>
                  <a:pt x="15123" y="903837"/>
                </a:cubicBezTo>
                <a:cubicBezTo>
                  <a:pt x="10479" y="892081"/>
                  <a:pt x="5399" y="880179"/>
                  <a:pt x="2496" y="867843"/>
                </a:cubicBezTo>
                <a:cubicBezTo>
                  <a:pt x="-3164" y="843169"/>
                  <a:pt x="1335" y="819367"/>
                  <a:pt x="10624" y="795999"/>
                </a:cubicBezTo>
                <a:cubicBezTo>
                  <a:pt x="18171" y="776986"/>
                  <a:pt x="30218" y="761312"/>
                  <a:pt x="42554" y="745491"/>
                </a:cubicBezTo>
                <a:cubicBezTo>
                  <a:pt x="52569" y="732429"/>
                  <a:pt x="65922" y="723140"/>
                  <a:pt x="79565" y="714577"/>
                </a:cubicBezTo>
                <a:cubicBezTo>
                  <a:pt x="88128" y="709207"/>
                  <a:pt x="96691" y="703402"/>
                  <a:pt x="105980" y="699773"/>
                </a:cubicBezTo>
                <a:cubicBezTo>
                  <a:pt x="118897" y="694693"/>
                  <a:pt x="132395" y="691065"/>
                  <a:pt x="145748" y="687581"/>
                </a:cubicBezTo>
                <a:cubicBezTo>
                  <a:pt x="153585" y="685550"/>
                  <a:pt x="161858" y="684824"/>
                  <a:pt x="170421" y="683518"/>
                </a:cubicBezTo>
                <a:cubicBezTo>
                  <a:pt x="170421" y="680034"/>
                  <a:pt x="170566" y="677132"/>
                  <a:pt x="170421" y="674374"/>
                </a:cubicBezTo>
                <a:cubicBezTo>
                  <a:pt x="168099" y="644766"/>
                  <a:pt x="168244" y="615158"/>
                  <a:pt x="170276" y="585550"/>
                </a:cubicBezTo>
                <a:cubicBezTo>
                  <a:pt x="170856" y="578002"/>
                  <a:pt x="171582" y="576986"/>
                  <a:pt x="179129" y="575971"/>
                </a:cubicBezTo>
                <a:cubicBezTo>
                  <a:pt x="188273" y="574809"/>
                  <a:pt x="197417" y="573503"/>
                  <a:pt x="206560" y="572923"/>
                </a:cubicBezTo>
                <a:cubicBezTo>
                  <a:pt x="218752" y="571907"/>
                  <a:pt x="230073" y="567407"/>
                  <a:pt x="241684" y="564650"/>
                </a:cubicBezTo>
                <a:cubicBezTo>
                  <a:pt x="257213" y="561166"/>
                  <a:pt x="273033" y="558699"/>
                  <a:pt x="288853" y="557103"/>
                </a:cubicBezTo>
                <a:cubicBezTo>
                  <a:pt x="309463" y="554926"/>
                  <a:pt x="329637" y="551297"/>
                  <a:pt x="349811" y="546943"/>
                </a:cubicBezTo>
                <a:cubicBezTo>
                  <a:pt x="365631" y="543605"/>
                  <a:pt x="381597" y="539976"/>
                  <a:pt x="397707" y="538525"/>
                </a:cubicBezTo>
                <a:cubicBezTo>
                  <a:pt x="420348" y="536348"/>
                  <a:pt x="442845" y="533155"/>
                  <a:pt x="465486" y="530542"/>
                </a:cubicBezTo>
                <a:cubicBezTo>
                  <a:pt x="473033" y="529672"/>
                  <a:pt x="480435" y="528946"/>
                  <a:pt x="487983" y="528075"/>
                </a:cubicBezTo>
                <a:cubicBezTo>
                  <a:pt x="486531" y="487001"/>
                  <a:pt x="484499" y="447088"/>
                  <a:pt x="484064" y="407030"/>
                </a:cubicBezTo>
                <a:cubicBezTo>
                  <a:pt x="483774" y="367117"/>
                  <a:pt x="483774" y="327349"/>
                  <a:pt x="487547" y="289033"/>
                </a:cubicBezTo>
                <a:close/>
                <a:moveTo>
                  <a:pt x="798432" y="785695"/>
                </a:moveTo>
                <a:cubicBezTo>
                  <a:pt x="799158" y="792226"/>
                  <a:pt x="799884" y="797451"/>
                  <a:pt x="800319" y="802821"/>
                </a:cubicBezTo>
                <a:cubicBezTo>
                  <a:pt x="800755" y="808481"/>
                  <a:pt x="801480" y="814287"/>
                  <a:pt x="800755" y="819802"/>
                </a:cubicBezTo>
                <a:cubicBezTo>
                  <a:pt x="796401" y="853764"/>
                  <a:pt x="786386" y="886275"/>
                  <a:pt x="774630" y="918351"/>
                </a:cubicBezTo>
                <a:cubicBezTo>
                  <a:pt x="766647" y="940266"/>
                  <a:pt x="753585" y="959570"/>
                  <a:pt x="739652" y="978147"/>
                </a:cubicBezTo>
                <a:cubicBezTo>
                  <a:pt x="725573" y="997015"/>
                  <a:pt x="708882" y="1013996"/>
                  <a:pt x="688999" y="1026623"/>
                </a:cubicBezTo>
                <a:cubicBezTo>
                  <a:pt x="676517" y="1034606"/>
                  <a:pt x="664615" y="1043895"/>
                  <a:pt x="650102" y="1048394"/>
                </a:cubicBezTo>
                <a:cubicBezTo>
                  <a:pt x="646038" y="1049555"/>
                  <a:pt x="643135" y="1049700"/>
                  <a:pt x="639361" y="1047668"/>
                </a:cubicBezTo>
                <a:cubicBezTo>
                  <a:pt x="633846" y="1044621"/>
                  <a:pt x="627896" y="1042153"/>
                  <a:pt x="622090" y="1039541"/>
                </a:cubicBezTo>
                <a:cubicBezTo>
                  <a:pt x="612221" y="1035187"/>
                  <a:pt x="602206" y="1031123"/>
                  <a:pt x="592337" y="1026623"/>
                </a:cubicBezTo>
                <a:cubicBezTo>
                  <a:pt x="579565" y="1020963"/>
                  <a:pt x="566938" y="1015012"/>
                  <a:pt x="554165" y="1009352"/>
                </a:cubicBezTo>
                <a:cubicBezTo>
                  <a:pt x="535588" y="1001224"/>
                  <a:pt x="516720" y="993387"/>
                  <a:pt x="498287" y="984969"/>
                </a:cubicBezTo>
                <a:cubicBezTo>
                  <a:pt x="485951" y="979308"/>
                  <a:pt x="474195" y="972052"/>
                  <a:pt x="461713" y="966536"/>
                </a:cubicBezTo>
                <a:cubicBezTo>
                  <a:pt x="445747" y="959570"/>
                  <a:pt x="429347" y="953039"/>
                  <a:pt x="412946" y="947233"/>
                </a:cubicBezTo>
                <a:cubicBezTo>
                  <a:pt x="398433" y="942153"/>
                  <a:pt x="384354" y="936638"/>
                  <a:pt x="371147" y="928946"/>
                </a:cubicBezTo>
                <a:cubicBezTo>
                  <a:pt x="363454" y="924446"/>
                  <a:pt x="355036" y="921399"/>
                  <a:pt x="346763" y="917915"/>
                </a:cubicBezTo>
                <a:cubicBezTo>
                  <a:pt x="323832" y="908481"/>
                  <a:pt x="300755" y="899628"/>
                  <a:pt x="277968" y="889904"/>
                </a:cubicBezTo>
                <a:cubicBezTo>
                  <a:pt x="255762" y="880470"/>
                  <a:pt x="234282" y="869294"/>
                  <a:pt x="211930" y="860586"/>
                </a:cubicBezTo>
                <a:cubicBezTo>
                  <a:pt x="201480" y="856522"/>
                  <a:pt x="196836" y="849846"/>
                  <a:pt x="194949" y="839976"/>
                </a:cubicBezTo>
                <a:cubicBezTo>
                  <a:pt x="190595" y="816464"/>
                  <a:pt x="184790" y="793387"/>
                  <a:pt x="183048" y="769439"/>
                </a:cubicBezTo>
                <a:cubicBezTo>
                  <a:pt x="181451" y="747233"/>
                  <a:pt x="176662" y="725317"/>
                  <a:pt x="173179" y="703256"/>
                </a:cubicBezTo>
                <a:cubicBezTo>
                  <a:pt x="172888" y="701515"/>
                  <a:pt x="172017" y="699773"/>
                  <a:pt x="171292" y="697451"/>
                </a:cubicBezTo>
                <a:cubicBezTo>
                  <a:pt x="161422" y="700208"/>
                  <a:pt x="152134" y="703837"/>
                  <a:pt x="142409" y="704998"/>
                </a:cubicBezTo>
                <a:cubicBezTo>
                  <a:pt x="124412" y="707320"/>
                  <a:pt x="109463" y="716609"/>
                  <a:pt x="94514" y="725172"/>
                </a:cubicBezTo>
                <a:cubicBezTo>
                  <a:pt x="78694" y="734316"/>
                  <a:pt x="63890" y="745346"/>
                  <a:pt x="51118" y="758844"/>
                </a:cubicBezTo>
                <a:cubicBezTo>
                  <a:pt x="38200" y="772632"/>
                  <a:pt x="28476" y="788452"/>
                  <a:pt x="21655" y="805433"/>
                </a:cubicBezTo>
                <a:cubicBezTo>
                  <a:pt x="12511" y="828365"/>
                  <a:pt x="8592" y="852748"/>
                  <a:pt x="17591" y="877277"/>
                </a:cubicBezTo>
                <a:cubicBezTo>
                  <a:pt x="22671" y="891065"/>
                  <a:pt x="28331" y="904563"/>
                  <a:pt x="37330" y="916174"/>
                </a:cubicBezTo>
                <a:cubicBezTo>
                  <a:pt x="51843" y="934606"/>
                  <a:pt x="71292" y="947088"/>
                  <a:pt x="91611" y="957828"/>
                </a:cubicBezTo>
                <a:cubicBezTo>
                  <a:pt x="117446" y="971471"/>
                  <a:pt x="145022" y="981486"/>
                  <a:pt x="172598" y="990920"/>
                </a:cubicBezTo>
                <a:cubicBezTo>
                  <a:pt x="191466" y="997306"/>
                  <a:pt x="210479" y="1003837"/>
                  <a:pt x="229637" y="1009352"/>
                </a:cubicBezTo>
                <a:cubicBezTo>
                  <a:pt x="257649" y="1017625"/>
                  <a:pt x="285806" y="1025607"/>
                  <a:pt x="314107" y="1032719"/>
                </a:cubicBezTo>
                <a:cubicBezTo>
                  <a:pt x="329202" y="1036493"/>
                  <a:pt x="344732" y="1038525"/>
                  <a:pt x="360116" y="1040992"/>
                </a:cubicBezTo>
                <a:cubicBezTo>
                  <a:pt x="374485" y="1043459"/>
                  <a:pt x="388853" y="1045201"/>
                  <a:pt x="403222" y="1047814"/>
                </a:cubicBezTo>
                <a:cubicBezTo>
                  <a:pt x="432975" y="1053184"/>
                  <a:pt x="462583" y="1058844"/>
                  <a:pt x="492192" y="1064359"/>
                </a:cubicBezTo>
                <a:cubicBezTo>
                  <a:pt x="509028" y="1067552"/>
                  <a:pt x="525718" y="1071761"/>
                  <a:pt x="542554" y="1073938"/>
                </a:cubicBezTo>
                <a:cubicBezTo>
                  <a:pt x="554311" y="1075535"/>
                  <a:pt x="566067" y="1077857"/>
                  <a:pt x="578258" y="1077857"/>
                </a:cubicBezTo>
                <a:cubicBezTo>
                  <a:pt x="597562" y="1078002"/>
                  <a:pt x="617010" y="1080325"/>
                  <a:pt x="636313" y="1080470"/>
                </a:cubicBezTo>
                <a:cubicBezTo>
                  <a:pt x="657213" y="1080615"/>
                  <a:pt x="678258" y="1079309"/>
                  <a:pt x="699158" y="1078873"/>
                </a:cubicBezTo>
                <a:cubicBezTo>
                  <a:pt x="707431" y="1078728"/>
                  <a:pt x="715704" y="1079454"/>
                  <a:pt x="723977" y="1078728"/>
                </a:cubicBezTo>
                <a:cubicBezTo>
                  <a:pt x="737475" y="1077422"/>
                  <a:pt x="750972" y="1075245"/>
                  <a:pt x="764470" y="1073358"/>
                </a:cubicBezTo>
                <a:cubicBezTo>
                  <a:pt x="791321" y="1069439"/>
                  <a:pt x="817300" y="1062327"/>
                  <a:pt x="842990" y="1053764"/>
                </a:cubicBezTo>
                <a:cubicBezTo>
                  <a:pt x="858084" y="1048684"/>
                  <a:pt x="872017" y="1040992"/>
                  <a:pt x="884789" y="1031848"/>
                </a:cubicBezTo>
                <a:cubicBezTo>
                  <a:pt x="890885" y="1027494"/>
                  <a:pt x="895965" y="1021689"/>
                  <a:pt x="901480" y="1016319"/>
                </a:cubicBezTo>
                <a:cubicBezTo>
                  <a:pt x="912221" y="1006014"/>
                  <a:pt x="920203" y="993822"/>
                  <a:pt x="924993" y="979744"/>
                </a:cubicBezTo>
                <a:cubicBezTo>
                  <a:pt x="932250" y="958699"/>
                  <a:pt x="933991" y="936783"/>
                  <a:pt x="934282" y="914722"/>
                </a:cubicBezTo>
                <a:cubicBezTo>
                  <a:pt x="934427" y="906885"/>
                  <a:pt x="932830" y="899628"/>
                  <a:pt x="930218" y="892371"/>
                </a:cubicBezTo>
                <a:cubicBezTo>
                  <a:pt x="923541" y="873793"/>
                  <a:pt x="911785" y="858118"/>
                  <a:pt x="899013" y="843605"/>
                </a:cubicBezTo>
                <a:cubicBezTo>
                  <a:pt x="891756" y="835332"/>
                  <a:pt x="883048" y="827930"/>
                  <a:pt x="874049" y="821689"/>
                </a:cubicBezTo>
                <a:cubicBezTo>
                  <a:pt x="863164" y="814142"/>
                  <a:pt x="850972" y="808336"/>
                  <a:pt x="839797" y="801224"/>
                </a:cubicBezTo>
                <a:cubicBezTo>
                  <a:pt x="827460" y="793532"/>
                  <a:pt x="813382" y="790920"/>
                  <a:pt x="798432" y="785695"/>
                </a:cubicBezTo>
                <a:close/>
                <a:moveTo>
                  <a:pt x="177533" y="589468"/>
                </a:moveTo>
                <a:cubicBezTo>
                  <a:pt x="178694" y="635767"/>
                  <a:pt x="176372" y="680905"/>
                  <a:pt x="185806" y="724301"/>
                </a:cubicBezTo>
                <a:cubicBezTo>
                  <a:pt x="219478" y="732574"/>
                  <a:pt x="251988" y="739686"/>
                  <a:pt x="284064" y="748539"/>
                </a:cubicBezTo>
                <a:cubicBezTo>
                  <a:pt x="299884" y="752893"/>
                  <a:pt x="314978" y="760005"/>
                  <a:pt x="330073" y="766536"/>
                </a:cubicBezTo>
                <a:cubicBezTo>
                  <a:pt x="340813" y="771181"/>
                  <a:pt x="350972" y="777277"/>
                  <a:pt x="361422" y="782502"/>
                </a:cubicBezTo>
                <a:cubicBezTo>
                  <a:pt x="374194" y="788888"/>
                  <a:pt x="387112" y="794983"/>
                  <a:pt x="399884" y="801224"/>
                </a:cubicBezTo>
                <a:cubicBezTo>
                  <a:pt x="422235" y="811965"/>
                  <a:pt x="445312" y="821108"/>
                  <a:pt x="469260" y="827639"/>
                </a:cubicBezTo>
                <a:cubicBezTo>
                  <a:pt x="484935" y="831994"/>
                  <a:pt x="500755" y="835622"/>
                  <a:pt x="516139" y="840702"/>
                </a:cubicBezTo>
                <a:cubicBezTo>
                  <a:pt x="535733" y="847088"/>
                  <a:pt x="555036" y="854635"/>
                  <a:pt x="574485" y="861747"/>
                </a:cubicBezTo>
                <a:cubicBezTo>
                  <a:pt x="591176" y="867843"/>
                  <a:pt x="607866" y="873793"/>
                  <a:pt x="624993" y="880034"/>
                </a:cubicBezTo>
                <a:cubicBezTo>
                  <a:pt x="627605" y="863343"/>
                  <a:pt x="622671" y="848104"/>
                  <a:pt x="623396" y="832429"/>
                </a:cubicBezTo>
                <a:cubicBezTo>
                  <a:pt x="624267" y="816609"/>
                  <a:pt x="621219" y="800644"/>
                  <a:pt x="620493" y="784679"/>
                </a:cubicBezTo>
                <a:cubicBezTo>
                  <a:pt x="619768" y="768859"/>
                  <a:pt x="619768" y="753039"/>
                  <a:pt x="619332" y="737219"/>
                </a:cubicBezTo>
                <a:cubicBezTo>
                  <a:pt x="600755" y="731994"/>
                  <a:pt x="582758" y="726914"/>
                  <a:pt x="564761" y="721834"/>
                </a:cubicBezTo>
                <a:cubicBezTo>
                  <a:pt x="545747" y="716464"/>
                  <a:pt x="526734" y="711384"/>
                  <a:pt x="507721" y="705724"/>
                </a:cubicBezTo>
                <a:cubicBezTo>
                  <a:pt x="498578" y="702966"/>
                  <a:pt x="489724" y="699193"/>
                  <a:pt x="480726" y="696290"/>
                </a:cubicBezTo>
                <a:cubicBezTo>
                  <a:pt x="468679" y="692371"/>
                  <a:pt x="456488" y="689178"/>
                  <a:pt x="444441" y="685259"/>
                </a:cubicBezTo>
                <a:cubicBezTo>
                  <a:pt x="433846" y="681776"/>
                  <a:pt x="423541" y="677857"/>
                  <a:pt x="413091" y="673939"/>
                </a:cubicBezTo>
                <a:cubicBezTo>
                  <a:pt x="391611" y="665956"/>
                  <a:pt x="370276" y="657973"/>
                  <a:pt x="348795" y="649701"/>
                </a:cubicBezTo>
                <a:cubicBezTo>
                  <a:pt x="338491" y="645637"/>
                  <a:pt x="328476" y="640702"/>
                  <a:pt x="318026" y="636783"/>
                </a:cubicBezTo>
                <a:cubicBezTo>
                  <a:pt x="296691" y="628656"/>
                  <a:pt x="274775" y="621834"/>
                  <a:pt x="253730" y="612836"/>
                </a:cubicBezTo>
                <a:cubicBezTo>
                  <a:pt x="229927" y="602095"/>
                  <a:pt x="204383" y="596870"/>
                  <a:pt x="177533" y="589468"/>
                </a:cubicBezTo>
                <a:close/>
                <a:moveTo>
                  <a:pt x="636604" y="1030978"/>
                </a:moveTo>
                <a:cubicBezTo>
                  <a:pt x="636749" y="1028075"/>
                  <a:pt x="637184" y="1026188"/>
                  <a:pt x="637039" y="1024301"/>
                </a:cubicBezTo>
                <a:cubicBezTo>
                  <a:pt x="635588" y="1002095"/>
                  <a:pt x="633991" y="979889"/>
                  <a:pt x="632685" y="957683"/>
                </a:cubicBezTo>
                <a:cubicBezTo>
                  <a:pt x="632105" y="948104"/>
                  <a:pt x="631959" y="938525"/>
                  <a:pt x="631524" y="929091"/>
                </a:cubicBezTo>
                <a:cubicBezTo>
                  <a:pt x="631234" y="922269"/>
                  <a:pt x="628621" y="917480"/>
                  <a:pt x="621364" y="914867"/>
                </a:cubicBezTo>
                <a:cubicBezTo>
                  <a:pt x="610624" y="910949"/>
                  <a:pt x="600319" y="905869"/>
                  <a:pt x="589724" y="901224"/>
                </a:cubicBezTo>
                <a:cubicBezTo>
                  <a:pt x="563164" y="889613"/>
                  <a:pt x="535152" y="881776"/>
                  <a:pt x="507286" y="874229"/>
                </a:cubicBezTo>
                <a:cubicBezTo>
                  <a:pt x="470276" y="864214"/>
                  <a:pt x="434862" y="850281"/>
                  <a:pt x="399449" y="836203"/>
                </a:cubicBezTo>
                <a:cubicBezTo>
                  <a:pt x="391466" y="833010"/>
                  <a:pt x="383338" y="830397"/>
                  <a:pt x="375356" y="827204"/>
                </a:cubicBezTo>
                <a:cubicBezTo>
                  <a:pt x="346763" y="815593"/>
                  <a:pt x="318316" y="803837"/>
                  <a:pt x="289724" y="792226"/>
                </a:cubicBezTo>
                <a:cubicBezTo>
                  <a:pt x="264035" y="781921"/>
                  <a:pt x="238345" y="771761"/>
                  <a:pt x="212511" y="761747"/>
                </a:cubicBezTo>
                <a:cubicBezTo>
                  <a:pt x="206125" y="759280"/>
                  <a:pt x="199594" y="757393"/>
                  <a:pt x="191031" y="754635"/>
                </a:cubicBezTo>
                <a:cubicBezTo>
                  <a:pt x="195820" y="784824"/>
                  <a:pt x="200319" y="813126"/>
                  <a:pt x="204819" y="841282"/>
                </a:cubicBezTo>
                <a:cubicBezTo>
                  <a:pt x="209028" y="842734"/>
                  <a:pt x="212656" y="844040"/>
                  <a:pt x="216139" y="845346"/>
                </a:cubicBezTo>
                <a:cubicBezTo>
                  <a:pt x="224267" y="848249"/>
                  <a:pt x="232395" y="850716"/>
                  <a:pt x="240377" y="854055"/>
                </a:cubicBezTo>
                <a:cubicBezTo>
                  <a:pt x="249376" y="857828"/>
                  <a:pt x="257939" y="862473"/>
                  <a:pt x="266938" y="866391"/>
                </a:cubicBezTo>
                <a:cubicBezTo>
                  <a:pt x="281742" y="872777"/>
                  <a:pt x="296691" y="878873"/>
                  <a:pt x="311495" y="885114"/>
                </a:cubicBezTo>
                <a:cubicBezTo>
                  <a:pt x="317881" y="887872"/>
                  <a:pt x="324122" y="890774"/>
                  <a:pt x="330363" y="893677"/>
                </a:cubicBezTo>
                <a:cubicBezTo>
                  <a:pt x="342700" y="899483"/>
                  <a:pt x="354891" y="905288"/>
                  <a:pt x="367373" y="911094"/>
                </a:cubicBezTo>
                <a:cubicBezTo>
                  <a:pt x="382903" y="918205"/>
                  <a:pt x="398433" y="925607"/>
                  <a:pt x="414253" y="932284"/>
                </a:cubicBezTo>
                <a:cubicBezTo>
                  <a:pt x="428621" y="938380"/>
                  <a:pt x="443570" y="943024"/>
                  <a:pt x="457649" y="949555"/>
                </a:cubicBezTo>
                <a:cubicBezTo>
                  <a:pt x="476372" y="958118"/>
                  <a:pt x="494369" y="968133"/>
                  <a:pt x="513091" y="976841"/>
                </a:cubicBezTo>
                <a:cubicBezTo>
                  <a:pt x="525428" y="982647"/>
                  <a:pt x="538491" y="986856"/>
                  <a:pt x="550972" y="992371"/>
                </a:cubicBezTo>
                <a:cubicBezTo>
                  <a:pt x="566938" y="999338"/>
                  <a:pt x="582758" y="1006885"/>
                  <a:pt x="598578" y="1014142"/>
                </a:cubicBezTo>
                <a:cubicBezTo>
                  <a:pt x="610914" y="1019512"/>
                  <a:pt x="623251" y="1025027"/>
                  <a:pt x="636604" y="1030978"/>
                </a:cubicBezTo>
                <a:close/>
                <a:moveTo>
                  <a:pt x="220348" y="583518"/>
                </a:moveTo>
                <a:cubicBezTo>
                  <a:pt x="221800" y="585114"/>
                  <a:pt x="222380" y="586275"/>
                  <a:pt x="222961" y="586275"/>
                </a:cubicBezTo>
                <a:cubicBezTo>
                  <a:pt x="242990" y="588162"/>
                  <a:pt x="260116" y="598902"/>
                  <a:pt x="278549" y="605288"/>
                </a:cubicBezTo>
                <a:cubicBezTo>
                  <a:pt x="294949" y="611094"/>
                  <a:pt x="310769" y="618351"/>
                  <a:pt x="327025" y="624737"/>
                </a:cubicBezTo>
                <a:cubicBezTo>
                  <a:pt x="348505" y="633300"/>
                  <a:pt x="370131" y="641863"/>
                  <a:pt x="391756" y="650281"/>
                </a:cubicBezTo>
                <a:cubicBezTo>
                  <a:pt x="403948" y="654925"/>
                  <a:pt x="415269" y="661457"/>
                  <a:pt x="428186" y="664505"/>
                </a:cubicBezTo>
                <a:cubicBezTo>
                  <a:pt x="439216" y="667117"/>
                  <a:pt x="449666" y="671761"/>
                  <a:pt x="460406" y="675390"/>
                </a:cubicBezTo>
                <a:cubicBezTo>
                  <a:pt x="470566" y="678873"/>
                  <a:pt x="480871" y="682066"/>
                  <a:pt x="491030" y="685259"/>
                </a:cubicBezTo>
                <a:cubicBezTo>
                  <a:pt x="498868" y="687727"/>
                  <a:pt x="506705" y="690194"/>
                  <a:pt x="514688" y="692516"/>
                </a:cubicBezTo>
                <a:cubicBezTo>
                  <a:pt x="523251" y="695129"/>
                  <a:pt x="531524" y="699338"/>
                  <a:pt x="541393" y="699047"/>
                </a:cubicBezTo>
                <a:cubicBezTo>
                  <a:pt x="540958" y="695564"/>
                  <a:pt x="540377" y="692806"/>
                  <a:pt x="540232" y="689904"/>
                </a:cubicBezTo>
                <a:cubicBezTo>
                  <a:pt x="539652" y="678728"/>
                  <a:pt x="544441" y="670165"/>
                  <a:pt x="553585" y="664069"/>
                </a:cubicBezTo>
                <a:cubicBezTo>
                  <a:pt x="560116" y="659715"/>
                  <a:pt x="567518" y="658264"/>
                  <a:pt x="575501" y="658699"/>
                </a:cubicBezTo>
                <a:cubicBezTo>
                  <a:pt x="585660" y="659280"/>
                  <a:pt x="595094" y="657538"/>
                  <a:pt x="603948" y="649120"/>
                </a:cubicBezTo>
                <a:cubicBezTo>
                  <a:pt x="600755" y="641137"/>
                  <a:pt x="597852" y="632429"/>
                  <a:pt x="594078" y="624156"/>
                </a:cubicBezTo>
                <a:cubicBezTo>
                  <a:pt x="587837" y="610223"/>
                  <a:pt x="589289" y="597596"/>
                  <a:pt x="600610" y="587727"/>
                </a:cubicBezTo>
                <a:cubicBezTo>
                  <a:pt x="605689" y="583373"/>
                  <a:pt x="612801" y="581195"/>
                  <a:pt x="619477" y="579164"/>
                </a:cubicBezTo>
                <a:cubicBezTo>
                  <a:pt x="625864" y="577132"/>
                  <a:pt x="632830" y="577132"/>
                  <a:pt x="639071" y="574955"/>
                </a:cubicBezTo>
                <a:cubicBezTo>
                  <a:pt x="646763" y="572197"/>
                  <a:pt x="654456" y="568859"/>
                  <a:pt x="661277" y="564359"/>
                </a:cubicBezTo>
                <a:cubicBezTo>
                  <a:pt x="666938" y="560731"/>
                  <a:pt x="667083" y="555941"/>
                  <a:pt x="663745" y="550136"/>
                </a:cubicBezTo>
                <a:cubicBezTo>
                  <a:pt x="662003" y="547088"/>
                  <a:pt x="659971" y="544185"/>
                  <a:pt x="657504" y="541718"/>
                </a:cubicBezTo>
                <a:cubicBezTo>
                  <a:pt x="652424" y="536348"/>
                  <a:pt x="651408" y="530833"/>
                  <a:pt x="655617" y="524592"/>
                </a:cubicBezTo>
                <a:cubicBezTo>
                  <a:pt x="656052" y="523866"/>
                  <a:pt x="655907" y="522850"/>
                  <a:pt x="656052" y="520818"/>
                </a:cubicBezTo>
                <a:cubicBezTo>
                  <a:pt x="618171" y="527349"/>
                  <a:pt x="579855" y="525172"/>
                  <a:pt x="542119" y="532429"/>
                </a:cubicBezTo>
                <a:cubicBezTo>
                  <a:pt x="542119" y="537654"/>
                  <a:pt x="542119" y="542008"/>
                  <a:pt x="542119" y="546362"/>
                </a:cubicBezTo>
                <a:cubicBezTo>
                  <a:pt x="542119" y="565085"/>
                  <a:pt x="542700" y="583808"/>
                  <a:pt x="542119" y="602531"/>
                </a:cubicBezTo>
                <a:cubicBezTo>
                  <a:pt x="541684" y="616029"/>
                  <a:pt x="536459" y="620528"/>
                  <a:pt x="522961" y="621108"/>
                </a:cubicBezTo>
                <a:cubicBezTo>
                  <a:pt x="520058" y="621253"/>
                  <a:pt x="517155" y="621253"/>
                  <a:pt x="514398" y="620963"/>
                </a:cubicBezTo>
                <a:cubicBezTo>
                  <a:pt x="506996" y="620238"/>
                  <a:pt x="501626" y="616899"/>
                  <a:pt x="500029" y="609207"/>
                </a:cubicBezTo>
                <a:cubicBezTo>
                  <a:pt x="497852" y="597596"/>
                  <a:pt x="495530" y="586130"/>
                  <a:pt x="493788" y="574519"/>
                </a:cubicBezTo>
                <a:cubicBezTo>
                  <a:pt x="492046" y="562618"/>
                  <a:pt x="490740" y="550571"/>
                  <a:pt x="489289" y="537509"/>
                </a:cubicBezTo>
                <a:cubicBezTo>
                  <a:pt x="485951" y="538380"/>
                  <a:pt x="482903" y="539105"/>
                  <a:pt x="480000" y="539831"/>
                </a:cubicBezTo>
                <a:cubicBezTo>
                  <a:pt x="474775" y="541137"/>
                  <a:pt x="469550" y="542734"/>
                  <a:pt x="464325" y="543605"/>
                </a:cubicBezTo>
                <a:cubicBezTo>
                  <a:pt x="442409" y="546798"/>
                  <a:pt x="420494" y="550862"/>
                  <a:pt x="398433" y="552603"/>
                </a:cubicBezTo>
                <a:cubicBezTo>
                  <a:pt x="377242" y="554345"/>
                  <a:pt x="357359" y="561457"/>
                  <a:pt x="336604" y="564505"/>
                </a:cubicBezTo>
                <a:cubicBezTo>
                  <a:pt x="319623" y="566972"/>
                  <a:pt x="302787" y="570310"/>
                  <a:pt x="285806" y="573068"/>
                </a:cubicBezTo>
                <a:cubicBezTo>
                  <a:pt x="269550" y="575680"/>
                  <a:pt x="253150" y="578148"/>
                  <a:pt x="236894" y="580615"/>
                </a:cubicBezTo>
                <a:cubicBezTo>
                  <a:pt x="231524" y="581486"/>
                  <a:pt x="226444" y="582502"/>
                  <a:pt x="220348" y="583518"/>
                </a:cubicBezTo>
                <a:close/>
                <a:moveTo>
                  <a:pt x="673904" y="754200"/>
                </a:moveTo>
                <a:cubicBezTo>
                  <a:pt x="673324" y="757538"/>
                  <a:pt x="672598" y="760586"/>
                  <a:pt x="672453" y="763489"/>
                </a:cubicBezTo>
                <a:cubicBezTo>
                  <a:pt x="671582" y="781921"/>
                  <a:pt x="666212" y="799192"/>
                  <a:pt x="659681" y="816174"/>
                </a:cubicBezTo>
                <a:cubicBezTo>
                  <a:pt x="655617" y="826769"/>
                  <a:pt x="648650" y="835622"/>
                  <a:pt x="639652" y="842444"/>
                </a:cubicBezTo>
                <a:cubicBezTo>
                  <a:pt x="635152" y="845782"/>
                  <a:pt x="633991" y="849120"/>
                  <a:pt x="634572" y="854490"/>
                </a:cubicBezTo>
                <a:cubicBezTo>
                  <a:pt x="637765" y="883372"/>
                  <a:pt x="640958" y="912110"/>
                  <a:pt x="643425" y="940992"/>
                </a:cubicBezTo>
                <a:cubicBezTo>
                  <a:pt x="645893" y="969584"/>
                  <a:pt x="647489" y="998176"/>
                  <a:pt x="649521" y="1026623"/>
                </a:cubicBezTo>
                <a:cubicBezTo>
                  <a:pt x="649666" y="1029236"/>
                  <a:pt x="650682" y="1031848"/>
                  <a:pt x="651553" y="1035767"/>
                </a:cubicBezTo>
                <a:cubicBezTo>
                  <a:pt x="667228" y="1022705"/>
                  <a:pt x="682032" y="1010949"/>
                  <a:pt x="696255" y="998322"/>
                </a:cubicBezTo>
                <a:cubicBezTo>
                  <a:pt x="705399" y="990194"/>
                  <a:pt x="713382" y="980615"/>
                  <a:pt x="721945" y="971906"/>
                </a:cubicBezTo>
                <a:cubicBezTo>
                  <a:pt x="729347" y="964359"/>
                  <a:pt x="734427" y="955216"/>
                  <a:pt x="740813" y="947088"/>
                </a:cubicBezTo>
                <a:cubicBezTo>
                  <a:pt x="753295" y="931703"/>
                  <a:pt x="760842" y="913851"/>
                  <a:pt x="767083" y="895564"/>
                </a:cubicBezTo>
                <a:cubicBezTo>
                  <a:pt x="774920" y="873068"/>
                  <a:pt x="781161" y="849991"/>
                  <a:pt x="788128" y="827349"/>
                </a:cubicBezTo>
                <a:cubicBezTo>
                  <a:pt x="790160" y="820963"/>
                  <a:pt x="792627" y="814722"/>
                  <a:pt x="787257" y="808626"/>
                </a:cubicBezTo>
                <a:cubicBezTo>
                  <a:pt x="786386" y="807610"/>
                  <a:pt x="786531" y="805579"/>
                  <a:pt x="786241" y="803982"/>
                </a:cubicBezTo>
                <a:cubicBezTo>
                  <a:pt x="785515" y="798322"/>
                  <a:pt x="785080" y="792661"/>
                  <a:pt x="784354" y="786856"/>
                </a:cubicBezTo>
                <a:cubicBezTo>
                  <a:pt x="781887" y="766682"/>
                  <a:pt x="780435" y="746507"/>
                  <a:pt x="781016" y="726043"/>
                </a:cubicBezTo>
                <a:cubicBezTo>
                  <a:pt x="781451" y="714142"/>
                  <a:pt x="780145" y="702095"/>
                  <a:pt x="779565" y="689323"/>
                </a:cubicBezTo>
                <a:cubicBezTo>
                  <a:pt x="765341" y="692081"/>
                  <a:pt x="754746" y="686566"/>
                  <a:pt x="744151" y="676696"/>
                </a:cubicBezTo>
                <a:cubicBezTo>
                  <a:pt x="745312" y="698031"/>
                  <a:pt x="741248" y="716174"/>
                  <a:pt x="735443" y="734171"/>
                </a:cubicBezTo>
                <a:cubicBezTo>
                  <a:pt x="731814" y="745637"/>
                  <a:pt x="726154" y="754925"/>
                  <a:pt x="717155" y="762618"/>
                </a:cubicBezTo>
                <a:cubicBezTo>
                  <a:pt x="708157" y="770310"/>
                  <a:pt x="697417" y="771616"/>
                  <a:pt x="687257" y="765230"/>
                </a:cubicBezTo>
                <a:cubicBezTo>
                  <a:pt x="682758" y="762473"/>
                  <a:pt x="678839" y="758409"/>
                  <a:pt x="673904" y="754200"/>
                </a:cubicBezTo>
                <a:close/>
                <a:moveTo>
                  <a:pt x="629927" y="731849"/>
                </a:moveTo>
                <a:cubicBezTo>
                  <a:pt x="637039" y="728075"/>
                  <a:pt x="643716" y="725027"/>
                  <a:pt x="649811" y="720963"/>
                </a:cubicBezTo>
                <a:cubicBezTo>
                  <a:pt x="666502" y="709933"/>
                  <a:pt x="682177" y="697886"/>
                  <a:pt x="695530" y="682647"/>
                </a:cubicBezTo>
                <a:cubicBezTo>
                  <a:pt x="710914" y="665230"/>
                  <a:pt x="727460" y="648975"/>
                  <a:pt x="740958" y="629962"/>
                </a:cubicBezTo>
                <a:cubicBezTo>
                  <a:pt x="747925" y="620092"/>
                  <a:pt x="755327" y="610368"/>
                  <a:pt x="760406" y="599483"/>
                </a:cubicBezTo>
                <a:cubicBezTo>
                  <a:pt x="769405" y="580470"/>
                  <a:pt x="774485" y="559860"/>
                  <a:pt x="776226" y="538815"/>
                </a:cubicBezTo>
                <a:cubicBezTo>
                  <a:pt x="777097" y="529091"/>
                  <a:pt x="778694" y="519222"/>
                  <a:pt x="773033" y="508627"/>
                </a:cubicBezTo>
                <a:cubicBezTo>
                  <a:pt x="762148" y="508627"/>
                  <a:pt x="750827" y="508191"/>
                  <a:pt x="739507" y="508772"/>
                </a:cubicBezTo>
                <a:cubicBezTo>
                  <a:pt x="730653" y="509207"/>
                  <a:pt x="721800" y="510658"/>
                  <a:pt x="712946" y="511674"/>
                </a:cubicBezTo>
                <a:cubicBezTo>
                  <a:pt x="699739" y="513126"/>
                  <a:pt x="693498" y="524592"/>
                  <a:pt x="699594" y="536203"/>
                </a:cubicBezTo>
                <a:cubicBezTo>
                  <a:pt x="701771" y="540412"/>
                  <a:pt x="704383" y="544476"/>
                  <a:pt x="706705" y="548685"/>
                </a:cubicBezTo>
                <a:cubicBezTo>
                  <a:pt x="718607" y="570020"/>
                  <a:pt x="704528" y="601515"/>
                  <a:pt x="677678" y="600063"/>
                </a:cubicBezTo>
                <a:cubicBezTo>
                  <a:pt x="673324" y="599773"/>
                  <a:pt x="668679" y="600644"/>
                  <a:pt x="664615" y="601950"/>
                </a:cubicBezTo>
                <a:cubicBezTo>
                  <a:pt x="656343" y="604708"/>
                  <a:pt x="650392" y="609642"/>
                  <a:pt x="648505" y="618931"/>
                </a:cubicBezTo>
                <a:cubicBezTo>
                  <a:pt x="647199" y="625462"/>
                  <a:pt x="648360" y="631413"/>
                  <a:pt x="650247" y="637654"/>
                </a:cubicBezTo>
                <a:cubicBezTo>
                  <a:pt x="658374" y="664505"/>
                  <a:pt x="639797" y="686566"/>
                  <a:pt x="617446" y="686566"/>
                </a:cubicBezTo>
                <a:cubicBezTo>
                  <a:pt x="612511" y="686566"/>
                  <a:pt x="607286" y="687581"/>
                  <a:pt x="602496" y="689323"/>
                </a:cubicBezTo>
                <a:cubicBezTo>
                  <a:pt x="589724" y="693822"/>
                  <a:pt x="586821" y="700354"/>
                  <a:pt x="590740" y="714142"/>
                </a:cubicBezTo>
                <a:cubicBezTo>
                  <a:pt x="604238" y="718351"/>
                  <a:pt x="618316" y="721399"/>
                  <a:pt x="629927" y="731849"/>
                </a:cubicBezTo>
                <a:close/>
                <a:moveTo>
                  <a:pt x="512511" y="609933"/>
                </a:moveTo>
                <a:cubicBezTo>
                  <a:pt x="514253" y="609933"/>
                  <a:pt x="515414" y="610078"/>
                  <a:pt x="516720" y="609933"/>
                </a:cubicBezTo>
                <a:cubicBezTo>
                  <a:pt x="527896" y="608917"/>
                  <a:pt x="528766" y="608917"/>
                  <a:pt x="529057" y="597596"/>
                </a:cubicBezTo>
                <a:cubicBezTo>
                  <a:pt x="529782" y="576406"/>
                  <a:pt x="529782" y="555071"/>
                  <a:pt x="529492" y="533735"/>
                </a:cubicBezTo>
                <a:cubicBezTo>
                  <a:pt x="529347" y="517480"/>
                  <a:pt x="528621" y="501370"/>
                  <a:pt x="528186" y="485114"/>
                </a:cubicBezTo>
                <a:cubicBezTo>
                  <a:pt x="527605" y="463489"/>
                  <a:pt x="527025" y="441863"/>
                  <a:pt x="526154" y="420238"/>
                </a:cubicBezTo>
                <a:cubicBezTo>
                  <a:pt x="525283" y="398322"/>
                  <a:pt x="523977" y="376406"/>
                  <a:pt x="523251" y="354345"/>
                </a:cubicBezTo>
                <a:cubicBezTo>
                  <a:pt x="522671" y="337799"/>
                  <a:pt x="522525" y="321254"/>
                  <a:pt x="522090" y="304708"/>
                </a:cubicBezTo>
                <a:cubicBezTo>
                  <a:pt x="521945" y="301805"/>
                  <a:pt x="521219" y="298902"/>
                  <a:pt x="520784" y="296725"/>
                </a:cubicBezTo>
                <a:cubicBezTo>
                  <a:pt x="512075" y="297596"/>
                  <a:pt x="504673" y="298467"/>
                  <a:pt x="496981" y="299193"/>
                </a:cubicBezTo>
                <a:cubicBezTo>
                  <a:pt x="496691" y="302095"/>
                  <a:pt x="495820" y="305724"/>
                  <a:pt x="495820" y="309497"/>
                </a:cubicBezTo>
                <a:cubicBezTo>
                  <a:pt x="495240" y="339396"/>
                  <a:pt x="494224" y="369439"/>
                  <a:pt x="494659" y="399338"/>
                </a:cubicBezTo>
                <a:cubicBezTo>
                  <a:pt x="494949" y="429817"/>
                  <a:pt x="496401" y="460441"/>
                  <a:pt x="497852" y="490920"/>
                </a:cubicBezTo>
                <a:cubicBezTo>
                  <a:pt x="499158" y="517335"/>
                  <a:pt x="500900" y="543750"/>
                  <a:pt x="503512" y="570020"/>
                </a:cubicBezTo>
                <a:cubicBezTo>
                  <a:pt x="504673" y="583373"/>
                  <a:pt x="506125" y="596725"/>
                  <a:pt x="512511" y="609933"/>
                </a:cubicBezTo>
                <a:close/>
                <a:moveTo>
                  <a:pt x="627896" y="894113"/>
                </a:moveTo>
                <a:cubicBezTo>
                  <a:pt x="598433" y="883082"/>
                  <a:pt x="569115" y="871616"/>
                  <a:pt x="539361" y="861166"/>
                </a:cubicBezTo>
                <a:cubicBezTo>
                  <a:pt x="521364" y="854780"/>
                  <a:pt x="503077" y="849410"/>
                  <a:pt x="484790" y="844185"/>
                </a:cubicBezTo>
                <a:cubicBezTo>
                  <a:pt x="461277" y="837509"/>
                  <a:pt x="437329" y="831703"/>
                  <a:pt x="414978" y="821399"/>
                </a:cubicBezTo>
                <a:cubicBezTo>
                  <a:pt x="397997" y="813561"/>
                  <a:pt x="381016" y="805579"/>
                  <a:pt x="364035" y="797596"/>
                </a:cubicBezTo>
                <a:cubicBezTo>
                  <a:pt x="354311" y="792952"/>
                  <a:pt x="344877" y="787727"/>
                  <a:pt x="335007" y="783372"/>
                </a:cubicBezTo>
                <a:cubicBezTo>
                  <a:pt x="320784" y="777132"/>
                  <a:pt x="306415" y="771326"/>
                  <a:pt x="291756" y="765956"/>
                </a:cubicBezTo>
                <a:cubicBezTo>
                  <a:pt x="281016" y="762037"/>
                  <a:pt x="269986" y="759280"/>
                  <a:pt x="259245" y="755651"/>
                </a:cubicBezTo>
                <a:cubicBezTo>
                  <a:pt x="238055" y="748539"/>
                  <a:pt x="216720" y="742298"/>
                  <a:pt x="194659" y="738380"/>
                </a:cubicBezTo>
                <a:cubicBezTo>
                  <a:pt x="192917" y="738089"/>
                  <a:pt x="191176" y="738670"/>
                  <a:pt x="189434" y="738960"/>
                </a:cubicBezTo>
                <a:cubicBezTo>
                  <a:pt x="189869" y="748104"/>
                  <a:pt x="189869" y="748104"/>
                  <a:pt x="196836" y="750571"/>
                </a:cubicBezTo>
                <a:cubicBezTo>
                  <a:pt x="201916" y="752313"/>
                  <a:pt x="206996" y="754200"/>
                  <a:pt x="212076" y="756087"/>
                </a:cubicBezTo>
                <a:cubicBezTo>
                  <a:pt x="231524" y="763198"/>
                  <a:pt x="250827" y="770455"/>
                  <a:pt x="270276" y="777567"/>
                </a:cubicBezTo>
                <a:cubicBezTo>
                  <a:pt x="289434" y="784534"/>
                  <a:pt x="308592" y="791210"/>
                  <a:pt x="327605" y="798467"/>
                </a:cubicBezTo>
                <a:cubicBezTo>
                  <a:pt x="342990" y="804272"/>
                  <a:pt x="358084" y="811529"/>
                  <a:pt x="373759" y="816319"/>
                </a:cubicBezTo>
                <a:cubicBezTo>
                  <a:pt x="394804" y="822705"/>
                  <a:pt x="415123" y="830833"/>
                  <a:pt x="435152" y="839541"/>
                </a:cubicBezTo>
                <a:cubicBezTo>
                  <a:pt x="457649" y="849410"/>
                  <a:pt x="480871" y="856957"/>
                  <a:pt x="504528" y="863343"/>
                </a:cubicBezTo>
                <a:cubicBezTo>
                  <a:pt x="525718" y="869004"/>
                  <a:pt x="546909" y="874664"/>
                  <a:pt x="567663" y="881195"/>
                </a:cubicBezTo>
                <a:cubicBezTo>
                  <a:pt x="578258" y="884534"/>
                  <a:pt x="588128" y="889904"/>
                  <a:pt x="598142" y="894548"/>
                </a:cubicBezTo>
                <a:cubicBezTo>
                  <a:pt x="608157" y="899047"/>
                  <a:pt x="618026" y="903692"/>
                  <a:pt x="629057" y="908917"/>
                </a:cubicBezTo>
                <a:cubicBezTo>
                  <a:pt x="628621" y="902966"/>
                  <a:pt x="628186" y="898902"/>
                  <a:pt x="627896" y="894113"/>
                </a:cubicBezTo>
                <a:close/>
                <a:moveTo>
                  <a:pt x="571872" y="709062"/>
                </a:moveTo>
                <a:cubicBezTo>
                  <a:pt x="574630" y="690049"/>
                  <a:pt x="583048" y="681341"/>
                  <a:pt x="601190" y="678438"/>
                </a:cubicBezTo>
                <a:cubicBezTo>
                  <a:pt x="604964" y="677857"/>
                  <a:pt x="608737" y="676986"/>
                  <a:pt x="612511" y="677277"/>
                </a:cubicBezTo>
                <a:cubicBezTo>
                  <a:pt x="629057" y="678148"/>
                  <a:pt x="642264" y="664795"/>
                  <a:pt x="638055" y="644766"/>
                </a:cubicBezTo>
                <a:cubicBezTo>
                  <a:pt x="636313" y="636493"/>
                  <a:pt x="635878" y="627785"/>
                  <a:pt x="635733" y="619222"/>
                </a:cubicBezTo>
                <a:cubicBezTo>
                  <a:pt x="635588" y="608336"/>
                  <a:pt x="641248" y="600934"/>
                  <a:pt x="651118" y="596000"/>
                </a:cubicBezTo>
                <a:cubicBezTo>
                  <a:pt x="659681" y="591645"/>
                  <a:pt x="668679" y="590194"/>
                  <a:pt x="677823" y="589759"/>
                </a:cubicBezTo>
                <a:cubicBezTo>
                  <a:pt x="686967" y="589323"/>
                  <a:pt x="692627" y="584679"/>
                  <a:pt x="695820" y="576551"/>
                </a:cubicBezTo>
                <a:cubicBezTo>
                  <a:pt x="700464" y="564505"/>
                  <a:pt x="700610" y="553039"/>
                  <a:pt x="691321" y="542734"/>
                </a:cubicBezTo>
                <a:cubicBezTo>
                  <a:pt x="689724" y="540847"/>
                  <a:pt x="688273" y="538525"/>
                  <a:pt x="687692" y="536058"/>
                </a:cubicBezTo>
                <a:cubicBezTo>
                  <a:pt x="686386" y="529962"/>
                  <a:pt x="685515" y="523721"/>
                  <a:pt x="684354" y="517190"/>
                </a:cubicBezTo>
                <a:cubicBezTo>
                  <a:pt x="680435" y="517625"/>
                  <a:pt x="676081" y="518206"/>
                  <a:pt x="672163" y="518786"/>
                </a:cubicBezTo>
                <a:cubicBezTo>
                  <a:pt x="663745" y="529091"/>
                  <a:pt x="663599" y="538670"/>
                  <a:pt x="672888" y="547959"/>
                </a:cubicBezTo>
                <a:cubicBezTo>
                  <a:pt x="673614" y="548685"/>
                  <a:pt x="674049" y="549410"/>
                  <a:pt x="674630" y="550281"/>
                </a:cubicBezTo>
                <a:cubicBezTo>
                  <a:pt x="680145" y="559425"/>
                  <a:pt x="678549" y="565811"/>
                  <a:pt x="670131" y="572632"/>
                </a:cubicBezTo>
                <a:cubicBezTo>
                  <a:pt x="659390" y="581341"/>
                  <a:pt x="647199" y="585985"/>
                  <a:pt x="633556" y="587727"/>
                </a:cubicBezTo>
                <a:cubicBezTo>
                  <a:pt x="626734" y="588597"/>
                  <a:pt x="619768" y="590484"/>
                  <a:pt x="613527" y="593387"/>
                </a:cubicBezTo>
                <a:cubicBezTo>
                  <a:pt x="603367" y="598322"/>
                  <a:pt x="600464" y="606449"/>
                  <a:pt x="604093" y="617335"/>
                </a:cubicBezTo>
                <a:cubicBezTo>
                  <a:pt x="606851" y="625462"/>
                  <a:pt x="610769" y="633155"/>
                  <a:pt x="613817" y="641137"/>
                </a:cubicBezTo>
                <a:cubicBezTo>
                  <a:pt x="614833" y="643895"/>
                  <a:pt x="616430" y="647959"/>
                  <a:pt x="615269" y="649991"/>
                </a:cubicBezTo>
                <a:cubicBezTo>
                  <a:pt x="612656" y="654490"/>
                  <a:pt x="608882" y="658699"/>
                  <a:pt x="604673" y="661892"/>
                </a:cubicBezTo>
                <a:cubicBezTo>
                  <a:pt x="598142" y="666682"/>
                  <a:pt x="590160" y="667843"/>
                  <a:pt x="582032" y="668133"/>
                </a:cubicBezTo>
                <a:cubicBezTo>
                  <a:pt x="576952" y="668278"/>
                  <a:pt x="571727" y="668423"/>
                  <a:pt x="566792" y="669294"/>
                </a:cubicBezTo>
                <a:cubicBezTo>
                  <a:pt x="558810" y="670891"/>
                  <a:pt x="551843" y="679889"/>
                  <a:pt x="550972" y="688888"/>
                </a:cubicBezTo>
                <a:cubicBezTo>
                  <a:pt x="550247" y="696870"/>
                  <a:pt x="554020" y="702531"/>
                  <a:pt x="563019" y="706304"/>
                </a:cubicBezTo>
                <a:cubicBezTo>
                  <a:pt x="565776" y="707175"/>
                  <a:pt x="568534" y="707901"/>
                  <a:pt x="571872" y="709062"/>
                </a:cubicBezTo>
                <a:close/>
                <a:moveTo>
                  <a:pt x="673469" y="719367"/>
                </a:moveTo>
                <a:cubicBezTo>
                  <a:pt x="674775" y="723576"/>
                  <a:pt x="675356" y="726478"/>
                  <a:pt x="676372" y="729091"/>
                </a:cubicBezTo>
                <a:cubicBezTo>
                  <a:pt x="679274" y="736783"/>
                  <a:pt x="681887" y="744766"/>
                  <a:pt x="685660" y="752023"/>
                </a:cubicBezTo>
                <a:cubicBezTo>
                  <a:pt x="690015" y="760586"/>
                  <a:pt x="697126" y="762327"/>
                  <a:pt x="705689" y="758118"/>
                </a:cubicBezTo>
                <a:cubicBezTo>
                  <a:pt x="711640" y="755216"/>
                  <a:pt x="715849" y="750862"/>
                  <a:pt x="718607" y="744766"/>
                </a:cubicBezTo>
                <a:cubicBezTo>
                  <a:pt x="724993" y="730833"/>
                  <a:pt x="728476" y="716029"/>
                  <a:pt x="731669" y="700934"/>
                </a:cubicBezTo>
                <a:cubicBezTo>
                  <a:pt x="734427" y="688307"/>
                  <a:pt x="732104" y="675825"/>
                  <a:pt x="732395" y="662908"/>
                </a:cubicBezTo>
                <a:cubicBezTo>
                  <a:pt x="712511" y="681776"/>
                  <a:pt x="696981" y="704708"/>
                  <a:pt x="673469" y="719367"/>
                </a:cubicBezTo>
                <a:close/>
                <a:moveTo>
                  <a:pt x="633556" y="829381"/>
                </a:moveTo>
                <a:cubicBezTo>
                  <a:pt x="634717" y="829526"/>
                  <a:pt x="635878" y="829817"/>
                  <a:pt x="637039" y="829962"/>
                </a:cubicBezTo>
                <a:cubicBezTo>
                  <a:pt x="658665" y="799628"/>
                  <a:pt x="662148" y="764214"/>
                  <a:pt x="664906" y="727930"/>
                </a:cubicBezTo>
                <a:cubicBezTo>
                  <a:pt x="652424" y="733155"/>
                  <a:pt x="640668" y="738235"/>
                  <a:pt x="628186" y="743460"/>
                </a:cubicBezTo>
                <a:cubicBezTo>
                  <a:pt x="629927" y="771907"/>
                  <a:pt x="631669" y="800644"/>
                  <a:pt x="633556" y="829381"/>
                </a:cubicBezTo>
                <a:close/>
                <a:moveTo>
                  <a:pt x="742554" y="646217"/>
                </a:moveTo>
                <a:cubicBezTo>
                  <a:pt x="745312" y="653619"/>
                  <a:pt x="747634" y="660731"/>
                  <a:pt x="750537" y="667843"/>
                </a:cubicBezTo>
                <a:cubicBezTo>
                  <a:pt x="752569" y="672923"/>
                  <a:pt x="756633" y="676261"/>
                  <a:pt x="762003" y="676841"/>
                </a:cubicBezTo>
                <a:cubicBezTo>
                  <a:pt x="767518" y="677422"/>
                  <a:pt x="773179" y="676986"/>
                  <a:pt x="778984" y="676986"/>
                </a:cubicBezTo>
                <a:cubicBezTo>
                  <a:pt x="778984" y="643750"/>
                  <a:pt x="778984" y="611529"/>
                  <a:pt x="778984" y="579309"/>
                </a:cubicBezTo>
                <a:cubicBezTo>
                  <a:pt x="771437" y="604127"/>
                  <a:pt x="756778" y="625027"/>
                  <a:pt x="742554" y="646217"/>
                </a:cubicBezTo>
                <a:close/>
                <a:moveTo>
                  <a:pt x="531234" y="203547"/>
                </a:moveTo>
                <a:cubicBezTo>
                  <a:pt x="529492" y="216319"/>
                  <a:pt x="527896" y="229091"/>
                  <a:pt x="526009" y="241863"/>
                </a:cubicBezTo>
                <a:cubicBezTo>
                  <a:pt x="524993" y="248685"/>
                  <a:pt x="521074" y="254200"/>
                  <a:pt x="515849" y="258699"/>
                </a:cubicBezTo>
                <a:cubicBezTo>
                  <a:pt x="510044" y="263634"/>
                  <a:pt x="498142" y="261892"/>
                  <a:pt x="495530" y="254780"/>
                </a:cubicBezTo>
                <a:cubicBezTo>
                  <a:pt x="494224" y="251007"/>
                  <a:pt x="492046" y="249846"/>
                  <a:pt x="488999" y="248975"/>
                </a:cubicBezTo>
                <a:cubicBezTo>
                  <a:pt x="477968" y="246072"/>
                  <a:pt x="473904" y="237509"/>
                  <a:pt x="473033" y="227495"/>
                </a:cubicBezTo>
                <a:cubicBezTo>
                  <a:pt x="471292" y="209643"/>
                  <a:pt x="473469" y="191936"/>
                  <a:pt x="478549" y="174810"/>
                </a:cubicBezTo>
                <a:cubicBezTo>
                  <a:pt x="480871" y="166972"/>
                  <a:pt x="485660" y="160586"/>
                  <a:pt x="493062" y="156667"/>
                </a:cubicBezTo>
                <a:cubicBezTo>
                  <a:pt x="504819" y="150281"/>
                  <a:pt x="515849" y="152749"/>
                  <a:pt x="522235" y="164650"/>
                </a:cubicBezTo>
                <a:cubicBezTo>
                  <a:pt x="525864" y="171471"/>
                  <a:pt x="527605" y="179599"/>
                  <a:pt x="529202" y="187291"/>
                </a:cubicBezTo>
                <a:cubicBezTo>
                  <a:pt x="530363" y="192516"/>
                  <a:pt x="529927" y="198032"/>
                  <a:pt x="530073" y="203402"/>
                </a:cubicBezTo>
                <a:cubicBezTo>
                  <a:pt x="530508" y="203547"/>
                  <a:pt x="530943" y="203547"/>
                  <a:pt x="531234" y="203547"/>
                </a:cubicBezTo>
                <a:close/>
                <a:moveTo>
                  <a:pt x="486821" y="214432"/>
                </a:moveTo>
                <a:cubicBezTo>
                  <a:pt x="487257" y="214432"/>
                  <a:pt x="487547" y="214577"/>
                  <a:pt x="487983" y="214577"/>
                </a:cubicBezTo>
                <a:cubicBezTo>
                  <a:pt x="487983" y="219657"/>
                  <a:pt x="487837" y="224737"/>
                  <a:pt x="487983" y="229817"/>
                </a:cubicBezTo>
                <a:cubicBezTo>
                  <a:pt x="488273" y="237654"/>
                  <a:pt x="492046" y="241863"/>
                  <a:pt x="499158" y="242879"/>
                </a:cubicBezTo>
                <a:cubicBezTo>
                  <a:pt x="506851" y="243895"/>
                  <a:pt x="510769" y="241428"/>
                  <a:pt x="513382" y="233735"/>
                </a:cubicBezTo>
                <a:cubicBezTo>
                  <a:pt x="514253" y="231413"/>
                  <a:pt x="514833" y="228946"/>
                  <a:pt x="514978" y="226333"/>
                </a:cubicBezTo>
                <a:cubicBezTo>
                  <a:pt x="515849" y="214722"/>
                  <a:pt x="517010" y="203111"/>
                  <a:pt x="517155" y="191500"/>
                </a:cubicBezTo>
                <a:cubicBezTo>
                  <a:pt x="517300" y="184969"/>
                  <a:pt x="516430" y="178003"/>
                  <a:pt x="514688" y="171762"/>
                </a:cubicBezTo>
                <a:cubicBezTo>
                  <a:pt x="512221" y="163053"/>
                  <a:pt x="505980" y="161602"/>
                  <a:pt x="499884" y="167988"/>
                </a:cubicBezTo>
                <a:cubicBezTo>
                  <a:pt x="496691" y="171326"/>
                  <a:pt x="493788" y="175680"/>
                  <a:pt x="492772" y="180034"/>
                </a:cubicBezTo>
                <a:cubicBezTo>
                  <a:pt x="490160" y="191355"/>
                  <a:pt x="488708" y="202966"/>
                  <a:pt x="486821" y="214432"/>
                </a:cubicBezTo>
                <a:close/>
                <a:moveTo>
                  <a:pt x="520348" y="80905"/>
                </a:moveTo>
                <a:cubicBezTo>
                  <a:pt x="519913" y="86275"/>
                  <a:pt x="519478" y="91646"/>
                  <a:pt x="519042" y="97016"/>
                </a:cubicBezTo>
                <a:cubicBezTo>
                  <a:pt x="518607" y="103111"/>
                  <a:pt x="521655" y="107320"/>
                  <a:pt x="526589" y="110368"/>
                </a:cubicBezTo>
                <a:cubicBezTo>
                  <a:pt x="529927" y="112545"/>
                  <a:pt x="533556" y="113561"/>
                  <a:pt x="537475" y="111675"/>
                </a:cubicBezTo>
                <a:cubicBezTo>
                  <a:pt x="541393" y="109643"/>
                  <a:pt x="541974" y="106014"/>
                  <a:pt x="541974" y="101950"/>
                </a:cubicBezTo>
                <a:cubicBezTo>
                  <a:pt x="541829" y="85840"/>
                  <a:pt x="541974" y="69585"/>
                  <a:pt x="541684" y="53474"/>
                </a:cubicBezTo>
                <a:cubicBezTo>
                  <a:pt x="541538" y="41718"/>
                  <a:pt x="541393" y="29962"/>
                  <a:pt x="540523" y="18206"/>
                </a:cubicBezTo>
                <a:cubicBezTo>
                  <a:pt x="540232" y="13271"/>
                  <a:pt x="538781" y="8046"/>
                  <a:pt x="536459" y="3692"/>
                </a:cubicBezTo>
                <a:cubicBezTo>
                  <a:pt x="533846" y="-1533"/>
                  <a:pt x="528041" y="-1098"/>
                  <a:pt x="525573" y="4273"/>
                </a:cubicBezTo>
                <a:cubicBezTo>
                  <a:pt x="524267" y="7030"/>
                  <a:pt x="523396" y="10368"/>
                  <a:pt x="523396" y="13416"/>
                </a:cubicBezTo>
                <a:cubicBezTo>
                  <a:pt x="523106" y="23576"/>
                  <a:pt x="523251" y="33736"/>
                  <a:pt x="523251" y="40847"/>
                </a:cubicBezTo>
                <a:cubicBezTo>
                  <a:pt x="522235" y="56377"/>
                  <a:pt x="521364" y="68714"/>
                  <a:pt x="520348" y="80905"/>
                </a:cubicBezTo>
                <a:close/>
                <a:moveTo>
                  <a:pt x="694804" y="232284"/>
                </a:moveTo>
                <a:cubicBezTo>
                  <a:pt x="686676" y="230833"/>
                  <a:pt x="678403" y="229962"/>
                  <a:pt x="670276" y="228946"/>
                </a:cubicBezTo>
                <a:cubicBezTo>
                  <a:pt x="663309" y="228075"/>
                  <a:pt x="656343" y="227640"/>
                  <a:pt x="649521" y="226479"/>
                </a:cubicBezTo>
                <a:cubicBezTo>
                  <a:pt x="630943" y="223431"/>
                  <a:pt x="612511" y="220093"/>
                  <a:pt x="594078" y="217190"/>
                </a:cubicBezTo>
                <a:cubicBezTo>
                  <a:pt x="588853" y="216319"/>
                  <a:pt x="583483" y="215884"/>
                  <a:pt x="578694" y="218206"/>
                </a:cubicBezTo>
                <a:cubicBezTo>
                  <a:pt x="577242" y="223866"/>
                  <a:pt x="580435" y="226043"/>
                  <a:pt x="584209" y="227349"/>
                </a:cubicBezTo>
                <a:cubicBezTo>
                  <a:pt x="588128" y="228656"/>
                  <a:pt x="592046" y="229672"/>
                  <a:pt x="596110" y="230542"/>
                </a:cubicBezTo>
                <a:cubicBezTo>
                  <a:pt x="612075" y="233445"/>
                  <a:pt x="628041" y="235913"/>
                  <a:pt x="644006" y="239106"/>
                </a:cubicBezTo>
                <a:cubicBezTo>
                  <a:pt x="660987" y="242444"/>
                  <a:pt x="678113" y="243169"/>
                  <a:pt x="695239" y="242444"/>
                </a:cubicBezTo>
                <a:cubicBezTo>
                  <a:pt x="697562" y="242299"/>
                  <a:pt x="699884" y="241428"/>
                  <a:pt x="702351" y="240847"/>
                </a:cubicBezTo>
                <a:cubicBezTo>
                  <a:pt x="699448" y="233590"/>
                  <a:pt x="699594" y="233155"/>
                  <a:pt x="694804" y="232284"/>
                </a:cubicBezTo>
                <a:close/>
                <a:moveTo>
                  <a:pt x="357213" y="249120"/>
                </a:moveTo>
                <a:cubicBezTo>
                  <a:pt x="374775" y="244911"/>
                  <a:pt x="392482" y="240847"/>
                  <a:pt x="409898" y="236348"/>
                </a:cubicBezTo>
                <a:cubicBezTo>
                  <a:pt x="414688" y="235042"/>
                  <a:pt x="419478" y="232865"/>
                  <a:pt x="423832" y="230542"/>
                </a:cubicBezTo>
                <a:cubicBezTo>
                  <a:pt x="426589" y="229091"/>
                  <a:pt x="429492" y="226914"/>
                  <a:pt x="428041" y="222995"/>
                </a:cubicBezTo>
                <a:cubicBezTo>
                  <a:pt x="426734" y="219512"/>
                  <a:pt x="424122" y="217190"/>
                  <a:pt x="420058" y="217335"/>
                </a:cubicBezTo>
                <a:cubicBezTo>
                  <a:pt x="414688" y="217480"/>
                  <a:pt x="409173" y="217480"/>
                  <a:pt x="403948" y="218496"/>
                </a:cubicBezTo>
                <a:cubicBezTo>
                  <a:pt x="397707" y="219657"/>
                  <a:pt x="391756" y="221689"/>
                  <a:pt x="385806" y="223721"/>
                </a:cubicBezTo>
                <a:cubicBezTo>
                  <a:pt x="372308" y="228220"/>
                  <a:pt x="358665" y="232719"/>
                  <a:pt x="345312" y="237364"/>
                </a:cubicBezTo>
                <a:cubicBezTo>
                  <a:pt x="342119" y="238525"/>
                  <a:pt x="337910" y="240847"/>
                  <a:pt x="339507" y="244766"/>
                </a:cubicBezTo>
                <a:cubicBezTo>
                  <a:pt x="340523" y="247233"/>
                  <a:pt x="344877" y="248394"/>
                  <a:pt x="347779" y="249991"/>
                </a:cubicBezTo>
                <a:cubicBezTo>
                  <a:pt x="348505" y="250426"/>
                  <a:pt x="349666" y="250136"/>
                  <a:pt x="351408" y="250281"/>
                </a:cubicBezTo>
                <a:cubicBezTo>
                  <a:pt x="352859" y="249991"/>
                  <a:pt x="355036" y="249701"/>
                  <a:pt x="357213" y="249120"/>
                </a:cubicBezTo>
                <a:close/>
                <a:moveTo>
                  <a:pt x="653875" y="129817"/>
                </a:moveTo>
                <a:cubicBezTo>
                  <a:pt x="634136" y="132865"/>
                  <a:pt x="614688" y="137509"/>
                  <a:pt x="595675" y="143895"/>
                </a:cubicBezTo>
                <a:cubicBezTo>
                  <a:pt x="589434" y="146072"/>
                  <a:pt x="583338" y="148685"/>
                  <a:pt x="577533" y="151733"/>
                </a:cubicBezTo>
                <a:cubicBezTo>
                  <a:pt x="575501" y="152749"/>
                  <a:pt x="572743" y="155651"/>
                  <a:pt x="573179" y="157103"/>
                </a:cubicBezTo>
                <a:cubicBezTo>
                  <a:pt x="573759" y="159425"/>
                  <a:pt x="576226" y="161747"/>
                  <a:pt x="578549" y="163053"/>
                </a:cubicBezTo>
                <a:cubicBezTo>
                  <a:pt x="580290" y="163924"/>
                  <a:pt x="582903" y="163634"/>
                  <a:pt x="585080" y="163198"/>
                </a:cubicBezTo>
                <a:cubicBezTo>
                  <a:pt x="589724" y="162183"/>
                  <a:pt x="594369" y="161021"/>
                  <a:pt x="598868" y="159570"/>
                </a:cubicBezTo>
                <a:cubicBezTo>
                  <a:pt x="618462" y="152894"/>
                  <a:pt x="638200" y="147233"/>
                  <a:pt x="658520" y="143169"/>
                </a:cubicBezTo>
                <a:cubicBezTo>
                  <a:pt x="662148" y="142444"/>
                  <a:pt x="665631" y="141138"/>
                  <a:pt x="669840" y="139831"/>
                </a:cubicBezTo>
                <a:cubicBezTo>
                  <a:pt x="666502" y="130542"/>
                  <a:pt x="662874" y="128365"/>
                  <a:pt x="653875" y="129817"/>
                </a:cubicBezTo>
                <a:close/>
                <a:moveTo>
                  <a:pt x="336459" y="135187"/>
                </a:moveTo>
                <a:cubicBezTo>
                  <a:pt x="334717" y="135477"/>
                  <a:pt x="331959" y="136493"/>
                  <a:pt x="331814" y="137509"/>
                </a:cubicBezTo>
                <a:cubicBezTo>
                  <a:pt x="331524" y="139396"/>
                  <a:pt x="332250" y="142008"/>
                  <a:pt x="333556" y="143315"/>
                </a:cubicBezTo>
                <a:cubicBezTo>
                  <a:pt x="335588" y="145201"/>
                  <a:pt x="338200" y="146943"/>
                  <a:pt x="340813" y="147524"/>
                </a:cubicBezTo>
                <a:cubicBezTo>
                  <a:pt x="350102" y="149556"/>
                  <a:pt x="359536" y="151297"/>
                  <a:pt x="368824" y="152894"/>
                </a:cubicBezTo>
                <a:cubicBezTo>
                  <a:pt x="385080" y="155506"/>
                  <a:pt x="401480" y="157974"/>
                  <a:pt x="417736" y="160586"/>
                </a:cubicBezTo>
                <a:cubicBezTo>
                  <a:pt x="419623" y="160876"/>
                  <a:pt x="421509" y="161602"/>
                  <a:pt x="423396" y="161457"/>
                </a:cubicBezTo>
                <a:cubicBezTo>
                  <a:pt x="428041" y="161167"/>
                  <a:pt x="430653" y="157248"/>
                  <a:pt x="428041" y="153474"/>
                </a:cubicBezTo>
                <a:cubicBezTo>
                  <a:pt x="426009" y="150571"/>
                  <a:pt x="422671" y="147669"/>
                  <a:pt x="419332" y="146943"/>
                </a:cubicBezTo>
                <a:cubicBezTo>
                  <a:pt x="393788" y="141428"/>
                  <a:pt x="368244" y="136203"/>
                  <a:pt x="342119" y="135187"/>
                </a:cubicBezTo>
                <a:cubicBezTo>
                  <a:pt x="340232" y="135187"/>
                  <a:pt x="338345" y="134897"/>
                  <a:pt x="336459" y="135187"/>
                </a:cubicBezTo>
                <a:close/>
                <a:moveTo>
                  <a:pt x="435733" y="67698"/>
                </a:moveTo>
                <a:cubicBezTo>
                  <a:pt x="444296" y="83953"/>
                  <a:pt x="453004" y="100209"/>
                  <a:pt x="462148" y="116174"/>
                </a:cubicBezTo>
                <a:cubicBezTo>
                  <a:pt x="464035" y="119512"/>
                  <a:pt x="467518" y="122415"/>
                  <a:pt x="471001" y="124302"/>
                </a:cubicBezTo>
                <a:cubicBezTo>
                  <a:pt x="474340" y="126188"/>
                  <a:pt x="477678" y="123286"/>
                  <a:pt x="476662" y="119512"/>
                </a:cubicBezTo>
                <a:cubicBezTo>
                  <a:pt x="475791" y="116319"/>
                  <a:pt x="473904" y="113271"/>
                  <a:pt x="472017" y="110223"/>
                </a:cubicBezTo>
                <a:cubicBezTo>
                  <a:pt x="466502" y="101370"/>
                  <a:pt x="460697" y="92661"/>
                  <a:pt x="455472" y="83518"/>
                </a:cubicBezTo>
                <a:cubicBezTo>
                  <a:pt x="448795" y="71907"/>
                  <a:pt x="442700" y="60151"/>
                  <a:pt x="436314" y="48394"/>
                </a:cubicBezTo>
                <a:cubicBezTo>
                  <a:pt x="434136" y="44476"/>
                  <a:pt x="431814" y="41428"/>
                  <a:pt x="425138" y="44476"/>
                </a:cubicBezTo>
                <a:cubicBezTo>
                  <a:pt x="428766" y="52894"/>
                  <a:pt x="431959" y="60441"/>
                  <a:pt x="435733" y="67698"/>
                </a:cubicBezTo>
                <a:close/>
                <a:moveTo>
                  <a:pt x="580871" y="279744"/>
                </a:moveTo>
                <a:cubicBezTo>
                  <a:pt x="580290" y="281921"/>
                  <a:pt x="582032" y="284824"/>
                  <a:pt x="583048" y="287291"/>
                </a:cubicBezTo>
                <a:cubicBezTo>
                  <a:pt x="583338" y="288017"/>
                  <a:pt x="584499" y="288452"/>
                  <a:pt x="585225" y="289033"/>
                </a:cubicBezTo>
                <a:cubicBezTo>
                  <a:pt x="595239" y="296290"/>
                  <a:pt x="605109" y="303837"/>
                  <a:pt x="615269" y="310804"/>
                </a:cubicBezTo>
                <a:cubicBezTo>
                  <a:pt x="619332" y="313561"/>
                  <a:pt x="624267" y="315448"/>
                  <a:pt x="629202" y="316754"/>
                </a:cubicBezTo>
                <a:cubicBezTo>
                  <a:pt x="633701" y="317915"/>
                  <a:pt x="636023" y="314577"/>
                  <a:pt x="633701" y="310513"/>
                </a:cubicBezTo>
                <a:cubicBezTo>
                  <a:pt x="631814" y="307320"/>
                  <a:pt x="629492" y="303982"/>
                  <a:pt x="626444" y="301805"/>
                </a:cubicBezTo>
                <a:cubicBezTo>
                  <a:pt x="615994" y="294113"/>
                  <a:pt x="605254" y="286856"/>
                  <a:pt x="594369" y="279454"/>
                </a:cubicBezTo>
                <a:cubicBezTo>
                  <a:pt x="592337" y="278148"/>
                  <a:pt x="589869" y="277422"/>
                  <a:pt x="586967" y="276261"/>
                </a:cubicBezTo>
                <a:cubicBezTo>
                  <a:pt x="584790" y="277422"/>
                  <a:pt x="581306" y="278148"/>
                  <a:pt x="580871" y="279744"/>
                </a:cubicBezTo>
                <a:close/>
                <a:moveTo>
                  <a:pt x="610044" y="65811"/>
                </a:moveTo>
                <a:cubicBezTo>
                  <a:pt x="607721" y="67408"/>
                  <a:pt x="605689" y="69294"/>
                  <a:pt x="603657" y="71326"/>
                </a:cubicBezTo>
                <a:cubicBezTo>
                  <a:pt x="597271" y="77567"/>
                  <a:pt x="591031" y="83808"/>
                  <a:pt x="584790" y="90194"/>
                </a:cubicBezTo>
                <a:cubicBezTo>
                  <a:pt x="582322" y="92661"/>
                  <a:pt x="581451" y="95564"/>
                  <a:pt x="584354" y="98612"/>
                </a:cubicBezTo>
                <a:cubicBezTo>
                  <a:pt x="586967" y="101370"/>
                  <a:pt x="590015" y="101370"/>
                  <a:pt x="593062" y="99773"/>
                </a:cubicBezTo>
                <a:cubicBezTo>
                  <a:pt x="594804" y="98902"/>
                  <a:pt x="596255" y="97741"/>
                  <a:pt x="597707" y="96435"/>
                </a:cubicBezTo>
                <a:cubicBezTo>
                  <a:pt x="605544" y="89614"/>
                  <a:pt x="613527" y="82937"/>
                  <a:pt x="621074" y="75680"/>
                </a:cubicBezTo>
                <a:cubicBezTo>
                  <a:pt x="622671" y="74084"/>
                  <a:pt x="623832" y="70165"/>
                  <a:pt x="623106" y="68278"/>
                </a:cubicBezTo>
                <a:cubicBezTo>
                  <a:pt x="622090" y="65811"/>
                  <a:pt x="618897" y="64214"/>
                  <a:pt x="616575" y="62328"/>
                </a:cubicBezTo>
                <a:cubicBezTo>
                  <a:pt x="613817" y="63779"/>
                  <a:pt x="611785" y="64505"/>
                  <a:pt x="610044" y="65811"/>
                </a:cubicBezTo>
                <a:close/>
                <a:moveTo>
                  <a:pt x="430798" y="306595"/>
                </a:moveTo>
                <a:cubicBezTo>
                  <a:pt x="435298" y="302241"/>
                  <a:pt x="439507" y="297596"/>
                  <a:pt x="443716" y="292952"/>
                </a:cubicBezTo>
                <a:cubicBezTo>
                  <a:pt x="445747" y="290775"/>
                  <a:pt x="447489" y="288452"/>
                  <a:pt x="445167" y="285405"/>
                </a:cubicBezTo>
                <a:cubicBezTo>
                  <a:pt x="442845" y="282502"/>
                  <a:pt x="439797" y="282212"/>
                  <a:pt x="436604" y="283663"/>
                </a:cubicBezTo>
                <a:cubicBezTo>
                  <a:pt x="429202" y="287001"/>
                  <a:pt x="423106" y="291791"/>
                  <a:pt x="418752" y="298612"/>
                </a:cubicBezTo>
                <a:cubicBezTo>
                  <a:pt x="417591" y="300499"/>
                  <a:pt x="416865" y="303837"/>
                  <a:pt x="417881" y="305288"/>
                </a:cubicBezTo>
                <a:cubicBezTo>
                  <a:pt x="419187" y="307320"/>
                  <a:pt x="422235" y="308481"/>
                  <a:pt x="424557" y="310078"/>
                </a:cubicBezTo>
                <a:cubicBezTo>
                  <a:pt x="427170" y="308627"/>
                  <a:pt x="429347" y="308046"/>
                  <a:pt x="430798" y="3065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6805483" y="3968841"/>
            <a:ext cx="408293" cy="549079"/>
          </a:xfrm>
          <a:custGeom>
            <a:rect b="b" l="l" r="r" t="t"/>
            <a:pathLst>
              <a:path extrusionOk="0" h="1098158" w="816586">
                <a:moveTo>
                  <a:pt x="308859" y="1021711"/>
                </a:moveTo>
                <a:cubicBezTo>
                  <a:pt x="309407" y="950569"/>
                  <a:pt x="309407" y="879426"/>
                  <a:pt x="311048" y="808009"/>
                </a:cubicBezTo>
                <a:cubicBezTo>
                  <a:pt x="312142" y="756567"/>
                  <a:pt x="313783" y="704852"/>
                  <a:pt x="317340" y="653410"/>
                </a:cubicBezTo>
                <a:cubicBezTo>
                  <a:pt x="319802" y="615923"/>
                  <a:pt x="325820" y="578437"/>
                  <a:pt x="329650" y="541223"/>
                </a:cubicBezTo>
                <a:cubicBezTo>
                  <a:pt x="330744" y="531373"/>
                  <a:pt x="329650" y="521249"/>
                  <a:pt x="331018" y="511398"/>
                </a:cubicBezTo>
                <a:cubicBezTo>
                  <a:pt x="335121" y="479384"/>
                  <a:pt x="340045" y="447643"/>
                  <a:pt x="344696" y="415629"/>
                </a:cubicBezTo>
                <a:cubicBezTo>
                  <a:pt x="347158" y="399485"/>
                  <a:pt x="349346" y="383067"/>
                  <a:pt x="351808" y="366923"/>
                </a:cubicBezTo>
                <a:cubicBezTo>
                  <a:pt x="354270" y="351053"/>
                  <a:pt x="364939" y="342844"/>
                  <a:pt x="379438" y="342297"/>
                </a:cubicBezTo>
                <a:cubicBezTo>
                  <a:pt x="396399" y="341476"/>
                  <a:pt x="413633" y="342571"/>
                  <a:pt x="430320" y="344760"/>
                </a:cubicBezTo>
                <a:cubicBezTo>
                  <a:pt x="442904" y="346401"/>
                  <a:pt x="450290" y="355705"/>
                  <a:pt x="450837" y="369933"/>
                </a:cubicBezTo>
                <a:cubicBezTo>
                  <a:pt x="451658" y="386351"/>
                  <a:pt x="451111" y="403042"/>
                  <a:pt x="450016" y="419460"/>
                </a:cubicBezTo>
                <a:cubicBezTo>
                  <a:pt x="447828" y="461051"/>
                  <a:pt x="445092" y="502916"/>
                  <a:pt x="442630" y="544507"/>
                </a:cubicBezTo>
                <a:cubicBezTo>
                  <a:pt x="439895" y="587466"/>
                  <a:pt x="436885" y="630152"/>
                  <a:pt x="434423" y="673111"/>
                </a:cubicBezTo>
                <a:cubicBezTo>
                  <a:pt x="432508" y="705399"/>
                  <a:pt x="432235" y="737961"/>
                  <a:pt x="429773" y="770249"/>
                </a:cubicBezTo>
                <a:cubicBezTo>
                  <a:pt x="425122" y="835919"/>
                  <a:pt x="419378" y="901589"/>
                  <a:pt x="414180" y="967533"/>
                </a:cubicBezTo>
                <a:cubicBezTo>
                  <a:pt x="412265" y="992707"/>
                  <a:pt x="410624" y="1018154"/>
                  <a:pt x="408709" y="1043328"/>
                </a:cubicBezTo>
                <a:cubicBezTo>
                  <a:pt x="407888" y="1056188"/>
                  <a:pt x="407067" y="1069049"/>
                  <a:pt x="405426" y="1081909"/>
                </a:cubicBezTo>
                <a:cubicBezTo>
                  <a:pt x="404058" y="1093128"/>
                  <a:pt x="400776" y="1096685"/>
                  <a:pt x="390380" y="1097506"/>
                </a:cubicBezTo>
                <a:cubicBezTo>
                  <a:pt x="369043" y="1099695"/>
                  <a:pt x="347978" y="1096138"/>
                  <a:pt x="327461" y="1090392"/>
                </a:cubicBezTo>
                <a:cubicBezTo>
                  <a:pt x="318160" y="1087929"/>
                  <a:pt x="312416" y="1081088"/>
                  <a:pt x="311869" y="1070964"/>
                </a:cubicBezTo>
                <a:cubicBezTo>
                  <a:pt x="310774" y="1054547"/>
                  <a:pt x="309954" y="1038129"/>
                  <a:pt x="309133" y="1021711"/>
                </a:cubicBezTo>
                <a:cubicBezTo>
                  <a:pt x="309133" y="1021711"/>
                  <a:pt x="309133" y="1021711"/>
                  <a:pt x="308859" y="1021711"/>
                </a:cubicBezTo>
                <a:close/>
                <a:moveTo>
                  <a:pt x="418830" y="520701"/>
                </a:moveTo>
                <a:cubicBezTo>
                  <a:pt x="397493" y="535477"/>
                  <a:pt x="379711" y="547790"/>
                  <a:pt x="361656" y="559830"/>
                </a:cubicBezTo>
                <a:cubicBezTo>
                  <a:pt x="355091" y="564208"/>
                  <a:pt x="355365" y="570228"/>
                  <a:pt x="354817" y="576795"/>
                </a:cubicBezTo>
                <a:cubicBezTo>
                  <a:pt x="352355" y="609630"/>
                  <a:pt x="349346" y="642465"/>
                  <a:pt x="347431" y="675300"/>
                </a:cubicBezTo>
                <a:cubicBezTo>
                  <a:pt x="346337" y="695549"/>
                  <a:pt x="343602" y="715797"/>
                  <a:pt x="347705" y="737414"/>
                </a:cubicBezTo>
                <a:cubicBezTo>
                  <a:pt x="351808" y="736319"/>
                  <a:pt x="354544" y="736045"/>
                  <a:pt x="357280" y="734951"/>
                </a:cubicBezTo>
                <a:cubicBezTo>
                  <a:pt x="370410" y="728384"/>
                  <a:pt x="382994" y="720996"/>
                  <a:pt x="396399" y="715250"/>
                </a:cubicBezTo>
                <a:cubicBezTo>
                  <a:pt x="404879" y="711693"/>
                  <a:pt x="407888" y="705946"/>
                  <a:pt x="408435" y="697738"/>
                </a:cubicBezTo>
                <a:cubicBezTo>
                  <a:pt x="409803" y="677763"/>
                  <a:pt x="411171" y="657788"/>
                  <a:pt x="412539" y="637814"/>
                </a:cubicBezTo>
                <a:cubicBezTo>
                  <a:pt x="414454" y="600600"/>
                  <a:pt x="416368" y="562840"/>
                  <a:pt x="418830" y="520701"/>
                </a:cubicBezTo>
                <a:close/>
                <a:moveTo>
                  <a:pt x="394210" y="908430"/>
                </a:moveTo>
                <a:cubicBezTo>
                  <a:pt x="395031" y="871217"/>
                  <a:pt x="400776" y="835098"/>
                  <a:pt x="401596" y="794875"/>
                </a:cubicBezTo>
                <a:cubicBezTo>
                  <a:pt x="379711" y="806915"/>
                  <a:pt x="361109" y="817312"/>
                  <a:pt x="342781" y="827437"/>
                </a:cubicBezTo>
                <a:cubicBezTo>
                  <a:pt x="342781" y="863008"/>
                  <a:pt x="342781" y="896664"/>
                  <a:pt x="342781" y="931688"/>
                </a:cubicBezTo>
                <a:cubicBezTo>
                  <a:pt x="360289" y="923753"/>
                  <a:pt x="376155" y="916639"/>
                  <a:pt x="394210" y="908430"/>
                </a:cubicBezTo>
                <a:close/>
                <a:moveTo>
                  <a:pt x="426490" y="368291"/>
                </a:moveTo>
                <a:cubicBezTo>
                  <a:pt x="412812" y="369386"/>
                  <a:pt x="401049" y="370754"/>
                  <a:pt x="389560" y="371301"/>
                </a:cubicBezTo>
                <a:cubicBezTo>
                  <a:pt x="377523" y="371849"/>
                  <a:pt x="375334" y="373490"/>
                  <a:pt x="374240" y="385530"/>
                </a:cubicBezTo>
                <a:cubicBezTo>
                  <a:pt x="371505" y="414261"/>
                  <a:pt x="368769" y="442718"/>
                  <a:pt x="366033" y="471449"/>
                </a:cubicBezTo>
                <a:cubicBezTo>
                  <a:pt x="366033" y="472270"/>
                  <a:pt x="367128" y="473364"/>
                  <a:pt x="367948" y="474459"/>
                </a:cubicBezTo>
                <a:cubicBezTo>
                  <a:pt x="386003" y="466797"/>
                  <a:pt x="404332" y="459135"/>
                  <a:pt x="424028" y="450927"/>
                </a:cubicBezTo>
                <a:cubicBezTo>
                  <a:pt x="425396" y="429310"/>
                  <a:pt x="426764" y="406599"/>
                  <a:pt x="427858" y="383615"/>
                </a:cubicBezTo>
                <a:cubicBezTo>
                  <a:pt x="428132" y="378963"/>
                  <a:pt x="427037" y="374311"/>
                  <a:pt x="426490" y="368291"/>
                </a:cubicBezTo>
                <a:close/>
                <a:moveTo>
                  <a:pt x="339225" y="1009672"/>
                </a:moveTo>
                <a:cubicBezTo>
                  <a:pt x="338404" y="1029920"/>
                  <a:pt x="338130" y="1050716"/>
                  <a:pt x="341960" y="1071511"/>
                </a:cubicBezTo>
                <a:cubicBezTo>
                  <a:pt x="355365" y="1072332"/>
                  <a:pt x="367401" y="1072880"/>
                  <a:pt x="380259" y="1073427"/>
                </a:cubicBezTo>
                <a:cubicBezTo>
                  <a:pt x="382173" y="1044149"/>
                  <a:pt x="383815" y="1015965"/>
                  <a:pt x="385730" y="984772"/>
                </a:cubicBezTo>
                <a:cubicBezTo>
                  <a:pt x="368222" y="994075"/>
                  <a:pt x="353997" y="1001737"/>
                  <a:pt x="339225" y="1009672"/>
                </a:cubicBezTo>
                <a:close/>
                <a:moveTo>
                  <a:pt x="390654" y="933604"/>
                </a:moveTo>
                <a:cubicBezTo>
                  <a:pt x="376702" y="940992"/>
                  <a:pt x="364119" y="947285"/>
                  <a:pt x="351808" y="953578"/>
                </a:cubicBezTo>
                <a:cubicBezTo>
                  <a:pt x="338677" y="960419"/>
                  <a:pt x="337036" y="965892"/>
                  <a:pt x="343328" y="983677"/>
                </a:cubicBezTo>
                <a:cubicBezTo>
                  <a:pt x="357280" y="976289"/>
                  <a:pt x="371505" y="969449"/>
                  <a:pt x="384909" y="961787"/>
                </a:cubicBezTo>
                <a:cubicBezTo>
                  <a:pt x="387371" y="960419"/>
                  <a:pt x="388739" y="956041"/>
                  <a:pt x="389286" y="952758"/>
                </a:cubicBezTo>
                <a:cubicBezTo>
                  <a:pt x="390380" y="947285"/>
                  <a:pt x="390380" y="941539"/>
                  <a:pt x="390654" y="933604"/>
                </a:cubicBezTo>
                <a:close/>
                <a:moveTo>
                  <a:pt x="345790" y="795422"/>
                </a:moveTo>
                <a:cubicBezTo>
                  <a:pt x="364939" y="784204"/>
                  <a:pt x="382994" y="773806"/>
                  <a:pt x="400776" y="762587"/>
                </a:cubicBezTo>
                <a:cubicBezTo>
                  <a:pt x="406520" y="758756"/>
                  <a:pt x="405973" y="752737"/>
                  <a:pt x="399955" y="745622"/>
                </a:cubicBezTo>
                <a:cubicBezTo>
                  <a:pt x="380806" y="754105"/>
                  <a:pt x="361930" y="762587"/>
                  <a:pt x="342234" y="771343"/>
                </a:cubicBezTo>
                <a:cubicBezTo>
                  <a:pt x="343602" y="779005"/>
                  <a:pt x="344696" y="786393"/>
                  <a:pt x="345790" y="795422"/>
                </a:cubicBezTo>
                <a:close/>
                <a:moveTo>
                  <a:pt x="422387" y="488140"/>
                </a:moveTo>
                <a:cubicBezTo>
                  <a:pt x="421566" y="487045"/>
                  <a:pt x="420745" y="486224"/>
                  <a:pt x="420198" y="485130"/>
                </a:cubicBezTo>
                <a:cubicBezTo>
                  <a:pt x="416095" y="486772"/>
                  <a:pt x="411718" y="487866"/>
                  <a:pt x="407888" y="489782"/>
                </a:cubicBezTo>
                <a:cubicBezTo>
                  <a:pt x="396125" y="495254"/>
                  <a:pt x="384909" y="501548"/>
                  <a:pt x="373146" y="506473"/>
                </a:cubicBezTo>
                <a:cubicBezTo>
                  <a:pt x="357553" y="513040"/>
                  <a:pt x="357280" y="513040"/>
                  <a:pt x="360562" y="532741"/>
                </a:cubicBezTo>
                <a:cubicBezTo>
                  <a:pt x="380532" y="519607"/>
                  <a:pt x="399955" y="506746"/>
                  <a:pt x="419104" y="493886"/>
                </a:cubicBezTo>
                <a:cubicBezTo>
                  <a:pt x="420745" y="492518"/>
                  <a:pt x="421293" y="490055"/>
                  <a:pt x="422387" y="488140"/>
                </a:cubicBezTo>
                <a:close/>
                <a:moveTo>
                  <a:pt x="370410" y="269512"/>
                </a:moveTo>
                <a:cubicBezTo>
                  <a:pt x="336215" y="248169"/>
                  <a:pt x="341139" y="215334"/>
                  <a:pt x="348799" y="184414"/>
                </a:cubicBezTo>
                <a:cubicBezTo>
                  <a:pt x="358100" y="146654"/>
                  <a:pt x="373420" y="110262"/>
                  <a:pt x="398587" y="80163"/>
                </a:cubicBezTo>
                <a:cubicBezTo>
                  <a:pt x="419925" y="54168"/>
                  <a:pt x="448375" y="52253"/>
                  <a:pt x="466703" y="82078"/>
                </a:cubicBezTo>
                <a:cubicBezTo>
                  <a:pt x="478467" y="101232"/>
                  <a:pt x="485306" y="122575"/>
                  <a:pt x="486673" y="145560"/>
                </a:cubicBezTo>
                <a:cubicBezTo>
                  <a:pt x="487220" y="157325"/>
                  <a:pt x="489956" y="169091"/>
                  <a:pt x="489135" y="180584"/>
                </a:cubicBezTo>
                <a:cubicBezTo>
                  <a:pt x="488041" y="197549"/>
                  <a:pt x="486400" y="214787"/>
                  <a:pt x="481476" y="230931"/>
                </a:cubicBezTo>
                <a:cubicBezTo>
                  <a:pt x="475184" y="251727"/>
                  <a:pt x="466703" y="271701"/>
                  <a:pt x="448648" y="286204"/>
                </a:cubicBezTo>
                <a:cubicBezTo>
                  <a:pt x="435518" y="296601"/>
                  <a:pt x="421019" y="299064"/>
                  <a:pt x="405700" y="297149"/>
                </a:cubicBezTo>
                <a:cubicBezTo>
                  <a:pt x="396399" y="296054"/>
                  <a:pt x="387371" y="293044"/>
                  <a:pt x="378344" y="290034"/>
                </a:cubicBezTo>
                <a:cubicBezTo>
                  <a:pt x="367675" y="285930"/>
                  <a:pt x="366307" y="282099"/>
                  <a:pt x="370410" y="269512"/>
                </a:cubicBezTo>
                <a:close/>
                <a:moveTo>
                  <a:pt x="466703" y="173469"/>
                </a:moveTo>
                <a:cubicBezTo>
                  <a:pt x="465062" y="155957"/>
                  <a:pt x="464515" y="138172"/>
                  <a:pt x="461506" y="120933"/>
                </a:cubicBezTo>
                <a:cubicBezTo>
                  <a:pt x="459864" y="111356"/>
                  <a:pt x="455214" y="102053"/>
                  <a:pt x="450290" y="93571"/>
                </a:cubicBezTo>
                <a:cubicBezTo>
                  <a:pt x="443998" y="82625"/>
                  <a:pt x="437433" y="82625"/>
                  <a:pt x="430046" y="92202"/>
                </a:cubicBezTo>
                <a:cubicBezTo>
                  <a:pt x="402690" y="128868"/>
                  <a:pt x="380532" y="167997"/>
                  <a:pt x="373967" y="213966"/>
                </a:cubicBezTo>
                <a:cubicBezTo>
                  <a:pt x="371505" y="232573"/>
                  <a:pt x="368495" y="252274"/>
                  <a:pt x="390927" y="262672"/>
                </a:cubicBezTo>
                <a:cubicBezTo>
                  <a:pt x="392842" y="263493"/>
                  <a:pt x="394484" y="265682"/>
                  <a:pt x="395851" y="267597"/>
                </a:cubicBezTo>
                <a:cubicBezTo>
                  <a:pt x="400228" y="274164"/>
                  <a:pt x="407341" y="274438"/>
                  <a:pt x="413359" y="272249"/>
                </a:cubicBezTo>
                <a:cubicBezTo>
                  <a:pt x="426764" y="267597"/>
                  <a:pt x="438527" y="260209"/>
                  <a:pt x="446460" y="247622"/>
                </a:cubicBezTo>
                <a:cubicBezTo>
                  <a:pt x="460685" y="224638"/>
                  <a:pt x="466156" y="200011"/>
                  <a:pt x="466703" y="173469"/>
                </a:cubicBezTo>
                <a:close/>
                <a:moveTo>
                  <a:pt x="207642" y="210409"/>
                </a:moveTo>
                <a:cubicBezTo>
                  <a:pt x="218585" y="208767"/>
                  <a:pt x="229801" y="207946"/>
                  <a:pt x="240469" y="205210"/>
                </a:cubicBezTo>
                <a:cubicBezTo>
                  <a:pt x="244026" y="204389"/>
                  <a:pt x="249223" y="199464"/>
                  <a:pt x="249223" y="196180"/>
                </a:cubicBezTo>
                <a:cubicBezTo>
                  <a:pt x="249497" y="191802"/>
                  <a:pt x="246761" y="184688"/>
                  <a:pt x="243205" y="183046"/>
                </a:cubicBezTo>
                <a:cubicBezTo>
                  <a:pt x="233630" y="178942"/>
                  <a:pt x="223235" y="174290"/>
                  <a:pt x="213113" y="174838"/>
                </a:cubicBezTo>
                <a:cubicBezTo>
                  <a:pt x="186305" y="176206"/>
                  <a:pt x="159769" y="180584"/>
                  <a:pt x="132960" y="182499"/>
                </a:cubicBezTo>
                <a:cubicBezTo>
                  <a:pt x="93568" y="185509"/>
                  <a:pt x="54175" y="189887"/>
                  <a:pt x="14783" y="197001"/>
                </a:cubicBezTo>
                <a:cubicBezTo>
                  <a:pt x="7396" y="198369"/>
                  <a:pt x="284" y="200832"/>
                  <a:pt x="10" y="209314"/>
                </a:cubicBezTo>
                <a:cubicBezTo>
                  <a:pt x="-263" y="217250"/>
                  <a:pt x="4934" y="222449"/>
                  <a:pt x="12868" y="224090"/>
                </a:cubicBezTo>
                <a:cubicBezTo>
                  <a:pt x="16697" y="224911"/>
                  <a:pt x="21074" y="225732"/>
                  <a:pt x="24904" y="225185"/>
                </a:cubicBezTo>
                <a:cubicBezTo>
                  <a:pt x="47063" y="223269"/>
                  <a:pt x="69221" y="220807"/>
                  <a:pt x="91653" y="219165"/>
                </a:cubicBezTo>
                <a:cubicBezTo>
                  <a:pt x="130225" y="215882"/>
                  <a:pt x="169070" y="212872"/>
                  <a:pt x="207642" y="209862"/>
                </a:cubicBezTo>
                <a:cubicBezTo>
                  <a:pt x="207642" y="210135"/>
                  <a:pt x="207642" y="210135"/>
                  <a:pt x="207642" y="210409"/>
                </a:cubicBezTo>
                <a:close/>
                <a:moveTo>
                  <a:pt x="743546" y="403863"/>
                </a:moveTo>
                <a:cubicBezTo>
                  <a:pt x="740537" y="398117"/>
                  <a:pt x="735066" y="392644"/>
                  <a:pt x="729321" y="389361"/>
                </a:cubicBezTo>
                <a:cubicBezTo>
                  <a:pt x="715643" y="381152"/>
                  <a:pt x="701144" y="374311"/>
                  <a:pt x="687193" y="366923"/>
                </a:cubicBezTo>
                <a:cubicBezTo>
                  <a:pt x="653818" y="349411"/>
                  <a:pt x="620444" y="331899"/>
                  <a:pt x="587070" y="314661"/>
                </a:cubicBezTo>
                <a:cubicBezTo>
                  <a:pt x="582419" y="312198"/>
                  <a:pt x="577222" y="310009"/>
                  <a:pt x="572024" y="309735"/>
                </a:cubicBezTo>
                <a:cubicBezTo>
                  <a:pt x="567373" y="309462"/>
                  <a:pt x="560534" y="311104"/>
                  <a:pt x="558620" y="314387"/>
                </a:cubicBezTo>
                <a:cubicBezTo>
                  <a:pt x="556431" y="317671"/>
                  <a:pt x="557252" y="325606"/>
                  <a:pt x="559987" y="328616"/>
                </a:cubicBezTo>
                <a:cubicBezTo>
                  <a:pt x="566279" y="335456"/>
                  <a:pt x="573939" y="340929"/>
                  <a:pt x="581872" y="345854"/>
                </a:cubicBezTo>
                <a:cubicBezTo>
                  <a:pt x="589805" y="350779"/>
                  <a:pt x="598559" y="354337"/>
                  <a:pt x="606766" y="358988"/>
                </a:cubicBezTo>
                <a:cubicBezTo>
                  <a:pt x="636311" y="376227"/>
                  <a:pt x="665034" y="394560"/>
                  <a:pt x="695126" y="410704"/>
                </a:cubicBezTo>
                <a:cubicBezTo>
                  <a:pt x="706342" y="416723"/>
                  <a:pt x="719746" y="418091"/>
                  <a:pt x="728500" y="420554"/>
                </a:cubicBezTo>
                <a:cubicBezTo>
                  <a:pt x="742725" y="420007"/>
                  <a:pt x="748197" y="413166"/>
                  <a:pt x="743546" y="403863"/>
                </a:cubicBezTo>
                <a:close/>
                <a:moveTo>
                  <a:pt x="813851" y="250358"/>
                </a:moveTo>
                <a:cubicBezTo>
                  <a:pt x="808653" y="241329"/>
                  <a:pt x="799626" y="238866"/>
                  <a:pt x="790051" y="237498"/>
                </a:cubicBezTo>
                <a:cubicBezTo>
                  <a:pt x="760507" y="232846"/>
                  <a:pt x="730962" y="227921"/>
                  <a:pt x="701691" y="222996"/>
                </a:cubicBezTo>
                <a:cubicBezTo>
                  <a:pt x="672694" y="218071"/>
                  <a:pt x="643697" y="212872"/>
                  <a:pt x="614699" y="208494"/>
                </a:cubicBezTo>
                <a:cubicBezTo>
                  <a:pt x="602936" y="206578"/>
                  <a:pt x="597192" y="214513"/>
                  <a:pt x="601568" y="225732"/>
                </a:cubicBezTo>
                <a:cubicBezTo>
                  <a:pt x="605398" y="235583"/>
                  <a:pt x="612784" y="242150"/>
                  <a:pt x="623180" y="244612"/>
                </a:cubicBezTo>
                <a:cubicBezTo>
                  <a:pt x="630019" y="245980"/>
                  <a:pt x="637131" y="247075"/>
                  <a:pt x="643970" y="248169"/>
                </a:cubicBezTo>
                <a:cubicBezTo>
                  <a:pt x="672420" y="252000"/>
                  <a:pt x="700871" y="256652"/>
                  <a:pt x="729595" y="259114"/>
                </a:cubicBezTo>
                <a:cubicBezTo>
                  <a:pt x="757498" y="261304"/>
                  <a:pt x="785674" y="261304"/>
                  <a:pt x="816587" y="262398"/>
                </a:cubicBezTo>
                <a:cubicBezTo>
                  <a:pt x="815219" y="255557"/>
                  <a:pt x="815219" y="252547"/>
                  <a:pt x="813851" y="250358"/>
                </a:cubicBezTo>
                <a:close/>
                <a:moveTo>
                  <a:pt x="222962" y="312198"/>
                </a:moveTo>
                <a:cubicBezTo>
                  <a:pt x="173174" y="337645"/>
                  <a:pt x="130772" y="374038"/>
                  <a:pt x="85908" y="406873"/>
                </a:cubicBezTo>
                <a:cubicBezTo>
                  <a:pt x="79890" y="411251"/>
                  <a:pt x="73324" y="415629"/>
                  <a:pt x="68127" y="421101"/>
                </a:cubicBezTo>
                <a:cubicBezTo>
                  <a:pt x="59920" y="430131"/>
                  <a:pt x="65118" y="445728"/>
                  <a:pt x="77154" y="446822"/>
                </a:cubicBezTo>
                <a:cubicBezTo>
                  <a:pt x="82078" y="447370"/>
                  <a:pt x="88370" y="444360"/>
                  <a:pt x="92747" y="441076"/>
                </a:cubicBezTo>
                <a:cubicBezTo>
                  <a:pt x="120103" y="420828"/>
                  <a:pt x="146638" y="399759"/>
                  <a:pt x="173721" y="379237"/>
                </a:cubicBezTo>
                <a:cubicBezTo>
                  <a:pt x="190682" y="366376"/>
                  <a:pt x="207916" y="354337"/>
                  <a:pt x="224329" y="341202"/>
                </a:cubicBezTo>
                <a:cubicBezTo>
                  <a:pt x="231442" y="335456"/>
                  <a:pt x="236366" y="327521"/>
                  <a:pt x="240469" y="322869"/>
                </a:cubicBezTo>
                <a:cubicBezTo>
                  <a:pt x="240743" y="309462"/>
                  <a:pt x="233083" y="306999"/>
                  <a:pt x="222962" y="312198"/>
                </a:cubicBezTo>
                <a:close/>
                <a:moveTo>
                  <a:pt x="764884" y="48422"/>
                </a:moveTo>
                <a:cubicBezTo>
                  <a:pt x="748470" y="54442"/>
                  <a:pt x="731783" y="60188"/>
                  <a:pt x="716190" y="68123"/>
                </a:cubicBezTo>
                <a:cubicBezTo>
                  <a:pt x="682816" y="85088"/>
                  <a:pt x="650262" y="103968"/>
                  <a:pt x="624274" y="132152"/>
                </a:cubicBezTo>
                <a:cubicBezTo>
                  <a:pt x="618529" y="138172"/>
                  <a:pt x="615520" y="143097"/>
                  <a:pt x="620718" y="150211"/>
                </a:cubicBezTo>
                <a:cubicBezTo>
                  <a:pt x="625915" y="157052"/>
                  <a:pt x="632207" y="157325"/>
                  <a:pt x="639320" y="153221"/>
                </a:cubicBezTo>
                <a:cubicBezTo>
                  <a:pt x="652998" y="145286"/>
                  <a:pt x="666949" y="137624"/>
                  <a:pt x="680354" y="129416"/>
                </a:cubicBezTo>
                <a:cubicBezTo>
                  <a:pt x="688287" y="124490"/>
                  <a:pt x="695400" y="118197"/>
                  <a:pt x="703606" y="113545"/>
                </a:cubicBezTo>
                <a:cubicBezTo>
                  <a:pt x="727680" y="98769"/>
                  <a:pt x="752026" y="84541"/>
                  <a:pt x="776373" y="70039"/>
                </a:cubicBezTo>
                <a:cubicBezTo>
                  <a:pt x="779656" y="68123"/>
                  <a:pt x="782118" y="65113"/>
                  <a:pt x="784033" y="63472"/>
                </a:cubicBezTo>
                <a:cubicBezTo>
                  <a:pt x="783759" y="52253"/>
                  <a:pt x="774458" y="45139"/>
                  <a:pt x="764884" y="48422"/>
                </a:cubicBezTo>
                <a:close/>
                <a:moveTo>
                  <a:pt x="226244" y="90013"/>
                </a:moveTo>
                <a:cubicBezTo>
                  <a:pt x="211746" y="77974"/>
                  <a:pt x="196973" y="66208"/>
                  <a:pt x="181107" y="56357"/>
                </a:cubicBezTo>
                <a:cubicBezTo>
                  <a:pt x="157854" y="41855"/>
                  <a:pt x="133781" y="29268"/>
                  <a:pt x="109981" y="16408"/>
                </a:cubicBezTo>
                <a:cubicBezTo>
                  <a:pt x="98492" y="10388"/>
                  <a:pt x="86729" y="5189"/>
                  <a:pt x="74692" y="538"/>
                </a:cubicBezTo>
                <a:cubicBezTo>
                  <a:pt x="71683" y="-557"/>
                  <a:pt x="65665" y="-10"/>
                  <a:pt x="63750" y="2453"/>
                </a:cubicBezTo>
                <a:cubicBezTo>
                  <a:pt x="61561" y="4916"/>
                  <a:pt x="61014" y="11209"/>
                  <a:pt x="62656" y="13672"/>
                </a:cubicBezTo>
                <a:cubicBezTo>
                  <a:pt x="66759" y="19965"/>
                  <a:pt x="71683" y="26258"/>
                  <a:pt x="77975" y="30089"/>
                </a:cubicBezTo>
                <a:cubicBezTo>
                  <a:pt x="94662" y="40761"/>
                  <a:pt x="112443" y="50338"/>
                  <a:pt x="129678" y="60462"/>
                </a:cubicBezTo>
                <a:cubicBezTo>
                  <a:pt x="157307" y="77153"/>
                  <a:pt x="184937" y="93844"/>
                  <a:pt x="212840" y="110535"/>
                </a:cubicBezTo>
                <a:cubicBezTo>
                  <a:pt x="220226" y="114913"/>
                  <a:pt x="226244" y="122301"/>
                  <a:pt x="236913" y="120660"/>
                </a:cubicBezTo>
                <a:cubicBezTo>
                  <a:pt x="242111" y="106978"/>
                  <a:pt x="235272" y="97401"/>
                  <a:pt x="226244" y="900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6343051" y="3857284"/>
            <a:ext cx="223491" cy="772168"/>
          </a:xfrm>
          <a:custGeom>
            <a:rect b="b" l="l" r="r" t="t"/>
            <a:pathLst>
              <a:path extrusionOk="0" h="1544335" w="446982">
                <a:moveTo>
                  <a:pt x="173710" y="634883"/>
                </a:moveTo>
                <a:cubicBezTo>
                  <a:pt x="170603" y="634613"/>
                  <a:pt x="167902" y="634477"/>
                  <a:pt x="165335" y="634207"/>
                </a:cubicBezTo>
                <a:cubicBezTo>
                  <a:pt x="154663" y="632992"/>
                  <a:pt x="149395" y="625967"/>
                  <a:pt x="151421" y="615431"/>
                </a:cubicBezTo>
                <a:cubicBezTo>
                  <a:pt x="153988" y="601922"/>
                  <a:pt x="156825" y="588549"/>
                  <a:pt x="159797" y="574365"/>
                </a:cubicBezTo>
                <a:cubicBezTo>
                  <a:pt x="151421" y="569907"/>
                  <a:pt x="142776" y="564639"/>
                  <a:pt x="133590" y="560721"/>
                </a:cubicBezTo>
                <a:cubicBezTo>
                  <a:pt x="116164" y="553292"/>
                  <a:pt x="102116" y="541134"/>
                  <a:pt x="88067" y="529112"/>
                </a:cubicBezTo>
                <a:cubicBezTo>
                  <a:pt x="70371" y="513982"/>
                  <a:pt x="55106" y="496691"/>
                  <a:pt x="43084" y="476834"/>
                </a:cubicBezTo>
                <a:cubicBezTo>
                  <a:pt x="32682" y="459678"/>
                  <a:pt x="23767" y="441847"/>
                  <a:pt x="17418" y="422530"/>
                </a:cubicBezTo>
                <a:cubicBezTo>
                  <a:pt x="9043" y="397134"/>
                  <a:pt x="5800" y="371198"/>
                  <a:pt x="3639" y="344857"/>
                </a:cubicBezTo>
                <a:cubicBezTo>
                  <a:pt x="2558" y="332294"/>
                  <a:pt x="262" y="319866"/>
                  <a:pt x="127" y="307303"/>
                </a:cubicBezTo>
                <a:cubicBezTo>
                  <a:pt x="-413" y="271911"/>
                  <a:pt x="532" y="236519"/>
                  <a:pt x="7692" y="201667"/>
                </a:cubicBezTo>
                <a:cubicBezTo>
                  <a:pt x="11204" y="184782"/>
                  <a:pt x="15797" y="168166"/>
                  <a:pt x="24847" y="152767"/>
                </a:cubicBezTo>
                <a:cubicBezTo>
                  <a:pt x="30116" y="143581"/>
                  <a:pt x="33763" y="133179"/>
                  <a:pt x="39572" y="124264"/>
                </a:cubicBezTo>
                <a:cubicBezTo>
                  <a:pt x="45921" y="114538"/>
                  <a:pt x="52810" y="105217"/>
                  <a:pt x="59429" y="95626"/>
                </a:cubicBezTo>
                <a:cubicBezTo>
                  <a:pt x="61185" y="92924"/>
                  <a:pt x="62266" y="89682"/>
                  <a:pt x="64157" y="87116"/>
                </a:cubicBezTo>
                <a:cubicBezTo>
                  <a:pt x="72802" y="74958"/>
                  <a:pt x="82258" y="63206"/>
                  <a:pt x="94011" y="54155"/>
                </a:cubicBezTo>
                <a:cubicBezTo>
                  <a:pt x="105087" y="45645"/>
                  <a:pt x="117650" y="39026"/>
                  <a:pt x="129538" y="31731"/>
                </a:cubicBezTo>
                <a:cubicBezTo>
                  <a:pt x="133320" y="29435"/>
                  <a:pt x="137238" y="26868"/>
                  <a:pt x="141425" y="25517"/>
                </a:cubicBezTo>
                <a:cubicBezTo>
                  <a:pt x="159526" y="19709"/>
                  <a:pt x="175601" y="8362"/>
                  <a:pt x="194648" y="4984"/>
                </a:cubicBezTo>
                <a:cubicBezTo>
                  <a:pt x="214100" y="1607"/>
                  <a:pt x="233418" y="-1905"/>
                  <a:pt x="253275" y="1202"/>
                </a:cubicBezTo>
                <a:cubicBezTo>
                  <a:pt x="260029" y="2283"/>
                  <a:pt x="266918" y="1607"/>
                  <a:pt x="273673" y="2283"/>
                </a:cubicBezTo>
                <a:cubicBezTo>
                  <a:pt x="281643" y="3093"/>
                  <a:pt x="289478" y="4444"/>
                  <a:pt x="297447" y="5795"/>
                </a:cubicBezTo>
                <a:cubicBezTo>
                  <a:pt x="305417" y="7146"/>
                  <a:pt x="313523" y="7821"/>
                  <a:pt x="321087" y="10118"/>
                </a:cubicBezTo>
                <a:cubicBezTo>
                  <a:pt x="333245" y="13900"/>
                  <a:pt x="345808" y="16602"/>
                  <a:pt x="357290" y="22816"/>
                </a:cubicBezTo>
                <a:cubicBezTo>
                  <a:pt x="373230" y="31326"/>
                  <a:pt x="388224" y="41187"/>
                  <a:pt x="400247" y="54560"/>
                </a:cubicBezTo>
                <a:cubicBezTo>
                  <a:pt x="411459" y="66988"/>
                  <a:pt x="421590" y="80361"/>
                  <a:pt x="428885" y="95761"/>
                </a:cubicBezTo>
                <a:cubicBezTo>
                  <a:pt x="435098" y="108999"/>
                  <a:pt x="437935" y="123048"/>
                  <a:pt x="440772" y="137097"/>
                </a:cubicBezTo>
                <a:cubicBezTo>
                  <a:pt x="443068" y="149119"/>
                  <a:pt x="445365" y="161277"/>
                  <a:pt x="446175" y="173435"/>
                </a:cubicBezTo>
                <a:cubicBezTo>
                  <a:pt x="447256" y="188699"/>
                  <a:pt x="446986" y="203964"/>
                  <a:pt x="446851" y="219228"/>
                </a:cubicBezTo>
                <a:cubicBezTo>
                  <a:pt x="446851" y="227874"/>
                  <a:pt x="446716" y="236789"/>
                  <a:pt x="445230" y="245164"/>
                </a:cubicBezTo>
                <a:cubicBezTo>
                  <a:pt x="441988" y="262860"/>
                  <a:pt x="437935" y="280286"/>
                  <a:pt x="433748" y="297847"/>
                </a:cubicBezTo>
                <a:cubicBezTo>
                  <a:pt x="430370" y="312436"/>
                  <a:pt x="426993" y="327026"/>
                  <a:pt x="422536" y="341344"/>
                </a:cubicBezTo>
                <a:cubicBezTo>
                  <a:pt x="417808" y="357014"/>
                  <a:pt x="411999" y="372414"/>
                  <a:pt x="406461" y="387949"/>
                </a:cubicBezTo>
                <a:cubicBezTo>
                  <a:pt x="404029" y="394703"/>
                  <a:pt x="400787" y="401187"/>
                  <a:pt x="398355" y="407806"/>
                </a:cubicBezTo>
                <a:cubicBezTo>
                  <a:pt x="391601" y="426177"/>
                  <a:pt x="382010" y="442928"/>
                  <a:pt x="370798" y="458868"/>
                </a:cubicBezTo>
                <a:cubicBezTo>
                  <a:pt x="363639" y="469134"/>
                  <a:pt x="357425" y="480076"/>
                  <a:pt x="350536" y="490478"/>
                </a:cubicBezTo>
                <a:cubicBezTo>
                  <a:pt x="339459" y="506958"/>
                  <a:pt x="325815" y="521277"/>
                  <a:pt x="311226" y="534650"/>
                </a:cubicBezTo>
                <a:cubicBezTo>
                  <a:pt x="308524" y="537082"/>
                  <a:pt x="305823" y="539513"/>
                  <a:pt x="302716" y="541134"/>
                </a:cubicBezTo>
                <a:cubicBezTo>
                  <a:pt x="285695" y="550590"/>
                  <a:pt x="269080" y="560721"/>
                  <a:pt x="250573" y="566935"/>
                </a:cubicBezTo>
                <a:cubicBezTo>
                  <a:pt x="239902" y="570583"/>
                  <a:pt x="229500" y="574905"/>
                  <a:pt x="217613" y="579363"/>
                </a:cubicBezTo>
                <a:cubicBezTo>
                  <a:pt x="216667" y="591791"/>
                  <a:pt x="215586" y="605705"/>
                  <a:pt x="214506" y="619618"/>
                </a:cubicBezTo>
                <a:cubicBezTo>
                  <a:pt x="214236" y="622590"/>
                  <a:pt x="214506" y="625697"/>
                  <a:pt x="214100" y="628669"/>
                </a:cubicBezTo>
                <a:cubicBezTo>
                  <a:pt x="213290" y="635018"/>
                  <a:pt x="210994" y="637179"/>
                  <a:pt x="204645" y="637044"/>
                </a:cubicBezTo>
                <a:cubicBezTo>
                  <a:pt x="199241" y="636909"/>
                  <a:pt x="193973" y="636369"/>
                  <a:pt x="187489" y="635828"/>
                </a:cubicBezTo>
                <a:cubicBezTo>
                  <a:pt x="186678" y="640421"/>
                  <a:pt x="185733" y="645014"/>
                  <a:pt x="185057" y="649607"/>
                </a:cubicBezTo>
                <a:cubicBezTo>
                  <a:pt x="182221" y="670680"/>
                  <a:pt x="179384" y="691753"/>
                  <a:pt x="176952" y="712826"/>
                </a:cubicBezTo>
                <a:cubicBezTo>
                  <a:pt x="174656" y="733359"/>
                  <a:pt x="173035" y="754297"/>
                  <a:pt x="176682" y="774695"/>
                </a:cubicBezTo>
                <a:cubicBezTo>
                  <a:pt x="179654" y="790770"/>
                  <a:pt x="185192" y="806440"/>
                  <a:pt x="189785" y="822245"/>
                </a:cubicBezTo>
                <a:cubicBezTo>
                  <a:pt x="191406" y="828053"/>
                  <a:pt x="193973" y="833457"/>
                  <a:pt x="195864" y="839130"/>
                </a:cubicBezTo>
                <a:cubicBezTo>
                  <a:pt x="202753" y="860203"/>
                  <a:pt x="212074" y="880331"/>
                  <a:pt x="221125" y="900594"/>
                </a:cubicBezTo>
                <a:cubicBezTo>
                  <a:pt x="226123" y="911806"/>
                  <a:pt x="229635" y="923558"/>
                  <a:pt x="234228" y="934905"/>
                </a:cubicBezTo>
                <a:cubicBezTo>
                  <a:pt x="237335" y="942605"/>
                  <a:pt x="241387" y="950034"/>
                  <a:pt x="244494" y="957869"/>
                </a:cubicBezTo>
                <a:cubicBezTo>
                  <a:pt x="255031" y="984751"/>
                  <a:pt x="262731" y="1012579"/>
                  <a:pt x="263811" y="1041487"/>
                </a:cubicBezTo>
                <a:cubicBezTo>
                  <a:pt x="264217" y="1054725"/>
                  <a:pt x="260705" y="1068098"/>
                  <a:pt x="259084" y="1081472"/>
                </a:cubicBezTo>
                <a:cubicBezTo>
                  <a:pt x="256922" y="1099303"/>
                  <a:pt x="247601" y="1114702"/>
                  <a:pt x="241387" y="1131048"/>
                </a:cubicBezTo>
                <a:cubicBezTo>
                  <a:pt x="236795" y="1143205"/>
                  <a:pt x="229095" y="1154282"/>
                  <a:pt x="222881" y="1165764"/>
                </a:cubicBezTo>
                <a:cubicBezTo>
                  <a:pt x="220720" y="1169682"/>
                  <a:pt x="218558" y="1173599"/>
                  <a:pt x="216127" y="1177381"/>
                </a:cubicBezTo>
                <a:cubicBezTo>
                  <a:pt x="203024" y="1196969"/>
                  <a:pt x="190461" y="1216826"/>
                  <a:pt x="175331" y="1234927"/>
                </a:cubicBezTo>
                <a:cubicBezTo>
                  <a:pt x="157230" y="1256811"/>
                  <a:pt x="139264" y="1278830"/>
                  <a:pt x="122648" y="1301794"/>
                </a:cubicBezTo>
                <a:cubicBezTo>
                  <a:pt x="112247" y="1316248"/>
                  <a:pt x="104412" y="1332458"/>
                  <a:pt x="95361" y="1347858"/>
                </a:cubicBezTo>
                <a:cubicBezTo>
                  <a:pt x="93605" y="1350965"/>
                  <a:pt x="91849" y="1354072"/>
                  <a:pt x="90093" y="1357314"/>
                </a:cubicBezTo>
                <a:cubicBezTo>
                  <a:pt x="87662" y="1362042"/>
                  <a:pt x="84960" y="1366770"/>
                  <a:pt x="83204" y="1371633"/>
                </a:cubicBezTo>
                <a:cubicBezTo>
                  <a:pt x="76855" y="1389059"/>
                  <a:pt x="69695" y="1406349"/>
                  <a:pt x="65102" y="1424181"/>
                </a:cubicBezTo>
                <a:cubicBezTo>
                  <a:pt x="60239" y="1443227"/>
                  <a:pt x="57538" y="1462950"/>
                  <a:pt x="54431" y="1482402"/>
                </a:cubicBezTo>
                <a:cubicBezTo>
                  <a:pt x="52810" y="1492398"/>
                  <a:pt x="52269" y="1502665"/>
                  <a:pt x="51999" y="1512931"/>
                </a:cubicBezTo>
                <a:cubicBezTo>
                  <a:pt x="51729" y="1520631"/>
                  <a:pt x="52675" y="1528331"/>
                  <a:pt x="53215" y="1536166"/>
                </a:cubicBezTo>
                <a:cubicBezTo>
                  <a:pt x="53350" y="1537381"/>
                  <a:pt x="54026" y="1538597"/>
                  <a:pt x="53755" y="1539678"/>
                </a:cubicBezTo>
                <a:cubicBezTo>
                  <a:pt x="53350" y="1541299"/>
                  <a:pt x="52540" y="1543325"/>
                  <a:pt x="51324" y="1544000"/>
                </a:cubicBezTo>
                <a:cubicBezTo>
                  <a:pt x="50108" y="1544676"/>
                  <a:pt x="47271" y="1544271"/>
                  <a:pt x="46596" y="1543325"/>
                </a:cubicBezTo>
                <a:cubicBezTo>
                  <a:pt x="44435" y="1540623"/>
                  <a:pt x="42408" y="1537516"/>
                  <a:pt x="41328" y="1534139"/>
                </a:cubicBezTo>
                <a:cubicBezTo>
                  <a:pt x="37140" y="1520496"/>
                  <a:pt x="37410" y="1506177"/>
                  <a:pt x="37815" y="1492128"/>
                </a:cubicBezTo>
                <a:cubicBezTo>
                  <a:pt x="38761" y="1463895"/>
                  <a:pt x="42003" y="1436068"/>
                  <a:pt x="49163" y="1408646"/>
                </a:cubicBezTo>
                <a:cubicBezTo>
                  <a:pt x="53620" y="1391760"/>
                  <a:pt x="59294" y="1375415"/>
                  <a:pt x="66453" y="1359610"/>
                </a:cubicBezTo>
                <a:cubicBezTo>
                  <a:pt x="75774" y="1338942"/>
                  <a:pt x="86851" y="1319220"/>
                  <a:pt x="99144" y="1300038"/>
                </a:cubicBezTo>
                <a:cubicBezTo>
                  <a:pt x="109815" y="1283423"/>
                  <a:pt x="121568" y="1267753"/>
                  <a:pt x="134131" y="1252488"/>
                </a:cubicBezTo>
                <a:cubicBezTo>
                  <a:pt x="140615" y="1244653"/>
                  <a:pt x="146558" y="1236278"/>
                  <a:pt x="152772" y="1228308"/>
                </a:cubicBezTo>
                <a:cubicBezTo>
                  <a:pt x="161553" y="1217096"/>
                  <a:pt x="170738" y="1206019"/>
                  <a:pt x="179384" y="1194537"/>
                </a:cubicBezTo>
                <a:cubicBezTo>
                  <a:pt x="193027" y="1176436"/>
                  <a:pt x="205590" y="1157659"/>
                  <a:pt x="215451" y="1137126"/>
                </a:cubicBezTo>
                <a:cubicBezTo>
                  <a:pt x="218964" y="1129832"/>
                  <a:pt x="222611" y="1122672"/>
                  <a:pt x="226933" y="1115918"/>
                </a:cubicBezTo>
                <a:cubicBezTo>
                  <a:pt x="232337" y="1107138"/>
                  <a:pt x="235579" y="1097682"/>
                  <a:pt x="238010" y="1087821"/>
                </a:cubicBezTo>
                <a:cubicBezTo>
                  <a:pt x="239631" y="1080931"/>
                  <a:pt x="242063" y="1074177"/>
                  <a:pt x="243819" y="1067153"/>
                </a:cubicBezTo>
                <a:cubicBezTo>
                  <a:pt x="248682" y="1048511"/>
                  <a:pt x="246791" y="1029734"/>
                  <a:pt x="243549" y="1011093"/>
                </a:cubicBezTo>
                <a:cubicBezTo>
                  <a:pt x="239226" y="986777"/>
                  <a:pt x="229230" y="964218"/>
                  <a:pt x="220990" y="941119"/>
                </a:cubicBezTo>
                <a:cubicBezTo>
                  <a:pt x="215451" y="925719"/>
                  <a:pt x="207211" y="911265"/>
                  <a:pt x="200862" y="896001"/>
                </a:cubicBezTo>
                <a:cubicBezTo>
                  <a:pt x="191676" y="873847"/>
                  <a:pt x="182221" y="851828"/>
                  <a:pt x="174386" y="829134"/>
                </a:cubicBezTo>
                <a:cubicBezTo>
                  <a:pt x="166956" y="807656"/>
                  <a:pt x="161418" y="785502"/>
                  <a:pt x="159797" y="762672"/>
                </a:cubicBezTo>
                <a:cubicBezTo>
                  <a:pt x="159256" y="754297"/>
                  <a:pt x="159661" y="745922"/>
                  <a:pt x="160202" y="737547"/>
                </a:cubicBezTo>
                <a:cubicBezTo>
                  <a:pt x="160877" y="727416"/>
                  <a:pt x="161553" y="717284"/>
                  <a:pt x="163039" y="707153"/>
                </a:cubicBezTo>
                <a:cubicBezTo>
                  <a:pt x="166281" y="685539"/>
                  <a:pt x="170063" y="664061"/>
                  <a:pt x="173710" y="642447"/>
                </a:cubicBezTo>
                <a:cubicBezTo>
                  <a:pt x="173170" y="640016"/>
                  <a:pt x="173440" y="637719"/>
                  <a:pt x="173710" y="634883"/>
                </a:cubicBezTo>
                <a:close/>
                <a:moveTo>
                  <a:pt x="180735" y="564099"/>
                </a:moveTo>
                <a:cubicBezTo>
                  <a:pt x="198701" y="565855"/>
                  <a:pt x="215181" y="564369"/>
                  <a:pt x="231661" y="558290"/>
                </a:cubicBezTo>
                <a:cubicBezTo>
                  <a:pt x="244494" y="553427"/>
                  <a:pt x="256247" y="546538"/>
                  <a:pt x="268945" y="541269"/>
                </a:cubicBezTo>
                <a:cubicBezTo>
                  <a:pt x="273808" y="539243"/>
                  <a:pt x="279211" y="537487"/>
                  <a:pt x="283264" y="534245"/>
                </a:cubicBezTo>
                <a:cubicBezTo>
                  <a:pt x="297312" y="523168"/>
                  <a:pt x="311091" y="511416"/>
                  <a:pt x="321628" y="496691"/>
                </a:cubicBezTo>
                <a:cubicBezTo>
                  <a:pt x="335001" y="478050"/>
                  <a:pt x="347969" y="459003"/>
                  <a:pt x="360667" y="439821"/>
                </a:cubicBezTo>
                <a:cubicBezTo>
                  <a:pt x="366881" y="430365"/>
                  <a:pt x="372689" y="420369"/>
                  <a:pt x="377417" y="410102"/>
                </a:cubicBezTo>
                <a:cubicBezTo>
                  <a:pt x="383901" y="396054"/>
                  <a:pt x="389845" y="381600"/>
                  <a:pt x="395113" y="367010"/>
                </a:cubicBezTo>
                <a:cubicBezTo>
                  <a:pt x="400652" y="351881"/>
                  <a:pt x="405380" y="336481"/>
                  <a:pt x="410108" y="321082"/>
                </a:cubicBezTo>
                <a:cubicBezTo>
                  <a:pt x="412945" y="311626"/>
                  <a:pt x="415376" y="302035"/>
                  <a:pt x="417672" y="292444"/>
                </a:cubicBezTo>
                <a:cubicBezTo>
                  <a:pt x="420915" y="278800"/>
                  <a:pt x="424427" y="265157"/>
                  <a:pt x="426993" y="251378"/>
                </a:cubicBezTo>
                <a:cubicBezTo>
                  <a:pt x="434828" y="209502"/>
                  <a:pt x="431856" y="167761"/>
                  <a:pt x="422400" y="126560"/>
                </a:cubicBezTo>
                <a:cubicBezTo>
                  <a:pt x="420239" y="117240"/>
                  <a:pt x="416727" y="108324"/>
                  <a:pt x="412809" y="99543"/>
                </a:cubicBezTo>
                <a:cubicBezTo>
                  <a:pt x="406731" y="85630"/>
                  <a:pt x="396329" y="74688"/>
                  <a:pt x="385252" y="64692"/>
                </a:cubicBezTo>
                <a:cubicBezTo>
                  <a:pt x="378633" y="58613"/>
                  <a:pt x="372014" y="52399"/>
                  <a:pt x="364449" y="47671"/>
                </a:cubicBezTo>
                <a:cubicBezTo>
                  <a:pt x="353102" y="40512"/>
                  <a:pt x="341215" y="34298"/>
                  <a:pt x="327571" y="31866"/>
                </a:cubicBezTo>
                <a:cubicBezTo>
                  <a:pt x="319331" y="30380"/>
                  <a:pt x="310821" y="29300"/>
                  <a:pt x="303121" y="26193"/>
                </a:cubicBezTo>
                <a:cubicBezTo>
                  <a:pt x="290423" y="21195"/>
                  <a:pt x="277320" y="22005"/>
                  <a:pt x="264352" y="20654"/>
                </a:cubicBezTo>
                <a:cubicBezTo>
                  <a:pt x="253680" y="19574"/>
                  <a:pt x="242873" y="20789"/>
                  <a:pt x="232067" y="20519"/>
                </a:cubicBezTo>
                <a:cubicBezTo>
                  <a:pt x="218964" y="20114"/>
                  <a:pt x="206266" y="22410"/>
                  <a:pt x="194108" y="26193"/>
                </a:cubicBezTo>
                <a:cubicBezTo>
                  <a:pt x="179654" y="30650"/>
                  <a:pt x="164930" y="34568"/>
                  <a:pt x="151827" y="42808"/>
                </a:cubicBezTo>
                <a:cubicBezTo>
                  <a:pt x="138318" y="51048"/>
                  <a:pt x="123999" y="57802"/>
                  <a:pt x="110761" y="66313"/>
                </a:cubicBezTo>
                <a:cubicBezTo>
                  <a:pt x="102791" y="71446"/>
                  <a:pt x="95091" y="77525"/>
                  <a:pt x="89283" y="84819"/>
                </a:cubicBezTo>
                <a:cubicBezTo>
                  <a:pt x="79827" y="96572"/>
                  <a:pt x="70101" y="108189"/>
                  <a:pt x="62266" y="121427"/>
                </a:cubicBezTo>
                <a:cubicBezTo>
                  <a:pt x="50784" y="141014"/>
                  <a:pt x="38491" y="160061"/>
                  <a:pt x="30791" y="181675"/>
                </a:cubicBezTo>
                <a:cubicBezTo>
                  <a:pt x="24712" y="198425"/>
                  <a:pt x="19849" y="215176"/>
                  <a:pt x="19039" y="233142"/>
                </a:cubicBezTo>
                <a:cubicBezTo>
                  <a:pt x="18363" y="248136"/>
                  <a:pt x="17553" y="262996"/>
                  <a:pt x="16877" y="277990"/>
                </a:cubicBezTo>
                <a:cubicBezTo>
                  <a:pt x="14851" y="319326"/>
                  <a:pt x="18904" y="359986"/>
                  <a:pt x="27819" y="400241"/>
                </a:cubicBezTo>
                <a:cubicBezTo>
                  <a:pt x="35654" y="435498"/>
                  <a:pt x="51594" y="466703"/>
                  <a:pt x="74829" y="493990"/>
                </a:cubicBezTo>
                <a:cubicBezTo>
                  <a:pt x="82393" y="502905"/>
                  <a:pt x="91984" y="509930"/>
                  <a:pt x="99414" y="518845"/>
                </a:cubicBezTo>
                <a:cubicBezTo>
                  <a:pt x="107789" y="529382"/>
                  <a:pt x="119541" y="534650"/>
                  <a:pt x="130753" y="540324"/>
                </a:cubicBezTo>
                <a:cubicBezTo>
                  <a:pt x="142371" y="546267"/>
                  <a:pt x="155339" y="549509"/>
                  <a:pt x="167902" y="553562"/>
                </a:cubicBezTo>
                <a:cubicBezTo>
                  <a:pt x="173845" y="555453"/>
                  <a:pt x="179519" y="557209"/>
                  <a:pt x="180735" y="564099"/>
                </a:cubicBezTo>
                <a:close/>
                <a:moveTo>
                  <a:pt x="172900" y="576932"/>
                </a:moveTo>
                <a:cubicBezTo>
                  <a:pt x="170333" y="590440"/>
                  <a:pt x="168037" y="603003"/>
                  <a:pt x="165470" y="616511"/>
                </a:cubicBezTo>
                <a:cubicBezTo>
                  <a:pt x="176952" y="617592"/>
                  <a:pt x="187624" y="618673"/>
                  <a:pt x="198431" y="619618"/>
                </a:cubicBezTo>
                <a:cubicBezTo>
                  <a:pt x="199917" y="605975"/>
                  <a:pt x="201403" y="593007"/>
                  <a:pt x="202888" y="579498"/>
                </a:cubicBezTo>
                <a:cubicBezTo>
                  <a:pt x="193297" y="578688"/>
                  <a:pt x="183842" y="577877"/>
                  <a:pt x="172900" y="5769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7654069" y="2165309"/>
            <a:ext cx="976129" cy="349726"/>
          </a:xfrm>
          <a:custGeom>
            <a:rect b="b" l="l" r="r" t="t"/>
            <a:pathLst>
              <a:path extrusionOk="0" h="699453" w="1952258">
                <a:moveTo>
                  <a:pt x="96653" y="448950"/>
                </a:moveTo>
                <a:cubicBezTo>
                  <a:pt x="105456" y="437367"/>
                  <a:pt x="106151" y="436672"/>
                  <a:pt x="119356" y="446170"/>
                </a:cubicBezTo>
                <a:cubicBezTo>
                  <a:pt x="124684" y="449877"/>
                  <a:pt x="128160" y="449877"/>
                  <a:pt x="133720" y="447560"/>
                </a:cubicBezTo>
                <a:cubicBezTo>
                  <a:pt x="158508" y="437367"/>
                  <a:pt x="183528" y="427868"/>
                  <a:pt x="208317" y="417443"/>
                </a:cubicBezTo>
                <a:cubicBezTo>
                  <a:pt x="219205" y="412810"/>
                  <a:pt x="229167" y="406323"/>
                  <a:pt x="239592" y="400995"/>
                </a:cubicBezTo>
                <a:cubicBezTo>
                  <a:pt x="269246" y="385705"/>
                  <a:pt x="298900" y="370183"/>
                  <a:pt x="328553" y="355124"/>
                </a:cubicBezTo>
                <a:cubicBezTo>
                  <a:pt x="352878" y="342846"/>
                  <a:pt x="377204" y="330336"/>
                  <a:pt x="402455" y="319679"/>
                </a:cubicBezTo>
                <a:cubicBezTo>
                  <a:pt x="439523" y="303925"/>
                  <a:pt x="477516" y="289794"/>
                  <a:pt x="515047" y="274503"/>
                </a:cubicBezTo>
                <a:cubicBezTo>
                  <a:pt x="543310" y="263152"/>
                  <a:pt x="570879" y="250642"/>
                  <a:pt x="599374" y="240448"/>
                </a:cubicBezTo>
                <a:cubicBezTo>
                  <a:pt x="627869" y="230255"/>
                  <a:pt x="657060" y="221915"/>
                  <a:pt x="686018" y="212880"/>
                </a:cubicBezTo>
                <a:cubicBezTo>
                  <a:pt x="689262" y="211721"/>
                  <a:pt x="692505" y="210331"/>
                  <a:pt x="695748" y="208941"/>
                </a:cubicBezTo>
                <a:cubicBezTo>
                  <a:pt x="706637" y="204308"/>
                  <a:pt x="717525" y="198979"/>
                  <a:pt x="728645" y="195273"/>
                </a:cubicBezTo>
                <a:cubicBezTo>
                  <a:pt x="761774" y="183921"/>
                  <a:pt x="795598" y="174191"/>
                  <a:pt x="828263" y="162144"/>
                </a:cubicBezTo>
                <a:cubicBezTo>
                  <a:pt x="869732" y="146854"/>
                  <a:pt x="910505" y="129942"/>
                  <a:pt x="951742" y="114189"/>
                </a:cubicBezTo>
                <a:cubicBezTo>
                  <a:pt x="971666" y="106544"/>
                  <a:pt x="992285" y="100520"/>
                  <a:pt x="1012671" y="93802"/>
                </a:cubicBezTo>
                <a:cubicBezTo>
                  <a:pt x="1031437" y="87547"/>
                  <a:pt x="1049970" y="81060"/>
                  <a:pt x="1068504" y="74805"/>
                </a:cubicBezTo>
                <a:cubicBezTo>
                  <a:pt x="1077539" y="71793"/>
                  <a:pt x="1086574" y="69245"/>
                  <a:pt x="1095609" y="66465"/>
                </a:cubicBezTo>
                <a:cubicBezTo>
                  <a:pt x="1117154" y="59746"/>
                  <a:pt x="1138931" y="53955"/>
                  <a:pt x="1160244" y="46310"/>
                </a:cubicBezTo>
                <a:cubicBezTo>
                  <a:pt x="1175766" y="40750"/>
                  <a:pt x="1190361" y="32873"/>
                  <a:pt x="1205420" y="26618"/>
                </a:cubicBezTo>
                <a:cubicBezTo>
                  <a:pt x="1230672" y="16424"/>
                  <a:pt x="1254997" y="3219"/>
                  <a:pt x="1283029" y="208"/>
                </a:cubicBezTo>
                <a:cubicBezTo>
                  <a:pt x="1291601" y="-719"/>
                  <a:pt x="1296929" y="1366"/>
                  <a:pt x="1300867" y="8316"/>
                </a:cubicBezTo>
                <a:cubicBezTo>
                  <a:pt x="1323339" y="46773"/>
                  <a:pt x="1341178" y="86852"/>
                  <a:pt x="1354151" y="129479"/>
                </a:cubicBezTo>
                <a:cubicBezTo>
                  <a:pt x="1371063" y="184848"/>
                  <a:pt x="1379171" y="241607"/>
                  <a:pt x="1386585" y="298597"/>
                </a:cubicBezTo>
                <a:cubicBezTo>
                  <a:pt x="1393303" y="350954"/>
                  <a:pt x="1394462" y="403543"/>
                  <a:pt x="1394693" y="456132"/>
                </a:cubicBezTo>
                <a:cubicBezTo>
                  <a:pt x="1394925" y="515207"/>
                  <a:pt x="1398863" y="574051"/>
                  <a:pt x="1400948" y="633127"/>
                </a:cubicBezTo>
                <a:cubicBezTo>
                  <a:pt x="1401180" y="639614"/>
                  <a:pt x="1401875" y="646564"/>
                  <a:pt x="1400022" y="652819"/>
                </a:cubicBezTo>
                <a:cubicBezTo>
                  <a:pt x="1397242" y="662549"/>
                  <a:pt x="1397937" y="671352"/>
                  <a:pt x="1401180" y="680851"/>
                </a:cubicBezTo>
                <a:cubicBezTo>
                  <a:pt x="1406277" y="695678"/>
                  <a:pt x="1401643" y="700079"/>
                  <a:pt x="1385658" y="699384"/>
                </a:cubicBezTo>
                <a:cubicBezTo>
                  <a:pt x="1353456" y="697994"/>
                  <a:pt x="1321023" y="697763"/>
                  <a:pt x="1288821" y="695214"/>
                </a:cubicBezTo>
                <a:cubicBezTo>
                  <a:pt x="1258472" y="692897"/>
                  <a:pt x="1228355" y="688032"/>
                  <a:pt x="1198007" y="685021"/>
                </a:cubicBezTo>
                <a:cubicBezTo>
                  <a:pt x="1172523" y="682472"/>
                  <a:pt x="1146808" y="681082"/>
                  <a:pt x="1121324" y="679692"/>
                </a:cubicBezTo>
                <a:cubicBezTo>
                  <a:pt x="1073600" y="677376"/>
                  <a:pt x="1025645" y="675291"/>
                  <a:pt x="977921" y="673669"/>
                </a:cubicBezTo>
                <a:cubicBezTo>
                  <a:pt x="956376" y="672974"/>
                  <a:pt x="934831" y="674596"/>
                  <a:pt x="913517" y="672974"/>
                </a:cubicBezTo>
                <a:cubicBezTo>
                  <a:pt x="866488" y="669267"/>
                  <a:pt x="819459" y="664634"/>
                  <a:pt x="772431" y="659537"/>
                </a:cubicBezTo>
                <a:cubicBezTo>
                  <a:pt x="711270" y="652819"/>
                  <a:pt x="650110" y="645174"/>
                  <a:pt x="588717" y="638224"/>
                </a:cubicBezTo>
                <a:cubicBezTo>
                  <a:pt x="540067" y="632664"/>
                  <a:pt x="491185" y="627567"/>
                  <a:pt x="442303" y="623165"/>
                </a:cubicBezTo>
                <a:cubicBezTo>
                  <a:pt x="421452" y="621312"/>
                  <a:pt x="400602" y="622007"/>
                  <a:pt x="379752" y="621080"/>
                </a:cubicBezTo>
                <a:cubicBezTo>
                  <a:pt x="358438" y="619922"/>
                  <a:pt x="336893" y="618763"/>
                  <a:pt x="315580" y="616447"/>
                </a:cubicBezTo>
                <a:cubicBezTo>
                  <a:pt x="271563" y="611813"/>
                  <a:pt x="227777" y="606485"/>
                  <a:pt x="183992" y="601157"/>
                </a:cubicBezTo>
                <a:cubicBezTo>
                  <a:pt x="166153" y="599072"/>
                  <a:pt x="148546" y="596060"/>
                  <a:pt x="131403" y="593512"/>
                </a:cubicBezTo>
                <a:cubicBezTo>
                  <a:pt x="121209" y="609497"/>
                  <a:pt x="121441" y="607875"/>
                  <a:pt x="102213" y="606948"/>
                </a:cubicBezTo>
                <a:cubicBezTo>
                  <a:pt x="86227" y="606022"/>
                  <a:pt x="70242" y="609497"/>
                  <a:pt x="54257" y="610423"/>
                </a:cubicBezTo>
                <a:cubicBezTo>
                  <a:pt x="45454" y="610887"/>
                  <a:pt x="36187" y="611350"/>
                  <a:pt x="27615" y="609497"/>
                </a:cubicBezTo>
                <a:cubicBezTo>
                  <a:pt x="8850" y="605327"/>
                  <a:pt x="510" y="594438"/>
                  <a:pt x="47" y="575210"/>
                </a:cubicBezTo>
                <a:cubicBezTo>
                  <a:pt x="-185" y="555518"/>
                  <a:pt x="510" y="535826"/>
                  <a:pt x="742" y="516134"/>
                </a:cubicBezTo>
                <a:cubicBezTo>
                  <a:pt x="973" y="504319"/>
                  <a:pt x="510" y="492272"/>
                  <a:pt x="1437" y="480457"/>
                </a:cubicBezTo>
                <a:cubicBezTo>
                  <a:pt x="2827" y="466094"/>
                  <a:pt x="9313" y="458449"/>
                  <a:pt x="23677" y="456595"/>
                </a:cubicBezTo>
                <a:cubicBezTo>
                  <a:pt x="47307" y="452889"/>
                  <a:pt x="70474" y="451499"/>
                  <a:pt x="96653" y="448950"/>
                </a:cubicBezTo>
                <a:close/>
                <a:moveTo>
                  <a:pt x="733974" y="235583"/>
                </a:moveTo>
                <a:cubicBezTo>
                  <a:pt x="717062" y="240911"/>
                  <a:pt x="701308" y="246008"/>
                  <a:pt x="685555" y="251105"/>
                </a:cubicBezTo>
                <a:cubicBezTo>
                  <a:pt x="678836" y="253422"/>
                  <a:pt x="672118" y="256202"/>
                  <a:pt x="665400" y="258750"/>
                </a:cubicBezTo>
                <a:cubicBezTo>
                  <a:pt x="626248" y="273113"/>
                  <a:pt x="586864" y="287245"/>
                  <a:pt x="547712" y="302072"/>
                </a:cubicBezTo>
                <a:cubicBezTo>
                  <a:pt x="510413" y="316204"/>
                  <a:pt x="473346" y="331262"/>
                  <a:pt x="436279" y="346089"/>
                </a:cubicBezTo>
                <a:cubicBezTo>
                  <a:pt x="422147" y="351881"/>
                  <a:pt x="411954" y="360453"/>
                  <a:pt x="413576" y="378059"/>
                </a:cubicBezTo>
                <a:cubicBezTo>
                  <a:pt x="414271" y="384546"/>
                  <a:pt x="414039" y="391496"/>
                  <a:pt x="412417" y="397751"/>
                </a:cubicBezTo>
                <a:cubicBezTo>
                  <a:pt x="406162" y="420918"/>
                  <a:pt x="398517" y="443390"/>
                  <a:pt x="382764" y="462155"/>
                </a:cubicBezTo>
                <a:cubicBezTo>
                  <a:pt x="368864" y="478835"/>
                  <a:pt x="354500" y="495284"/>
                  <a:pt x="332491" y="501076"/>
                </a:cubicBezTo>
                <a:cubicBezTo>
                  <a:pt x="297278" y="510342"/>
                  <a:pt x="262527" y="511501"/>
                  <a:pt x="230094" y="492041"/>
                </a:cubicBezTo>
                <a:cubicBezTo>
                  <a:pt x="216425" y="483932"/>
                  <a:pt x="204147" y="473275"/>
                  <a:pt x="188857" y="461924"/>
                </a:cubicBezTo>
                <a:cubicBezTo>
                  <a:pt x="170787" y="469105"/>
                  <a:pt x="149936" y="477214"/>
                  <a:pt x="130013" y="485091"/>
                </a:cubicBezTo>
                <a:cubicBezTo>
                  <a:pt x="130013" y="509879"/>
                  <a:pt x="130013" y="532814"/>
                  <a:pt x="130013" y="556676"/>
                </a:cubicBezTo>
                <a:cubicBezTo>
                  <a:pt x="158971" y="560615"/>
                  <a:pt x="185845" y="564785"/>
                  <a:pt x="213182" y="567565"/>
                </a:cubicBezTo>
                <a:cubicBezTo>
                  <a:pt x="247006" y="571040"/>
                  <a:pt x="281293" y="571271"/>
                  <a:pt x="314653" y="577295"/>
                </a:cubicBezTo>
                <a:cubicBezTo>
                  <a:pt x="341990" y="582160"/>
                  <a:pt x="369095" y="580306"/>
                  <a:pt x="396200" y="582623"/>
                </a:cubicBezTo>
                <a:cubicBezTo>
                  <a:pt x="425391" y="585171"/>
                  <a:pt x="454813" y="585635"/>
                  <a:pt x="483771" y="588647"/>
                </a:cubicBezTo>
                <a:cubicBezTo>
                  <a:pt x="515742" y="591890"/>
                  <a:pt x="547480" y="597450"/>
                  <a:pt x="579451" y="601620"/>
                </a:cubicBezTo>
                <a:cubicBezTo>
                  <a:pt x="620224" y="606717"/>
                  <a:pt x="661230" y="611350"/>
                  <a:pt x="702235" y="616215"/>
                </a:cubicBezTo>
                <a:cubicBezTo>
                  <a:pt x="735364" y="620153"/>
                  <a:pt x="768492" y="624787"/>
                  <a:pt x="801853" y="627799"/>
                </a:cubicBezTo>
                <a:cubicBezTo>
                  <a:pt x="856527" y="632895"/>
                  <a:pt x="911200" y="637760"/>
                  <a:pt x="965874" y="640772"/>
                </a:cubicBezTo>
                <a:cubicBezTo>
                  <a:pt x="1006416" y="643089"/>
                  <a:pt x="1047190" y="641930"/>
                  <a:pt x="1087732" y="643320"/>
                </a:cubicBezTo>
                <a:cubicBezTo>
                  <a:pt x="1115764" y="644247"/>
                  <a:pt x="1144259" y="644479"/>
                  <a:pt x="1171365" y="650039"/>
                </a:cubicBezTo>
                <a:cubicBezTo>
                  <a:pt x="1189898" y="653745"/>
                  <a:pt x="1207968" y="649575"/>
                  <a:pt x="1223490" y="654904"/>
                </a:cubicBezTo>
                <a:cubicBezTo>
                  <a:pt x="1231135" y="634980"/>
                  <a:pt x="1236695" y="616910"/>
                  <a:pt x="1244572" y="599767"/>
                </a:cubicBezTo>
                <a:cubicBezTo>
                  <a:pt x="1261252" y="564090"/>
                  <a:pt x="1290674" y="543008"/>
                  <a:pt x="1331911" y="548568"/>
                </a:cubicBezTo>
                <a:cubicBezTo>
                  <a:pt x="1341873" y="549958"/>
                  <a:pt x="1351603" y="552275"/>
                  <a:pt x="1362491" y="554591"/>
                </a:cubicBezTo>
                <a:cubicBezTo>
                  <a:pt x="1363418" y="547641"/>
                  <a:pt x="1365040" y="540459"/>
                  <a:pt x="1365040" y="533509"/>
                </a:cubicBezTo>
                <a:cubicBezTo>
                  <a:pt x="1364576" y="506172"/>
                  <a:pt x="1362723" y="478835"/>
                  <a:pt x="1362491" y="451499"/>
                </a:cubicBezTo>
                <a:cubicBezTo>
                  <a:pt x="1362028" y="405396"/>
                  <a:pt x="1362028" y="359526"/>
                  <a:pt x="1359711" y="313424"/>
                </a:cubicBezTo>
                <a:cubicBezTo>
                  <a:pt x="1357858" y="277979"/>
                  <a:pt x="1351603" y="243228"/>
                  <a:pt x="1344653" y="208710"/>
                </a:cubicBezTo>
                <a:cubicBezTo>
                  <a:pt x="1336081" y="165387"/>
                  <a:pt x="1323571" y="122760"/>
                  <a:pt x="1312219" y="79902"/>
                </a:cubicBezTo>
                <a:cubicBezTo>
                  <a:pt x="1307354" y="61600"/>
                  <a:pt x="1301099" y="43530"/>
                  <a:pt x="1289516" y="28008"/>
                </a:cubicBezTo>
                <a:cubicBezTo>
                  <a:pt x="1283029" y="31483"/>
                  <a:pt x="1277469" y="35421"/>
                  <a:pt x="1271445" y="37738"/>
                </a:cubicBezTo>
                <a:cubicBezTo>
                  <a:pt x="1238085" y="50248"/>
                  <a:pt x="1206578" y="67623"/>
                  <a:pt x="1171828" y="77122"/>
                </a:cubicBezTo>
                <a:cubicBezTo>
                  <a:pt x="1150051" y="83145"/>
                  <a:pt x="1129432" y="92412"/>
                  <a:pt x="1108351" y="100288"/>
                </a:cubicBezTo>
                <a:cubicBezTo>
                  <a:pt x="1100011" y="103300"/>
                  <a:pt x="1091439" y="106080"/>
                  <a:pt x="1083099" y="108860"/>
                </a:cubicBezTo>
                <a:cubicBezTo>
                  <a:pt x="1046032" y="121602"/>
                  <a:pt x="1008038" y="132259"/>
                  <a:pt x="974909" y="149171"/>
                </a:cubicBezTo>
                <a:cubicBezTo>
                  <a:pt x="970044" y="173728"/>
                  <a:pt x="965874" y="196663"/>
                  <a:pt x="961009" y="219366"/>
                </a:cubicBezTo>
                <a:cubicBezTo>
                  <a:pt x="955681" y="244155"/>
                  <a:pt x="942707" y="264078"/>
                  <a:pt x="923710" y="280990"/>
                </a:cubicBezTo>
                <a:cubicBezTo>
                  <a:pt x="909810" y="293269"/>
                  <a:pt x="893362" y="299755"/>
                  <a:pt x="876913" y="306474"/>
                </a:cubicBezTo>
                <a:cubicBezTo>
                  <a:pt x="844943" y="319911"/>
                  <a:pt x="814131" y="316899"/>
                  <a:pt x="784246" y="299755"/>
                </a:cubicBezTo>
                <a:cubicBezTo>
                  <a:pt x="759689" y="286087"/>
                  <a:pt x="745094" y="264310"/>
                  <a:pt x="733974" y="235583"/>
                </a:cubicBezTo>
                <a:close/>
                <a:moveTo>
                  <a:pt x="948731" y="161217"/>
                </a:moveTo>
                <a:cubicBezTo>
                  <a:pt x="947572" y="160291"/>
                  <a:pt x="946414" y="159364"/>
                  <a:pt x="945024" y="158437"/>
                </a:cubicBezTo>
                <a:cubicBezTo>
                  <a:pt x="881083" y="184384"/>
                  <a:pt x="814826" y="204771"/>
                  <a:pt x="749727" y="230486"/>
                </a:cubicBezTo>
                <a:cubicBezTo>
                  <a:pt x="754824" y="237436"/>
                  <a:pt x="758299" y="242302"/>
                  <a:pt x="762006" y="246935"/>
                </a:cubicBezTo>
                <a:cubicBezTo>
                  <a:pt x="779149" y="268017"/>
                  <a:pt x="800463" y="279600"/>
                  <a:pt x="828263" y="280295"/>
                </a:cubicBezTo>
                <a:cubicBezTo>
                  <a:pt x="854905" y="280990"/>
                  <a:pt x="878535" y="273113"/>
                  <a:pt x="900312" y="258518"/>
                </a:cubicBezTo>
                <a:cubicBezTo>
                  <a:pt x="914907" y="248557"/>
                  <a:pt x="927186" y="237205"/>
                  <a:pt x="932282" y="219366"/>
                </a:cubicBezTo>
                <a:cubicBezTo>
                  <a:pt x="937611" y="199906"/>
                  <a:pt x="943171" y="180678"/>
                  <a:pt x="948731" y="161217"/>
                </a:cubicBezTo>
                <a:close/>
                <a:moveTo>
                  <a:pt x="384385" y="376206"/>
                </a:moveTo>
                <a:cubicBezTo>
                  <a:pt x="383227" y="375048"/>
                  <a:pt x="382069" y="373889"/>
                  <a:pt x="380910" y="372731"/>
                </a:cubicBezTo>
                <a:cubicBezTo>
                  <a:pt x="367473" y="378754"/>
                  <a:pt x="353805" y="384546"/>
                  <a:pt x="340600" y="391033"/>
                </a:cubicBezTo>
                <a:cubicBezTo>
                  <a:pt x="326700" y="397751"/>
                  <a:pt x="313263" y="405396"/>
                  <a:pt x="299363" y="412346"/>
                </a:cubicBezTo>
                <a:cubicBezTo>
                  <a:pt x="285926" y="418833"/>
                  <a:pt x="272258" y="424393"/>
                  <a:pt x="259052" y="431343"/>
                </a:cubicBezTo>
                <a:cubicBezTo>
                  <a:pt x="246079" y="438062"/>
                  <a:pt x="230789" y="440378"/>
                  <a:pt x="217584" y="451035"/>
                </a:cubicBezTo>
                <a:cubicBezTo>
                  <a:pt x="249091" y="474897"/>
                  <a:pt x="280366" y="481384"/>
                  <a:pt x="315116" y="467252"/>
                </a:cubicBezTo>
                <a:cubicBezTo>
                  <a:pt x="356585" y="450572"/>
                  <a:pt x="376045" y="417443"/>
                  <a:pt x="384385" y="376206"/>
                </a:cubicBezTo>
                <a:close/>
                <a:moveTo>
                  <a:pt x="1259862" y="657220"/>
                </a:moveTo>
                <a:cubicBezTo>
                  <a:pt x="1296697" y="662549"/>
                  <a:pt x="1330753" y="665561"/>
                  <a:pt x="1363881" y="664634"/>
                </a:cubicBezTo>
                <a:cubicBezTo>
                  <a:pt x="1363881" y="639150"/>
                  <a:pt x="1363881" y="615983"/>
                  <a:pt x="1363881" y="592817"/>
                </a:cubicBezTo>
                <a:cubicBezTo>
                  <a:pt x="1363881" y="585171"/>
                  <a:pt x="1359016" y="581928"/>
                  <a:pt x="1352993" y="580770"/>
                </a:cubicBezTo>
                <a:cubicBezTo>
                  <a:pt x="1333533" y="576600"/>
                  <a:pt x="1314999" y="577295"/>
                  <a:pt x="1298319" y="589805"/>
                </a:cubicBezTo>
                <a:cubicBezTo>
                  <a:pt x="1276311" y="606253"/>
                  <a:pt x="1267970" y="630115"/>
                  <a:pt x="1259862" y="657220"/>
                </a:cubicBezTo>
                <a:close/>
                <a:moveTo>
                  <a:pt x="74412" y="481615"/>
                </a:moveTo>
                <a:cubicBezTo>
                  <a:pt x="62829" y="483237"/>
                  <a:pt x="48234" y="485322"/>
                  <a:pt x="32712" y="487407"/>
                </a:cubicBezTo>
                <a:cubicBezTo>
                  <a:pt x="29237" y="517292"/>
                  <a:pt x="29005" y="546019"/>
                  <a:pt x="31554" y="575673"/>
                </a:cubicBezTo>
                <a:cubicBezTo>
                  <a:pt x="51014" y="575673"/>
                  <a:pt x="69084" y="575673"/>
                  <a:pt x="89007" y="575673"/>
                </a:cubicBezTo>
                <a:cubicBezTo>
                  <a:pt x="89934" y="558761"/>
                  <a:pt x="89934" y="542081"/>
                  <a:pt x="91788" y="525864"/>
                </a:cubicBezTo>
                <a:cubicBezTo>
                  <a:pt x="93409" y="508952"/>
                  <a:pt x="95726" y="492272"/>
                  <a:pt x="74412" y="481615"/>
                </a:cubicBezTo>
                <a:close/>
                <a:moveTo>
                  <a:pt x="1900195" y="350954"/>
                </a:moveTo>
                <a:cubicBezTo>
                  <a:pt x="1913168" y="349101"/>
                  <a:pt x="1926142" y="347711"/>
                  <a:pt x="1939115" y="345163"/>
                </a:cubicBezTo>
                <a:cubicBezTo>
                  <a:pt x="1952089" y="342846"/>
                  <a:pt x="1956722" y="329177"/>
                  <a:pt x="1947224" y="319911"/>
                </a:cubicBezTo>
                <a:cubicBezTo>
                  <a:pt x="1942822" y="315509"/>
                  <a:pt x="1936335" y="312961"/>
                  <a:pt x="1930080" y="311107"/>
                </a:cubicBezTo>
                <a:cubicBezTo>
                  <a:pt x="1906218" y="303925"/>
                  <a:pt x="1881198" y="303230"/>
                  <a:pt x="1856409" y="302535"/>
                </a:cubicBezTo>
                <a:cubicBezTo>
                  <a:pt x="1810771" y="300914"/>
                  <a:pt x="1764900" y="299755"/>
                  <a:pt x="1719262" y="297902"/>
                </a:cubicBezTo>
                <a:cubicBezTo>
                  <a:pt x="1683816" y="296512"/>
                  <a:pt x="1648139" y="294195"/>
                  <a:pt x="1612694" y="292574"/>
                </a:cubicBezTo>
                <a:cubicBezTo>
                  <a:pt x="1602037" y="292110"/>
                  <a:pt x="1596014" y="299987"/>
                  <a:pt x="1599257" y="310412"/>
                </a:cubicBezTo>
                <a:cubicBezTo>
                  <a:pt x="1602732" y="321532"/>
                  <a:pt x="1610609" y="328251"/>
                  <a:pt x="1622192" y="330799"/>
                </a:cubicBezTo>
                <a:cubicBezTo>
                  <a:pt x="1659028" y="339602"/>
                  <a:pt x="1696326" y="343541"/>
                  <a:pt x="1733857" y="345394"/>
                </a:cubicBezTo>
                <a:cubicBezTo>
                  <a:pt x="1773240" y="347248"/>
                  <a:pt x="1812392" y="347479"/>
                  <a:pt x="1851776" y="348174"/>
                </a:cubicBezTo>
                <a:cubicBezTo>
                  <a:pt x="1867761" y="348406"/>
                  <a:pt x="1883978" y="348174"/>
                  <a:pt x="1899963" y="348174"/>
                </a:cubicBezTo>
                <a:cubicBezTo>
                  <a:pt x="1899963" y="349101"/>
                  <a:pt x="1900195" y="350028"/>
                  <a:pt x="1900195" y="350954"/>
                </a:cubicBezTo>
                <a:close/>
                <a:moveTo>
                  <a:pt x="1868456" y="40518"/>
                </a:moveTo>
                <a:cubicBezTo>
                  <a:pt x="1839034" y="52333"/>
                  <a:pt x="1808917" y="62526"/>
                  <a:pt x="1779727" y="75500"/>
                </a:cubicBezTo>
                <a:cubicBezTo>
                  <a:pt x="1758182" y="84998"/>
                  <a:pt x="1735247" y="91485"/>
                  <a:pt x="1713006" y="99593"/>
                </a:cubicBezTo>
                <a:cubicBezTo>
                  <a:pt x="1687523" y="109092"/>
                  <a:pt x="1664819" y="125309"/>
                  <a:pt x="1637714" y="131795"/>
                </a:cubicBezTo>
                <a:cubicBezTo>
                  <a:pt x="1630532" y="133417"/>
                  <a:pt x="1624509" y="139672"/>
                  <a:pt x="1617559" y="143147"/>
                </a:cubicBezTo>
                <a:cubicBezTo>
                  <a:pt x="1601574" y="151024"/>
                  <a:pt x="1585357" y="158206"/>
                  <a:pt x="1569372" y="166314"/>
                </a:cubicBezTo>
                <a:cubicBezTo>
                  <a:pt x="1558483" y="171874"/>
                  <a:pt x="1556398" y="178361"/>
                  <a:pt x="1560337" y="188323"/>
                </a:cubicBezTo>
                <a:cubicBezTo>
                  <a:pt x="1564275" y="198053"/>
                  <a:pt x="1570298" y="201064"/>
                  <a:pt x="1582345" y="196663"/>
                </a:cubicBezTo>
                <a:cubicBezTo>
                  <a:pt x="1606902" y="187859"/>
                  <a:pt x="1631459" y="178824"/>
                  <a:pt x="1655784" y="169326"/>
                </a:cubicBezTo>
                <a:cubicBezTo>
                  <a:pt x="1662966" y="166546"/>
                  <a:pt x="1668989" y="160986"/>
                  <a:pt x="1675939" y="158437"/>
                </a:cubicBezTo>
                <a:cubicBezTo>
                  <a:pt x="1705361" y="147317"/>
                  <a:pt x="1735478" y="137587"/>
                  <a:pt x="1764669" y="125772"/>
                </a:cubicBezTo>
                <a:cubicBezTo>
                  <a:pt x="1786446" y="116969"/>
                  <a:pt x="1809381" y="111177"/>
                  <a:pt x="1830463" y="99593"/>
                </a:cubicBezTo>
                <a:cubicBezTo>
                  <a:pt x="1846911" y="90558"/>
                  <a:pt x="1866140" y="86852"/>
                  <a:pt x="1883978" y="80133"/>
                </a:cubicBezTo>
                <a:cubicBezTo>
                  <a:pt x="1890001" y="77817"/>
                  <a:pt x="1896025" y="74573"/>
                  <a:pt x="1900890" y="70403"/>
                </a:cubicBezTo>
                <a:cubicBezTo>
                  <a:pt x="1907145" y="65075"/>
                  <a:pt x="1909925" y="57661"/>
                  <a:pt x="1907145" y="49321"/>
                </a:cubicBezTo>
                <a:cubicBezTo>
                  <a:pt x="1904597" y="41908"/>
                  <a:pt x="1895793" y="36348"/>
                  <a:pt x="1884673" y="36348"/>
                </a:cubicBezTo>
                <a:cubicBezTo>
                  <a:pt x="1880966" y="36811"/>
                  <a:pt x="1874480" y="38201"/>
                  <a:pt x="1868456" y="40518"/>
                </a:cubicBezTo>
                <a:close/>
                <a:moveTo>
                  <a:pt x="1847838" y="602547"/>
                </a:moveTo>
                <a:cubicBezTo>
                  <a:pt x="1847143" y="591195"/>
                  <a:pt x="1840193" y="584013"/>
                  <a:pt x="1830694" y="579148"/>
                </a:cubicBezTo>
                <a:cubicBezTo>
                  <a:pt x="1803589" y="565480"/>
                  <a:pt x="1776252" y="551811"/>
                  <a:pt x="1749147" y="538143"/>
                </a:cubicBezTo>
                <a:cubicBezTo>
                  <a:pt x="1711848" y="519377"/>
                  <a:pt x="1674549" y="500381"/>
                  <a:pt x="1637019" y="481847"/>
                </a:cubicBezTo>
                <a:cubicBezTo>
                  <a:pt x="1620339" y="473739"/>
                  <a:pt x="1603427" y="466094"/>
                  <a:pt x="1586284" y="459144"/>
                </a:cubicBezTo>
                <a:cubicBezTo>
                  <a:pt x="1582345" y="457522"/>
                  <a:pt x="1574700" y="458680"/>
                  <a:pt x="1572152" y="461460"/>
                </a:cubicBezTo>
                <a:cubicBezTo>
                  <a:pt x="1569603" y="464704"/>
                  <a:pt x="1568908" y="472580"/>
                  <a:pt x="1570993" y="476055"/>
                </a:cubicBezTo>
                <a:cubicBezTo>
                  <a:pt x="1575627" y="483237"/>
                  <a:pt x="1581650" y="490651"/>
                  <a:pt x="1589064" y="495052"/>
                </a:cubicBezTo>
                <a:cubicBezTo>
                  <a:pt x="1617327" y="512659"/>
                  <a:pt x="1645591" y="530729"/>
                  <a:pt x="1675244" y="546019"/>
                </a:cubicBezTo>
                <a:cubicBezTo>
                  <a:pt x="1714860" y="566638"/>
                  <a:pt x="1755633" y="584940"/>
                  <a:pt x="1796407" y="603705"/>
                </a:cubicBezTo>
                <a:cubicBezTo>
                  <a:pt x="1808686" y="609497"/>
                  <a:pt x="1822354" y="612740"/>
                  <a:pt x="1831621" y="615752"/>
                </a:cubicBezTo>
                <a:cubicBezTo>
                  <a:pt x="1844826" y="615983"/>
                  <a:pt x="1848533" y="612045"/>
                  <a:pt x="1847838" y="602547"/>
                </a:cubicBezTo>
                <a:close/>
                <a:moveTo>
                  <a:pt x="1183643" y="412578"/>
                </a:moveTo>
                <a:cubicBezTo>
                  <a:pt x="1136151" y="407481"/>
                  <a:pt x="1094451" y="391265"/>
                  <a:pt x="1065029" y="353039"/>
                </a:cubicBezTo>
                <a:cubicBezTo>
                  <a:pt x="1036765" y="316667"/>
                  <a:pt x="1030973" y="275894"/>
                  <a:pt x="1046495" y="231413"/>
                </a:cubicBezTo>
                <a:cubicBezTo>
                  <a:pt x="1061554" y="188554"/>
                  <a:pt x="1093060" y="164229"/>
                  <a:pt x="1133371" y="150561"/>
                </a:cubicBezTo>
                <a:cubicBezTo>
                  <a:pt x="1177620" y="135270"/>
                  <a:pt x="1219783" y="144306"/>
                  <a:pt x="1259630" y="167704"/>
                </a:cubicBezTo>
                <a:cubicBezTo>
                  <a:pt x="1281407" y="180446"/>
                  <a:pt x="1297624" y="197126"/>
                  <a:pt x="1308049" y="220756"/>
                </a:cubicBezTo>
                <a:cubicBezTo>
                  <a:pt x="1315694" y="238131"/>
                  <a:pt x="1316621" y="255507"/>
                  <a:pt x="1314536" y="273345"/>
                </a:cubicBezTo>
                <a:cubicBezTo>
                  <a:pt x="1310134" y="308327"/>
                  <a:pt x="1296697" y="339371"/>
                  <a:pt x="1272836" y="366244"/>
                </a:cubicBezTo>
                <a:cubicBezTo>
                  <a:pt x="1256155" y="385010"/>
                  <a:pt x="1237158" y="399605"/>
                  <a:pt x="1213528" y="407018"/>
                </a:cubicBezTo>
                <a:cubicBezTo>
                  <a:pt x="1203798" y="410030"/>
                  <a:pt x="1193605" y="410725"/>
                  <a:pt x="1183643" y="412578"/>
                </a:cubicBezTo>
                <a:close/>
                <a:moveTo>
                  <a:pt x="1286504" y="256665"/>
                </a:moveTo>
                <a:cubicBezTo>
                  <a:pt x="1287894" y="224926"/>
                  <a:pt x="1277006" y="205930"/>
                  <a:pt x="1252217" y="194346"/>
                </a:cubicBezTo>
                <a:cubicBezTo>
                  <a:pt x="1229745" y="183689"/>
                  <a:pt x="1206115" y="180446"/>
                  <a:pt x="1181326" y="178593"/>
                </a:cubicBezTo>
                <a:cubicBezTo>
                  <a:pt x="1160708" y="176971"/>
                  <a:pt x="1144259" y="182994"/>
                  <a:pt x="1127811" y="192956"/>
                </a:cubicBezTo>
                <a:cubicBezTo>
                  <a:pt x="1120629" y="197358"/>
                  <a:pt x="1113679" y="202223"/>
                  <a:pt x="1107887" y="208015"/>
                </a:cubicBezTo>
                <a:cubicBezTo>
                  <a:pt x="1087269" y="228401"/>
                  <a:pt x="1069199" y="250642"/>
                  <a:pt x="1070820" y="282380"/>
                </a:cubicBezTo>
                <a:cubicBezTo>
                  <a:pt x="1073137" y="325934"/>
                  <a:pt x="1109741" y="364159"/>
                  <a:pt x="1153526" y="370878"/>
                </a:cubicBezTo>
                <a:cubicBezTo>
                  <a:pt x="1197543" y="377596"/>
                  <a:pt x="1230440" y="359294"/>
                  <a:pt x="1259167" y="328482"/>
                </a:cubicBezTo>
                <a:cubicBezTo>
                  <a:pt x="1279091" y="306937"/>
                  <a:pt x="1283492" y="280064"/>
                  <a:pt x="1286504" y="256665"/>
                </a:cubicBezTo>
                <a:close/>
                <a:moveTo>
                  <a:pt x="558600" y="402385"/>
                </a:moveTo>
                <a:cubicBezTo>
                  <a:pt x="591266" y="402385"/>
                  <a:pt x="611421" y="420455"/>
                  <a:pt x="625321" y="446865"/>
                </a:cubicBezTo>
                <a:cubicBezTo>
                  <a:pt x="629028" y="453815"/>
                  <a:pt x="630418" y="463082"/>
                  <a:pt x="629954" y="470959"/>
                </a:cubicBezTo>
                <a:cubicBezTo>
                  <a:pt x="627406" y="504087"/>
                  <a:pt x="594046" y="540228"/>
                  <a:pt x="561380" y="546946"/>
                </a:cubicBezTo>
                <a:cubicBezTo>
                  <a:pt x="513657" y="556676"/>
                  <a:pt x="481455" y="531424"/>
                  <a:pt x="476821" y="480689"/>
                </a:cubicBezTo>
                <a:cubicBezTo>
                  <a:pt x="473346" y="441537"/>
                  <a:pt x="494891" y="411188"/>
                  <a:pt x="534507" y="407250"/>
                </a:cubicBezTo>
                <a:cubicBezTo>
                  <a:pt x="542615" y="406555"/>
                  <a:pt x="550492" y="404006"/>
                  <a:pt x="558600" y="402385"/>
                </a:cubicBezTo>
                <a:close/>
                <a:moveTo>
                  <a:pt x="573890" y="438988"/>
                </a:moveTo>
                <a:cubicBezTo>
                  <a:pt x="568330" y="439452"/>
                  <a:pt x="564624" y="439452"/>
                  <a:pt x="561149" y="440378"/>
                </a:cubicBezTo>
                <a:cubicBezTo>
                  <a:pt x="532422" y="447792"/>
                  <a:pt x="516900" y="457985"/>
                  <a:pt x="518290" y="491577"/>
                </a:cubicBezTo>
                <a:cubicBezTo>
                  <a:pt x="519217" y="511501"/>
                  <a:pt x="524545" y="514744"/>
                  <a:pt x="544237" y="509184"/>
                </a:cubicBezTo>
                <a:cubicBezTo>
                  <a:pt x="546554" y="508489"/>
                  <a:pt x="549102" y="508721"/>
                  <a:pt x="551187" y="507794"/>
                </a:cubicBezTo>
                <a:cubicBezTo>
                  <a:pt x="570184" y="499222"/>
                  <a:pt x="588254" y="490419"/>
                  <a:pt x="593582" y="466789"/>
                </a:cubicBezTo>
                <a:cubicBezTo>
                  <a:pt x="597752" y="447328"/>
                  <a:pt x="591497" y="438062"/>
                  <a:pt x="573890" y="438988"/>
                </a:cubicBezTo>
                <a:close/>
                <a:moveTo>
                  <a:pt x="1049970" y="514512"/>
                </a:moveTo>
                <a:cubicBezTo>
                  <a:pt x="1049507" y="553665"/>
                  <a:pt x="1032827" y="576831"/>
                  <a:pt x="1003636" y="593048"/>
                </a:cubicBezTo>
                <a:cubicBezTo>
                  <a:pt x="979543" y="606485"/>
                  <a:pt x="954754" y="611350"/>
                  <a:pt x="930429" y="597218"/>
                </a:cubicBezTo>
                <a:cubicBezTo>
                  <a:pt x="893130" y="575673"/>
                  <a:pt x="869268" y="539533"/>
                  <a:pt x="890582" y="489724"/>
                </a:cubicBezTo>
                <a:cubicBezTo>
                  <a:pt x="897532" y="473507"/>
                  <a:pt x="902165" y="455205"/>
                  <a:pt x="919772" y="446402"/>
                </a:cubicBezTo>
                <a:cubicBezTo>
                  <a:pt x="928112" y="442232"/>
                  <a:pt x="937842" y="436903"/>
                  <a:pt x="946414" y="438062"/>
                </a:cubicBezTo>
                <a:cubicBezTo>
                  <a:pt x="971203" y="441305"/>
                  <a:pt x="995991" y="446170"/>
                  <a:pt x="1017768" y="460070"/>
                </a:cubicBezTo>
                <a:cubicBezTo>
                  <a:pt x="1039545" y="473970"/>
                  <a:pt x="1052750" y="492504"/>
                  <a:pt x="1049970" y="514512"/>
                </a:cubicBezTo>
                <a:close/>
                <a:moveTo>
                  <a:pt x="970508" y="471654"/>
                </a:moveTo>
                <a:cubicBezTo>
                  <a:pt x="942012" y="472812"/>
                  <a:pt x="918845" y="489492"/>
                  <a:pt x="913054" y="520536"/>
                </a:cubicBezTo>
                <a:cubicBezTo>
                  <a:pt x="906567" y="554823"/>
                  <a:pt x="936221" y="582160"/>
                  <a:pt x="970044" y="573820"/>
                </a:cubicBezTo>
                <a:cubicBezTo>
                  <a:pt x="992285" y="568260"/>
                  <a:pt x="1007111" y="552738"/>
                  <a:pt x="1024255" y="540228"/>
                </a:cubicBezTo>
                <a:cubicBezTo>
                  <a:pt x="1029352" y="536521"/>
                  <a:pt x="1035143" y="527023"/>
                  <a:pt x="1033522" y="522158"/>
                </a:cubicBezTo>
                <a:cubicBezTo>
                  <a:pt x="1030047" y="510574"/>
                  <a:pt x="1024950" y="497601"/>
                  <a:pt x="1016378" y="489724"/>
                </a:cubicBezTo>
                <a:cubicBezTo>
                  <a:pt x="1003636" y="478140"/>
                  <a:pt x="986261" y="473507"/>
                  <a:pt x="970508" y="4716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7653921" y="3124963"/>
            <a:ext cx="975021" cy="221547"/>
          </a:xfrm>
          <a:custGeom>
            <a:rect b="b" l="l" r="r" t="t"/>
            <a:pathLst>
              <a:path extrusionOk="0" h="443094" w="1950042">
                <a:moveTo>
                  <a:pt x="1907880" y="311204"/>
                </a:moveTo>
                <a:cubicBezTo>
                  <a:pt x="1894132" y="288636"/>
                  <a:pt x="1868711" y="290193"/>
                  <a:pt x="1848738" y="280855"/>
                </a:cubicBezTo>
                <a:cubicBezTo>
                  <a:pt x="1819426" y="267366"/>
                  <a:pt x="1789336" y="255953"/>
                  <a:pt x="1759506" y="243502"/>
                </a:cubicBezTo>
                <a:cubicBezTo>
                  <a:pt x="1736679" y="233904"/>
                  <a:pt x="1714630" y="220934"/>
                  <a:pt x="1691025" y="215487"/>
                </a:cubicBezTo>
                <a:cubicBezTo>
                  <a:pt x="1654450" y="207186"/>
                  <a:pt x="1616319" y="204073"/>
                  <a:pt x="1578967" y="198367"/>
                </a:cubicBezTo>
                <a:cubicBezTo>
                  <a:pt x="1530200" y="191104"/>
                  <a:pt x="1483250" y="205889"/>
                  <a:pt x="1435262" y="209002"/>
                </a:cubicBezTo>
                <a:cubicBezTo>
                  <a:pt x="1432668" y="209261"/>
                  <a:pt x="1429814" y="210299"/>
                  <a:pt x="1427220" y="211077"/>
                </a:cubicBezTo>
                <a:cubicBezTo>
                  <a:pt x="1403356" y="219118"/>
                  <a:pt x="1379232" y="227160"/>
                  <a:pt x="1355368" y="235201"/>
                </a:cubicBezTo>
                <a:cubicBezTo>
                  <a:pt x="1330206" y="243761"/>
                  <a:pt x="1304786" y="251802"/>
                  <a:pt x="1279884" y="261140"/>
                </a:cubicBezTo>
                <a:cubicBezTo>
                  <a:pt x="1268470" y="265291"/>
                  <a:pt x="1257835" y="272294"/>
                  <a:pt x="1246681" y="277223"/>
                </a:cubicBezTo>
                <a:cubicBezTo>
                  <a:pt x="1221520" y="288118"/>
                  <a:pt x="1195840" y="298234"/>
                  <a:pt x="1170678" y="309388"/>
                </a:cubicBezTo>
                <a:cubicBezTo>
                  <a:pt x="1141886" y="322098"/>
                  <a:pt x="1113352" y="336106"/>
                  <a:pt x="1084300" y="348038"/>
                </a:cubicBezTo>
                <a:cubicBezTo>
                  <a:pt x="1058360" y="358673"/>
                  <a:pt x="1031902" y="367493"/>
                  <a:pt x="1005703" y="377350"/>
                </a:cubicBezTo>
                <a:cubicBezTo>
                  <a:pt x="991696" y="382797"/>
                  <a:pt x="977948" y="389541"/>
                  <a:pt x="963681" y="393951"/>
                </a:cubicBezTo>
                <a:cubicBezTo>
                  <a:pt x="933591" y="403549"/>
                  <a:pt x="903501" y="413924"/>
                  <a:pt x="872893" y="420669"/>
                </a:cubicBezTo>
                <a:cubicBezTo>
                  <a:pt x="830611" y="430007"/>
                  <a:pt x="787292" y="433898"/>
                  <a:pt x="743714" y="428450"/>
                </a:cubicBezTo>
                <a:cubicBezTo>
                  <a:pt x="695466" y="422484"/>
                  <a:pt x="651110" y="406402"/>
                  <a:pt x="618945" y="366974"/>
                </a:cubicBezTo>
                <a:cubicBezTo>
                  <a:pt x="617648" y="365417"/>
                  <a:pt x="615832" y="364120"/>
                  <a:pt x="614276" y="362823"/>
                </a:cubicBezTo>
                <a:cubicBezTo>
                  <a:pt x="610125" y="359192"/>
                  <a:pt x="605975" y="355560"/>
                  <a:pt x="600787" y="350891"/>
                </a:cubicBezTo>
                <a:cubicBezTo>
                  <a:pt x="596118" y="352707"/>
                  <a:pt x="590671" y="353745"/>
                  <a:pt x="586261" y="356598"/>
                </a:cubicBezTo>
                <a:cubicBezTo>
                  <a:pt x="544239" y="385391"/>
                  <a:pt x="496251" y="400436"/>
                  <a:pt x="448781" y="417556"/>
                </a:cubicBezTo>
                <a:cubicBezTo>
                  <a:pt x="394049" y="437270"/>
                  <a:pt x="337242" y="441161"/>
                  <a:pt x="280175" y="442977"/>
                </a:cubicBezTo>
                <a:cubicBezTo>
                  <a:pt x="216882" y="444792"/>
                  <a:pt x="158778" y="425597"/>
                  <a:pt x="106639" y="391616"/>
                </a:cubicBezTo>
                <a:cubicBezTo>
                  <a:pt x="65395" y="364899"/>
                  <a:pt x="31674" y="328843"/>
                  <a:pt x="3659" y="288118"/>
                </a:cubicBezTo>
                <a:cubicBezTo>
                  <a:pt x="-1788" y="280336"/>
                  <a:pt x="-1269" y="273851"/>
                  <a:pt x="5994" y="268404"/>
                </a:cubicBezTo>
                <a:cubicBezTo>
                  <a:pt x="21298" y="256731"/>
                  <a:pt x="37121" y="245577"/>
                  <a:pt x="52685" y="234423"/>
                </a:cubicBezTo>
                <a:cubicBezTo>
                  <a:pt x="62801" y="227160"/>
                  <a:pt x="72399" y="230013"/>
                  <a:pt x="81218" y="237017"/>
                </a:cubicBezTo>
                <a:cubicBezTo>
                  <a:pt x="92372" y="246096"/>
                  <a:pt x="104045" y="254915"/>
                  <a:pt x="113643" y="265550"/>
                </a:cubicBezTo>
                <a:cubicBezTo>
                  <a:pt x="143473" y="298234"/>
                  <a:pt x="181864" y="313279"/>
                  <a:pt x="224145" y="320801"/>
                </a:cubicBezTo>
                <a:cubicBezTo>
                  <a:pt x="243600" y="324433"/>
                  <a:pt x="263055" y="329880"/>
                  <a:pt x="282509" y="333771"/>
                </a:cubicBezTo>
                <a:cubicBezTo>
                  <a:pt x="313637" y="339997"/>
                  <a:pt x="344505" y="334809"/>
                  <a:pt x="374594" y="328324"/>
                </a:cubicBezTo>
                <a:cubicBezTo>
                  <a:pt x="408835" y="321061"/>
                  <a:pt x="443334" y="313279"/>
                  <a:pt x="476018" y="301087"/>
                </a:cubicBezTo>
                <a:cubicBezTo>
                  <a:pt x="500142" y="292268"/>
                  <a:pt x="521672" y="276185"/>
                  <a:pt x="543720" y="262437"/>
                </a:cubicBezTo>
                <a:cubicBezTo>
                  <a:pt x="547352" y="260103"/>
                  <a:pt x="549427" y="253618"/>
                  <a:pt x="550205" y="248689"/>
                </a:cubicBezTo>
                <a:cubicBezTo>
                  <a:pt x="550983" y="243502"/>
                  <a:pt x="549686" y="237795"/>
                  <a:pt x="548649" y="232348"/>
                </a:cubicBezTo>
                <a:cubicBezTo>
                  <a:pt x="543461" y="205370"/>
                  <a:pt x="545277" y="179172"/>
                  <a:pt x="555134" y="153491"/>
                </a:cubicBezTo>
                <a:cubicBezTo>
                  <a:pt x="559543" y="142078"/>
                  <a:pt x="561618" y="129886"/>
                  <a:pt x="565509" y="118473"/>
                </a:cubicBezTo>
                <a:cubicBezTo>
                  <a:pt x="580814" y="73338"/>
                  <a:pt x="611163" y="40395"/>
                  <a:pt x="650850" y="16012"/>
                </a:cubicBezTo>
                <a:cubicBezTo>
                  <a:pt x="675493" y="708"/>
                  <a:pt x="702989" y="-4221"/>
                  <a:pt x="732041" y="3820"/>
                </a:cubicBezTo>
                <a:cubicBezTo>
                  <a:pt x="739304" y="5895"/>
                  <a:pt x="747086" y="5895"/>
                  <a:pt x="753830" y="8749"/>
                </a:cubicBezTo>
                <a:cubicBezTo>
                  <a:pt x="801818" y="28203"/>
                  <a:pt x="808044" y="52068"/>
                  <a:pt x="810119" y="92793"/>
                </a:cubicBezTo>
                <a:cubicBezTo>
                  <a:pt x="811935" y="126255"/>
                  <a:pt x="799743" y="155567"/>
                  <a:pt x="784180" y="184878"/>
                </a:cubicBezTo>
                <a:cubicBezTo>
                  <a:pt x="765762" y="219378"/>
                  <a:pt x="739564" y="246874"/>
                  <a:pt x="713365" y="274629"/>
                </a:cubicBezTo>
                <a:cubicBezTo>
                  <a:pt x="705064" y="283189"/>
                  <a:pt x="694169" y="289155"/>
                  <a:pt x="684312" y="296678"/>
                </a:cubicBezTo>
                <a:cubicBezTo>
                  <a:pt x="699617" y="324174"/>
                  <a:pt x="724259" y="332474"/>
                  <a:pt x="749680" y="339218"/>
                </a:cubicBezTo>
                <a:cubicBezTo>
                  <a:pt x="756943" y="341294"/>
                  <a:pt x="764206" y="343109"/>
                  <a:pt x="771469" y="344925"/>
                </a:cubicBezTo>
                <a:cubicBezTo>
                  <a:pt x="774841" y="345703"/>
                  <a:pt x="778213" y="347779"/>
                  <a:pt x="781326" y="347260"/>
                </a:cubicBezTo>
                <a:cubicBezTo>
                  <a:pt x="812454" y="342072"/>
                  <a:pt x="844359" y="346222"/>
                  <a:pt x="875487" y="336884"/>
                </a:cubicBezTo>
                <a:cubicBezTo>
                  <a:pt x="905836" y="327805"/>
                  <a:pt x="935407" y="317948"/>
                  <a:pt x="963162" y="302644"/>
                </a:cubicBezTo>
                <a:cubicBezTo>
                  <a:pt x="976132" y="295381"/>
                  <a:pt x="991177" y="292268"/>
                  <a:pt x="1004925" y="286042"/>
                </a:cubicBezTo>
                <a:cubicBezTo>
                  <a:pt x="1028789" y="275667"/>
                  <a:pt x="1052394" y="264772"/>
                  <a:pt x="1075999" y="253359"/>
                </a:cubicBezTo>
                <a:cubicBezTo>
                  <a:pt x="1108424" y="237535"/>
                  <a:pt x="1140070" y="219897"/>
                  <a:pt x="1173272" y="205630"/>
                </a:cubicBezTo>
                <a:cubicBezTo>
                  <a:pt x="1200509" y="193957"/>
                  <a:pt x="1229042" y="185916"/>
                  <a:pt x="1257316" y="177096"/>
                </a:cubicBezTo>
                <a:cubicBezTo>
                  <a:pt x="1301932" y="163348"/>
                  <a:pt x="1346548" y="148822"/>
                  <a:pt x="1391943" y="137928"/>
                </a:cubicBezTo>
                <a:cubicBezTo>
                  <a:pt x="1421254" y="130924"/>
                  <a:pt x="1451863" y="129627"/>
                  <a:pt x="1481693" y="126774"/>
                </a:cubicBezTo>
                <a:cubicBezTo>
                  <a:pt x="1508411" y="124180"/>
                  <a:pt x="1535129" y="122623"/>
                  <a:pt x="1561846" y="121326"/>
                </a:cubicBezTo>
                <a:cubicBezTo>
                  <a:pt x="1605165" y="119511"/>
                  <a:pt x="1648225" y="123142"/>
                  <a:pt x="1691025" y="129886"/>
                </a:cubicBezTo>
                <a:cubicBezTo>
                  <a:pt x="1701920" y="131702"/>
                  <a:pt x="1712555" y="134296"/>
                  <a:pt x="1723450" y="135593"/>
                </a:cubicBezTo>
                <a:cubicBezTo>
                  <a:pt x="1764175" y="140522"/>
                  <a:pt x="1802046" y="154529"/>
                  <a:pt x="1839918" y="169055"/>
                </a:cubicBezTo>
                <a:cubicBezTo>
                  <a:pt x="1871824" y="181247"/>
                  <a:pt x="1904248" y="192919"/>
                  <a:pt x="1933300" y="212115"/>
                </a:cubicBezTo>
                <a:cubicBezTo>
                  <a:pt x="1951199" y="224047"/>
                  <a:pt x="1954311" y="232348"/>
                  <a:pt x="1944714" y="251802"/>
                </a:cubicBezTo>
                <a:cubicBezTo>
                  <a:pt x="1935375" y="270219"/>
                  <a:pt x="1924481" y="287858"/>
                  <a:pt x="1914105" y="305497"/>
                </a:cubicBezTo>
                <a:cubicBezTo>
                  <a:pt x="1914105" y="307572"/>
                  <a:pt x="1911252" y="308610"/>
                  <a:pt x="1907880" y="311204"/>
                </a:cubicBezTo>
                <a:close/>
                <a:moveTo>
                  <a:pt x="29599" y="283448"/>
                </a:moveTo>
                <a:cubicBezTo>
                  <a:pt x="62023" y="317170"/>
                  <a:pt x="92113" y="351151"/>
                  <a:pt x="132579" y="371383"/>
                </a:cubicBezTo>
                <a:cubicBezTo>
                  <a:pt x="173044" y="391616"/>
                  <a:pt x="215066" y="409515"/>
                  <a:pt x="262536" y="405364"/>
                </a:cubicBezTo>
                <a:cubicBezTo>
                  <a:pt x="284325" y="403289"/>
                  <a:pt x="306633" y="404586"/>
                  <a:pt x="328163" y="401473"/>
                </a:cubicBezTo>
                <a:cubicBezTo>
                  <a:pt x="362662" y="396545"/>
                  <a:pt x="398199" y="393173"/>
                  <a:pt x="430624" y="381500"/>
                </a:cubicBezTo>
                <a:cubicBezTo>
                  <a:pt x="477056" y="364899"/>
                  <a:pt x="520893" y="341812"/>
                  <a:pt x="565769" y="321061"/>
                </a:cubicBezTo>
                <a:cubicBezTo>
                  <a:pt x="568622" y="319764"/>
                  <a:pt x="570697" y="316651"/>
                  <a:pt x="573810" y="313798"/>
                </a:cubicBezTo>
                <a:cubicBezTo>
                  <a:pt x="570178" y="306016"/>
                  <a:pt x="567066" y="298753"/>
                  <a:pt x="563175" y="290193"/>
                </a:cubicBezTo>
                <a:cubicBezTo>
                  <a:pt x="545017" y="300309"/>
                  <a:pt x="528416" y="311463"/>
                  <a:pt x="510258" y="318986"/>
                </a:cubicBezTo>
                <a:cubicBezTo>
                  <a:pt x="482243" y="330399"/>
                  <a:pt x="453451" y="339478"/>
                  <a:pt x="424658" y="348816"/>
                </a:cubicBezTo>
                <a:cubicBezTo>
                  <a:pt x="391196" y="359970"/>
                  <a:pt x="356696" y="367233"/>
                  <a:pt x="321159" y="364380"/>
                </a:cubicBezTo>
                <a:cubicBezTo>
                  <a:pt x="303520" y="363083"/>
                  <a:pt x="285363" y="362305"/>
                  <a:pt x="267983" y="359451"/>
                </a:cubicBezTo>
                <a:cubicBezTo>
                  <a:pt x="226739" y="352448"/>
                  <a:pt x="186014" y="342850"/>
                  <a:pt x="147364" y="325730"/>
                </a:cubicBezTo>
                <a:cubicBezTo>
                  <a:pt x="127131" y="316651"/>
                  <a:pt x="113124" y="300828"/>
                  <a:pt x="98339" y="285524"/>
                </a:cubicBezTo>
                <a:cubicBezTo>
                  <a:pt x="72918" y="258806"/>
                  <a:pt x="72658" y="259065"/>
                  <a:pt x="41531" y="276445"/>
                </a:cubicBezTo>
                <a:cubicBezTo>
                  <a:pt x="38418" y="278261"/>
                  <a:pt x="35565" y="280076"/>
                  <a:pt x="29599" y="283448"/>
                </a:cubicBezTo>
                <a:close/>
                <a:moveTo>
                  <a:pt x="1926297" y="242205"/>
                </a:moveTo>
                <a:cubicBezTo>
                  <a:pt x="1840696" y="185916"/>
                  <a:pt x="1652894" y="127552"/>
                  <a:pt x="1524753" y="152713"/>
                </a:cubicBezTo>
                <a:cubicBezTo>
                  <a:pt x="1533313" y="153491"/>
                  <a:pt x="1541873" y="153232"/>
                  <a:pt x="1550692" y="153491"/>
                </a:cubicBezTo>
                <a:cubicBezTo>
                  <a:pt x="1598940" y="155048"/>
                  <a:pt x="1646409" y="161014"/>
                  <a:pt x="1692582" y="176578"/>
                </a:cubicBezTo>
                <a:cubicBezTo>
                  <a:pt x="1710220" y="182544"/>
                  <a:pt x="1729416" y="184619"/>
                  <a:pt x="1746017" y="192401"/>
                </a:cubicBezTo>
                <a:cubicBezTo>
                  <a:pt x="1781035" y="209261"/>
                  <a:pt x="1814757" y="229494"/>
                  <a:pt x="1849256" y="247393"/>
                </a:cubicBezTo>
                <a:cubicBezTo>
                  <a:pt x="1867933" y="257250"/>
                  <a:pt x="1887647" y="265291"/>
                  <a:pt x="1907620" y="274370"/>
                </a:cubicBezTo>
                <a:cubicBezTo>
                  <a:pt x="1913846" y="263475"/>
                  <a:pt x="1919552" y="253618"/>
                  <a:pt x="1926297" y="242205"/>
                </a:cubicBezTo>
                <a:close/>
                <a:moveTo>
                  <a:pt x="891569" y="369308"/>
                </a:moveTo>
                <a:cubicBezTo>
                  <a:pt x="892088" y="370605"/>
                  <a:pt x="892607" y="371902"/>
                  <a:pt x="892866" y="372940"/>
                </a:cubicBezTo>
                <a:cubicBezTo>
                  <a:pt x="910764" y="366714"/>
                  <a:pt x="928663" y="360748"/>
                  <a:pt x="946561" y="354523"/>
                </a:cubicBezTo>
                <a:cubicBezTo>
                  <a:pt x="960049" y="349854"/>
                  <a:pt x="973797" y="345963"/>
                  <a:pt x="987027" y="340256"/>
                </a:cubicBezTo>
                <a:cubicBezTo>
                  <a:pt x="1012707" y="329621"/>
                  <a:pt x="1037868" y="317689"/>
                  <a:pt x="1063289" y="306794"/>
                </a:cubicBezTo>
                <a:cubicBezTo>
                  <a:pt x="1098307" y="291749"/>
                  <a:pt x="1133844" y="277482"/>
                  <a:pt x="1169122" y="262697"/>
                </a:cubicBezTo>
                <a:cubicBezTo>
                  <a:pt x="1209588" y="245836"/>
                  <a:pt x="1249794" y="228716"/>
                  <a:pt x="1290260" y="211855"/>
                </a:cubicBezTo>
                <a:cubicBezTo>
                  <a:pt x="1301414" y="207186"/>
                  <a:pt x="1312568" y="201998"/>
                  <a:pt x="1323981" y="198107"/>
                </a:cubicBezTo>
                <a:cubicBezTo>
                  <a:pt x="1346548" y="190326"/>
                  <a:pt x="1368856" y="181506"/>
                  <a:pt x="1391943" y="176578"/>
                </a:cubicBezTo>
                <a:cubicBezTo>
                  <a:pt x="1409322" y="172687"/>
                  <a:pt x="1426961" y="170611"/>
                  <a:pt x="1443822" y="164905"/>
                </a:cubicBezTo>
                <a:cubicBezTo>
                  <a:pt x="1454716" y="161273"/>
                  <a:pt x="1466648" y="160236"/>
                  <a:pt x="1478321" y="158420"/>
                </a:cubicBezTo>
                <a:cubicBezTo>
                  <a:pt x="1484806" y="157382"/>
                  <a:pt x="1491550" y="157123"/>
                  <a:pt x="1498295" y="156345"/>
                </a:cubicBezTo>
                <a:cubicBezTo>
                  <a:pt x="1460423" y="153491"/>
                  <a:pt x="1423329" y="157123"/>
                  <a:pt x="1387273" y="168536"/>
                </a:cubicBezTo>
                <a:cubicBezTo>
                  <a:pt x="1367041" y="175021"/>
                  <a:pt x="1346289" y="180209"/>
                  <a:pt x="1326056" y="186953"/>
                </a:cubicBezTo>
                <a:cubicBezTo>
                  <a:pt x="1275215" y="203555"/>
                  <a:pt x="1223854" y="219637"/>
                  <a:pt x="1173532" y="238054"/>
                </a:cubicBezTo>
                <a:cubicBezTo>
                  <a:pt x="1146555" y="247911"/>
                  <a:pt x="1121134" y="261140"/>
                  <a:pt x="1096232" y="275667"/>
                </a:cubicBezTo>
                <a:cubicBezTo>
                  <a:pt x="1075221" y="288118"/>
                  <a:pt x="1051097" y="295381"/>
                  <a:pt x="1028530" y="305756"/>
                </a:cubicBezTo>
                <a:cubicBezTo>
                  <a:pt x="997662" y="320023"/>
                  <a:pt x="967053" y="335587"/>
                  <a:pt x="936185" y="350113"/>
                </a:cubicBezTo>
                <a:cubicBezTo>
                  <a:pt x="921659" y="356857"/>
                  <a:pt x="906614" y="362823"/>
                  <a:pt x="891569" y="369308"/>
                </a:cubicBezTo>
                <a:close/>
                <a:moveTo>
                  <a:pt x="734116" y="44545"/>
                </a:moveTo>
                <a:cubicBezTo>
                  <a:pt x="738526" y="47917"/>
                  <a:pt x="739823" y="49474"/>
                  <a:pt x="741379" y="50252"/>
                </a:cubicBezTo>
                <a:cubicBezTo>
                  <a:pt x="771729" y="68410"/>
                  <a:pt x="775879" y="86567"/>
                  <a:pt x="756424" y="116657"/>
                </a:cubicBezTo>
                <a:cubicBezTo>
                  <a:pt x="732819" y="153491"/>
                  <a:pt x="703767" y="185138"/>
                  <a:pt x="669527" y="212115"/>
                </a:cubicBezTo>
                <a:cubicBezTo>
                  <a:pt x="662523" y="217562"/>
                  <a:pt x="655519" y="222750"/>
                  <a:pt x="647738" y="228975"/>
                </a:cubicBezTo>
                <a:cubicBezTo>
                  <a:pt x="651888" y="238314"/>
                  <a:pt x="655519" y="246614"/>
                  <a:pt x="660707" y="258287"/>
                </a:cubicBezTo>
                <a:cubicBezTo>
                  <a:pt x="671083" y="249208"/>
                  <a:pt x="679124" y="242205"/>
                  <a:pt x="687166" y="235460"/>
                </a:cubicBezTo>
                <a:cubicBezTo>
                  <a:pt x="723740" y="205370"/>
                  <a:pt x="751236" y="168277"/>
                  <a:pt x="769394" y="124699"/>
                </a:cubicBezTo>
                <a:cubicBezTo>
                  <a:pt x="776138" y="108357"/>
                  <a:pt x="778992" y="90199"/>
                  <a:pt x="775360" y="72041"/>
                </a:cubicBezTo>
                <a:cubicBezTo>
                  <a:pt x="771729" y="52068"/>
                  <a:pt x="759796" y="43248"/>
                  <a:pt x="734116" y="44545"/>
                </a:cubicBezTo>
                <a:close/>
                <a:moveTo>
                  <a:pt x="590152" y="226900"/>
                </a:moveTo>
                <a:cubicBezTo>
                  <a:pt x="607531" y="217821"/>
                  <a:pt x="619723" y="208483"/>
                  <a:pt x="616351" y="187991"/>
                </a:cubicBezTo>
                <a:cubicBezTo>
                  <a:pt x="615573" y="182803"/>
                  <a:pt x="616870" y="176837"/>
                  <a:pt x="618426" y="171649"/>
                </a:cubicBezTo>
                <a:cubicBezTo>
                  <a:pt x="630877" y="131962"/>
                  <a:pt x="646441" y="94090"/>
                  <a:pt x="679903" y="66594"/>
                </a:cubicBezTo>
                <a:cubicBezTo>
                  <a:pt x="685350" y="62184"/>
                  <a:pt x="689500" y="56478"/>
                  <a:pt x="695726" y="49733"/>
                </a:cubicBezTo>
                <a:cubicBezTo>
                  <a:pt x="638918" y="60887"/>
                  <a:pt x="582370" y="156345"/>
                  <a:pt x="590152" y="226900"/>
                </a:cubicBezTo>
                <a:close/>
                <a:moveTo>
                  <a:pt x="635027" y="330399"/>
                </a:moveTo>
                <a:cubicBezTo>
                  <a:pt x="653704" y="359451"/>
                  <a:pt x="680421" y="370605"/>
                  <a:pt x="709733" y="377350"/>
                </a:cubicBezTo>
                <a:cubicBezTo>
                  <a:pt x="764465" y="389801"/>
                  <a:pt x="764465" y="389541"/>
                  <a:pt x="795074" y="383056"/>
                </a:cubicBezTo>
                <a:cubicBezTo>
                  <a:pt x="774582" y="378128"/>
                  <a:pt x="752793" y="372940"/>
                  <a:pt x="731004" y="367493"/>
                </a:cubicBezTo>
                <a:cubicBezTo>
                  <a:pt x="705842" y="361008"/>
                  <a:pt x="687425" y="344925"/>
                  <a:pt x="672121" y="324692"/>
                </a:cubicBezTo>
                <a:cubicBezTo>
                  <a:pt x="669267" y="321061"/>
                  <a:pt x="666414" y="317429"/>
                  <a:pt x="663042" y="313020"/>
                </a:cubicBezTo>
                <a:cubicBezTo>
                  <a:pt x="653704" y="318726"/>
                  <a:pt x="645144" y="323914"/>
                  <a:pt x="635027" y="330399"/>
                </a:cubicBezTo>
                <a:close/>
                <a:moveTo>
                  <a:pt x="652926" y="176578"/>
                </a:moveTo>
                <a:cubicBezTo>
                  <a:pt x="654482" y="177356"/>
                  <a:pt x="655779" y="178393"/>
                  <a:pt x="657335" y="179172"/>
                </a:cubicBezTo>
                <a:cubicBezTo>
                  <a:pt x="672121" y="164127"/>
                  <a:pt x="687944" y="150379"/>
                  <a:pt x="701173" y="134037"/>
                </a:cubicBezTo>
                <a:cubicBezTo>
                  <a:pt x="714662" y="117695"/>
                  <a:pt x="733079" y="104206"/>
                  <a:pt x="739823" y="82158"/>
                </a:cubicBezTo>
                <a:cubicBezTo>
                  <a:pt x="723740" y="76970"/>
                  <a:pt x="707658" y="81120"/>
                  <a:pt x="697542" y="95646"/>
                </a:cubicBezTo>
                <a:cubicBezTo>
                  <a:pt x="682756" y="117176"/>
                  <a:pt x="669786" y="139743"/>
                  <a:pt x="656557" y="162051"/>
                </a:cubicBezTo>
                <a:cubicBezTo>
                  <a:pt x="654223" y="166461"/>
                  <a:pt x="654223" y="171908"/>
                  <a:pt x="652926" y="176578"/>
                </a:cubicBezTo>
                <a:close/>
                <a:moveTo>
                  <a:pt x="611682" y="293046"/>
                </a:moveTo>
                <a:cubicBezTo>
                  <a:pt x="618426" y="281373"/>
                  <a:pt x="633730" y="281633"/>
                  <a:pt x="637621" y="267366"/>
                </a:cubicBezTo>
                <a:cubicBezTo>
                  <a:pt x="632693" y="259584"/>
                  <a:pt x="628024" y="252321"/>
                  <a:pt x="622836" y="244020"/>
                </a:cubicBezTo>
                <a:cubicBezTo>
                  <a:pt x="617907" y="247133"/>
                  <a:pt x="614016" y="249727"/>
                  <a:pt x="610125" y="252321"/>
                </a:cubicBezTo>
                <a:cubicBezTo>
                  <a:pt x="607272" y="254137"/>
                  <a:pt x="604419" y="256212"/>
                  <a:pt x="601825" y="258028"/>
                </a:cubicBezTo>
                <a:cubicBezTo>
                  <a:pt x="593265" y="263994"/>
                  <a:pt x="593005" y="271257"/>
                  <a:pt x="598712" y="279039"/>
                </a:cubicBezTo>
                <a:cubicBezTo>
                  <a:pt x="602343" y="283448"/>
                  <a:pt x="606234" y="287080"/>
                  <a:pt x="611682" y="2930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6327593" y="2099119"/>
            <a:ext cx="975332" cy="232739"/>
          </a:xfrm>
          <a:custGeom>
            <a:rect b="b" l="l" r="r" t="t"/>
            <a:pathLst>
              <a:path extrusionOk="0" h="465478" w="1950664">
                <a:moveTo>
                  <a:pt x="1471944" y="211898"/>
                </a:moveTo>
                <a:cubicBezTo>
                  <a:pt x="1445351" y="250940"/>
                  <a:pt x="1419040" y="286727"/>
                  <a:pt x="1399237" y="327042"/>
                </a:cubicBezTo>
                <a:cubicBezTo>
                  <a:pt x="1387355" y="351372"/>
                  <a:pt x="1376321" y="376409"/>
                  <a:pt x="1358781" y="397910"/>
                </a:cubicBezTo>
                <a:cubicBezTo>
                  <a:pt x="1346050" y="413470"/>
                  <a:pt x="1338695" y="415734"/>
                  <a:pt x="1324691" y="401305"/>
                </a:cubicBezTo>
                <a:cubicBezTo>
                  <a:pt x="1298380" y="374146"/>
                  <a:pt x="1272353" y="346704"/>
                  <a:pt x="1247032" y="318696"/>
                </a:cubicBezTo>
                <a:cubicBezTo>
                  <a:pt x="1224683" y="293942"/>
                  <a:pt x="1203464" y="268056"/>
                  <a:pt x="1180973" y="241745"/>
                </a:cubicBezTo>
                <a:cubicBezTo>
                  <a:pt x="1173052" y="250232"/>
                  <a:pt x="1165413" y="258012"/>
                  <a:pt x="1158341" y="266358"/>
                </a:cubicBezTo>
                <a:cubicBezTo>
                  <a:pt x="1131606" y="298610"/>
                  <a:pt x="1105012" y="331144"/>
                  <a:pt x="1078419" y="363678"/>
                </a:cubicBezTo>
                <a:cubicBezTo>
                  <a:pt x="1065122" y="379946"/>
                  <a:pt x="1052533" y="396779"/>
                  <a:pt x="1038670" y="412480"/>
                </a:cubicBezTo>
                <a:cubicBezTo>
                  <a:pt x="1027496" y="424928"/>
                  <a:pt x="1014765" y="435820"/>
                  <a:pt x="1002741" y="447419"/>
                </a:cubicBezTo>
                <a:cubicBezTo>
                  <a:pt x="993688" y="456048"/>
                  <a:pt x="984635" y="452370"/>
                  <a:pt x="977562" y="445863"/>
                </a:cubicBezTo>
                <a:cubicBezTo>
                  <a:pt x="974875" y="443459"/>
                  <a:pt x="972046" y="440771"/>
                  <a:pt x="970065" y="437800"/>
                </a:cubicBezTo>
                <a:cubicBezTo>
                  <a:pt x="949413" y="406822"/>
                  <a:pt x="928478" y="375985"/>
                  <a:pt x="911645" y="342460"/>
                </a:cubicBezTo>
                <a:cubicBezTo>
                  <a:pt x="897075" y="313462"/>
                  <a:pt x="887597" y="283191"/>
                  <a:pt x="879534" y="252213"/>
                </a:cubicBezTo>
                <a:cubicBezTo>
                  <a:pt x="879393" y="251364"/>
                  <a:pt x="878120" y="250798"/>
                  <a:pt x="876847" y="249525"/>
                </a:cubicBezTo>
                <a:cubicBezTo>
                  <a:pt x="875432" y="250515"/>
                  <a:pt x="873593" y="251364"/>
                  <a:pt x="872320" y="252637"/>
                </a:cubicBezTo>
                <a:cubicBezTo>
                  <a:pt x="847000" y="281211"/>
                  <a:pt x="820407" y="308794"/>
                  <a:pt x="797774" y="339914"/>
                </a:cubicBezTo>
                <a:cubicBezTo>
                  <a:pt x="783912" y="358869"/>
                  <a:pt x="768210" y="376551"/>
                  <a:pt x="751801" y="393384"/>
                </a:cubicBezTo>
                <a:cubicBezTo>
                  <a:pt x="742890" y="402720"/>
                  <a:pt x="731432" y="409934"/>
                  <a:pt x="720257" y="416724"/>
                </a:cubicBezTo>
                <a:cubicBezTo>
                  <a:pt x="708234" y="424079"/>
                  <a:pt x="695503" y="421816"/>
                  <a:pt x="685884" y="411490"/>
                </a:cubicBezTo>
                <a:cubicBezTo>
                  <a:pt x="674850" y="399466"/>
                  <a:pt x="663958" y="387443"/>
                  <a:pt x="654057" y="374429"/>
                </a:cubicBezTo>
                <a:cubicBezTo>
                  <a:pt x="630717" y="343875"/>
                  <a:pt x="607518" y="313321"/>
                  <a:pt x="585593" y="281777"/>
                </a:cubicBezTo>
                <a:cubicBezTo>
                  <a:pt x="575833" y="267631"/>
                  <a:pt x="569043" y="251364"/>
                  <a:pt x="561121" y="235945"/>
                </a:cubicBezTo>
                <a:cubicBezTo>
                  <a:pt x="557726" y="229439"/>
                  <a:pt x="554614" y="222932"/>
                  <a:pt x="550654" y="215152"/>
                </a:cubicBezTo>
                <a:cubicBezTo>
                  <a:pt x="547542" y="218405"/>
                  <a:pt x="544996" y="220386"/>
                  <a:pt x="543581" y="222932"/>
                </a:cubicBezTo>
                <a:cubicBezTo>
                  <a:pt x="522363" y="260417"/>
                  <a:pt x="493506" y="293093"/>
                  <a:pt x="476107" y="332842"/>
                </a:cubicBezTo>
                <a:cubicBezTo>
                  <a:pt x="466771" y="354201"/>
                  <a:pt x="455314" y="374005"/>
                  <a:pt x="439471" y="391121"/>
                </a:cubicBezTo>
                <a:cubicBezTo>
                  <a:pt x="431974" y="399183"/>
                  <a:pt x="423769" y="406681"/>
                  <a:pt x="415989" y="414319"/>
                </a:cubicBezTo>
                <a:cubicBezTo>
                  <a:pt x="410331" y="419836"/>
                  <a:pt x="403541" y="420543"/>
                  <a:pt x="397176" y="416299"/>
                </a:cubicBezTo>
                <a:cubicBezTo>
                  <a:pt x="385011" y="408095"/>
                  <a:pt x="372704" y="399891"/>
                  <a:pt x="361813" y="390272"/>
                </a:cubicBezTo>
                <a:cubicBezTo>
                  <a:pt x="338897" y="370185"/>
                  <a:pt x="315981" y="350099"/>
                  <a:pt x="294480" y="328456"/>
                </a:cubicBezTo>
                <a:cubicBezTo>
                  <a:pt x="269019" y="302853"/>
                  <a:pt x="238889" y="281352"/>
                  <a:pt x="220500" y="249242"/>
                </a:cubicBezTo>
                <a:cubicBezTo>
                  <a:pt x="220075" y="248535"/>
                  <a:pt x="218802" y="248252"/>
                  <a:pt x="216963" y="247403"/>
                </a:cubicBezTo>
                <a:cubicBezTo>
                  <a:pt x="211730" y="259427"/>
                  <a:pt x="205930" y="271026"/>
                  <a:pt x="201545" y="283191"/>
                </a:cubicBezTo>
                <a:cubicBezTo>
                  <a:pt x="185278" y="328598"/>
                  <a:pt x="169718" y="374288"/>
                  <a:pt x="153309" y="419694"/>
                </a:cubicBezTo>
                <a:cubicBezTo>
                  <a:pt x="148924" y="432001"/>
                  <a:pt x="143124" y="443883"/>
                  <a:pt x="137042" y="455341"/>
                </a:cubicBezTo>
                <a:cubicBezTo>
                  <a:pt x="130818" y="467081"/>
                  <a:pt x="122614" y="468920"/>
                  <a:pt x="113278" y="459301"/>
                </a:cubicBezTo>
                <a:cubicBezTo>
                  <a:pt x="96728" y="442468"/>
                  <a:pt x="79470" y="425777"/>
                  <a:pt x="66173" y="406539"/>
                </a:cubicBezTo>
                <a:cubicBezTo>
                  <a:pt x="44248" y="375136"/>
                  <a:pt x="25010" y="341753"/>
                  <a:pt x="5207" y="308936"/>
                </a:cubicBezTo>
                <a:cubicBezTo>
                  <a:pt x="-3139" y="295215"/>
                  <a:pt x="-1725" y="291537"/>
                  <a:pt x="11431" y="281635"/>
                </a:cubicBezTo>
                <a:cubicBezTo>
                  <a:pt x="33780" y="264944"/>
                  <a:pt x="58535" y="253061"/>
                  <a:pt x="84562" y="242735"/>
                </a:cubicBezTo>
                <a:cubicBezTo>
                  <a:pt x="132798" y="223639"/>
                  <a:pt x="182873" y="213879"/>
                  <a:pt x="233514" y="205957"/>
                </a:cubicBezTo>
                <a:cubicBezTo>
                  <a:pt x="261946" y="201431"/>
                  <a:pt x="290378" y="196904"/>
                  <a:pt x="319093" y="194075"/>
                </a:cubicBezTo>
                <a:cubicBezTo>
                  <a:pt x="352759" y="190680"/>
                  <a:pt x="386708" y="188700"/>
                  <a:pt x="420516" y="187002"/>
                </a:cubicBezTo>
                <a:cubicBezTo>
                  <a:pt x="459133" y="185022"/>
                  <a:pt x="497750" y="183607"/>
                  <a:pt x="536225" y="183042"/>
                </a:cubicBezTo>
                <a:cubicBezTo>
                  <a:pt x="555605" y="182759"/>
                  <a:pt x="574984" y="185022"/>
                  <a:pt x="594363" y="185871"/>
                </a:cubicBezTo>
                <a:cubicBezTo>
                  <a:pt x="601011" y="186154"/>
                  <a:pt x="607660" y="186154"/>
                  <a:pt x="614308" y="186154"/>
                </a:cubicBezTo>
                <a:cubicBezTo>
                  <a:pt x="617986" y="186154"/>
                  <a:pt x="621664" y="185871"/>
                  <a:pt x="625342" y="186154"/>
                </a:cubicBezTo>
                <a:cubicBezTo>
                  <a:pt x="658725" y="188134"/>
                  <a:pt x="692108" y="189831"/>
                  <a:pt x="725491" y="192378"/>
                </a:cubicBezTo>
                <a:cubicBezTo>
                  <a:pt x="758874" y="194924"/>
                  <a:pt x="792116" y="198884"/>
                  <a:pt x="825499" y="201148"/>
                </a:cubicBezTo>
                <a:cubicBezTo>
                  <a:pt x="844737" y="202562"/>
                  <a:pt x="864257" y="201855"/>
                  <a:pt x="883637" y="202421"/>
                </a:cubicBezTo>
                <a:cubicBezTo>
                  <a:pt x="919707" y="203270"/>
                  <a:pt x="955920" y="204401"/>
                  <a:pt x="991991" y="205391"/>
                </a:cubicBezTo>
                <a:cubicBezTo>
                  <a:pt x="1021696" y="206240"/>
                  <a:pt x="1051401" y="207230"/>
                  <a:pt x="1081107" y="207513"/>
                </a:cubicBezTo>
                <a:cubicBezTo>
                  <a:pt x="1101052" y="207655"/>
                  <a:pt x="1120997" y="207089"/>
                  <a:pt x="1140800" y="205533"/>
                </a:cubicBezTo>
                <a:cubicBezTo>
                  <a:pt x="1176730" y="202845"/>
                  <a:pt x="1212518" y="199026"/>
                  <a:pt x="1248305" y="195914"/>
                </a:cubicBezTo>
                <a:cubicBezTo>
                  <a:pt x="1283810" y="192802"/>
                  <a:pt x="1319315" y="190256"/>
                  <a:pt x="1354679" y="186578"/>
                </a:cubicBezTo>
                <a:cubicBezTo>
                  <a:pt x="1378019" y="184032"/>
                  <a:pt x="1401359" y="179788"/>
                  <a:pt x="1424557" y="176252"/>
                </a:cubicBezTo>
                <a:cubicBezTo>
                  <a:pt x="1442239" y="173564"/>
                  <a:pt x="1459779" y="171159"/>
                  <a:pt x="1477320" y="167906"/>
                </a:cubicBezTo>
                <a:cubicBezTo>
                  <a:pt x="1506601" y="162531"/>
                  <a:pt x="1535882" y="157438"/>
                  <a:pt x="1564738" y="150649"/>
                </a:cubicBezTo>
                <a:cubicBezTo>
                  <a:pt x="1596424" y="143293"/>
                  <a:pt x="1627827" y="134664"/>
                  <a:pt x="1659230" y="125753"/>
                </a:cubicBezTo>
                <a:cubicBezTo>
                  <a:pt x="1691481" y="116417"/>
                  <a:pt x="1723450" y="106656"/>
                  <a:pt x="1755277" y="95906"/>
                </a:cubicBezTo>
                <a:cubicBezTo>
                  <a:pt x="1786538" y="85438"/>
                  <a:pt x="1817800" y="74405"/>
                  <a:pt x="1848354" y="61957"/>
                </a:cubicBezTo>
                <a:cubicBezTo>
                  <a:pt x="1871694" y="52479"/>
                  <a:pt x="1894326" y="41446"/>
                  <a:pt x="1912432" y="22774"/>
                </a:cubicBezTo>
                <a:cubicBezTo>
                  <a:pt x="1920920" y="14004"/>
                  <a:pt x="1931387" y="7073"/>
                  <a:pt x="1940157" y="0"/>
                </a:cubicBezTo>
                <a:cubicBezTo>
                  <a:pt x="1949918" y="4527"/>
                  <a:pt x="1950908" y="10892"/>
                  <a:pt x="1950625" y="18106"/>
                </a:cubicBezTo>
                <a:cubicBezTo>
                  <a:pt x="1949776" y="40173"/>
                  <a:pt x="1950201" y="62381"/>
                  <a:pt x="1947796" y="84307"/>
                </a:cubicBezTo>
                <a:cubicBezTo>
                  <a:pt x="1941430" y="144849"/>
                  <a:pt x="1933933" y="205391"/>
                  <a:pt x="1926719" y="265934"/>
                </a:cubicBezTo>
                <a:cubicBezTo>
                  <a:pt x="1925871" y="272724"/>
                  <a:pt x="1924880" y="279513"/>
                  <a:pt x="1923466" y="286162"/>
                </a:cubicBezTo>
                <a:cubicBezTo>
                  <a:pt x="1921344" y="296346"/>
                  <a:pt x="1914554" y="299034"/>
                  <a:pt x="1906350" y="292527"/>
                </a:cubicBezTo>
                <a:cubicBezTo>
                  <a:pt x="1896024" y="284464"/>
                  <a:pt x="1886122" y="275977"/>
                  <a:pt x="1876220" y="267207"/>
                </a:cubicBezTo>
                <a:cubicBezTo>
                  <a:pt x="1853446" y="246979"/>
                  <a:pt x="1830813" y="226609"/>
                  <a:pt x="1808322" y="206099"/>
                </a:cubicBezTo>
                <a:cubicBezTo>
                  <a:pt x="1791348" y="190680"/>
                  <a:pt x="1774515" y="174979"/>
                  <a:pt x="1756833" y="158853"/>
                </a:cubicBezTo>
                <a:cubicBezTo>
                  <a:pt x="1746790" y="166209"/>
                  <a:pt x="1745092" y="178939"/>
                  <a:pt x="1740283" y="189407"/>
                </a:cubicBezTo>
                <a:cubicBezTo>
                  <a:pt x="1724581" y="223780"/>
                  <a:pt x="1710294" y="258861"/>
                  <a:pt x="1695442" y="293659"/>
                </a:cubicBezTo>
                <a:cubicBezTo>
                  <a:pt x="1688793" y="309077"/>
                  <a:pt x="1682428" y="324637"/>
                  <a:pt x="1675214" y="339914"/>
                </a:cubicBezTo>
                <a:cubicBezTo>
                  <a:pt x="1671112" y="348401"/>
                  <a:pt x="1665878" y="356323"/>
                  <a:pt x="1660503" y="364103"/>
                </a:cubicBezTo>
                <a:cubicBezTo>
                  <a:pt x="1653713" y="374005"/>
                  <a:pt x="1648620" y="374995"/>
                  <a:pt x="1638011" y="368912"/>
                </a:cubicBezTo>
                <a:cubicBezTo>
                  <a:pt x="1611277" y="353635"/>
                  <a:pt x="1588644" y="333266"/>
                  <a:pt x="1566294" y="312472"/>
                </a:cubicBezTo>
                <a:cubicBezTo>
                  <a:pt x="1546349" y="293942"/>
                  <a:pt x="1525414" y="276401"/>
                  <a:pt x="1506035" y="257305"/>
                </a:cubicBezTo>
                <a:cubicBezTo>
                  <a:pt x="1495709" y="247120"/>
                  <a:pt x="1487363" y="234814"/>
                  <a:pt x="1478310" y="223215"/>
                </a:cubicBezTo>
                <a:cubicBezTo>
                  <a:pt x="1476329" y="220386"/>
                  <a:pt x="1474915" y="216991"/>
                  <a:pt x="1471944" y="211898"/>
                </a:cubicBezTo>
                <a:close/>
                <a:moveTo>
                  <a:pt x="574984" y="214162"/>
                </a:moveTo>
                <a:cubicBezTo>
                  <a:pt x="582905" y="229721"/>
                  <a:pt x="588139" y="242877"/>
                  <a:pt x="595778" y="254476"/>
                </a:cubicBezTo>
                <a:cubicBezTo>
                  <a:pt x="609640" y="275553"/>
                  <a:pt x="624634" y="295781"/>
                  <a:pt x="639487" y="316150"/>
                </a:cubicBezTo>
                <a:cubicBezTo>
                  <a:pt x="653774" y="335671"/>
                  <a:pt x="667919" y="355191"/>
                  <a:pt x="683196" y="373863"/>
                </a:cubicBezTo>
                <a:cubicBezTo>
                  <a:pt x="698756" y="393101"/>
                  <a:pt x="700595" y="392818"/>
                  <a:pt x="723369" y="377541"/>
                </a:cubicBezTo>
                <a:cubicBezTo>
                  <a:pt x="723794" y="377258"/>
                  <a:pt x="724218" y="376975"/>
                  <a:pt x="724642" y="376551"/>
                </a:cubicBezTo>
                <a:cubicBezTo>
                  <a:pt x="743314" y="359152"/>
                  <a:pt x="760289" y="340056"/>
                  <a:pt x="776697" y="320394"/>
                </a:cubicBezTo>
                <a:cubicBezTo>
                  <a:pt x="790418" y="303985"/>
                  <a:pt x="805554" y="288708"/>
                  <a:pt x="819841" y="272724"/>
                </a:cubicBezTo>
                <a:cubicBezTo>
                  <a:pt x="831582" y="259710"/>
                  <a:pt x="843039" y="246413"/>
                  <a:pt x="855912" y="231985"/>
                </a:cubicBezTo>
                <a:cubicBezTo>
                  <a:pt x="761703" y="225902"/>
                  <a:pt x="670182" y="220103"/>
                  <a:pt x="574984" y="214162"/>
                </a:cubicBezTo>
                <a:close/>
                <a:moveTo>
                  <a:pt x="396044" y="386877"/>
                </a:moveTo>
                <a:cubicBezTo>
                  <a:pt x="412877" y="371883"/>
                  <a:pt x="429145" y="360284"/>
                  <a:pt x="439046" y="342178"/>
                </a:cubicBezTo>
                <a:cubicBezTo>
                  <a:pt x="446544" y="328315"/>
                  <a:pt x="453758" y="314311"/>
                  <a:pt x="462245" y="301156"/>
                </a:cubicBezTo>
                <a:cubicBezTo>
                  <a:pt x="472995" y="284464"/>
                  <a:pt x="484736" y="268338"/>
                  <a:pt x="496052" y="251930"/>
                </a:cubicBezTo>
                <a:cubicBezTo>
                  <a:pt x="504257" y="240048"/>
                  <a:pt x="512461" y="228165"/>
                  <a:pt x="522221" y="214162"/>
                </a:cubicBezTo>
                <a:cubicBezTo>
                  <a:pt x="426316" y="210908"/>
                  <a:pt x="334370" y="222083"/>
                  <a:pt x="238465" y="233682"/>
                </a:cubicBezTo>
                <a:cubicBezTo>
                  <a:pt x="285569" y="293517"/>
                  <a:pt x="341867" y="337934"/>
                  <a:pt x="396044" y="386877"/>
                </a:cubicBezTo>
                <a:close/>
                <a:moveTo>
                  <a:pt x="1741980" y="122499"/>
                </a:moveTo>
                <a:cubicBezTo>
                  <a:pt x="1659937" y="154044"/>
                  <a:pt x="1576479" y="177242"/>
                  <a:pt x="1489343" y="193792"/>
                </a:cubicBezTo>
                <a:cubicBezTo>
                  <a:pt x="1496274" y="205957"/>
                  <a:pt x="1503489" y="217415"/>
                  <a:pt x="1513249" y="226751"/>
                </a:cubicBezTo>
                <a:cubicBezTo>
                  <a:pt x="1529516" y="242311"/>
                  <a:pt x="1546208" y="257588"/>
                  <a:pt x="1562899" y="272724"/>
                </a:cubicBezTo>
                <a:cubicBezTo>
                  <a:pt x="1586239" y="293800"/>
                  <a:pt x="1609579" y="315018"/>
                  <a:pt x="1633202" y="335812"/>
                </a:cubicBezTo>
                <a:cubicBezTo>
                  <a:pt x="1643387" y="344724"/>
                  <a:pt x="1645367" y="343875"/>
                  <a:pt x="1651025" y="331710"/>
                </a:cubicBezTo>
                <a:cubicBezTo>
                  <a:pt x="1666868" y="297478"/>
                  <a:pt x="1682994" y="263246"/>
                  <a:pt x="1698695" y="229014"/>
                </a:cubicBezTo>
                <a:cubicBezTo>
                  <a:pt x="1701383" y="223356"/>
                  <a:pt x="1702939" y="217132"/>
                  <a:pt x="1705485" y="211474"/>
                </a:cubicBezTo>
                <a:cubicBezTo>
                  <a:pt x="1715245" y="190114"/>
                  <a:pt x="1725854" y="169038"/>
                  <a:pt x="1735049" y="147395"/>
                </a:cubicBezTo>
                <a:cubicBezTo>
                  <a:pt x="1738302" y="140181"/>
                  <a:pt x="1746365" y="134098"/>
                  <a:pt x="1741980" y="122499"/>
                </a:cubicBezTo>
                <a:close/>
                <a:moveTo>
                  <a:pt x="897641" y="234389"/>
                </a:moveTo>
                <a:cubicBezTo>
                  <a:pt x="908108" y="287152"/>
                  <a:pt x="956768" y="384331"/>
                  <a:pt x="987464" y="413329"/>
                </a:cubicBezTo>
                <a:cubicBezTo>
                  <a:pt x="993405" y="408095"/>
                  <a:pt x="1000053" y="403144"/>
                  <a:pt x="1005570" y="397345"/>
                </a:cubicBezTo>
                <a:cubicBezTo>
                  <a:pt x="1024949" y="376692"/>
                  <a:pt x="1043904" y="355757"/>
                  <a:pt x="1063142" y="334822"/>
                </a:cubicBezTo>
                <a:cubicBezTo>
                  <a:pt x="1089028" y="306673"/>
                  <a:pt x="1115056" y="278523"/>
                  <a:pt x="1140800" y="250232"/>
                </a:cubicBezTo>
                <a:cubicBezTo>
                  <a:pt x="1144761" y="245847"/>
                  <a:pt x="1147873" y="240472"/>
                  <a:pt x="1152541" y="233824"/>
                </a:cubicBezTo>
                <a:cubicBezTo>
                  <a:pt x="1066113" y="238916"/>
                  <a:pt x="982513" y="236087"/>
                  <a:pt x="897641" y="234389"/>
                </a:cubicBezTo>
                <a:close/>
                <a:moveTo>
                  <a:pt x="1447756" y="203270"/>
                </a:moveTo>
                <a:cubicBezTo>
                  <a:pt x="1365288" y="213171"/>
                  <a:pt x="1286498" y="222649"/>
                  <a:pt x="1207001" y="232268"/>
                </a:cubicBezTo>
                <a:cubicBezTo>
                  <a:pt x="1207425" y="233399"/>
                  <a:pt x="1207850" y="235521"/>
                  <a:pt x="1208840" y="237077"/>
                </a:cubicBezTo>
                <a:cubicBezTo>
                  <a:pt x="1224117" y="259568"/>
                  <a:pt x="1242364" y="279655"/>
                  <a:pt x="1261036" y="299458"/>
                </a:cubicBezTo>
                <a:cubicBezTo>
                  <a:pt x="1274333" y="313462"/>
                  <a:pt x="1287347" y="327891"/>
                  <a:pt x="1300926" y="341895"/>
                </a:cubicBezTo>
                <a:cubicBezTo>
                  <a:pt x="1312101" y="353352"/>
                  <a:pt x="1323842" y="364386"/>
                  <a:pt x="1336997" y="377258"/>
                </a:cubicBezTo>
                <a:cubicBezTo>
                  <a:pt x="1373068" y="323506"/>
                  <a:pt x="1400227" y="266641"/>
                  <a:pt x="1439410" y="217556"/>
                </a:cubicBezTo>
                <a:cubicBezTo>
                  <a:pt x="1442239" y="214020"/>
                  <a:pt x="1444078" y="209776"/>
                  <a:pt x="1447756" y="203270"/>
                </a:cubicBezTo>
                <a:close/>
                <a:moveTo>
                  <a:pt x="1907764" y="261973"/>
                </a:moveTo>
                <a:cubicBezTo>
                  <a:pt x="1920354" y="182051"/>
                  <a:pt x="1932802" y="106232"/>
                  <a:pt x="1934782" y="27159"/>
                </a:cubicBezTo>
                <a:cubicBezTo>
                  <a:pt x="1921910" y="36071"/>
                  <a:pt x="1911442" y="43851"/>
                  <a:pt x="1900550" y="50782"/>
                </a:cubicBezTo>
                <a:cubicBezTo>
                  <a:pt x="1865470" y="73132"/>
                  <a:pt x="1828409" y="91238"/>
                  <a:pt x="1789084" y="104817"/>
                </a:cubicBezTo>
                <a:cubicBezTo>
                  <a:pt x="1779607" y="108071"/>
                  <a:pt x="1770554" y="113022"/>
                  <a:pt x="1761218" y="117124"/>
                </a:cubicBezTo>
                <a:cubicBezTo>
                  <a:pt x="1781729" y="146405"/>
                  <a:pt x="1808322" y="167199"/>
                  <a:pt x="1832369" y="190397"/>
                </a:cubicBezTo>
                <a:cubicBezTo>
                  <a:pt x="1856417" y="213454"/>
                  <a:pt x="1880747" y="236370"/>
                  <a:pt x="1907764" y="261973"/>
                </a:cubicBezTo>
                <a:close/>
                <a:moveTo>
                  <a:pt x="23171" y="303843"/>
                </a:moveTo>
                <a:cubicBezTo>
                  <a:pt x="28971" y="312189"/>
                  <a:pt x="33356" y="318696"/>
                  <a:pt x="37741" y="325062"/>
                </a:cubicBezTo>
                <a:cubicBezTo>
                  <a:pt x="58111" y="354343"/>
                  <a:pt x="78197" y="383765"/>
                  <a:pt x="98849" y="412763"/>
                </a:cubicBezTo>
                <a:cubicBezTo>
                  <a:pt x="103093" y="418846"/>
                  <a:pt x="109317" y="423372"/>
                  <a:pt x="115682" y="429738"/>
                </a:cubicBezTo>
                <a:cubicBezTo>
                  <a:pt x="141568" y="366508"/>
                  <a:pt x="166464" y="305682"/>
                  <a:pt x="192068" y="243018"/>
                </a:cubicBezTo>
                <a:cubicBezTo>
                  <a:pt x="131808" y="253910"/>
                  <a:pt x="75226" y="270885"/>
                  <a:pt x="23171" y="30384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6610340" y="3162806"/>
            <a:ext cx="975311" cy="146330"/>
          </a:xfrm>
          <a:custGeom>
            <a:rect b="b" l="l" r="r" t="t"/>
            <a:pathLst>
              <a:path extrusionOk="0" h="292661" w="1950622">
                <a:moveTo>
                  <a:pt x="1950242" y="1914"/>
                </a:moveTo>
                <a:cubicBezTo>
                  <a:pt x="1951527" y="14480"/>
                  <a:pt x="1949814" y="24190"/>
                  <a:pt x="1941103" y="32616"/>
                </a:cubicBezTo>
                <a:cubicBezTo>
                  <a:pt x="1935391" y="38185"/>
                  <a:pt x="1931678" y="45753"/>
                  <a:pt x="1926966" y="52322"/>
                </a:cubicBezTo>
                <a:cubicBezTo>
                  <a:pt x="1909830" y="76884"/>
                  <a:pt x="1893979" y="102159"/>
                  <a:pt x="1879271" y="128149"/>
                </a:cubicBezTo>
                <a:cubicBezTo>
                  <a:pt x="1870988" y="142858"/>
                  <a:pt x="1861278" y="156709"/>
                  <a:pt x="1852281" y="170989"/>
                </a:cubicBezTo>
                <a:cubicBezTo>
                  <a:pt x="1845998" y="180843"/>
                  <a:pt x="1837001" y="181985"/>
                  <a:pt x="1828862" y="173417"/>
                </a:cubicBezTo>
                <a:cubicBezTo>
                  <a:pt x="1815867" y="159565"/>
                  <a:pt x="1803301" y="145428"/>
                  <a:pt x="1790591" y="131576"/>
                </a:cubicBezTo>
                <a:cubicBezTo>
                  <a:pt x="1783737" y="124151"/>
                  <a:pt x="1776597" y="117011"/>
                  <a:pt x="1770171" y="109299"/>
                </a:cubicBezTo>
                <a:cubicBezTo>
                  <a:pt x="1760032" y="97019"/>
                  <a:pt x="1750322" y="84309"/>
                  <a:pt x="1739897" y="71172"/>
                </a:cubicBezTo>
                <a:cubicBezTo>
                  <a:pt x="1734899" y="74885"/>
                  <a:pt x="1733186" y="80882"/>
                  <a:pt x="1729901" y="85880"/>
                </a:cubicBezTo>
                <a:cubicBezTo>
                  <a:pt x="1724618" y="94020"/>
                  <a:pt x="1719620" y="102588"/>
                  <a:pt x="1713479" y="110013"/>
                </a:cubicBezTo>
                <a:cubicBezTo>
                  <a:pt x="1701056" y="124722"/>
                  <a:pt x="1690346" y="140430"/>
                  <a:pt x="1682063" y="157709"/>
                </a:cubicBezTo>
                <a:cubicBezTo>
                  <a:pt x="1678779" y="164420"/>
                  <a:pt x="1675352" y="171132"/>
                  <a:pt x="1672353" y="177987"/>
                </a:cubicBezTo>
                <a:cubicBezTo>
                  <a:pt x="1665784" y="192695"/>
                  <a:pt x="1655074" y="204119"/>
                  <a:pt x="1642365" y="213258"/>
                </a:cubicBezTo>
                <a:cubicBezTo>
                  <a:pt x="1630941" y="221541"/>
                  <a:pt x="1625372" y="221969"/>
                  <a:pt x="1615804" y="209831"/>
                </a:cubicBezTo>
                <a:cubicBezTo>
                  <a:pt x="1600953" y="191267"/>
                  <a:pt x="1588243" y="171132"/>
                  <a:pt x="1575677" y="150854"/>
                </a:cubicBezTo>
                <a:cubicBezTo>
                  <a:pt x="1563967" y="131719"/>
                  <a:pt x="1551401" y="113012"/>
                  <a:pt x="1539120" y="94163"/>
                </a:cubicBezTo>
                <a:cubicBezTo>
                  <a:pt x="1538835" y="93734"/>
                  <a:pt x="1538121" y="93591"/>
                  <a:pt x="1538406" y="93877"/>
                </a:cubicBezTo>
                <a:cubicBezTo>
                  <a:pt x="1528410" y="104730"/>
                  <a:pt x="1517843" y="114869"/>
                  <a:pt x="1508847" y="126150"/>
                </a:cubicBezTo>
                <a:cubicBezTo>
                  <a:pt x="1499993" y="137288"/>
                  <a:pt x="1492282" y="149426"/>
                  <a:pt x="1484428" y="161279"/>
                </a:cubicBezTo>
                <a:cubicBezTo>
                  <a:pt x="1477145" y="172417"/>
                  <a:pt x="1470433" y="183841"/>
                  <a:pt x="1463579" y="195123"/>
                </a:cubicBezTo>
                <a:cubicBezTo>
                  <a:pt x="1460152" y="200549"/>
                  <a:pt x="1456724" y="206118"/>
                  <a:pt x="1453154" y="211545"/>
                </a:cubicBezTo>
                <a:cubicBezTo>
                  <a:pt x="1449156" y="217542"/>
                  <a:pt x="1445300" y="223397"/>
                  <a:pt x="1440874" y="229109"/>
                </a:cubicBezTo>
                <a:cubicBezTo>
                  <a:pt x="1437304" y="233679"/>
                  <a:pt x="1431877" y="234393"/>
                  <a:pt x="1426736" y="231251"/>
                </a:cubicBezTo>
                <a:cubicBezTo>
                  <a:pt x="1424023" y="229537"/>
                  <a:pt x="1421595" y="227253"/>
                  <a:pt x="1419453" y="224825"/>
                </a:cubicBezTo>
                <a:cubicBezTo>
                  <a:pt x="1397319" y="199978"/>
                  <a:pt x="1376042" y="174559"/>
                  <a:pt x="1358478" y="146142"/>
                </a:cubicBezTo>
                <a:cubicBezTo>
                  <a:pt x="1349339" y="131291"/>
                  <a:pt x="1338771" y="117154"/>
                  <a:pt x="1328633" y="102159"/>
                </a:cubicBezTo>
                <a:cubicBezTo>
                  <a:pt x="1325205" y="107015"/>
                  <a:pt x="1321493" y="111299"/>
                  <a:pt x="1318922" y="116011"/>
                </a:cubicBezTo>
                <a:cubicBezTo>
                  <a:pt x="1312353" y="128149"/>
                  <a:pt x="1303214" y="138288"/>
                  <a:pt x="1295217" y="149284"/>
                </a:cubicBezTo>
                <a:cubicBezTo>
                  <a:pt x="1285221" y="162850"/>
                  <a:pt x="1276653" y="177558"/>
                  <a:pt x="1267371" y="191695"/>
                </a:cubicBezTo>
                <a:cubicBezTo>
                  <a:pt x="1259803" y="203262"/>
                  <a:pt x="1252092" y="214972"/>
                  <a:pt x="1244380" y="226539"/>
                </a:cubicBezTo>
                <a:cubicBezTo>
                  <a:pt x="1241667" y="230537"/>
                  <a:pt x="1238383" y="234250"/>
                  <a:pt x="1235955" y="238391"/>
                </a:cubicBezTo>
                <a:cubicBezTo>
                  <a:pt x="1230671" y="247245"/>
                  <a:pt x="1222389" y="253100"/>
                  <a:pt x="1214963" y="259811"/>
                </a:cubicBezTo>
                <a:cubicBezTo>
                  <a:pt x="1210108" y="264238"/>
                  <a:pt x="1200969" y="261810"/>
                  <a:pt x="1195114" y="254956"/>
                </a:cubicBezTo>
                <a:cubicBezTo>
                  <a:pt x="1188117" y="246816"/>
                  <a:pt x="1181263" y="238391"/>
                  <a:pt x="1174694" y="229966"/>
                </a:cubicBezTo>
                <a:cubicBezTo>
                  <a:pt x="1150561" y="198693"/>
                  <a:pt x="1128712" y="165848"/>
                  <a:pt x="1112290" y="129720"/>
                </a:cubicBezTo>
                <a:cubicBezTo>
                  <a:pt x="1111148" y="127150"/>
                  <a:pt x="1109577" y="124722"/>
                  <a:pt x="1108720" y="123151"/>
                </a:cubicBezTo>
                <a:cubicBezTo>
                  <a:pt x="1099438" y="132576"/>
                  <a:pt x="1090013" y="141572"/>
                  <a:pt x="1081445" y="151140"/>
                </a:cubicBezTo>
                <a:cubicBezTo>
                  <a:pt x="1074305" y="159137"/>
                  <a:pt x="1068308" y="167990"/>
                  <a:pt x="1061596" y="176273"/>
                </a:cubicBezTo>
                <a:cubicBezTo>
                  <a:pt x="1049601" y="191124"/>
                  <a:pt x="1037320" y="205690"/>
                  <a:pt x="1025467" y="220684"/>
                </a:cubicBezTo>
                <a:cubicBezTo>
                  <a:pt x="1016899" y="231680"/>
                  <a:pt x="1008760" y="242961"/>
                  <a:pt x="1000477" y="254242"/>
                </a:cubicBezTo>
                <a:cubicBezTo>
                  <a:pt x="991767" y="265952"/>
                  <a:pt x="984055" y="278518"/>
                  <a:pt x="972631" y="288086"/>
                </a:cubicBezTo>
                <a:cubicBezTo>
                  <a:pt x="965634" y="293798"/>
                  <a:pt x="961779" y="294512"/>
                  <a:pt x="955781" y="288228"/>
                </a:cubicBezTo>
                <a:cubicBezTo>
                  <a:pt x="939930" y="271378"/>
                  <a:pt x="923222" y="255242"/>
                  <a:pt x="911656" y="234821"/>
                </a:cubicBezTo>
                <a:cubicBezTo>
                  <a:pt x="900374" y="214972"/>
                  <a:pt x="889236" y="195123"/>
                  <a:pt x="877812" y="175416"/>
                </a:cubicBezTo>
                <a:cubicBezTo>
                  <a:pt x="875527" y="171418"/>
                  <a:pt x="873100" y="167562"/>
                  <a:pt x="870386" y="163849"/>
                </a:cubicBezTo>
                <a:cubicBezTo>
                  <a:pt x="866816" y="158994"/>
                  <a:pt x="862818" y="154282"/>
                  <a:pt x="858677" y="149284"/>
                </a:cubicBezTo>
                <a:cubicBezTo>
                  <a:pt x="853536" y="157280"/>
                  <a:pt x="848824" y="164420"/>
                  <a:pt x="844254" y="171846"/>
                </a:cubicBezTo>
                <a:cubicBezTo>
                  <a:pt x="836828" y="184127"/>
                  <a:pt x="828689" y="195694"/>
                  <a:pt x="818550" y="205975"/>
                </a:cubicBezTo>
                <a:cubicBezTo>
                  <a:pt x="811695" y="212830"/>
                  <a:pt x="806269" y="220969"/>
                  <a:pt x="800129" y="228538"/>
                </a:cubicBezTo>
                <a:cubicBezTo>
                  <a:pt x="790275" y="240533"/>
                  <a:pt x="780993" y="253100"/>
                  <a:pt x="770283" y="264381"/>
                </a:cubicBezTo>
                <a:cubicBezTo>
                  <a:pt x="762715" y="272378"/>
                  <a:pt x="753861" y="279089"/>
                  <a:pt x="744722" y="285372"/>
                </a:cubicBezTo>
                <a:cubicBezTo>
                  <a:pt x="736868" y="290799"/>
                  <a:pt x="729585" y="289228"/>
                  <a:pt x="722160" y="280946"/>
                </a:cubicBezTo>
                <a:cubicBezTo>
                  <a:pt x="716019" y="274234"/>
                  <a:pt x="710878" y="266666"/>
                  <a:pt x="705309" y="259383"/>
                </a:cubicBezTo>
                <a:cubicBezTo>
                  <a:pt x="689744" y="238820"/>
                  <a:pt x="674893" y="217971"/>
                  <a:pt x="657757" y="198550"/>
                </a:cubicBezTo>
                <a:cubicBezTo>
                  <a:pt x="644905" y="183984"/>
                  <a:pt x="634195" y="167562"/>
                  <a:pt x="621914" y="150997"/>
                </a:cubicBezTo>
                <a:cubicBezTo>
                  <a:pt x="617059" y="155995"/>
                  <a:pt x="611061" y="161279"/>
                  <a:pt x="605920" y="167276"/>
                </a:cubicBezTo>
                <a:cubicBezTo>
                  <a:pt x="586214" y="190981"/>
                  <a:pt x="566936" y="214972"/>
                  <a:pt x="547229" y="238677"/>
                </a:cubicBezTo>
                <a:cubicBezTo>
                  <a:pt x="540946" y="246102"/>
                  <a:pt x="533949" y="252814"/>
                  <a:pt x="527094" y="259811"/>
                </a:cubicBezTo>
                <a:cubicBezTo>
                  <a:pt x="525809" y="261239"/>
                  <a:pt x="524096" y="262239"/>
                  <a:pt x="522525" y="263381"/>
                </a:cubicBezTo>
                <a:cubicBezTo>
                  <a:pt x="515528" y="268808"/>
                  <a:pt x="508245" y="269379"/>
                  <a:pt x="501105" y="263810"/>
                </a:cubicBezTo>
                <a:cubicBezTo>
                  <a:pt x="486539" y="252671"/>
                  <a:pt x="473116" y="240390"/>
                  <a:pt x="462834" y="224968"/>
                </a:cubicBezTo>
                <a:cubicBezTo>
                  <a:pt x="447840" y="202120"/>
                  <a:pt x="432561" y="179272"/>
                  <a:pt x="417567" y="156424"/>
                </a:cubicBezTo>
                <a:cubicBezTo>
                  <a:pt x="413997" y="150997"/>
                  <a:pt x="410569" y="145428"/>
                  <a:pt x="406285" y="138716"/>
                </a:cubicBezTo>
                <a:cubicBezTo>
                  <a:pt x="399003" y="147284"/>
                  <a:pt x="391577" y="155138"/>
                  <a:pt x="385294" y="163849"/>
                </a:cubicBezTo>
                <a:cubicBezTo>
                  <a:pt x="378868" y="172703"/>
                  <a:pt x="373870" y="182699"/>
                  <a:pt x="367587" y="191695"/>
                </a:cubicBezTo>
                <a:cubicBezTo>
                  <a:pt x="354877" y="209688"/>
                  <a:pt x="340169" y="226110"/>
                  <a:pt x="323461" y="240676"/>
                </a:cubicBezTo>
                <a:cubicBezTo>
                  <a:pt x="317321" y="245960"/>
                  <a:pt x="312180" y="252243"/>
                  <a:pt x="306611" y="258098"/>
                </a:cubicBezTo>
                <a:cubicBezTo>
                  <a:pt x="299614" y="265523"/>
                  <a:pt x="293330" y="266380"/>
                  <a:pt x="285048" y="260097"/>
                </a:cubicBezTo>
                <a:cubicBezTo>
                  <a:pt x="280193" y="256384"/>
                  <a:pt x="275623" y="251957"/>
                  <a:pt x="271767" y="247245"/>
                </a:cubicBezTo>
                <a:cubicBezTo>
                  <a:pt x="254917" y="227395"/>
                  <a:pt x="238495" y="207118"/>
                  <a:pt x="225072" y="184555"/>
                </a:cubicBezTo>
                <a:cubicBezTo>
                  <a:pt x="215219" y="168133"/>
                  <a:pt x="204366" y="152282"/>
                  <a:pt x="193941" y="136146"/>
                </a:cubicBezTo>
                <a:cubicBezTo>
                  <a:pt x="192371" y="133718"/>
                  <a:pt x="190229" y="131862"/>
                  <a:pt x="187515" y="128720"/>
                </a:cubicBezTo>
                <a:cubicBezTo>
                  <a:pt x="177805" y="144714"/>
                  <a:pt x="168951" y="159994"/>
                  <a:pt x="159669" y="175131"/>
                </a:cubicBezTo>
                <a:cubicBezTo>
                  <a:pt x="154386" y="183699"/>
                  <a:pt x="148531" y="191838"/>
                  <a:pt x="142962" y="200263"/>
                </a:cubicBezTo>
                <a:cubicBezTo>
                  <a:pt x="133108" y="215115"/>
                  <a:pt x="123398" y="230109"/>
                  <a:pt x="113402" y="244817"/>
                </a:cubicBezTo>
                <a:cubicBezTo>
                  <a:pt x="109832" y="250101"/>
                  <a:pt x="105691" y="255242"/>
                  <a:pt x="101121" y="259811"/>
                </a:cubicBezTo>
                <a:cubicBezTo>
                  <a:pt x="97694" y="263381"/>
                  <a:pt x="92839" y="263238"/>
                  <a:pt x="88269" y="261668"/>
                </a:cubicBezTo>
                <a:cubicBezTo>
                  <a:pt x="81986" y="259526"/>
                  <a:pt x="76702" y="255813"/>
                  <a:pt x="72989" y="250101"/>
                </a:cubicBezTo>
                <a:cubicBezTo>
                  <a:pt x="62279" y="234107"/>
                  <a:pt x="51712" y="218113"/>
                  <a:pt x="40717" y="202263"/>
                </a:cubicBezTo>
                <a:cubicBezTo>
                  <a:pt x="22867" y="176844"/>
                  <a:pt x="13585" y="147570"/>
                  <a:pt x="2589" y="119010"/>
                </a:cubicBezTo>
                <a:cubicBezTo>
                  <a:pt x="1589" y="116297"/>
                  <a:pt x="875" y="113441"/>
                  <a:pt x="447" y="110442"/>
                </a:cubicBezTo>
                <a:cubicBezTo>
                  <a:pt x="-981" y="103016"/>
                  <a:pt x="875" y="100589"/>
                  <a:pt x="8015" y="100303"/>
                </a:cubicBezTo>
                <a:cubicBezTo>
                  <a:pt x="14870" y="100017"/>
                  <a:pt x="21724" y="100160"/>
                  <a:pt x="28579" y="100303"/>
                </a:cubicBezTo>
                <a:cubicBezTo>
                  <a:pt x="69134" y="101017"/>
                  <a:pt x="109832" y="101588"/>
                  <a:pt x="150387" y="102302"/>
                </a:cubicBezTo>
                <a:cubicBezTo>
                  <a:pt x="161811" y="102445"/>
                  <a:pt x="173092" y="103302"/>
                  <a:pt x="184517" y="103302"/>
                </a:cubicBezTo>
                <a:cubicBezTo>
                  <a:pt x="200939" y="103302"/>
                  <a:pt x="217361" y="102588"/>
                  <a:pt x="233783" y="102731"/>
                </a:cubicBezTo>
                <a:cubicBezTo>
                  <a:pt x="245778" y="102873"/>
                  <a:pt x="257773" y="103587"/>
                  <a:pt x="269768" y="104301"/>
                </a:cubicBezTo>
                <a:cubicBezTo>
                  <a:pt x="287618" y="105301"/>
                  <a:pt x="305468" y="106586"/>
                  <a:pt x="323176" y="107871"/>
                </a:cubicBezTo>
                <a:cubicBezTo>
                  <a:pt x="335456" y="108728"/>
                  <a:pt x="347594" y="109871"/>
                  <a:pt x="359875" y="110442"/>
                </a:cubicBezTo>
                <a:cubicBezTo>
                  <a:pt x="376012" y="111013"/>
                  <a:pt x="392291" y="110870"/>
                  <a:pt x="408427" y="111441"/>
                </a:cubicBezTo>
                <a:cubicBezTo>
                  <a:pt x="425278" y="112013"/>
                  <a:pt x="442128" y="113012"/>
                  <a:pt x="459121" y="113726"/>
                </a:cubicBezTo>
                <a:cubicBezTo>
                  <a:pt x="468832" y="114012"/>
                  <a:pt x="478399" y="113726"/>
                  <a:pt x="488110" y="114012"/>
                </a:cubicBezTo>
                <a:cubicBezTo>
                  <a:pt x="499820" y="114440"/>
                  <a:pt x="511386" y="115154"/>
                  <a:pt x="523096" y="115868"/>
                </a:cubicBezTo>
                <a:cubicBezTo>
                  <a:pt x="535520" y="116725"/>
                  <a:pt x="547943" y="117868"/>
                  <a:pt x="560367" y="118724"/>
                </a:cubicBezTo>
                <a:cubicBezTo>
                  <a:pt x="577217" y="119867"/>
                  <a:pt x="594068" y="121009"/>
                  <a:pt x="610918" y="121723"/>
                </a:cubicBezTo>
                <a:cubicBezTo>
                  <a:pt x="628768" y="122437"/>
                  <a:pt x="646618" y="122866"/>
                  <a:pt x="664468" y="123437"/>
                </a:cubicBezTo>
                <a:cubicBezTo>
                  <a:pt x="677463" y="123865"/>
                  <a:pt x="690315" y="124579"/>
                  <a:pt x="703310" y="124722"/>
                </a:cubicBezTo>
                <a:cubicBezTo>
                  <a:pt x="716590" y="124865"/>
                  <a:pt x="729871" y="124294"/>
                  <a:pt x="743294" y="124294"/>
                </a:cubicBezTo>
                <a:cubicBezTo>
                  <a:pt x="752576" y="124294"/>
                  <a:pt x="761858" y="124865"/>
                  <a:pt x="771140" y="124722"/>
                </a:cubicBezTo>
                <a:cubicBezTo>
                  <a:pt x="790561" y="124579"/>
                  <a:pt x="809982" y="124151"/>
                  <a:pt x="829403" y="123865"/>
                </a:cubicBezTo>
                <a:cubicBezTo>
                  <a:pt x="833972" y="123865"/>
                  <a:pt x="838542" y="124151"/>
                  <a:pt x="843111" y="123865"/>
                </a:cubicBezTo>
                <a:cubicBezTo>
                  <a:pt x="861533" y="122437"/>
                  <a:pt x="880097" y="120581"/>
                  <a:pt x="898518" y="119010"/>
                </a:cubicBezTo>
                <a:cubicBezTo>
                  <a:pt x="921366" y="117011"/>
                  <a:pt x="944214" y="115297"/>
                  <a:pt x="966919" y="113155"/>
                </a:cubicBezTo>
                <a:cubicBezTo>
                  <a:pt x="975630" y="112298"/>
                  <a:pt x="984198" y="110299"/>
                  <a:pt x="992909" y="109157"/>
                </a:cubicBezTo>
                <a:cubicBezTo>
                  <a:pt x="1013901" y="106586"/>
                  <a:pt x="1034892" y="104301"/>
                  <a:pt x="1055884" y="101588"/>
                </a:cubicBezTo>
                <a:cubicBezTo>
                  <a:pt x="1066880" y="100160"/>
                  <a:pt x="1077590" y="97733"/>
                  <a:pt x="1088585" y="95876"/>
                </a:cubicBezTo>
                <a:cubicBezTo>
                  <a:pt x="1111862" y="92021"/>
                  <a:pt x="1135281" y="88593"/>
                  <a:pt x="1158557" y="84309"/>
                </a:cubicBezTo>
                <a:cubicBezTo>
                  <a:pt x="1179692" y="80311"/>
                  <a:pt x="1200826" y="77598"/>
                  <a:pt x="1222389" y="75884"/>
                </a:cubicBezTo>
                <a:cubicBezTo>
                  <a:pt x="1243523" y="74313"/>
                  <a:pt x="1264658" y="71315"/>
                  <a:pt x="1285650" y="68887"/>
                </a:cubicBezTo>
                <a:cubicBezTo>
                  <a:pt x="1286935" y="68744"/>
                  <a:pt x="1288220" y="68601"/>
                  <a:pt x="1289505" y="68459"/>
                </a:cubicBezTo>
                <a:cubicBezTo>
                  <a:pt x="1310497" y="67316"/>
                  <a:pt x="1331631" y="65745"/>
                  <a:pt x="1352623" y="64889"/>
                </a:cubicBezTo>
                <a:cubicBezTo>
                  <a:pt x="1376185" y="63889"/>
                  <a:pt x="1399890" y="63603"/>
                  <a:pt x="1423452" y="62747"/>
                </a:cubicBezTo>
                <a:cubicBezTo>
                  <a:pt x="1431449" y="62461"/>
                  <a:pt x="1439446" y="61176"/>
                  <a:pt x="1447442" y="60605"/>
                </a:cubicBezTo>
                <a:cubicBezTo>
                  <a:pt x="1451584" y="60319"/>
                  <a:pt x="1455725" y="60605"/>
                  <a:pt x="1459866" y="60747"/>
                </a:cubicBezTo>
                <a:cubicBezTo>
                  <a:pt x="1461437" y="60747"/>
                  <a:pt x="1463150" y="61461"/>
                  <a:pt x="1464721" y="61176"/>
                </a:cubicBezTo>
                <a:cubicBezTo>
                  <a:pt x="1481286" y="56892"/>
                  <a:pt x="1498279" y="59605"/>
                  <a:pt x="1514987" y="58320"/>
                </a:cubicBezTo>
                <a:cubicBezTo>
                  <a:pt x="1521413" y="57891"/>
                  <a:pt x="1527839" y="57177"/>
                  <a:pt x="1534122" y="56749"/>
                </a:cubicBezTo>
                <a:cubicBezTo>
                  <a:pt x="1551258" y="55606"/>
                  <a:pt x="1568537" y="54464"/>
                  <a:pt x="1585673" y="53322"/>
                </a:cubicBezTo>
                <a:cubicBezTo>
                  <a:pt x="1608664" y="51894"/>
                  <a:pt x="1631798" y="50751"/>
                  <a:pt x="1654788" y="48895"/>
                </a:cubicBezTo>
                <a:cubicBezTo>
                  <a:pt x="1665070" y="48038"/>
                  <a:pt x="1675352" y="45753"/>
                  <a:pt x="1685490" y="44182"/>
                </a:cubicBezTo>
                <a:cubicBezTo>
                  <a:pt x="1695058" y="42754"/>
                  <a:pt x="1704768" y="41755"/>
                  <a:pt x="1714336" y="39756"/>
                </a:cubicBezTo>
                <a:cubicBezTo>
                  <a:pt x="1733043" y="35614"/>
                  <a:pt x="1751607" y="30759"/>
                  <a:pt x="1770314" y="26332"/>
                </a:cubicBezTo>
                <a:cubicBezTo>
                  <a:pt x="1781738" y="23619"/>
                  <a:pt x="1793162" y="21620"/>
                  <a:pt x="1804586" y="18907"/>
                </a:cubicBezTo>
                <a:cubicBezTo>
                  <a:pt x="1824149" y="14194"/>
                  <a:pt x="1843713" y="9054"/>
                  <a:pt x="1863277" y="4198"/>
                </a:cubicBezTo>
                <a:cubicBezTo>
                  <a:pt x="1879556" y="57"/>
                  <a:pt x="1896264" y="628"/>
                  <a:pt x="1912829" y="57"/>
                </a:cubicBezTo>
                <a:cubicBezTo>
                  <a:pt x="1921539" y="-229"/>
                  <a:pt x="1930393" y="628"/>
                  <a:pt x="1939104" y="1057"/>
                </a:cubicBezTo>
                <a:cubicBezTo>
                  <a:pt x="1942103" y="1200"/>
                  <a:pt x="1945958" y="1628"/>
                  <a:pt x="1950242" y="1914"/>
                </a:cubicBezTo>
                <a:close/>
                <a:moveTo>
                  <a:pt x="1203539" y="241247"/>
                </a:moveTo>
                <a:cubicBezTo>
                  <a:pt x="1206395" y="238820"/>
                  <a:pt x="1208823" y="237106"/>
                  <a:pt x="1210822" y="235107"/>
                </a:cubicBezTo>
                <a:cubicBezTo>
                  <a:pt x="1219819" y="225396"/>
                  <a:pt x="1228529" y="215257"/>
                  <a:pt x="1235241" y="203691"/>
                </a:cubicBezTo>
                <a:cubicBezTo>
                  <a:pt x="1241381" y="193123"/>
                  <a:pt x="1248807" y="183127"/>
                  <a:pt x="1254805" y="172417"/>
                </a:cubicBezTo>
                <a:cubicBezTo>
                  <a:pt x="1261374" y="160850"/>
                  <a:pt x="1268371" y="149569"/>
                  <a:pt x="1276796" y="139145"/>
                </a:cubicBezTo>
                <a:cubicBezTo>
                  <a:pt x="1286792" y="126721"/>
                  <a:pt x="1295931" y="113726"/>
                  <a:pt x="1305070" y="100731"/>
                </a:cubicBezTo>
                <a:cubicBezTo>
                  <a:pt x="1307355" y="97590"/>
                  <a:pt x="1308640" y="93591"/>
                  <a:pt x="1310497" y="89879"/>
                </a:cubicBezTo>
                <a:cubicBezTo>
                  <a:pt x="1245523" y="93163"/>
                  <a:pt x="1182548" y="102445"/>
                  <a:pt x="1117859" y="112584"/>
                </a:cubicBezTo>
                <a:cubicBezTo>
                  <a:pt x="1131425" y="136003"/>
                  <a:pt x="1142992" y="158566"/>
                  <a:pt x="1156987" y="179557"/>
                </a:cubicBezTo>
                <a:cubicBezTo>
                  <a:pt x="1170981" y="200549"/>
                  <a:pt x="1187260" y="219970"/>
                  <a:pt x="1203539" y="241247"/>
                </a:cubicBezTo>
                <a:close/>
                <a:moveTo>
                  <a:pt x="1085158" y="118867"/>
                </a:moveTo>
                <a:cubicBezTo>
                  <a:pt x="1013472" y="127150"/>
                  <a:pt x="942500" y="135289"/>
                  <a:pt x="870672" y="143572"/>
                </a:cubicBezTo>
                <a:cubicBezTo>
                  <a:pt x="883667" y="157709"/>
                  <a:pt x="895091" y="171275"/>
                  <a:pt x="903944" y="187126"/>
                </a:cubicBezTo>
                <a:cubicBezTo>
                  <a:pt x="911941" y="201549"/>
                  <a:pt x="920224" y="215971"/>
                  <a:pt x="929220" y="229966"/>
                </a:cubicBezTo>
                <a:cubicBezTo>
                  <a:pt x="937788" y="243246"/>
                  <a:pt x="948355" y="255099"/>
                  <a:pt x="960493" y="266380"/>
                </a:cubicBezTo>
                <a:cubicBezTo>
                  <a:pt x="981199" y="240819"/>
                  <a:pt x="1001049" y="215543"/>
                  <a:pt x="1021755" y="190981"/>
                </a:cubicBezTo>
                <a:cubicBezTo>
                  <a:pt x="1042318" y="166562"/>
                  <a:pt x="1063738" y="143000"/>
                  <a:pt x="1085158" y="118867"/>
                </a:cubicBezTo>
                <a:close/>
                <a:moveTo>
                  <a:pt x="637765" y="143286"/>
                </a:moveTo>
                <a:cubicBezTo>
                  <a:pt x="651045" y="166420"/>
                  <a:pt x="667610" y="184555"/>
                  <a:pt x="683032" y="203833"/>
                </a:cubicBezTo>
                <a:cubicBezTo>
                  <a:pt x="692743" y="215971"/>
                  <a:pt x="702310" y="228395"/>
                  <a:pt x="711450" y="240962"/>
                </a:cubicBezTo>
                <a:cubicBezTo>
                  <a:pt x="717876" y="249815"/>
                  <a:pt x="723445" y="259383"/>
                  <a:pt x="733012" y="267380"/>
                </a:cubicBezTo>
                <a:cubicBezTo>
                  <a:pt x="739724" y="262096"/>
                  <a:pt x="747007" y="257526"/>
                  <a:pt x="752719" y="251529"/>
                </a:cubicBezTo>
                <a:cubicBezTo>
                  <a:pt x="764428" y="238962"/>
                  <a:pt x="775424" y="225825"/>
                  <a:pt x="786563" y="212687"/>
                </a:cubicBezTo>
                <a:cubicBezTo>
                  <a:pt x="801842" y="194551"/>
                  <a:pt x="817122" y="176416"/>
                  <a:pt x="832116" y="158137"/>
                </a:cubicBezTo>
                <a:cubicBezTo>
                  <a:pt x="834829" y="154853"/>
                  <a:pt x="836543" y="150569"/>
                  <a:pt x="839541" y="145285"/>
                </a:cubicBezTo>
                <a:cubicBezTo>
                  <a:pt x="771568" y="144571"/>
                  <a:pt x="705595" y="144000"/>
                  <a:pt x="637765" y="143286"/>
                </a:cubicBezTo>
                <a:close/>
                <a:moveTo>
                  <a:pt x="1834859" y="157138"/>
                </a:moveTo>
                <a:cubicBezTo>
                  <a:pt x="1838144" y="153282"/>
                  <a:pt x="1840429" y="150712"/>
                  <a:pt x="1842713" y="147998"/>
                </a:cubicBezTo>
                <a:cubicBezTo>
                  <a:pt x="1854709" y="133718"/>
                  <a:pt x="1862277" y="116725"/>
                  <a:pt x="1872273" y="101160"/>
                </a:cubicBezTo>
                <a:cubicBezTo>
                  <a:pt x="1878414" y="91592"/>
                  <a:pt x="1885125" y="82453"/>
                  <a:pt x="1891551" y="73028"/>
                </a:cubicBezTo>
                <a:cubicBezTo>
                  <a:pt x="1894836" y="68316"/>
                  <a:pt x="1898120" y="63461"/>
                  <a:pt x="1901405" y="58605"/>
                </a:cubicBezTo>
                <a:cubicBezTo>
                  <a:pt x="1906974" y="50323"/>
                  <a:pt x="1912543" y="41898"/>
                  <a:pt x="1918255" y="33615"/>
                </a:cubicBezTo>
                <a:cubicBezTo>
                  <a:pt x="1922539" y="27475"/>
                  <a:pt x="1926966" y="21477"/>
                  <a:pt x="1932107" y="14337"/>
                </a:cubicBezTo>
                <a:cubicBezTo>
                  <a:pt x="1926966" y="14337"/>
                  <a:pt x="1923681" y="14194"/>
                  <a:pt x="1920540" y="14337"/>
                </a:cubicBezTo>
                <a:cubicBezTo>
                  <a:pt x="1909830" y="14766"/>
                  <a:pt x="1898834" y="13909"/>
                  <a:pt x="1888553" y="16051"/>
                </a:cubicBezTo>
                <a:cubicBezTo>
                  <a:pt x="1869417" y="19906"/>
                  <a:pt x="1850710" y="25190"/>
                  <a:pt x="1831861" y="30474"/>
                </a:cubicBezTo>
                <a:cubicBezTo>
                  <a:pt x="1816867" y="34615"/>
                  <a:pt x="1802301" y="40041"/>
                  <a:pt x="1787307" y="44325"/>
                </a:cubicBezTo>
                <a:cubicBezTo>
                  <a:pt x="1775740" y="47610"/>
                  <a:pt x="1764031" y="50180"/>
                  <a:pt x="1752464" y="53179"/>
                </a:cubicBezTo>
                <a:cubicBezTo>
                  <a:pt x="1750465" y="53750"/>
                  <a:pt x="1748751" y="54892"/>
                  <a:pt x="1746752" y="55749"/>
                </a:cubicBezTo>
                <a:cubicBezTo>
                  <a:pt x="1772599" y="92877"/>
                  <a:pt x="1805871" y="122294"/>
                  <a:pt x="1834859" y="157138"/>
                </a:cubicBezTo>
                <a:close/>
                <a:moveTo>
                  <a:pt x="290046" y="244246"/>
                </a:moveTo>
                <a:cubicBezTo>
                  <a:pt x="298043" y="237392"/>
                  <a:pt x="305040" y="232108"/>
                  <a:pt x="311038" y="225825"/>
                </a:cubicBezTo>
                <a:cubicBezTo>
                  <a:pt x="319891" y="216828"/>
                  <a:pt x="328174" y="207261"/>
                  <a:pt x="336599" y="197693"/>
                </a:cubicBezTo>
                <a:cubicBezTo>
                  <a:pt x="341026" y="192695"/>
                  <a:pt x="346166" y="187840"/>
                  <a:pt x="349594" y="182128"/>
                </a:cubicBezTo>
                <a:cubicBezTo>
                  <a:pt x="357733" y="168133"/>
                  <a:pt x="364588" y="153425"/>
                  <a:pt x="376297" y="141858"/>
                </a:cubicBezTo>
                <a:cubicBezTo>
                  <a:pt x="379296" y="138859"/>
                  <a:pt x="381295" y="135004"/>
                  <a:pt x="384151" y="131148"/>
                </a:cubicBezTo>
                <a:cubicBezTo>
                  <a:pt x="376155" y="130434"/>
                  <a:pt x="369443" y="129720"/>
                  <a:pt x="362731" y="129434"/>
                </a:cubicBezTo>
                <a:cubicBezTo>
                  <a:pt x="350736" y="129006"/>
                  <a:pt x="338884" y="129006"/>
                  <a:pt x="326888" y="128435"/>
                </a:cubicBezTo>
                <a:cubicBezTo>
                  <a:pt x="310609" y="127578"/>
                  <a:pt x="294473" y="126150"/>
                  <a:pt x="278336" y="124865"/>
                </a:cubicBezTo>
                <a:cubicBezTo>
                  <a:pt x="267626" y="124008"/>
                  <a:pt x="257059" y="122437"/>
                  <a:pt x="246349" y="121866"/>
                </a:cubicBezTo>
                <a:cubicBezTo>
                  <a:pt x="233354" y="121295"/>
                  <a:pt x="220502" y="121438"/>
                  <a:pt x="207507" y="121295"/>
                </a:cubicBezTo>
                <a:cubicBezTo>
                  <a:pt x="205794" y="121295"/>
                  <a:pt x="204080" y="121723"/>
                  <a:pt x="200796" y="122294"/>
                </a:cubicBezTo>
                <a:cubicBezTo>
                  <a:pt x="215647" y="138288"/>
                  <a:pt x="226928" y="154710"/>
                  <a:pt x="236210" y="172703"/>
                </a:cubicBezTo>
                <a:cubicBezTo>
                  <a:pt x="244064" y="187697"/>
                  <a:pt x="253775" y="201549"/>
                  <a:pt x="264770" y="214401"/>
                </a:cubicBezTo>
                <a:cubicBezTo>
                  <a:pt x="272910" y="223968"/>
                  <a:pt x="281050" y="233536"/>
                  <a:pt x="290046" y="244246"/>
                </a:cubicBezTo>
                <a:close/>
                <a:moveTo>
                  <a:pt x="1336344" y="88165"/>
                </a:moveTo>
                <a:cubicBezTo>
                  <a:pt x="1351909" y="109014"/>
                  <a:pt x="1366760" y="128006"/>
                  <a:pt x="1380326" y="147713"/>
                </a:cubicBezTo>
                <a:cubicBezTo>
                  <a:pt x="1393035" y="166134"/>
                  <a:pt x="1406173" y="184270"/>
                  <a:pt x="1421595" y="200692"/>
                </a:cubicBezTo>
                <a:cubicBezTo>
                  <a:pt x="1423737" y="202977"/>
                  <a:pt x="1425737" y="205547"/>
                  <a:pt x="1428735" y="209117"/>
                </a:cubicBezTo>
                <a:cubicBezTo>
                  <a:pt x="1440445" y="191267"/>
                  <a:pt x="1451584" y="174702"/>
                  <a:pt x="1462436" y="157852"/>
                </a:cubicBezTo>
                <a:cubicBezTo>
                  <a:pt x="1467434" y="149998"/>
                  <a:pt x="1471576" y="141430"/>
                  <a:pt x="1476716" y="133576"/>
                </a:cubicBezTo>
                <a:cubicBezTo>
                  <a:pt x="1487284" y="117154"/>
                  <a:pt x="1501564" y="103730"/>
                  <a:pt x="1514844" y="89736"/>
                </a:cubicBezTo>
                <a:cubicBezTo>
                  <a:pt x="1517843" y="86594"/>
                  <a:pt x="1520413" y="83167"/>
                  <a:pt x="1524412" y="78455"/>
                </a:cubicBezTo>
                <a:cubicBezTo>
                  <a:pt x="1460866" y="85595"/>
                  <a:pt x="1399319" y="84595"/>
                  <a:pt x="1336344" y="88165"/>
                </a:cubicBezTo>
                <a:close/>
                <a:moveTo>
                  <a:pt x="1626942" y="197693"/>
                </a:moveTo>
                <a:cubicBezTo>
                  <a:pt x="1646078" y="188982"/>
                  <a:pt x="1655360" y="172846"/>
                  <a:pt x="1663928" y="156424"/>
                </a:cubicBezTo>
                <a:cubicBezTo>
                  <a:pt x="1671496" y="141715"/>
                  <a:pt x="1677208" y="125864"/>
                  <a:pt x="1688346" y="113441"/>
                </a:cubicBezTo>
                <a:cubicBezTo>
                  <a:pt x="1695058" y="105872"/>
                  <a:pt x="1701198" y="98161"/>
                  <a:pt x="1706482" y="89736"/>
                </a:cubicBezTo>
                <a:cubicBezTo>
                  <a:pt x="1712051" y="80739"/>
                  <a:pt x="1717335" y="71600"/>
                  <a:pt x="1723904" y="60605"/>
                </a:cubicBezTo>
                <a:cubicBezTo>
                  <a:pt x="1718477" y="61176"/>
                  <a:pt x="1715050" y="61176"/>
                  <a:pt x="1711766" y="61890"/>
                </a:cubicBezTo>
                <a:cubicBezTo>
                  <a:pt x="1708624" y="62461"/>
                  <a:pt x="1705625" y="64175"/>
                  <a:pt x="1702484" y="64746"/>
                </a:cubicBezTo>
                <a:cubicBezTo>
                  <a:pt x="1679350" y="68030"/>
                  <a:pt x="1656359" y="72029"/>
                  <a:pt x="1633226" y="74171"/>
                </a:cubicBezTo>
                <a:cubicBezTo>
                  <a:pt x="1607950" y="76598"/>
                  <a:pt x="1582531" y="77169"/>
                  <a:pt x="1557256" y="78597"/>
                </a:cubicBezTo>
                <a:cubicBezTo>
                  <a:pt x="1554828" y="78740"/>
                  <a:pt x="1552543" y="79454"/>
                  <a:pt x="1549259" y="80168"/>
                </a:cubicBezTo>
                <a:cubicBezTo>
                  <a:pt x="1575391" y="119724"/>
                  <a:pt x="1600953" y="158423"/>
                  <a:pt x="1626942" y="197693"/>
                </a:cubicBezTo>
                <a:close/>
                <a:moveTo>
                  <a:pt x="602779" y="141430"/>
                </a:moveTo>
                <a:cubicBezTo>
                  <a:pt x="547943" y="135004"/>
                  <a:pt x="428848" y="130577"/>
                  <a:pt x="418281" y="135004"/>
                </a:cubicBezTo>
                <a:cubicBezTo>
                  <a:pt x="426277" y="146570"/>
                  <a:pt x="434131" y="158137"/>
                  <a:pt x="442271" y="169418"/>
                </a:cubicBezTo>
                <a:cubicBezTo>
                  <a:pt x="456408" y="188839"/>
                  <a:pt x="470403" y="208403"/>
                  <a:pt x="485111" y="227395"/>
                </a:cubicBezTo>
                <a:cubicBezTo>
                  <a:pt x="490966" y="234964"/>
                  <a:pt x="497535" y="242390"/>
                  <a:pt x="508102" y="246531"/>
                </a:cubicBezTo>
                <a:cubicBezTo>
                  <a:pt x="514956" y="239391"/>
                  <a:pt x="522096" y="232394"/>
                  <a:pt x="528808" y="224968"/>
                </a:cubicBezTo>
                <a:cubicBezTo>
                  <a:pt x="543088" y="208974"/>
                  <a:pt x="556940" y="192552"/>
                  <a:pt x="571220" y="176559"/>
                </a:cubicBezTo>
                <a:cubicBezTo>
                  <a:pt x="581359" y="164849"/>
                  <a:pt x="591926" y="153425"/>
                  <a:pt x="602779" y="141430"/>
                </a:cubicBezTo>
                <a:close/>
                <a:moveTo>
                  <a:pt x="88126" y="243389"/>
                </a:moveTo>
                <a:cubicBezTo>
                  <a:pt x="111403" y="212687"/>
                  <a:pt x="164667" y="131291"/>
                  <a:pt x="167523" y="122294"/>
                </a:cubicBezTo>
                <a:cubicBezTo>
                  <a:pt x="116972" y="120152"/>
                  <a:pt x="66563" y="117868"/>
                  <a:pt x="15155" y="115725"/>
                </a:cubicBezTo>
                <a:cubicBezTo>
                  <a:pt x="31577" y="163135"/>
                  <a:pt x="56853" y="204405"/>
                  <a:pt x="88126" y="2433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4429807" y="3012421"/>
            <a:ext cx="465305" cy="548515"/>
          </a:xfrm>
          <a:custGeom>
            <a:rect b="b" l="l" r="r" t="t"/>
            <a:pathLst>
              <a:path extrusionOk="0" h="1097029" w="930610">
                <a:moveTo>
                  <a:pt x="188740" y="160953"/>
                </a:moveTo>
                <a:cubicBezTo>
                  <a:pt x="206266" y="167407"/>
                  <a:pt x="223101" y="172709"/>
                  <a:pt x="239243" y="179624"/>
                </a:cubicBezTo>
                <a:cubicBezTo>
                  <a:pt x="251466" y="184696"/>
                  <a:pt x="253772" y="191150"/>
                  <a:pt x="250543" y="203137"/>
                </a:cubicBezTo>
                <a:cubicBezTo>
                  <a:pt x="243394" y="228954"/>
                  <a:pt x="237860" y="255694"/>
                  <a:pt x="222870" y="278515"/>
                </a:cubicBezTo>
                <a:cubicBezTo>
                  <a:pt x="212493" y="294189"/>
                  <a:pt x="200501" y="308712"/>
                  <a:pt x="189201" y="323695"/>
                </a:cubicBezTo>
                <a:cubicBezTo>
                  <a:pt x="186665" y="327153"/>
                  <a:pt x="183667" y="330149"/>
                  <a:pt x="181130" y="333607"/>
                </a:cubicBezTo>
                <a:cubicBezTo>
                  <a:pt x="156455" y="364726"/>
                  <a:pt x="127629" y="390083"/>
                  <a:pt x="88425" y="401148"/>
                </a:cubicBezTo>
                <a:cubicBezTo>
                  <a:pt x="67671" y="406910"/>
                  <a:pt x="51989" y="401839"/>
                  <a:pt x="41381" y="383167"/>
                </a:cubicBezTo>
                <a:cubicBezTo>
                  <a:pt x="33310" y="368876"/>
                  <a:pt x="27084" y="353431"/>
                  <a:pt x="20627" y="338217"/>
                </a:cubicBezTo>
                <a:cubicBezTo>
                  <a:pt x="16245" y="327844"/>
                  <a:pt x="18320" y="323234"/>
                  <a:pt x="28698" y="320007"/>
                </a:cubicBezTo>
                <a:cubicBezTo>
                  <a:pt x="56140" y="311017"/>
                  <a:pt x="82199" y="298800"/>
                  <a:pt x="106644" y="284277"/>
                </a:cubicBezTo>
                <a:cubicBezTo>
                  <a:pt x="150459" y="258460"/>
                  <a:pt x="179285" y="221347"/>
                  <a:pt x="185281" y="169251"/>
                </a:cubicBezTo>
                <a:cubicBezTo>
                  <a:pt x="185512" y="167407"/>
                  <a:pt x="186665" y="165794"/>
                  <a:pt x="188740" y="160953"/>
                </a:cubicBezTo>
                <a:close/>
                <a:moveTo>
                  <a:pt x="43457" y="339370"/>
                </a:moveTo>
                <a:cubicBezTo>
                  <a:pt x="47838" y="349052"/>
                  <a:pt x="51297" y="356889"/>
                  <a:pt x="54987" y="364496"/>
                </a:cubicBezTo>
                <a:cubicBezTo>
                  <a:pt x="59369" y="373716"/>
                  <a:pt x="66748" y="376483"/>
                  <a:pt x="76203" y="374408"/>
                </a:cubicBezTo>
                <a:cubicBezTo>
                  <a:pt x="80815" y="373255"/>
                  <a:pt x="85428" y="371181"/>
                  <a:pt x="90040" y="369337"/>
                </a:cubicBezTo>
                <a:cubicBezTo>
                  <a:pt x="122786" y="357350"/>
                  <a:pt x="144002" y="330149"/>
                  <a:pt x="169138" y="308712"/>
                </a:cubicBezTo>
                <a:cubicBezTo>
                  <a:pt x="184128" y="295803"/>
                  <a:pt x="194275" y="277362"/>
                  <a:pt x="205344" y="260535"/>
                </a:cubicBezTo>
                <a:cubicBezTo>
                  <a:pt x="217336" y="242094"/>
                  <a:pt x="223101" y="221117"/>
                  <a:pt x="229097" y="199910"/>
                </a:cubicBezTo>
                <a:cubicBezTo>
                  <a:pt x="223793" y="197604"/>
                  <a:pt x="220564" y="195991"/>
                  <a:pt x="217105" y="194838"/>
                </a:cubicBezTo>
                <a:cubicBezTo>
                  <a:pt x="213876" y="193686"/>
                  <a:pt x="210648" y="193225"/>
                  <a:pt x="206958" y="192303"/>
                </a:cubicBezTo>
                <a:cubicBezTo>
                  <a:pt x="205113" y="200371"/>
                  <a:pt x="204191" y="207056"/>
                  <a:pt x="202346" y="213279"/>
                </a:cubicBezTo>
                <a:cubicBezTo>
                  <a:pt x="185973" y="266989"/>
                  <a:pt x="145386" y="296956"/>
                  <a:pt x="96958" y="318624"/>
                </a:cubicBezTo>
                <a:cubicBezTo>
                  <a:pt x="80124" y="326000"/>
                  <a:pt x="62597" y="331994"/>
                  <a:pt x="43457" y="339370"/>
                </a:cubicBezTo>
                <a:close/>
                <a:moveTo>
                  <a:pt x="465009" y="437108"/>
                </a:moveTo>
                <a:cubicBezTo>
                  <a:pt x="496372" y="436416"/>
                  <a:pt x="519663" y="449786"/>
                  <a:pt x="539726" y="468688"/>
                </a:cubicBezTo>
                <a:cubicBezTo>
                  <a:pt x="551718" y="479983"/>
                  <a:pt x="548489" y="510872"/>
                  <a:pt x="535345" y="520092"/>
                </a:cubicBezTo>
                <a:cubicBezTo>
                  <a:pt x="533269" y="521706"/>
                  <a:pt x="529349" y="522167"/>
                  <a:pt x="526812" y="521706"/>
                </a:cubicBezTo>
                <a:cubicBezTo>
                  <a:pt x="521508" y="520553"/>
                  <a:pt x="515973" y="518940"/>
                  <a:pt x="511131" y="516635"/>
                </a:cubicBezTo>
                <a:cubicBezTo>
                  <a:pt x="478154" y="500499"/>
                  <a:pt x="448866" y="519170"/>
                  <a:pt x="433416" y="542452"/>
                </a:cubicBezTo>
                <a:cubicBezTo>
                  <a:pt x="431801" y="544988"/>
                  <a:pt x="429726" y="547523"/>
                  <a:pt x="428803" y="550289"/>
                </a:cubicBezTo>
                <a:cubicBezTo>
                  <a:pt x="417273" y="582792"/>
                  <a:pt x="375994" y="591551"/>
                  <a:pt x="350166" y="588094"/>
                </a:cubicBezTo>
                <a:cubicBezTo>
                  <a:pt x="337944" y="586480"/>
                  <a:pt x="329181" y="580487"/>
                  <a:pt x="325952" y="568730"/>
                </a:cubicBezTo>
                <a:cubicBezTo>
                  <a:pt x="322724" y="556974"/>
                  <a:pt x="319726" y="544988"/>
                  <a:pt x="318111" y="533001"/>
                </a:cubicBezTo>
                <a:cubicBezTo>
                  <a:pt x="316267" y="518940"/>
                  <a:pt x="319956" y="512485"/>
                  <a:pt x="333562" y="510872"/>
                </a:cubicBezTo>
                <a:cubicBezTo>
                  <a:pt x="367000" y="506953"/>
                  <a:pt x="390753" y="488051"/>
                  <a:pt x="412200" y="464308"/>
                </a:cubicBezTo>
                <a:cubicBezTo>
                  <a:pt x="426728" y="447942"/>
                  <a:pt x="443562" y="434802"/>
                  <a:pt x="465009" y="437108"/>
                </a:cubicBezTo>
                <a:close/>
                <a:moveTo>
                  <a:pt x="533039" y="485285"/>
                </a:moveTo>
                <a:cubicBezTo>
                  <a:pt x="525428" y="479752"/>
                  <a:pt x="519202" y="473529"/>
                  <a:pt x="511822" y="469840"/>
                </a:cubicBezTo>
                <a:cubicBezTo>
                  <a:pt x="482766" y="454857"/>
                  <a:pt x="460858" y="453243"/>
                  <a:pt x="433877" y="476525"/>
                </a:cubicBezTo>
                <a:cubicBezTo>
                  <a:pt x="428803" y="480905"/>
                  <a:pt x="423500" y="485285"/>
                  <a:pt x="419118" y="490356"/>
                </a:cubicBezTo>
                <a:cubicBezTo>
                  <a:pt x="401592" y="512024"/>
                  <a:pt x="377839" y="522397"/>
                  <a:pt x="351780" y="529082"/>
                </a:cubicBezTo>
                <a:cubicBezTo>
                  <a:pt x="347168" y="530235"/>
                  <a:pt x="343017" y="532309"/>
                  <a:pt x="337713" y="534154"/>
                </a:cubicBezTo>
                <a:cubicBezTo>
                  <a:pt x="340019" y="543835"/>
                  <a:pt x="341634" y="552134"/>
                  <a:pt x="344401" y="560202"/>
                </a:cubicBezTo>
                <a:cubicBezTo>
                  <a:pt x="345093" y="562507"/>
                  <a:pt x="348321" y="564812"/>
                  <a:pt x="351088" y="565734"/>
                </a:cubicBezTo>
                <a:cubicBezTo>
                  <a:pt x="371382" y="572419"/>
                  <a:pt x="394443" y="562507"/>
                  <a:pt x="406434" y="543835"/>
                </a:cubicBezTo>
                <a:cubicBezTo>
                  <a:pt x="414045" y="532079"/>
                  <a:pt x="422577" y="520553"/>
                  <a:pt x="432493" y="510641"/>
                </a:cubicBezTo>
                <a:cubicBezTo>
                  <a:pt x="454401" y="489203"/>
                  <a:pt x="480460" y="484824"/>
                  <a:pt x="508825" y="497041"/>
                </a:cubicBezTo>
                <a:cubicBezTo>
                  <a:pt x="513667" y="499116"/>
                  <a:pt x="518741" y="500960"/>
                  <a:pt x="524737" y="503495"/>
                </a:cubicBezTo>
                <a:cubicBezTo>
                  <a:pt x="527504" y="497271"/>
                  <a:pt x="530041" y="491970"/>
                  <a:pt x="533039" y="485285"/>
                </a:cubicBezTo>
                <a:close/>
                <a:moveTo>
                  <a:pt x="930377" y="79351"/>
                </a:moveTo>
                <a:cubicBezTo>
                  <a:pt x="932452" y="102633"/>
                  <a:pt x="920461" y="118769"/>
                  <a:pt x="904779" y="133752"/>
                </a:cubicBezTo>
                <a:cubicBezTo>
                  <a:pt x="883333" y="154038"/>
                  <a:pt x="882871" y="159570"/>
                  <a:pt x="896939" y="186309"/>
                </a:cubicBezTo>
                <a:cubicBezTo>
                  <a:pt x="898553" y="189537"/>
                  <a:pt x="900167" y="192994"/>
                  <a:pt x="901320" y="196452"/>
                </a:cubicBezTo>
                <a:cubicBezTo>
                  <a:pt x="904779" y="207747"/>
                  <a:pt x="903165" y="209822"/>
                  <a:pt x="891865" y="213049"/>
                </a:cubicBezTo>
                <a:cubicBezTo>
                  <a:pt x="882641" y="215815"/>
                  <a:pt x="873647" y="219273"/>
                  <a:pt x="864423" y="222500"/>
                </a:cubicBezTo>
                <a:cubicBezTo>
                  <a:pt x="853584" y="226419"/>
                  <a:pt x="845282" y="223883"/>
                  <a:pt x="839748" y="213510"/>
                </a:cubicBezTo>
                <a:cubicBezTo>
                  <a:pt x="833060" y="201062"/>
                  <a:pt x="826603" y="188614"/>
                  <a:pt x="820607" y="175706"/>
                </a:cubicBezTo>
                <a:cubicBezTo>
                  <a:pt x="812305" y="157495"/>
                  <a:pt x="819454" y="140437"/>
                  <a:pt x="828217" y="124993"/>
                </a:cubicBezTo>
                <a:cubicBezTo>
                  <a:pt x="833752" y="115081"/>
                  <a:pt x="842515" y="106782"/>
                  <a:pt x="850817" y="98714"/>
                </a:cubicBezTo>
                <a:cubicBezTo>
                  <a:pt x="865576" y="84423"/>
                  <a:pt x="864884" y="68056"/>
                  <a:pt x="848050" y="55378"/>
                </a:cubicBezTo>
                <a:cubicBezTo>
                  <a:pt x="834213" y="44774"/>
                  <a:pt x="833521" y="41778"/>
                  <a:pt x="842976" y="27486"/>
                </a:cubicBezTo>
                <a:cubicBezTo>
                  <a:pt x="853123" y="12042"/>
                  <a:pt x="869496" y="5818"/>
                  <a:pt x="885639" y="285"/>
                </a:cubicBezTo>
                <a:cubicBezTo>
                  <a:pt x="890251" y="-1328"/>
                  <a:pt x="901320" y="4204"/>
                  <a:pt x="903626" y="9275"/>
                </a:cubicBezTo>
                <a:cubicBezTo>
                  <a:pt x="913312" y="29099"/>
                  <a:pt x="920922" y="49846"/>
                  <a:pt x="928993" y="70361"/>
                </a:cubicBezTo>
                <a:cubicBezTo>
                  <a:pt x="930146" y="73127"/>
                  <a:pt x="929916" y="76355"/>
                  <a:pt x="930377" y="79351"/>
                </a:cubicBezTo>
                <a:close/>
                <a:moveTo>
                  <a:pt x="865806" y="43622"/>
                </a:moveTo>
                <a:cubicBezTo>
                  <a:pt x="869957" y="51690"/>
                  <a:pt x="872955" y="56992"/>
                  <a:pt x="875723" y="62524"/>
                </a:cubicBezTo>
                <a:cubicBezTo>
                  <a:pt x="885639" y="81887"/>
                  <a:pt x="885178" y="100097"/>
                  <a:pt x="869496" y="116694"/>
                </a:cubicBezTo>
                <a:cubicBezTo>
                  <a:pt x="864423" y="121996"/>
                  <a:pt x="859349" y="127298"/>
                  <a:pt x="854968" y="133061"/>
                </a:cubicBezTo>
                <a:cubicBezTo>
                  <a:pt x="842976" y="148736"/>
                  <a:pt x="837442" y="164872"/>
                  <a:pt x="848511" y="183774"/>
                </a:cubicBezTo>
                <a:cubicBezTo>
                  <a:pt x="857043" y="198296"/>
                  <a:pt x="857966" y="199218"/>
                  <a:pt x="875031" y="190459"/>
                </a:cubicBezTo>
                <a:cubicBezTo>
                  <a:pt x="860272" y="162797"/>
                  <a:pt x="871110" y="129834"/>
                  <a:pt x="893710" y="113928"/>
                </a:cubicBezTo>
                <a:cubicBezTo>
                  <a:pt x="912851" y="100559"/>
                  <a:pt x="917002" y="79351"/>
                  <a:pt x="906394" y="58605"/>
                </a:cubicBezTo>
                <a:cubicBezTo>
                  <a:pt x="901781" y="49385"/>
                  <a:pt x="896247" y="40625"/>
                  <a:pt x="890482" y="30483"/>
                </a:cubicBezTo>
                <a:cubicBezTo>
                  <a:pt x="882180" y="35093"/>
                  <a:pt x="874800" y="39012"/>
                  <a:pt x="865806" y="43622"/>
                </a:cubicBezTo>
                <a:close/>
                <a:moveTo>
                  <a:pt x="502598" y="1096375"/>
                </a:moveTo>
                <a:cubicBezTo>
                  <a:pt x="491068" y="1094531"/>
                  <a:pt x="479537" y="1093839"/>
                  <a:pt x="468238" y="1090843"/>
                </a:cubicBezTo>
                <a:cubicBezTo>
                  <a:pt x="452556" y="1086924"/>
                  <a:pt x="445407" y="1077473"/>
                  <a:pt x="446560" y="1061337"/>
                </a:cubicBezTo>
                <a:cubicBezTo>
                  <a:pt x="447713" y="1043818"/>
                  <a:pt x="450711" y="1026299"/>
                  <a:pt x="453479" y="1008780"/>
                </a:cubicBezTo>
                <a:cubicBezTo>
                  <a:pt x="454862" y="1000481"/>
                  <a:pt x="460858" y="995180"/>
                  <a:pt x="468699" y="995641"/>
                </a:cubicBezTo>
                <a:cubicBezTo>
                  <a:pt x="484380" y="996563"/>
                  <a:pt x="500061" y="999098"/>
                  <a:pt x="515743" y="1001173"/>
                </a:cubicBezTo>
                <a:cubicBezTo>
                  <a:pt x="524967" y="1002325"/>
                  <a:pt x="531885" y="1006475"/>
                  <a:pt x="533500" y="1016617"/>
                </a:cubicBezTo>
                <a:cubicBezTo>
                  <a:pt x="533961" y="1019383"/>
                  <a:pt x="535806" y="1022150"/>
                  <a:pt x="537881" y="1024455"/>
                </a:cubicBezTo>
                <a:cubicBezTo>
                  <a:pt x="545722" y="1032984"/>
                  <a:pt x="546875" y="1043126"/>
                  <a:pt x="545722" y="1053730"/>
                </a:cubicBezTo>
                <a:cubicBezTo>
                  <a:pt x="544800" y="1061567"/>
                  <a:pt x="543185" y="1069405"/>
                  <a:pt x="541802" y="1077242"/>
                </a:cubicBezTo>
                <a:cubicBezTo>
                  <a:pt x="538804" y="1094300"/>
                  <a:pt x="534192" y="1097988"/>
                  <a:pt x="517357" y="1096836"/>
                </a:cubicBezTo>
                <a:cubicBezTo>
                  <a:pt x="512514" y="1096605"/>
                  <a:pt x="507672" y="1095683"/>
                  <a:pt x="502829" y="1094992"/>
                </a:cubicBezTo>
                <a:cubicBezTo>
                  <a:pt x="502598" y="1095453"/>
                  <a:pt x="502598" y="1095914"/>
                  <a:pt x="502598" y="1096375"/>
                </a:cubicBezTo>
                <a:close/>
                <a:moveTo>
                  <a:pt x="472850" y="1061567"/>
                </a:moveTo>
                <a:cubicBezTo>
                  <a:pt x="488070" y="1063642"/>
                  <a:pt x="500984" y="1072632"/>
                  <a:pt x="516435" y="1066178"/>
                </a:cubicBezTo>
                <a:cubicBezTo>
                  <a:pt x="517357" y="1053960"/>
                  <a:pt x="518049" y="1042665"/>
                  <a:pt x="518971" y="1032062"/>
                </a:cubicBezTo>
                <a:cubicBezTo>
                  <a:pt x="507672" y="1030448"/>
                  <a:pt x="498678" y="1029296"/>
                  <a:pt x="489684" y="1028143"/>
                </a:cubicBezTo>
                <a:cubicBezTo>
                  <a:pt x="479307" y="1026760"/>
                  <a:pt x="476078" y="1028834"/>
                  <a:pt x="474695" y="1038977"/>
                </a:cubicBezTo>
                <a:cubicBezTo>
                  <a:pt x="473772" y="1046123"/>
                  <a:pt x="473542" y="1053269"/>
                  <a:pt x="472850" y="1061567"/>
                </a:cubicBezTo>
                <a:close/>
                <a:moveTo>
                  <a:pt x="783710" y="772043"/>
                </a:moveTo>
                <a:cubicBezTo>
                  <a:pt x="780712" y="772043"/>
                  <a:pt x="777483" y="772273"/>
                  <a:pt x="774485" y="772043"/>
                </a:cubicBezTo>
                <a:cubicBezTo>
                  <a:pt x="761341" y="770660"/>
                  <a:pt x="755806" y="764206"/>
                  <a:pt x="758574" y="751066"/>
                </a:cubicBezTo>
                <a:cubicBezTo>
                  <a:pt x="764108" y="726632"/>
                  <a:pt x="770796" y="702659"/>
                  <a:pt x="777253" y="678455"/>
                </a:cubicBezTo>
                <a:cubicBezTo>
                  <a:pt x="780020" y="667851"/>
                  <a:pt x="783479" y="657478"/>
                  <a:pt x="786708" y="646874"/>
                </a:cubicBezTo>
                <a:cubicBezTo>
                  <a:pt x="789475" y="637884"/>
                  <a:pt x="795932" y="633966"/>
                  <a:pt x="804695" y="634427"/>
                </a:cubicBezTo>
                <a:cubicBezTo>
                  <a:pt x="815764" y="634888"/>
                  <a:pt x="826834" y="635579"/>
                  <a:pt x="837672" y="637193"/>
                </a:cubicBezTo>
                <a:cubicBezTo>
                  <a:pt x="849433" y="639037"/>
                  <a:pt x="851278" y="642725"/>
                  <a:pt x="850356" y="656095"/>
                </a:cubicBezTo>
                <a:cubicBezTo>
                  <a:pt x="848050" y="691133"/>
                  <a:pt x="834444" y="723405"/>
                  <a:pt x="825681" y="757060"/>
                </a:cubicBezTo>
                <a:cubicBezTo>
                  <a:pt x="824528" y="761209"/>
                  <a:pt x="818762" y="765819"/>
                  <a:pt x="814381" y="767202"/>
                </a:cubicBezTo>
                <a:cubicBezTo>
                  <a:pt x="804465" y="770199"/>
                  <a:pt x="794087" y="771351"/>
                  <a:pt x="783940" y="773196"/>
                </a:cubicBezTo>
                <a:cubicBezTo>
                  <a:pt x="783940" y="772965"/>
                  <a:pt x="783940" y="772504"/>
                  <a:pt x="783710" y="772043"/>
                </a:cubicBezTo>
                <a:close/>
                <a:moveTo>
                  <a:pt x="809769" y="754294"/>
                </a:moveTo>
                <a:cubicBezTo>
                  <a:pt x="819224" y="721791"/>
                  <a:pt x="827987" y="690902"/>
                  <a:pt x="837211" y="659322"/>
                </a:cubicBezTo>
                <a:cubicBezTo>
                  <a:pt x="825911" y="659322"/>
                  <a:pt x="816456" y="659322"/>
                  <a:pt x="805387" y="659322"/>
                </a:cubicBezTo>
                <a:cubicBezTo>
                  <a:pt x="797085" y="686292"/>
                  <a:pt x="789014" y="712571"/>
                  <a:pt x="781173" y="738849"/>
                </a:cubicBezTo>
                <a:cubicBezTo>
                  <a:pt x="779790" y="743459"/>
                  <a:pt x="779328" y="748300"/>
                  <a:pt x="777945" y="754524"/>
                </a:cubicBezTo>
                <a:cubicBezTo>
                  <a:pt x="788553" y="754294"/>
                  <a:pt x="798238" y="754294"/>
                  <a:pt x="809769" y="754294"/>
                </a:cubicBezTo>
                <a:close/>
                <a:moveTo>
                  <a:pt x="107797" y="803393"/>
                </a:moveTo>
                <a:cubicBezTo>
                  <a:pt x="108950" y="828749"/>
                  <a:pt x="89348" y="848112"/>
                  <a:pt x="65365" y="853645"/>
                </a:cubicBezTo>
                <a:cubicBezTo>
                  <a:pt x="40459" y="859407"/>
                  <a:pt x="13708" y="847421"/>
                  <a:pt x="3331" y="825522"/>
                </a:cubicBezTo>
                <a:cubicBezTo>
                  <a:pt x="-4049" y="809617"/>
                  <a:pt x="1947" y="795094"/>
                  <a:pt x="10480" y="782416"/>
                </a:cubicBezTo>
                <a:cubicBezTo>
                  <a:pt x="22241" y="764667"/>
                  <a:pt x="39306" y="756368"/>
                  <a:pt x="61214" y="762822"/>
                </a:cubicBezTo>
                <a:cubicBezTo>
                  <a:pt x="71822" y="765819"/>
                  <a:pt x="82199" y="769277"/>
                  <a:pt x="92576" y="773196"/>
                </a:cubicBezTo>
                <a:cubicBezTo>
                  <a:pt x="107105" y="778036"/>
                  <a:pt x="107105" y="790945"/>
                  <a:pt x="107797" y="803393"/>
                </a:cubicBezTo>
                <a:close/>
                <a:moveTo>
                  <a:pt x="51297" y="835665"/>
                </a:moveTo>
                <a:cubicBezTo>
                  <a:pt x="60522" y="831746"/>
                  <a:pt x="70438" y="828519"/>
                  <a:pt x="78971" y="823217"/>
                </a:cubicBezTo>
                <a:cubicBezTo>
                  <a:pt x="87734" y="817915"/>
                  <a:pt x="90501" y="802240"/>
                  <a:pt x="84966" y="795786"/>
                </a:cubicBezTo>
                <a:cubicBezTo>
                  <a:pt x="72744" y="781033"/>
                  <a:pt x="48300" y="779419"/>
                  <a:pt x="34002" y="792559"/>
                </a:cubicBezTo>
                <a:cubicBezTo>
                  <a:pt x="24778" y="801088"/>
                  <a:pt x="18782" y="815149"/>
                  <a:pt x="22933" y="821603"/>
                </a:cubicBezTo>
                <a:cubicBezTo>
                  <a:pt x="29390" y="831054"/>
                  <a:pt x="39306" y="833821"/>
                  <a:pt x="51297" y="835665"/>
                </a:cubicBezTo>
                <a:close/>
                <a:moveTo>
                  <a:pt x="641655" y="189306"/>
                </a:moveTo>
                <a:cubicBezTo>
                  <a:pt x="642347" y="207747"/>
                  <a:pt x="625513" y="225958"/>
                  <a:pt x="610062" y="225497"/>
                </a:cubicBezTo>
                <a:cubicBezTo>
                  <a:pt x="588385" y="224575"/>
                  <a:pt x="573164" y="208900"/>
                  <a:pt x="575932" y="188845"/>
                </a:cubicBezTo>
                <a:cubicBezTo>
                  <a:pt x="577315" y="179394"/>
                  <a:pt x="580544" y="169943"/>
                  <a:pt x="584003" y="160722"/>
                </a:cubicBezTo>
                <a:cubicBezTo>
                  <a:pt x="587001" y="152885"/>
                  <a:pt x="595072" y="148505"/>
                  <a:pt x="601760" y="151963"/>
                </a:cubicBezTo>
                <a:cubicBezTo>
                  <a:pt x="615596" y="159109"/>
                  <a:pt x="631047" y="164872"/>
                  <a:pt x="638427" y="180777"/>
                </a:cubicBezTo>
                <a:cubicBezTo>
                  <a:pt x="640271" y="183774"/>
                  <a:pt x="640963" y="187231"/>
                  <a:pt x="641655" y="189306"/>
                </a:cubicBezTo>
                <a:close/>
                <a:moveTo>
                  <a:pt x="594150" y="195069"/>
                </a:moveTo>
                <a:cubicBezTo>
                  <a:pt x="594380" y="203828"/>
                  <a:pt x="599684" y="209591"/>
                  <a:pt x="607294" y="209130"/>
                </a:cubicBezTo>
                <a:cubicBezTo>
                  <a:pt x="615135" y="208669"/>
                  <a:pt x="623898" y="197835"/>
                  <a:pt x="623437" y="189537"/>
                </a:cubicBezTo>
                <a:cubicBezTo>
                  <a:pt x="622976" y="184465"/>
                  <a:pt x="613521" y="176167"/>
                  <a:pt x="607756" y="176167"/>
                </a:cubicBezTo>
                <a:cubicBezTo>
                  <a:pt x="599915" y="176167"/>
                  <a:pt x="593919" y="184696"/>
                  <a:pt x="594150" y="1950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5469713" y="2057407"/>
            <a:ext cx="486139" cy="548034"/>
          </a:xfrm>
          <a:custGeom>
            <a:rect b="b" l="l" r="r" t="t"/>
            <a:pathLst>
              <a:path extrusionOk="0" h="1096068" w="972278">
                <a:moveTo>
                  <a:pt x="683043" y="378197"/>
                </a:moveTo>
                <a:cubicBezTo>
                  <a:pt x="687720" y="399887"/>
                  <a:pt x="691760" y="419875"/>
                  <a:pt x="696224" y="439651"/>
                </a:cubicBezTo>
                <a:cubicBezTo>
                  <a:pt x="699201" y="452835"/>
                  <a:pt x="702602" y="466019"/>
                  <a:pt x="705578" y="479203"/>
                </a:cubicBezTo>
                <a:cubicBezTo>
                  <a:pt x="706641" y="484306"/>
                  <a:pt x="707917" y="489835"/>
                  <a:pt x="701964" y="492599"/>
                </a:cubicBezTo>
                <a:cubicBezTo>
                  <a:pt x="695586" y="495576"/>
                  <a:pt x="690697" y="491323"/>
                  <a:pt x="687720" y="486433"/>
                </a:cubicBezTo>
                <a:cubicBezTo>
                  <a:pt x="676453" y="468783"/>
                  <a:pt x="665185" y="451134"/>
                  <a:pt x="655193" y="432846"/>
                </a:cubicBezTo>
                <a:cubicBezTo>
                  <a:pt x="647540" y="418599"/>
                  <a:pt x="641800" y="403076"/>
                  <a:pt x="634359" y="385639"/>
                </a:cubicBezTo>
                <a:cubicBezTo>
                  <a:pt x="629895" y="390955"/>
                  <a:pt x="626281" y="394996"/>
                  <a:pt x="623304" y="399249"/>
                </a:cubicBezTo>
                <a:cubicBezTo>
                  <a:pt x="604171" y="429231"/>
                  <a:pt x="585250" y="459214"/>
                  <a:pt x="566329" y="489197"/>
                </a:cubicBezTo>
                <a:cubicBezTo>
                  <a:pt x="562715" y="494938"/>
                  <a:pt x="559951" y="502168"/>
                  <a:pt x="551022" y="498553"/>
                </a:cubicBezTo>
                <a:cubicBezTo>
                  <a:pt x="544219" y="496002"/>
                  <a:pt x="539542" y="487496"/>
                  <a:pt x="541030" y="478777"/>
                </a:cubicBezTo>
                <a:cubicBezTo>
                  <a:pt x="543794" y="461979"/>
                  <a:pt x="545920" y="444967"/>
                  <a:pt x="550597" y="428806"/>
                </a:cubicBezTo>
                <a:cubicBezTo>
                  <a:pt x="556337" y="409243"/>
                  <a:pt x="564628" y="390530"/>
                  <a:pt x="571644" y="371605"/>
                </a:cubicBezTo>
                <a:cubicBezTo>
                  <a:pt x="572919" y="367990"/>
                  <a:pt x="573982" y="364375"/>
                  <a:pt x="575683" y="359484"/>
                </a:cubicBezTo>
                <a:cubicBezTo>
                  <a:pt x="567179" y="356082"/>
                  <a:pt x="559313" y="353318"/>
                  <a:pt x="551872" y="349703"/>
                </a:cubicBezTo>
                <a:cubicBezTo>
                  <a:pt x="544857" y="346088"/>
                  <a:pt x="535928" y="342260"/>
                  <a:pt x="537841" y="332691"/>
                </a:cubicBezTo>
                <a:cubicBezTo>
                  <a:pt x="539967" y="322272"/>
                  <a:pt x="549959" y="324823"/>
                  <a:pt x="557612" y="324823"/>
                </a:cubicBezTo>
                <a:cubicBezTo>
                  <a:pt x="572707" y="324611"/>
                  <a:pt x="588013" y="324823"/>
                  <a:pt x="603320" y="324823"/>
                </a:cubicBezTo>
                <a:cubicBezTo>
                  <a:pt x="610336" y="282507"/>
                  <a:pt x="619903" y="243381"/>
                  <a:pt x="634572" y="205743"/>
                </a:cubicBezTo>
                <a:cubicBezTo>
                  <a:pt x="645839" y="203191"/>
                  <a:pt x="651792" y="208507"/>
                  <a:pt x="654556" y="217651"/>
                </a:cubicBezTo>
                <a:cubicBezTo>
                  <a:pt x="658808" y="231047"/>
                  <a:pt x="661996" y="244869"/>
                  <a:pt x="666036" y="258478"/>
                </a:cubicBezTo>
                <a:cubicBezTo>
                  <a:pt x="670500" y="274214"/>
                  <a:pt x="675390" y="289950"/>
                  <a:pt x="680280" y="305473"/>
                </a:cubicBezTo>
                <a:cubicBezTo>
                  <a:pt x="681130" y="308024"/>
                  <a:pt x="682831" y="310363"/>
                  <a:pt x="683894" y="312277"/>
                </a:cubicBezTo>
                <a:cubicBezTo>
                  <a:pt x="700263" y="313978"/>
                  <a:pt x="715995" y="315042"/>
                  <a:pt x="731728" y="317168"/>
                </a:cubicBezTo>
                <a:cubicBezTo>
                  <a:pt x="741719" y="318657"/>
                  <a:pt x="751711" y="321208"/>
                  <a:pt x="761491" y="323760"/>
                </a:cubicBezTo>
                <a:cubicBezTo>
                  <a:pt x="769357" y="325886"/>
                  <a:pt x="774884" y="330990"/>
                  <a:pt x="775097" y="339283"/>
                </a:cubicBezTo>
                <a:cubicBezTo>
                  <a:pt x="775309" y="348639"/>
                  <a:pt x="767231" y="350978"/>
                  <a:pt x="760428" y="353318"/>
                </a:cubicBezTo>
                <a:cubicBezTo>
                  <a:pt x="741082" y="359484"/>
                  <a:pt x="721523" y="364800"/>
                  <a:pt x="701964" y="370542"/>
                </a:cubicBezTo>
                <a:cubicBezTo>
                  <a:pt x="696224" y="372881"/>
                  <a:pt x="690484" y="375433"/>
                  <a:pt x="683043" y="378197"/>
                </a:cubicBezTo>
                <a:close/>
                <a:moveTo>
                  <a:pt x="595879" y="345450"/>
                </a:moveTo>
                <a:cubicBezTo>
                  <a:pt x="594816" y="352467"/>
                  <a:pt x="595029" y="358208"/>
                  <a:pt x="593328" y="363312"/>
                </a:cubicBezTo>
                <a:cubicBezTo>
                  <a:pt x="589076" y="376070"/>
                  <a:pt x="583549" y="388616"/>
                  <a:pt x="579084" y="401375"/>
                </a:cubicBezTo>
                <a:cubicBezTo>
                  <a:pt x="574195" y="415835"/>
                  <a:pt x="566754" y="429869"/>
                  <a:pt x="567179" y="449858"/>
                </a:cubicBezTo>
                <a:cubicBezTo>
                  <a:pt x="578872" y="431570"/>
                  <a:pt x="588439" y="416473"/>
                  <a:pt x="598005" y="401375"/>
                </a:cubicBezTo>
                <a:cubicBezTo>
                  <a:pt x="604596" y="390955"/>
                  <a:pt x="610549" y="380111"/>
                  <a:pt x="617777" y="369904"/>
                </a:cubicBezTo>
                <a:cubicBezTo>
                  <a:pt x="624155" y="360760"/>
                  <a:pt x="632871" y="360122"/>
                  <a:pt x="640524" y="368203"/>
                </a:cubicBezTo>
                <a:cubicBezTo>
                  <a:pt x="644351" y="372243"/>
                  <a:pt x="646690" y="377559"/>
                  <a:pt x="649241" y="382450"/>
                </a:cubicBezTo>
                <a:cubicBezTo>
                  <a:pt x="656469" y="396910"/>
                  <a:pt x="663272" y="411582"/>
                  <a:pt x="670288" y="426254"/>
                </a:cubicBezTo>
                <a:cubicBezTo>
                  <a:pt x="671563" y="419237"/>
                  <a:pt x="670925" y="413283"/>
                  <a:pt x="669862" y="407116"/>
                </a:cubicBezTo>
                <a:cubicBezTo>
                  <a:pt x="668587" y="400524"/>
                  <a:pt x="666886" y="393933"/>
                  <a:pt x="665611" y="387341"/>
                </a:cubicBezTo>
                <a:cubicBezTo>
                  <a:pt x="661784" y="367139"/>
                  <a:pt x="665185" y="361823"/>
                  <a:pt x="684957" y="354806"/>
                </a:cubicBezTo>
                <a:cubicBezTo>
                  <a:pt x="693886" y="351616"/>
                  <a:pt x="702815" y="348001"/>
                  <a:pt x="711744" y="344812"/>
                </a:cubicBezTo>
                <a:cubicBezTo>
                  <a:pt x="711531" y="343536"/>
                  <a:pt x="711106" y="342260"/>
                  <a:pt x="710893" y="340984"/>
                </a:cubicBezTo>
                <a:cubicBezTo>
                  <a:pt x="704303" y="340984"/>
                  <a:pt x="697712" y="341410"/>
                  <a:pt x="691122" y="340984"/>
                </a:cubicBezTo>
                <a:cubicBezTo>
                  <a:pt x="672201" y="339708"/>
                  <a:pt x="665185" y="333542"/>
                  <a:pt x="660508" y="315467"/>
                </a:cubicBezTo>
                <a:cubicBezTo>
                  <a:pt x="656256" y="298455"/>
                  <a:pt x="651367" y="281657"/>
                  <a:pt x="646477" y="264858"/>
                </a:cubicBezTo>
                <a:cubicBezTo>
                  <a:pt x="645627" y="261668"/>
                  <a:pt x="643288" y="258691"/>
                  <a:pt x="640950" y="254013"/>
                </a:cubicBezTo>
                <a:cubicBezTo>
                  <a:pt x="631595" y="278892"/>
                  <a:pt x="630107" y="302496"/>
                  <a:pt x="628832" y="326099"/>
                </a:cubicBezTo>
                <a:cubicBezTo>
                  <a:pt x="627981" y="340559"/>
                  <a:pt x="627131" y="341197"/>
                  <a:pt x="613100" y="343111"/>
                </a:cubicBezTo>
                <a:cubicBezTo>
                  <a:pt x="607572" y="343749"/>
                  <a:pt x="601832" y="344599"/>
                  <a:pt x="595879" y="345450"/>
                </a:cubicBezTo>
                <a:close/>
                <a:moveTo>
                  <a:pt x="535290" y="962755"/>
                </a:moveTo>
                <a:cubicBezTo>
                  <a:pt x="546132" y="973387"/>
                  <a:pt x="554636" y="981255"/>
                  <a:pt x="562715" y="989548"/>
                </a:cubicBezTo>
                <a:cubicBezTo>
                  <a:pt x="569093" y="996140"/>
                  <a:pt x="570793" y="1003795"/>
                  <a:pt x="567817" y="1012939"/>
                </a:cubicBezTo>
                <a:cubicBezTo>
                  <a:pt x="556337" y="1048025"/>
                  <a:pt x="537416" y="1075881"/>
                  <a:pt x="500424" y="1088002"/>
                </a:cubicBezTo>
                <a:cubicBezTo>
                  <a:pt x="494472" y="1089916"/>
                  <a:pt x="488732" y="1092467"/>
                  <a:pt x="482779" y="1094381"/>
                </a:cubicBezTo>
                <a:cubicBezTo>
                  <a:pt x="464283" y="1100123"/>
                  <a:pt x="445362" y="1090766"/>
                  <a:pt x="437922" y="1073117"/>
                </a:cubicBezTo>
                <a:cubicBezTo>
                  <a:pt x="434733" y="1065462"/>
                  <a:pt x="439197" y="1061209"/>
                  <a:pt x="444299" y="1057594"/>
                </a:cubicBezTo>
                <a:cubicBezTo>
                  <a:pt x="459394" y="1046749"/>
                  <a:pt x="475126" y="1036755"/>
                  <a:pt x="490007" y="1025697"/>
                </a:cubicBezTo>
                <a:cubicBezTo>
                  <a:pt x="498511" y="1019318"/>
                  <a:pt x="506802" y="1012088"/>
                  <a:pt x="513393" y="1004008"/>
                </a:cubicBezTo>
                <a:cubicBezTo>
                  <a:pt x="519133" y="996778"/>
                  <a:pt x="522747" y="987421"/>
                  <a:pt x="526999" y="979128"/>
                </a:cubicBezTo>
                <a:cubicBezTo>
                  <a:pt x="529763" y="974237"/>
                  <a:pt x="532101" y="969134"/>
                  <a:pt x="535290" y="962755"/>
                </a:cubicBezTo>
                <a:close/>
                <a:moveTo>
                  <a:pt x="542731" y="995927"/>
                </a:moveTo>
                <a:cubicBezTo>
                  <a:pt x="540817" y="999117"/>
                  <a:pt x="538479" y="1002306"/>
                  <a:pt x="537203" y="1005709"/>
                </a:cubicBezTo>
                <a:cubicBezTo>
                  <a:pt x="532526" y="1018255"/>
                  <a:pt x="523810" y="1028249"/>
                  <a:pt x="513605" y="1036329"/>
                </a:cubicBezTo>
                <a:cubicBezTo>
                  <a:pt x="503401" y="1044410"/>
                  <a:pt x="492346" y="1051427"/>
                  <a:pt x="481291" y="1058019"/>
                </a:cubicBezTo>
                <a:cubicBezTo>
                  <a:pt x="473850" y="1062485"/>
                  <a:pt x="467897" y="1067375"/>
                  <a:pt x="461307" y="1077795"/>
                </a:cubicBezTo>
                <a:cubicBezTo>
                  <a:pt x="468323" y="1077795"/>
                  <a:pt x="473000" y="1079071"/>
                  <a:pt x="476189" y="1077582"/>
                </a:cubicBezTo>
                <a:cubicBezTo>
                  <a:pt x="491495" y="1070352"/>
                  <a:pt x="507227" y="1063973"/>
                  <a:pt x="521259" y="1054404"/>
                </a:cubicBezTo>
                <a:cubicBezTo>
                  <a:pt x="535928" y="1044410"/>
                  <a:pt x="544644" y="1028462"/>
                  <a:pt x="551022" y="1011875"/>
                </a:cubicBezTo>
                <a:cubicBezTo>
                  <a:pt x="553786" y="1004008"/>
                  <a:pt x="551660" y="998904"/>
                  <a:pt x="542731" y="995927"/>
                </a:cubicBezTo>
                <a:close/>
                <a:moveTo>
                  <a:pt x="36117" y="398823"/>
                </a:moveTo>
                <a:cubicBezTo>
                  <a:pt x="20385" y="399461"/>
                  <a:pt x="10819" y="392019"/>
                  <a:pt x="6992" y="376496"/>
                </a:cubicBezTo>
                <a:cubicBezTo>
                  <a:pt x="6779" y="375433"/>
                  <a:pt x="6779" y="374157"/>
                  <a:pt x="6567" y="373093"/>
                </a:cubicBezTo>
                <a:cubicBezTo>
                  <a:pt x="189" y="345450"/>
                  <a:pt x="1039" y="343749"/>
                  <a:pt x="28251" y="334818"/>
                </a:cubicBezTo>
                <a:cubicBezTo>
                  <a:pt x="50787" y="327375"/>
                  <a:pt x="73109" y="319720"/>
                  <a:pt x="95644" y="312490"/>
                </a:cubicBezTo>
                <a:cubicBezTo>
                  <a:pt x="108825" y="308450"/>
                  <a:pt x="122644" y="313553"/>
                  <a:pt x="129021" y="325461"/>
                </a:cubicBezTo>
                <a:cubicBezTo>
                  <a:pt x="134761" y="335881"/>
                  <a:pt x="139013" y="346938"/>
                  <a:pt x="143690" y="357783"/>
                </a:cubicBezTo>
                <a:cubicBezTo>
                  <a:pt x="146242" y="363737"/>
                  <a:pt x="145179" y="369266"/>
                  <a:pt x="138376" y="371392"/>
                </a:cubicBezTo>
                <a:cubicBezTo>
                  <a:pt x="105423" y="382662"/>
                  <a:pt x="72259" y="393720"/>
                  <a:pt x="37606" y="398398"/>
                </a:cubicBezTo>
                <a:cubicBezTo>
                  <a:pt x="37180" y="398823"/>
                  <a:pt x="36543" y="398823"/>
                  <a:pt x="36117" y="398823"/>
                </a:cubicBezTo>
                <a:close/>
                <a:moveTo>
                  <a:pt x="122644" y="355019"/>
                </a:moveTo>
                <a:cubicBezTo>
                  <a:pt x="117754" y="346300"/>
                  <a:pt x="114140" y="339708"/>
                  <a:pt x="110100" y="332266"/>
                </a:cubicBezTo>
                <a:cubicBezTo>
                  <a:pt x="80975" y="341197"/>
                  <a:pt x="53125" y="349703"/>
                  <a:pt x="23574" y="358634"/>
                </a:cubicBezTo>
                <a:cubicBezTo>
                  <a:pt x="24637" y="366076"/>
                  <a:pt x="25700" y="372030"/>
                  <a:pt x="26551" y="377984"/>
                </a:cubicBezTo>
                <a:cubicBezTo>
                  <a:pt x="60778" y="375220"/>
                  <a:pt x="90329" y="363312"/>
                  <a:pt x="122644" y="355019"/>
                </a:cubicBezTo>
                <a:close/>
                <a:moveTo>
                  <a:pt x="972172" y="689507"/>
                </a:moveTo>
                <a:cubicBezTo>
                  <a:pt x="972810" y="710347"/>
                  <a:pt x="971109" y="712473"/>
                  <a:pt x="952188" y="716938"/>
                </a:cubicBezTo>
                <a:cubicBezTo>
                  <a:pt x="948362" y="717789"/>
                  <a:pt x="944535" y="718640"/>
                  <a:pt x="940708" y="719703"/>
                </a:cubicBezTo>
                <a:cubicBezTo>
                  <a:pt x="922850" y="724381"/>
                  <a:pt x="909457" y="717789"/>
                  <a:pt x="906055" y="700352"/>
                </a:cubicBezTo>
                <a:cubicBezTo>
                  <a:pt x="900528" y="672709"/>
                  <a:pt x="896276" y="644640"/>
                  <a:pt x="891811" y="616783"/>
                </a:cubicBezTo>
                <a:cubicBezTo>
                  <a:pt x="891174" y="613381"/>
                  <a:pt x="891599" y="609979"/>
                  <a:pt x="891811" y="606576"/>
                </a:cubicBezTo>
                <a:cubicBezTo>
                  <a:pt x="892874" y="594881"/>
                  <a:pt x="894363" y="593180"/>
                  <a:pt x="905843" y="591266"/>
                </a:cubicBezTo>
                <a:cubicBezTo>
                  <a:pt x="916898" y="589352"/>
                  <a:pt x="928165" y="587864"/>
                  <a:pt x="939220" y="586375"/>
                </a:cubicBezTo>
                <a:cubicBezTo>
                  <a:pt x="951551" y="584887"/>
                  <a:pt x="959842" y="591691"/>
                  <a:pt x="962393" y="605938"/>
                </a:cubicBezTo>
                <a:cubicBezTo>
                  <a:pt x="964944" y="620398"/>
                  <a:pt x="966645" y="635071"/>
                  <a:pt x="968345" y="649530"/>
                </a:cubicBezTo>
                <a:cubicBezTo>
                  <a:pt x="969834" y="663140"/>
                  <a:pt x="970897" y="676749"/>
                  <a:pt x="972172" y="689507"/>
                </a:cubicBezTo>
                <a:close/>
                <a:moveTo>
                  <a:pt x="927527" y="701203"/>
                </a:moveTo>
                <a:cubicBezTo>
                  <a:pt x="935819" y="701841"/>
                  <a:pt x="944747" y="703755"/>
                  <a:pt x="953464" y="696099"/>
                </a:cubicBezTo>
                <a:cubicBezTo>
                  <a:pt x="950275" y="667392"/>
                  <a:pt x="946873" y="638473"/>
                  <a:pt x="943472" y="607640"/>
                </a:cubicBezTo>
                <a:cubicBezTo>
                  <a:pt x="932204" y="609979"/>
                  <a:pt x="922638" y="611892"/>
                  <a:pt x="913283" y="613806"/>
                </a:cubicBezTo>
                <a:cubicBezTo>
                  <a:pt x="913496" y="645277"/>
                  <a:pt x="920086" y="685680"/>
                  <a:pt x="927527" y="701203"/>
                </a:cubicBezTo>
                <a:close/>
                <a:moveTo>
                  <a:pt x="858009" y="52001"/>
                </a:moveTo>
                <a:cubicBezTo>
                  <a:pt x="856521" y="60932"/>
                  <a:pt x="854820" y="69651"/>
                  <a:pt x="853544" y="78582"/>
                </a:cubicBezTo>
                <a:cubicBezTo>
                  <a:pt x="852056" y="88363"/>
                  <a:pt x="845678" y="92616"/>
                  <a:pt x="836962" y="92191"/>
                </a:cubicBezTo>
                <a:cubicBezTo>
                  <a:pt x="819954" y="91553"/>
                  <a:pt x="802947" y="90702"/>
                  <a:pt x="786364" y="88151"/>
                </a:cubicBezTo>
                <a:cubicBezTo>
                  <a:pt x="776160" y="86662"/>
                  <a:pt x="768506" y="71990"/>
                  <a:pt x="769995" y="59656"/>
                </a:cubicBezTo>
                <a:cubicBezTo>
                  <a:pt x="771483" y="47323"/>
                  <a:pt x="773396" y="34990"/>
                  <a:pt x="775522" y="22869"/>
                </a:cubicBezTo>
                <a:cubicBezTo>
                  <a:pt x="778924" y="3306"/>
                  <a:pt x="786577" y="-2223"/>
                  <a:pt x="806136" y="754"/>
                </a:cubicBezTo>
                <a:cubicBezTo>
                  <a:pt x="815065" y="2030"/>
                  <a:pt x="823994" y="4156"/>
                  <a:pt x="832710" y="6283"/>
                </a:cubicBezTo>
                <a:cubicBezTo>
                  <a:pt x="849505" y="10748"/>
                  <a:pt x="855033" y="17128"/>
                  <a:pt x="856733" y="34777"/>
                </a:cubicBezTo>
                <a:cubicBezTo>
                  <a:pt x="857371" y="40306"/>
                  <a:pt x="856733" y="46047"/>
                  <a:pt x="856733" y="51789"/>
                </a:cubicBezTo>
                <a:cubicBezTo>
                  <a:pt x="857158" y="52001"/>
                  <a:pt x="857584" y="52001"/>
                  <a:pt x="858009" y="52001"/>
                </a:cubicBezTo>
                <a:close/>
                <a:moveTo>
                  <a:pt x="793593" y="66674"/>
                </a:moveTo>
                <a:cubicBezTo>
                  <a:pt x="806773" y="67312"/>
                  <a:pt x="818679" y="67950"/>
                  <a:pt x="831434" y="68587"/>
                </a:cubicBezTo>
                <a:cubicBezTo>
                  <a:pt x="832497" y="59444"/>
                  <a:pt x="833773" y="52214"/>
                  <a:pt x="833986" y="44984"/>
                </a:cubicBezTo>
                <a:cubicBezTo>
                  <a:pt x="834623" y="33714"/>
                  <a:pt x="832285" y="31587"/>
                  <a:pt x="820380" y="30737"/>
                </a:cubicBezTo>
                <a:cubicBezTo>
                  <a:pt x="813789" y="30312"/>
                  <a:pt x="807199" y="29886"/>
                  <a:pt x="799333" y="29461"/>
                </a:cubicBezTo>
                <a:cubicBezTo>
                  <a:pt x="797632" y="40731"/>
                  <a:pt x="795931" y="51789"/>
                  <a:pt x="793593" y="66674"/>
                </a:cubicBezTo>
                <a:close/>
                <a:moveTo>
                  <a:pt x="251689" y="690996"/>
                </a:moveTo>
                <a:cubicBezTo>
                  <a:pt x="252539" y="709071"/>
                  <a:pt x="244035" y="718214"/>
                  <a:pt x="233193" y="724806"/>
                </a:cubicBezTo>
                <a:cubicBezTo>
                  <a:pt x="217673" y="734163"/>
                  <a:pt x="191099" y="730335"/>
                  <a:pt x="177493" y="717789"/>
                </a:cubicBezTo>
                <a:cubicBezTo>
                  <a:pt x="166651" y="708007"/>
                  <a:pt x="162611" y="688657"/>
                  <a:pt x="168564" y="673984"/>
                </a:cubicBezTo>
                <a:cubicBezTo>
                  <a:pt x="175580" y="657186"/>
                  <a:pt x="185997" y="650168"/>
                  <a:pt x="204067" y="650806"/>
                </a:cubicBezTo>
                <a:cubicBezTo>
                  <a:pt x="206831" y="650806"/>
                  <a:pt x="210870" y="651019"/>
                  <a:pt x="211933" y="652720"/>
                </a:cubicBezTo>
                <a:cubicBezTo>
                  <a:pt x="218099" y="661438"/>
                  <a:pt x="227878" y="662289"/>
                  <a:pt x="236807" y="665266"/>
                </a:cubicBezTo>
                <a:cubicBezTo>
                  <a:pt x="250838" y="670369"/>
                  <a:pt x="251689" y="682490"/>
                  <a:pt x="251689" y="690996"/>
                </a:cubicBezTo>
                <a:close/>
                <a:moveTo>
                  <a:pt x="193438" y="677387"/>
                </a:moveTo>
                <a:cubicBezTo>
                  <a:pt x="185572" y="696312"/>
                  <a:pt x="185146" y="701628"/>
                  <a:pt x="191099" y="707582"/>
                </a:cubicBezTo>
                <a:cubicBezTo>
                  <a:pt x="196414" y="712898"/>
                  <a:pt x="208107" y="714174"/>
                  <a:pt x="216398" y="710559"/>
                </a:cubicBezTo>
                <a:cubicBezTo>
                  <a:pt x="228941" y="705243"/>
                  <a:pt x="228941" y="694823"/>
                  <a:pt x="227453" y="682703"/>
                </a:cubicBezTo>
                <a:cubicBezTo>
                  <a:pt x="216610" y="681002"/>
                  <a:pt x="205768" y="679301"/>
                  <a:pt x="193438" y="677387"/>
                </a:cubicBezTo>
                <a:close/>
                <a:moveTo>
                  <a:pt x="189" y="1033352"/>
                </a:moveTo>
                <a:cubicBezTo>
                  <a:pt x="189" y="1005283"/>
                  <a:pt x="-449" y="1000818"/>
                  <a:pt x="33779" y="1006559"/>
                </a:cubicBezTo>
                <a:cubicBezTo>
                  <a:pt x="53550" y="1009749"/>
                  <a:pt x="58015" y="1015916"/>
                  <a:pt x="58015" y="1034416"/>
                </a:cubicBezTo>
                <a:cubicBezTo>
                  <a:pt x="58015" y="1063548"/>
                  <a:pt x="58015" y="1063548"/>
                  <a:pt x="26763" y="1067588"/>
                </a:cubicBezTo>
                <a:cubicBezTo>
                  <a:pt x="11456" y="1069502"/>
                  <a:pt x="1465" y="1061847"/>
                  <a:pt x="189" y="1046962"/>
                </a:cubicBezTo>
                <a:cubicBezTo>
                  <a:pt x="-236" y="1042496"/>
                  <a:pt x="189" y="1038031"/>
                  <a:pt x="189" y="1033352"/>
                </a:cubicBezTo>
                <a:close/>
                <a:moveTo>
                  <a:pt x="36117" y="1047387"/>
                </a:moveTo>
                <a:cubicBezTo>
                  <a:pt x="40369" y="1028036"/>
                  <a:pt x="40369" y="1028036"/>
                  <a:pt x="22299" y="1026973"/>
                </a:cubicBezTo>
                <a:cubicBezTo>
                  <a:pt x="22724" y="1033990"/>
                  <a:pt x="23149" y="1040795"/>
                  <a:pt x="23574" y="1047387"/>
                </a:cubicBezTo>
                <a:cubicBezTo>
                  <a:pt x="28677" y="1047387"/>
                  <a:pt x="32078" y="1047387"/>
                  <a:pt x="36117" y="10473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4526343" y="2065737"/>
            <a:ext cx="272843" cy="548461"/>
          </a:xfrm>
          <a:custGeom>
            <a:rect b="b" l="l" r="r" t="t"/>
            <a:pathLst>
              <a:path extrusionOk="0" h="1096923" w="545685">
                <a:moveTo>
                  <a:pt x="275421" y="1096507"/>
                </a:moveTo>
                <a:cubicBezTo>
                  <a:pt x="259661" y="1095719"/>
                  <a:pt x="244099" y="1096113"/>
                  <a:pt x="229128" y="1093946"/>
                </a:cubicBezTo>
                <a:cubicBezTo>
                  <a:pt x="205292" y="1090400"/>
                  <a:pt x="181653" y="1085673"/>
                  <a:pt x="158211" y="1080157"/>
                </a:cubicBezTo>
                <a:cubicBezTo>
                  <a:pt x="140481" y="1076020"/>
                  <a:pt x="123343" y="1069716"/>
                  <a:pt x="105811" y="1064398"/>
                </a:cubicBezTo>
                <a:cubicBezTo>
                  <a:pt x="103447" y="1063610"/>
                  <a:pt x="100689" y="1063215"/>
                  <a:pt x="98719" y="1061837"/>
                </a:cubicBezTo>
                <a:cubicBezTo>
                  <a:pt x="69171" y="1041940"/>
                  <a:pt x="38243" y="1024211"/>
                  <a:pt x="14407" y="997026"/>
                </a:cubicBezTo>
                <a:cubicBezTo>
                  <a:pt x="3572" y="984813"/>
                  <a:pt x="-367" y="972599"/>
                  <a:pt x="27" y="956840"/>
                </a:cubicBezTo>
                <a:cubicBezTo>
                  <a:pt x="815" y="932413"/>
                  <a:pt x="4557" y="908774"/>
                  <a:pt x="11058" y="885529"/>
                </a:cubicBezTo>
                <a:cubicBezTo>
                  <a:pt x="12634" y="879817"/>
                  <a:pt x="15589" y="874695"/>
                  <a:pt x="17165" y="868982"/>
                </a:cubicBezTo>
                <a:cubicBezTo>
                  <a:pt x="19332" y="861693"/>
                  <a:pt x="20711" y="854208"/>
                  <a:pt x="22484" y="846919"/>
                </a:cubicBezTo>
                <a:cubicBezTo>
                  <a:pt x="24651" y="837857"/>
                  <a:pt x="27014" y="828993"/>
                  <a:pt x="29181" y="819931"/>
                </a:cubicBezTo>
                <a:cubicBezTo>
                  <a:pt x="29772" y="817567"/>
                  <a:pt x="30363" y="815006"/>
                  <a:pt x="30954" y="812642"/>
                </a:cubicBezTo>
                <a:cubicBezTo>
                  <a:pt x="35682" y="793731"/>
                  <a:pt x="40213" y="774820"/>
                  <a:pt x="44941" y="755909"/>
                </a:cubicBezTo>
                <a:cubicBezTo>
                  <a:pt x="47305" y="746453"/>
                  <a:pt x="48880" y="736801"/>
                  <a:pt x="52032" y="727739"/>
                </a:cubicBezTo>
                <a:cubicBezTo>
                  <a:pt x="59715" y="705479"/>
                  <a:pt x="68383" y="683416"/>
                  <a:pt x="76262" y="661156"/>
                </a:cubicBezTo>
                <a:cubicBezTo>
                  <a:pt x="80399" y="649731"/>
                  <a:pt x="82960" y="637714"/>
                  <a:pt x="87294" y="626289"/>
                </a:cubicBezTo>
                <a:cubicBezTo>
                  <a:pt x="92219" y="613090"/>
                  <a:pt x="98325" y="600089"/>
                  <a:pt x="103841" y="587087"/>
                </a:cubicBezTo>
                <a:cubicBezTo>
                  <a:pt x="104826" y="584723"/>
                  <a:pt x="106402" y="582556"/>
                  <a:pt x="106993" y="580193"/>
                </a:cubicBezTo>
                <a:cubicBezTo>
                  <a:pt x="113494" y="553205"/>
                  <a:pt x="126889" y="528975"/>
                  <a:pt x="137724" y="503563"/>
                </a:cubicBezTo>
                <a:cubicBezTo>
                  <a:pt x="142648" y="492137"/>
                  <a:pt x="149149" y="481500"/>
                  <a:pt x="152498" y="469089"/>
                </a:cubicBezTo>
                <a:cubicBezTo>
                  <a:pt x="157226" y="452148"/>
                  <a:pt x="165893" y="436192"/>
                  <a:pt x="172591" y="419645"/>
                </a:cubicBezTo>
                <a:cubicBezTo>
                  <a:pt x="181062" y="398961"/>
                  <a:pt x="189532" y="378276"/>
                  <a:pt x="198003" y="357592"/>
                </a:cubicBezTo>
                <a:cubicBezTo>
                  <a:pt x="201746" y="348531"/>
                  <a:pt x="205686" y="339666"/>
                  <a:pt x="209625" y="330802"/>
                </a:cubicBezTo>
                <a:cubicBezTo>
                  <a:pt x="215535" y="317603"/>
                  <a:pt x="220854" y="304208"/>
                  <a:pt x="227355" y="291403"/>
                </a:cubicBezTo>
                <a:cubicBezTo>
                  <a:pt x="231491" y="283524"/>
                  <a:pt x="234643" y="274659"/>
                  <a:pt x="245084" y="271113"/>
                </a:cubicBezTo>
                <a:cubicBezTo>
                  <a:pt x="249024" y="269734"/>
                  <a:pt x="251191" y="262446"/>
                  <a:pt x="253948" y="257718"/>
                </a:cubicBezTo>
                <a:cubicBezTo>
                  <a:pt x="259070" y="248853"/>
                  <a:pt x="266950" y="246095"/>
                  <a:pt x="276602" y="247080"/>
                </a:cubicBezTo>
                <a:cubicBezTo>
                  <a:pt x="285467" y="247868"/>
                  <a:pt x="291771" y="253384"/>
                  <a:pt x="295317" y="260673"/>
                </a:cubicBezTo>
                <a:cubicBezTo>
                  <a:pt x="304378" y="279387"/>
                  <a:pt x="314031" y="297904"/>
                  <a:pt x="320926" y="317406"/>
                </a:cubicBezTo>
                <a:cubicBezTo>
                  <a:pt x="336488" y="361926"/>
                  <a:pt x="350277" y="406840"/>
                  <a:pt x="365446" y="451557"/>
                </a:cubicBezTo>
                <a:cubicBezTo>
                  <a:pt x="375886" y="482485"/>
                  <a:pt x="387903" y="512822"/>
                  <a:pt x="398934" y="543552"/>
                </a:cubicBezTo>
                <a:cubicBezTo>
                  <a:pt x="407996" y="568570"/>
                  <a:pt x="417254" y="593588"/>
                  <a:pt x="425725" y="619000"/>
                </a:cubicBezTo>
                <a:cubicBezTo>
                  <a:pt x="434196" y="644215"/>
                  <a:pt x="441681" y="669824"/>
                  <a:pt x="449561" y="695236"/>
                </a:cubicBezTo>
                <a:cubicBezTo>
                  <a:pt x="454092" y="710207"/>
                  <a:pt x="458031" y="725375"/>
                  <a:pt x="462562" y="740347"/>
                </a:cubicBezTo>
                <a:cubicBezTo>
                  <a:pt x="468078" y="758076"/>
                  <a:pt x="474185" y="775805"/>
                  <a:pt x="480095" y="793337"/>
                </a:cubicBezTo>
                <a:cubicBezTo>
                  <a:pt x="491914" y="828205"/>
                  <a:pt x="503537" y="863072"/>
                  <a:pt x="515750" y="897940"/>
                </a:cubicBezTo>
                <a:cubicBezTo>
                  <a:pt x="519887" y="909956"/>
                  <a:pt x="525797" y="921382"/>
                  <a:pt x="529933" y="933398"/>
                </a:cubicBezTo>
                <a:cubicBezTo>
                  <a:pt x="535646" y="949157"/>
                  <a:pt x="540768" y="965311"/>
                  <a:pt x="545299" y="981464"/>
                </a:cubicBezTo>
                <a:cubicBezTo>
                  <a:pt x="546284" y="984616"/>
                  <a:pt x="545299" y="989541"/>
                  <a:pt x="543329" y="992299"/>
                </a:cubicBezTo>
                <a:cubicBezTo>
                  <a:pt x="537222" y="1001360"/>
                  <a:pt x="531115" y="1010816"/>
                  <a:pt x="523039" y="1018105"/>
                </a:cubicBezTo>
                <a:cubicBezTo>
                  <a:pt x="513386" y="1026969"/>
                  <a:pt x="502158" y="1034061"/>
                  <a:pt x="491323" y="1041152"/>
                </a:cubicBezTo>
                <a:cubicBezTo>
                  <a:pt x="480488" y="1048441"/>
                  <a:pt x="469654" y="1056124"/>
                  <a:pt x="457834" y="1061246"/>
                </a:cubicBezTo>
                <a:cubicBezTo>
                  <a:pt x="431832" y="1072474"/>
                  <a:pt x="405632" y="1082521"/>
                  <a:pt x="377068" y="1087248"/>
                </a:cubicBezTo>
                <a:cubicBezTo>
                  <a:pt x="348504" y="1091976"/>
                  <a:pt x="319744" y="1092370"/>
                  <a:pt x="291180" y="1096704"/>
                </a:cubicBezTo>
                <a:cubicBezTo>
                  <a:pt x="286058" y="1097295"/>
                  <a:pt x="280345" y="1096507"/>
                  <a:pt x="275421" y="1096507"/>
                </a:cubicBezTo>
                <a:close/>
                <a:moveTo>
                  <a:pt x="23469" y="976145"/>
                </a:moveTo>
                <a:cubicBezTo>
                  <a:pt x="32924" y="984222"/>
                  <a:pt x="41986" y="993087"/>
                  <a:pt x="52229" y="1000375"/>
                </a:cubicBezTo>
                <a:cubicBezTo>
                  <a:pt x="62473" y="1007861"/>
                  <a:pt x="74489" y="1012983"/>
                  <a:pt x="84142" y="1021059"/>
                </a:cubicBezTo>
                <a:cubicBezTo>
                  <a:pt x="93598" y="1028939"/>
                  <a:pt x="104629" y="1033470"/>
                  <a:pt x="115661" y="1037213"/>
                </a:cubicBezTo>
                <a:cubicBezTo>
                  <a:pt x="136148" y="1044107"/>
                  <a:pt x="157226" y="1049426"/>
                  <a:pt x="178107" y="1054942"/>
                </a:cubicBezTo>
                <a:cubicBezTo>
                  <a:pt x="189926" y="1058094"/>
                  <a:pt x="201943" y="1061443"/>
                  <a:pt x="213959" y="1063215"/>
                </a:cubicBezTo>
                <a:cubicBezTo>
                  <a:pt x="235628" y="1066367"/>
                  <a:pt x="257494" y="1069322"/>
                  <a:pt x="279754" y="1068337"/>
                </a:cubicBezTo>
                <a:cubicBezTo>
                  <a:pt x="294923" y="1067549"/>
                  <a:pt x="310485" y="1069322"/>
                  <a:pt x="325456" y="1067352"/>
                </a:cubicBezTo>
                <a:cubicBezTo>
                  <a:pt x="352247" y="1064004"/>
                  <a:pt x="379038" y="1060261"/>
                  <a:pt x="404844" y="1051396"/>
                </a:cubicBezTo>
                <a:cubicBezTo>
                  <a:pt x="433211" y="1041743"/>
                  <a:pt x="461380" y="1032288"/>
                  <a:pt x="485807" y="1014165"/>
                </a:cubicBezTo>
                <a:cubicBezTo>
                  <a:pt x="496839" y="1005891"/>
                  <a:pt x="508067" y="998011"/>
                  <a:pt x="518705" y="990329"/>
                </a:cubicBezTo>
                <a:cubicBezTo>
                  <a:pt x="513386" y="974766"/>
                  <a:pt x="508855" y="960780"/>
                  <a:pt x="503930" y="946794"/>
                </a:cubicBezTo>
                <a:cubicBezTo>
                  <a:pt x="496839" y="927291"/>
                  <a:pt x="488959" y="907986"/>
                  <a:pt x="482261" y="888484"/>
                </a:cubicBezTo>
                <a:cubicBezTo>
                  <a:pt x="477731" y="875286"/>
                  <a:pt x="474776" y="861496"/>
                  <a:pt x="471033" y="848101"/>
                </a:cubicBezTo>
                <a:cubicBezTo>
                  <a:pt x="465517" y="828993"/>
                  <a:pt x="459804" y="810082"/>
                  <a:pt x="453895" y="791170"/>
                </a:cubicBezTo>
                <a:cubicBezTo>
                  <a:pt x="451137" y="782503"/>
                  <a:pt x="447985" y="774032"/>
                  <a:pt x="444242" y="763395"/>
                </a:cubicBezTo>
                <a:cubicBezTo>
                  <a:pt x="438332" y="773835"/>
                  <a:pt x="433605" y="781912"/>
                  <a:pt x="429271" y="789988"/>
                </a:cubicBezTo>
                <a:cubicBezTo>
                  <a:pt x="418830" y="808900"/>
                  <a:pt x="403662" y="821704"/>
                  <a:pt x="381993" y="824265"/>
                </a:cubicBezTo>
                <a:cubicBezTo>
                  <a:pt x="372734" y="825447"/>
                  <a:pt x="362885" y="823477"/>
                  <a:pt x="352838" y="823083"/>
                </a:cubicBezTo>
                <a:cubicBezTo>
                  <a:pt x="341216" y="844358"/>
                  <a:pt x="326047" y="863860"/>
                  <a:pt x="307136" y="880604"/>
                </a:cubicBezTo>
                <a:cubicBezTo>
                  <a:pt x="284876" y="900304"/>
                  <a:pt x="250600" y="903061"/>
                  <a:pt x="225582" y="886711"/>
                </a:cubicBezTo>
                <a:cubicBezTo>
                  <a:pt x="222627" y="884741"/>
                  <a:pt x="219475" y="882771"/>
                  <a:pt x="215929" y="880407"/>
                </a:cubicBezTo>
                <a:cubicBezTo>
                  <a:pt x="204110" y="902471"/>
                  <a:pt x="188547" y="918821"/>
                  <a:pt x="166878" y="929655"/>
                </a:cubicBezTo>
                <a:cubicBezTo>
                  <a:pt x="151907" y="937141"/>
                  <a:pt x="137330" y="939899"/>
                  <a:pt x="121570" y="935171"/>
                </a:cubicBezTo>
                <a:cubicBezTo>
                  <a:pt x="113691" y="932807"/>
                  <a:pt x="106402" y="928079"/>
                  <a:pt x="99310" y="924534"/>
                </a:cubicBezTo>
                <a:cubicBezTo>
                  <a:pt x="91037" y="931231"/>
                  <a:pt x="83157" y="938126"/>
                  <a:pt x="74686" y="944627"/>
                </a:cubicBezTo>
                <a:cubicBezTo>
                  <a:pt x="68186" y="949551"/>
                  <a:pt x="60897" y="953097"/>
                  <a:pt x="52229" y="951521"/>
                </a:cubicBezTo>
                <a:cubicBezTo>
                  <a:pt x="45335" y="950339"/>
                  <a:pt x="38440" y="949157"/>
                  <a:pt x="30166" y="947779"/>
                </a:cubicBezTo>
                <a:cubicBezTo>
                  <a:pt x="28196" y="956446"/>
                  <a:pt x="26029" y="965311"/>
                  <a:pt x="23469" y="976145"/>
                </a:cubicBezTo>
                <a:close/>
                <a:moveTo>
                  <a:pt x="108372" y="909562"/>
                </a:moveTo>
                <a:cubicBezTo>
                  <a:pt x="125116" y="920397"/>
                  <a:pt x="145209" y="918821"/>
                  <a:pt x="160181" y="908577"/>
                </a:cubicBezTo>
                <a:cubicBezTo>
                  <a:pt x="175940" y="897940"/>
                  <a:pt x="185395" y="882771"/>
                  <a:pt x="195836" y="867603"/>
                </a:cubicBezTo>
                <a:cubicBezTo>
                  <a:pt x="201352" y="859526"/>
                  <a:pt x="201352" y="852435"/>
                  <a:pt x="197018" y="844161"/>
                </a:cubicBezTo>
                <a:cubicBezTo>
                  <a:pt x="194260" y="839039"/>
                  <a:pt x="191896" y="833327"/>
                  <a:pt x="191108" y="827614"/>
                </a:cubicBezTo>
                <a:cubicBezTo>
                  <a:pt x="187168" y="804369"/>
                  <a:pt x="187759" y="781124"/>
                  <a:pt x="192684" y="758076"/>
                </a:cubicBezTo>
                <a:cubicBezTo>
                  <a:pt x="196033" y="741529"/>
                  <a:pt x="202337" y="726360"/>
                  <a:pt x="212777" y="713162"/>
                </a:cubicBezTo>
                <a:cubicBezTo>
                  <a:pt x="219672" y="704494"/>
                  <a:pt x="228340" y="697796"/>
                  <a:pt x="240159" y="701342"/>
                </a:cubicBezTo>
                <a:cubicBezTo>
                  <a:pt x="251191" y="704691"/>
                  <a:pt x="258479" y="712768"/>
                  <a:pt x="259070" y="724390"/>
                </a:cubicBezTo>
                <a:cubicBezTo>
                  <a:pt x="259464" y="733846"/>
                  <a:pt x="258479" y="743892"/>
                  <a:pt x="256115" y="753151"/>
                </a:cubicBezTo>
                <a:cubicBezTo>
                  <a:pt x="248039" y="786049"/>
                  <a:pt x="241341" y="819340"/>
                  <a:pt x="228537" y="851056"/>
                </a:cubicBezTo>
                <a:cubicBezTo>
                  <a:pt x="227552" y="853617"/>
                  <a:pt x="227158" y="857163"/>
                  <a:pt x="228143" y="859526"/>
                </a:cubicBezTo>
                <a:cubicBezTo>
                  <a:pt x="232673" y="870361"/>
                  <a:pt x="250403" y="877847"/>
                  <a:pt x="261828" y="873907"/>
                </a:cubicBezTo>
                <a:cubicBezTo>
                  <a:pt x="287240" y="865239"/>
                  <a:pt x="306742" y="849086"/>
                  <a:pt x="321320" y="826629"/>
                </a:cubicBezTo>
                <a:cubicBezTo>
                  <a:pt x="329790" y="813627"/>
                  <a:pt x="338458" y="801217"/>
                  <a:pt x="324668" y="786443"/>
                </a:cubicBezTo>
                <a:cubicBezTo>
                  <a:pt x="324077" y="785852"/>
                  <a:pt x="324274" y="784867"/>
                  <a:pt x="324077" y="784079"/>
                </a:cubicBezTo>
                <a:cubicBezTo>
                  <a:pt x="318759" y="767728"/>
                  <a:pt x="315410" y="751181"/>
                  <a:pt x="317971" y="734043"/>
                </a:cubicBezTo>
                <a:cubicBezTo>
                  <a:pt x="320532" y="716314"/>
                  <a:pt x="324668" y="698978"/>
                  <a:pt x="337276" y="685189"/>
                </a:cubicBezTo>
                <a:cubicBezTo>
                  <a:pt x="340231" y="682037"/>
                  <a:pt x="344368" y="678688"/>
                  <a:pt x="348504" y="677900"/>
                </a:cubicBezTo>
                <a:cubicBezTo>
                  <a:pt x="362688" y="674945"/>
                  <a:pt x="377659" y="684401"/>
                  <a:pt x="380220" y="698584"/>
                </a:cubicBezTo>
                <a:cubicBezTo>
                  <a:pt x="382190" y="708828"/>
                  <a:pt x="382978" y="719860"/>
                  <a:pt x="381993" y="730300"/>
                </a:cubicBezTo>
                <a:cubicBezTo>
                  <a:pt x="379826" y="754333"/>
                  <a:pt x="373128" y="777381"/>
                  <a:pt x="363476" y="799641"/>
                </a:cubicBezTo>
                <a:cubicBezTo>
                  <a:pt x="373522" y="803581"/>
                  <a:pt x="373325" y="803187"/>
                  <a:pt x="380417" y="802202"/>
                </a:cubicBezTo>
                <a:cubicBezTo>
                  <a:pt x="393615" y="800232"/>
                  <a:pt x="402874" y="792155"/>
                  <a:pt x="410557" y="782700"/>
                </a:cubicBezTo>
                <a:cubicBezTo>
                  <a:pt x="419421" y="771471"/>
                  <a:pt x="426710" y="758864"/>
                  <a:pt x="434196" y="746453"/>
                </a:cubicBezTo>
                <a:cubicBezTo>
                  <a:pt x="437347" y="741332"/>
                  <a:pt x="437741" y="735816"/>
                  <a:pt x="435377" y="729512"/>
                </a:cubicBezTo>
                <a:cubicBezTo>
                  <a:pt x="429468" y="713753"/>
                  <a:pt x="424740" y="697403"/>
                  <a:pt x="419618" y="681249"/>
                </a:cubicBezTo>
                <a:cubicBezTo>
                  <a:pt x="412920" y="660368"/>
                  <a:pt x="406420" y="639487"/>
                  <a:pt x="399328" y="618606"/>
                </a:cubicBezTo>
                <a:cubicBezTo>
                  <a:pt x="389085" y="588269"/>
                  <a:pt x="378447" y="557933"/>
                  <a:pt x="367612" y="527596"/>
                </a:cubicBezTo>
                <a:cubicBezTo>
                  <a:pt x="365446" y="521292"/>
                  <a:pt x="362491" y="515185"/>
                  <a:pt x="359339" y="507700"/>
                </a:cubicBezTo>
                <a:cubicBezTo>
                  <a:pt x="344761" y="522868"/>
                  <a:pt x="327820" y="528384"/>
                  <a:pt x="309106" y="527793"/>
                </a:cubicBezTo>
                <a:cubicBezTo>
                  <a:pt x="304378" y="537445"/>
                  <a:pt x="299847" y="546507"/>
                  <a:pt x="295711" y="555569"/>
                </a:cubicBezTo>
                <a:cubicBezTo>
                  <a:pt x="288225" y="571525"/>
                  <a:pt x="277587" y="585314"/>
                  <a:pt x="264783" y="597331"/>
                </a:cubicBezTo>
                <a:cubicBezTo>
                  <a:pt x="250797" y="610529"/>
                  <a:pt x="234643" y="617818"/>
                  <a:pt x="214747" y="611514"/>
                </a:cubicBezTo>
                <a:cubicBezTo>
                  <a:pt x="212383" y="610726"/>
                  <a:pt x="209822" y="610529"/>
                  <a:pt x="207459" y="609938"/>
                </a:cubicBezTo>
                <a:cubicBezTo>
                  <a:pt x="208049" y="610923"/>
                  <a:pt x="208837" y="611711"/>
                  <a:pt x="209428" y="612696"/>
                </a:cubicBezTo>
                <a:cubicBezTo>
                  <a:pt x="199776" y="620970"/>
                  <a:pt x="190320" y="629440"/>
                  <a:pt x="180471" y="637517"/>
                </a:cubicBezTo>
                <a:cubicBezTo>
                  <a:pt x="162347" y="652291"/>
                  <a:pt x="143042" y="664111"/>
                  <a:pt x="118221" y="661353"/>
                </a:cubicBezTo>
                <a:cubicBezTo>
                  <a:pt x="112509" y="660762"/>
                  <a:pt x="109160" y="663126"/>
                  <a:pt x="107190" y="667657"/>
                </a:cubicBezTo>
                <a:cubicBezTo>
                  <a:pt x="105417" y="671400"/>
                  <a:pt x="104235" y="675536"/>
                  <a:pt x="103053" y="679673"/>
                </a:cubicBezTo>
                <a:cubicBezTo>
                  <a:pt x="98719" y="695039"/>
                  <a:pt x="94976" y="710601"/>
                  <a:pt x="90446" y="725966"/>
                </a:cubicBezTo>
                <a:cubicBezTo>
                  <a:pt x="85127" y="744089"/>
                  <a:pt x="78429" y="761819"/>
                  <a:pt x="74292" y="780336"/>
                </a:cubicBezTo>
                <a:cubicBezTo>
                  <a:pt x="69565" y="801217"/>
                  <a:pt x="63458" y="821901"/>
                  <a:pt x="57745" y="842585"/>
                </a:cubicBezTo>
                <a:cubicBezTo>
                  <a:pt x="54790" y="853223"/>
                  <a:pt x="50259" y="863466"/>
                  <a:pt x="48683" y="874104"/>
                </a:cubicBezTo>
                <a:cubicBezTo>
                  <a:pt x="46320" y="888878"/>
                  <a:pt x="42774" y="903061"/>
                  <a:pt x="38046" y="917048"/>
                </a:cubicBezTo>
                <a:cubicBezTo>
                  <a:pt x="36470" y="921579"/>
                  <a:pt x="36667" y="926503"/>
                  <a:pt x="36076" y="931822"/>
                </a:cubicBezTo>
                <a:cubicBezTo>
                  <a:pt x="58927" y="931231"/>
                  <a:pt x="68974" y="915078"/>
                  <a:pt x="80793" y="901486"/>
                </a:cubicBezTo>
                <a:cubicBezTo>
                  <a:pt x="81778" y="900304"/>
                  <a:pt x="80990" y="897349"/>
                  <a:pt x="80596" y="895379"/>
                </a:cubicBezTo>
                <a:cubicBezTo>
                  <a:pt x="77247" y="881589"/>
                  <a:pt x="78035" y="867603"/>
                  <a:pt x="79808" y="853617"/>
                </a:cubicBezTo>
                <a:cubicBezTo>
                  <a:pt x="81778" y="838251"/>
                  <a:pt x="85915" y="823674"/>
                  <a:pt x="98128" y="812839"/>
                </a:cubicBezTo>
                <a:cubicBezTo>
                  <a:pt x="109160" y="803187"/>
                  <a:pt x="120585" y="804566"/>
                  <a:pt x="129844" y="815991"/>
                </a:cubicBezTo>
                <a:cubicBezTo>
                  <a:pt x="137921" y="825841"/>
                  <a:pt x="136936" y="836675"/>
                  <a:pt x="134178" y="847510"/>
                </a:cubicBezTo>
                <a:cubicBezTo>
                  <a:pt x="128465" y="869573"/>
                  <a:pt x="120782" y="890060"/>
                  <a:pt x="108372" y="909562"/>
                </a:cubicBezTo>
                <a:close/>
                <a:moveTo>
                  <a:pt x="119797" y="643624"/>
                </a:moveTo>
                <a:cubicBezTo>
                  <a:pt x="124525" y="642442"/>
                  <a:pt x="128268" y="642245"/>
                  <a:pt x="131617" y="640866"/>
                </a:cubicBezTo>
                <a:cubicBezTo>
                  <a:pt x="153286" y="631016"/>
                  <a:pt x="170030" y="615060"/>
                  <a:pt x="185198" y="597134"/>
                </a:cubicBezTo>
                <a:cubicBezTo>
                  <a:pt x="188350" y="593391"/>
                  <a:pt x="186971" y="589451"/>
                  <a:pt x="185986" y="585117"/>
                </a:cubicBezTo>
                <a:cubicBezTo>
                  <a:pt x="184017" y="575662"/>
                  <a:pt x="182441" y="566009"/>
                  <a:pt x="182047" y="556357"/>
                </a:cubicBezTo>
                <a:cubicBezTo>
                  <a:pt x="181850" y="548871"/>
                  <a:pt x="184017" y="541188"/>
                  <a:pt x="184411" y="533703"/>
                </a:cubicBezTo>
                <a:cubicBezTo>
                  <a:pt x="185002" y="518928"/>
                  <a:pt x="190714" y="506715"/>
                  <a:pt x="200564" y="495880"/>
                </a:cubicBezTo>
                <a:cubicBezTo>
                  <a:pt x="206868" y="488789"/>
                  <a:pt x="213565" y="487410"/>
                  <a:pt x="222233" y="491546"/>
                </a:cubicBezTo>
                <a:cubicBezTo>
                  <a:pt x="235628" y="497653"/>
                  <a:pt x="241735" y="510064"/>
                  <a:pt x="239174" y="527793"/>
                </a:cubicBezTo>
                <a:cubicBezTo>
                  <a:pt x="236416" y="547098"/>
                  <a:pt x="233264" y="566403"/>
                  <a:pt x="223809" y="583935"/>
                </a:cubicBezTo>
                <a:cubicBezTo>
                  <a:pt x="222233" y="586693"/>
                  <a:pt x="221248" y="589648"/>
                  <a:pt x="219672" y="593391"/>
                </a:cubicBezTo>
                <a:cubicBezTo>
                  <a:pt x="230113" y="593982"/>
                  <a:pt x="237204" y="589057"/>
                  <a:pt x="243705" y="583935"/>
                </a:cubicBezTo>
                <a:cubicBezTo>
                  <a:pt x="265177" y="566600"/>
                  <a:pt x="278178" y="543552"/>
                  <a:pt x="287240" y="518140"/>
                </a:cubicBezTo>
                <a:cubicBezTo>
                  <a:pt x="288225" y="515579"/>
                  <a:pt x="287240" y="511246"/>
                  <a:pt x="285664" y="508882"/>
                </a:cubicBezTo>
                <a:cubicBezTo>
                  <a:pt x="273648" y="490365"/>
                  <a:pt x="275421" y="469877"/>
                  <a:pt x="276602" y="449587"/>
                </a:cubicBezTo>
                <a:cubicBezTo>
                  <a:pt x="276996" y="442693"/>
                  <a:pt x="280739" y="435798"/>
                  <a:pt x="284088" y="429494"/>
                </a:cubicBezTo>
                <a:cubicBezTo>
                  <a:pt x="289013" y="420630"/>
                  <a:pt x="302999" y="417872"/>
                  <a:pt x="309303" y="425554"/>
                </a:cubicBezTo>
                <a:cubicBezTo>
                  <a:pt x="314425" y="431858"/>
                  <a:pt x="319744" y="440329"/>
                  <a:pt x="319941" y="448011"/>
                </a:cubicBezTo>
                <a:cubicBezTo>
                  <a:pt x="320532" y="463968"/>
                  <a:pt x="317774" y="479924"/>
                  <a:pt x="316198" y="496077"/>
                </a:cubicBezTo>
                <a:cubicBezTo>
                  <a:pt x="315804" y="500608"/>
                  <a:pt x="314819" y="504942"/>
                  <a:pt x="314031" y="510458"/>
                </a:cubicBezTo>
                <a:cubicBezTo>
                  <a:pt x="331563" y="509670"/>
                  <a:pt x="343580" y="502381"/>
                  <a:pt x="353035" y="491940"/>
                </a:cubicBezTo>
                <a:cubicBezTo>
                  <a:pt x="329002" y="413538"/>
                  <a:pt x="305560" y="336711"/>
                  <a:pt x="281921" y="260082"/>
                </a:cubicBezTo>
                <a:cubicBezTo>
                  <a:pt x="274830" y="259885"/>
                  <a:pt x="270102" y="262839"/>
                  <a:pt x="267147" y="267764"/>
                </a:cubicBezTo>
                <a:cubicBezTo>
                  <a:pt x="260252" y="278796"/>
                  <a:pt x="253554" y="290024"/>
                  <a:pt x="247842" y="301844"/>
                </a:cubicBezTo>
                <a:cubicBezTo>
                  <a:pt x="242523" y="313269"/>
                  <a:pt x="238583" y="325483"/>
                  <a:pt x="234249" y="337302"/>
                </a:cubicBezTo>
                <a:cubicBezTo>
                  <a:pt x="221445" y="372564"/>
                  <a:pt x="209034" y="408219"/>
                  <a:pt x="195442" y="443284"/>
                </a:cubicBezTo>
                <a:cubicBezTo>
                  <a:pt x="188547" y="461210"/>
                  <a:pt x="182835" y="479727"/>
                  <a:pt x="173970" y="497259"/>
                </a:cubicBezTo>
                <a:cubicBezTo>
                  <a:pt x="164711" y="515579"/>
                  <a:pt x="158014" y="535279"/>
                  <a:pt x="151316" y="554781"/>
                </a:cubicBezTo>
                <a:cubicBezTo>
                  <a:pt x="144618" y="574283"/>
                  <a:pt x="131223" y="591224"/>
                  <a:pt x="129253" y="612499"/>
                </a:cubicBezTo>
                <a:cubicBezTo>
                  <a:pt x="129056" y="614075"/>
                  <a:pt x="128268" y="615848"/>
                  <a:pt x="127283" y="617030"/>
                </a:cubicBezTo>
                <a:cubicBezTo>
                  <a:pt x="121176" y="623925"/>
                  <a:pt x="120782" y="632395"/>
                  <a:pt x="119797" y="643624"/>
                </a:cubicBezTo>
                <a:close/>
                <a:moveTo>
                  <a:pt x="214747" y="825250"/>
                </a:moveTo>
                <a:cubicBezTo>
                  <a:pt x="216520" y="822689"/>
                  <a:pt x="217505" y="821901"/>
                  <a:pt x="217899" y="820719"/>
                </a:cubicBezTo>
                <a:cubicBezTo>
                  <a:pt x="226173" y="792746"/>
                  <a:pt x="234643" y="764971"/>
                  <a:pt x="242326" y="736801"/>
                </a:cubicBezTo>
                <a:cubicBezTo>
                  <a:pt x="243902" y="730694"/>
                  <a:pt x="242523" y="723799"/>
                  <a:pt x="242523" y="714344"/>
                </a:cubicBezTo>
                <a:cubicBezTo>
                  <a:pt x="237401" y="717693"/>
                  <a:pt x="233067" y="719072"/>
                  <a:pt x="230900" y="722026"/>
                </a:cubicBezTo>
                <a:cubicBezTo>
                  <a:pt x="226961" y="727345"/>
                  <a:pt x="223415" y="733452"/>
                  <a:pt x="221051" y="739559"/>
                </a:cubicBezTo>
                <a:cubicBezTo>
                  <a:pt x="211595" y="763789"/>
                  <a:pt x="210413" y="789003"/>
                  <a:pt x="212186" y="814612"/>
                </a:cubicBezTo>
                <a:cubicBezTo>
                  <a:pt x="212383" y="817764"/>
                  <a:pt x="213565" y="820916"/>
                  <a:pt x="214747" y="825250"/>
                </a:cubicBezTo>
                <a:close/>
                <a:moveTo>
                  <a:pt x="346140" y="780927"/>
                </a:moveTo>
                <a:cubicBezTo>
                  <a:pt x="359339" y="754333"/>
                  <a:pt x="366037" y="727936"/>
                  <a:pt x="362491" y="697993"/>
                </a:cubicBezTo>
                <a:cubicBezTo>
                  <a:pt x="342004" y="711980"/>
                  <a:pt x="332942" y="758864"/>
                  <a:pt x="346140" y="780927"/>
                </a:cubicBezTo>
                <a:close/>
                <a:moveTo>
                  <a:pt x="218687" y="508685"/>
                </a:moveTo>
                <a:cubicBezTo>
                  <a:pt x="211004" y="509276"/>
                  <a:pt x="210413" y="515185"/>
                  <a:pt x="208640" y="519519"/>
                </a:cubicBezTo>
                <a:cubicBezTo>
                  <a:pt x="202731" y="533506"/>
                  <a:pt x="200564" y="548083"/>
                  <a:pt x="203913" y="564827"/>
                </a:cubicBezTo>
                <a:cubicBezTo>
                  <a:pt x="213762" y="545522"/>
                  <a:pt x="216914" y="533506"/>
                  <a:pt x="218687" y="508685"/>
                </a:cubicBezTo>
                <a:close/>
                <a:moveTo>
                  <a:pt x="98522" y="869573"/>
                </a:moveTo>
                <a:cubicBezTo>
                  <a:pt x="109948" y="850465"/>
                  <a:pt x="113888" y="837660"/>
                  <a:pt x="111918" y="827417"/>
                </a:cubicBezTo>
                <a:cubicBezTo>
                  <a:pt x="102265" y="837266"/>
                  <a:pt x="96946" y="854208"/>
                  <a:pt x="98522" y="869573"/>
                </a:cubicBezTo>
                <a:close/>
                <a:moveTo>
                  <a:pt x="299453" y="445057"/>
                </a:moveTo>
                <a:cubicBezTo>
                  <a:pt x="295711" y="456876"/>
                  <a:pt x="293150" y="468498"/>
                  <a:pt x="295711" y="480712"/>
                </a:cubicBezTo>
                <a:cubicBezTo>
                  <a:pt x="300044" y="469089"/>
                  <a:pt x="302802" y="457270"/>
                  <a:pt x="299453" y="445057"/>
                </a:cubicBezTo>
                <a:close/>
                <a:moveTo>
                  <a:pt x="251782" y="126521"/>
                </a:moveTo>
                <a:cubicBezTo>
                  <a:pt x="258282" y="109777"/>
                  <a:pt x="264783" y="93624"/>
                  <a:pt x="270890" y="77471"/>
                </a:cubicBezTo>
                <a:cubicBezTo>
                  <a:pt x="279754" y="53635"/>
                  <a:pt x="292165" y="32163"/>
                  <a:pt x="311470" y="15418"/>
                </a:cubicBezTo>
                <a:cubicBezTo>
                  <a:pt x="317380" y="10100"/>
                  <a:pt x="324274" y="5569"/>
                  <a:pt x="331563" y="2220"/>
                </a:cubicBezTo>
                <a:cubicBezTo>
                  <a:pt x="344958" y="-4084"/>
                  <a:pt x="362688" y="3599"/>
                  <a:pt x="369976" y="18176"/>
                </a:cubicBezTo>
                <a:cubicBezTo>
                  <a:pt x="374901" y="27829"/>
                  <a:pt x="376280" y="38269"/>
                  <a:pt x="376674" y="49104"/>
                </a:cubicBezTo>
                <a:cubicBezTo>
                  <a:pt x="376871" y="52847"/>
                  <a:pt x="377462" y="56393"/>
                  <a:pt x="377856" y="60726"/>
                </a:cubicBezTo>
                <a:cubicBezTo>
                  <a:pt x="386327" y="56589"/>
                  <a:pt x="393221" y="52650"/>
                  <a:pt x="400510" y="49498"/>
                </a:cubicBezTo>
                <a:cubicBezTo>
                  <a:pt x="415481" y="42997"/>
                  <a:pt x="430847" y="42209"/>
                  <a:pt x="446409" y="47528"/>
                </a:cubicBezTo>
                <a:cubicBezTo>
                  <a:pt x="461380" y="52650"/>
                  <a:pt x="467881" y="62499"/>
                  <a:pt x="467093" y="78456"/>
                </a:cubicBezTo>
                <a:cubicBezTo>
                  <a:pt x="466108" y="101504"/>
                  <a:pt x="458031" y="121991"/>
                  <a:pt x="446409" y="141690"/>
                </a:cubicBezTo>
                <a:cubicBezTo>
                  <a:pt x="434196" y="162571"/>
                  <a:pt x="415875" y="177739"/>
                  <a:pt x="399525" y="194877"/>
                </a:cubicBezTo>
                <a:cubicBezTo>
                  <a:pt x="386130" y="208864"/>
                  <a:pt x="370173" y="219501"/>
                  <a:pt x="353035" y="227972"/>
                </a:cubicBezTo>
                <a:cubicBezTo>
                  <a:pt x="343383" y="232700"/>
                  <a:pt x="331957" y="234079"/>
                  <a:pt x="321123" y="236049"/>
                </a:cubicBezTo>
                <a:cubicBezTo>
                  <a:pt x="318168" y="236640"/>
                  <a:pt x="313637" y="234276"/>
                  <a:pt x="311273" y="232109"/>
                </a:cubicBezTo>
                <a:cubicBezTo>
                  <a:pt x="306939" y="228169"/>
                  <a:pt x="308318" y="223047"/>
                  <a:pt x="314031" y="221471"/>
                </a:cubicBezTo>
                <a:cubicBezTo>
                  <a:pt x="341019" y="213986"/>
                  <a:pt x="361900" y="196453"/>
                  <a:pt x="382190" y="178527"/>
                </a:cubicBezTo>
                <a:cubicBezTo>
                  <a:pt x="398343" y="164344"/>
                  <a:pt x="413117" y="148584"/>
                  <a:pt x="428089" y="132825"/>
                </a:cubicBezTo>
                <a:cubicBezTo>
                  <a:pt x="438923" y="121400"/>
                  <a:pt x="443257" y="106625"/>
                  <a:pt x="448182" y="92245"/>
                </a:cubicBezTo>
                <a:cubicBezTo>
                  <a:pt x="450152" y="86729"/>
                  <a:pt x="451531" y="80819"/>
                  <a:pt x="452319" y="74910"/>
                </a:cubicBezTo>
                <a:cubicBezTo>
                  <a:pt x="453501" y="66242"/>
                  <a:pt x="450940" y="63090"/>
                  <a:pt x="442469" y="61908"/>
                </a:cubicBezTo>
                <a:cubicBezTo>
                  <a:pt x="428680" y="59938"/>
                  <a:pt x="415678" y="62105"/>
                  <a:pt x="403071" y="68409"/>
                </a:cubicBezTo>
                <a:cubicBezTo>
                  <a:pt x="383766" y="77865"/>
                  <a:pt x="373325" y="92442"/>
                  <a:pt x="369582" y="113914"/>
                </a:cubicBezTo>
                <a:cubicBezTo>
                  <a:pt x="364855" y="140508"/>
                  <a:pt x="351853" y="163359"/>
                  <a:pt x="329593" y="179906"/>
                </a:cubicBezTo>
                <a:cubicBezTo>
                  <a:pt x="320335" y="186801"/>
                  <a:pt x="312061" y="187786"/>
                  <a:pt x="304969" y="182861"/>
                </a:cubicBezTo>
                <a:cubicBezTo>
                  <a:pt x="297287" y="177542"/>
                  <a:pt x="295120" y="169663"/>
                  <a:pt x="298469" y="157843"/>
                </a:cubicBezTo>
                <a:cubicBezTo>
                  <a:pt x="302999" y="142478"/>
                  <a:pt x="311273" y="129082"/>
                  <a:pt x="321516" y="117263"/>
                </a:cubicBezTo>
                <a:cubicBezTo>
                  <a:pt x="332154" y="105246"/>
                  <a:pt x="343777" y="94018"/>
                  <a:pt x="354808" y="82198"/>
                </a:cubicBezTo>
                <a:cubicBezTo>
                  <a:pt x="357763" y="78850"/>
                  <a:pt x="361309" y="74516"/>
                  <a:pt x="361703" y="70576"/>
                </a:cubicBezTo>
                <a:cubicBezTo>
                  <a:pt x="363082" y="56589"/>
                  <a:pt x="364264" y="42603"/>
                  <a:pt x="360324" y="28814"/>
                </a:cubicBezTo>
                <a:cubicBezTo>
                  <a:pt x="357566" y="19555"/>
                  <a:pt x="354611" y="16994"/>
                  <a:pt x="345746" y="19161"/>
                </a:cubicBezTo>
                <a:cubicBezTo>
                  <a:pt x="339837" y="20540"/>
                  <a:pt x="333730" y="23298"/>
                  <a:pt x="328805" y="27041"/>
                </a:cubicBezTo>
                <a:cubicBezTo>
                  <a:pt x="313834" y="38860"/>
                  <a:pt x="303787" y="54817"/>
                  <a:pt x="296302" y="71955"/>
                </a:cubicBezTo>
                <a:cubicBezTo>
                  <a:pt x="286846" y="94018"/>
                  <a:pt x="279163" y="117066"/>
                  <a:pt x="270693" y="139720"/>
                </a:cubicBezTo>
                <a:cubicBezTo>
                  <a:pt x="268920" y="144645"/>
                  <a:pt x="269708" y="148781"/>
                  <a:pt x="272663" y="152918"/>
                </a:cubicBezTo>
                <a:cubicBezTo>
                  <a:pt x="284876" y="169663"/>
                  <a:pt x="287437" y="188968"/>
                  <a:pt x="285467" y="208667"/>
                </a:cubicBezTo>
                <a:cubicBezTo>
                  <a:pt x="284679" y="216743"/>
                  <a:pt x="281133" y="225214"/>
                  <a:pt x="276799" y="232109"/>
                </a:cubicBezTo>
                <a:cubicBezTo>
                  <a:pt x="270102" y="242746"/>
                  <a:pt x="264980" y="243928"/>
                  <a:pt x="251979" y="236246"/>
                </a:cubicBezTo>
                <a:cubicBezTo>
                  <a:pt x="243311" y="230927"/>
                  <a:pt x="238780" y="222456"/>
                  <a:pt x="237992" y="211819"/>
                </a:cubicBezTo>
                <a:cubicBezTo>
                  <a:pt x="236416" y="190347"/>
                  <a:pt x="239568" y="169466"/>
                  <a:pt x="246857" y="149372"/>
                </a:cubicBezTo>
                <a:cubicBezTo>
                  <a:pt x="247251" y="148190"/>
                  <a:pt x="247448" y="147009"/>
                  <a:pt x="247645" y="145827"/>
                </a:cubicBezTo>
                <a:cubicBezTo>
                  <a:pt x="236810" y="133810"/>
                  <a:pt x="222430" y="131052"/>
                  <a:pt x="213171" y="139917"/>
                </a:cubicBezTo>
                <a:cubicBezTo>
                  <a:pt x="209231" y="143857"/>
                  <a:pt x="205489" y="149569"/>
                  <a:pt x="204701" y="155085"/>
                </a:cubicBezTo>
                <a:cubicBezTo>
                  <a:pt x="202534" y="169466"/>
                  <a:pt x="202337" y="184043"/>
                  <a:pt x="211004" y="197044"/>
                </a:cubicBezTo>
                <a:cubicBezTo>
                  <a:pt x="216520" y="205121"/>
                  <a:pt x="222233" y="213001"/>
                  <a:pt x="227749" y="221077"/>
                </a:cubicBezTo>
                <a:cubicBezTo>
                  <a:pt x="231294" y="226199"/>
                  <a:pt x="235431" y="231124"/>
                  <a:pt x="234643" y="237428"/>
                </a:cubicBezTo>
                <a:cubicBezTo>
                  <a:pt x="229522" y="240973"/>
                  <a:pt x="226370" y="238413"/>
                  <a:pt x="223809" y="235655"/>
                </a:cubicBezTo>
                <a:cubicBezTo>
                  <a:pt x="213368" y="223244"/>
                  <a:pt x="202928" y="211031"/>
                  <a:pt x="193275" y="198226"/>
                </a:cubicBezTo>
                <a:cubicBezTo>
                  <a:pt x="182441" y="184043"/>
                  <a:pt x="182047" y="167496"/>
                  <a:pt x="184608" y="150751"/>
                </a:cubicBezTo>
                <a:cubicBezTo>
                  <a:pt x="185986" y="141887"/>
                  <a:pt x="189138" y="133810"/>
                  <a:pt x="194457" y="126324"/>
                </a:cubicBezTo>
                <a:cubicBezTo>
                  <a:pt x="199185" y="119627"/>
                  <a:pt x="205095" y="117263"/>
                  <a:pt x="212777" y="116869"/>
                </a:cubicBezTo>
                <a:cubicBezTo>
                  <a:pt x="224006" y="116278"/>
                  <a:pt x="234643" y="119036"/>
                  <a:pt x="244690" y="123961"/>
                </a:cubicBezTo>
                <a:cubicBezTo>
                  <a:pt x="247054" y="124749"/>
                  <a:pt x="249418" y="125536"/>
                  <a:pt x="251782" y="126521"/>
                </a:cubicBezTo>
                <a:close/>
                <a:moveTo>
                  <a:pt x="352444" y="112338"/>
                </a:moveTo>
                <a:cubicBezTo>
                  <a:pt x="336488" y="123567"/>
                  <a:pt x="316986" y="152524"/>
                  <a:pt x="315213" y="167102"/>
                </a:cubicBezTo>
                <a:cubicBezTo>
                  <a:pt x="334124" y="153312"/>
                  <a:pt x="344958" y="135583"/>
                  <a:pt x="352444" y="112338"/>
                </a:cubicBezTo>
                <a:close/>
                <a:moveTo>
                  <a:pt x="257888" y="223835"/>
                </a:moveTo>
                <a:cubicBezTo>
                  <a:pt x="271087" y="213592"/>
                  <a:pt x="273254" y="183846"/>
                  <a:pt x="263010" y="167890"/>
                </a:cubicBezTo>
                <a:cubicBezTo>
                  <a:pt x="257691" y="186604"/>
                  <a:pt x="255918" y="203939"/>
                  <a:pt x="257888" y="223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5572243" y="3012482"/>
            <a:ext cx="324778" cy="549036"/>
          </a:xfrm>
          <a:custGeom>
            <a:rect b="b" l="l" r="r" t="t"/>
            <a:pathLst>
              <a:path extrusionOk="0" h="1098072" w="649556">
                <a:moveTo>
                  <a:pt x="350520" y="198513"/>
                </a:moveTo>
                <a:cubicBezTo>
                  <a:pt x="336609" y="202165"/>
                  <a:pt x="325132" y="205295"/>
                  <a:pt x="313656" y="207903"/>
                </a:cubicBezTo>
                <a:cubicBezTo>
                  <a:pt x="307917" y="209294"/>
                  <a:pt x="302005" y="210338"/>
                  <a:pt x="296093" y="210511"/>
                </a:cubicBezTo>
                <a:cubicBezTo>
                  <a:pt x="293832" y="210511"/>
                  <a:pt x="290354" y="208077"/>
                  <a:pt x="289311" y="205990"/>
                </a:cubicBezTo>
                <a:cubicBezTo>
                  <a:pt x="288268" y="203904"/>
                  <a:pt x="288442" y="199730"/>
                  <a:pt x="290007" y="197991"/>
                </a:cubicBezTo>
                <a:cubicBezTo>
                  <a:pt x="293137" y="194340"/>
                  <a:pt x="296788" y="190688"/>
                  <a:pt x="301135" y="188949"/>
                </a:cubicBezTo>
                <a:cubicBezTo>
                  <a:pt x="315568" y="182863"/>
                  <a:pt x="330349" y="177646"/>
                  <a:pt x="346173" y="176603"/>
                </a:cubicBezTo>
                <a:cubicBezTo>
                  <a:pt x="348259" y="176429"/>
                  <a:pt x="350520" y="176081"/>
                  <a:pt x="353998" y="175560"/>
                </a:cubicBezTo>
                <a:cubicBezTo>
                  <a:pt x="335913" y="150346"/>
                  <a:pt x="315394" y="128610"/>
                  <a:pt x="302179" y="101483"/>
                </a:cubicBezTo>
                <a:cubicBezTo>
                  <a:pt x="308613" y="97136"/>
                  <a:pt x="312786" y="99744"/>
                  <a:pt x="316264" y="103222"/>
                </a:cubicBezTo>
                <a:cubicBezTo>
                  <a:pt x="323393" y="110873"/>
                  <a:pt x="330175" y="118872"/>
                  <a:pt x="337131" y="126697"/>
                </a:cubicBezTo>
                <a:cubicBezTo>
                  <a:pt x="344608" y="134870"/>
                  <a:pt x="352433" y="143042"/>
                  <a:pt x="361475" y="152780"/>
                </a:cubicBezTo>
                <a:cubicBezTo>
                  <a:pt x="364083" y="142173"/>
                  <a:pt x="366170" y="133652"/>
                  <a:pt x="368083" y="125132"/>
                </a:cubicBezTo>
                <a:cubicBezTo>
                  <a:pt x="370865" y="112786"/>
                  <a:pt x="373995" y="100439"/>
                  <a:pt x="376256" y="87919"/>
                </a:cubicBezTo>
                <a:cubicBezTo>
                  <a:pt x="378864" y="74008"/>
                  <a:pt x="380255" y="59749"/>
                  <a:pt x="382863" y="45838"/>
                </a:cubicBezTo>
                <a:cubicBezTo>
                  <a:pt x="385298" y="32970"/>
                  <a:pt x="388428" y="20276"/>
                  <a:pt x="391732" y="7583"/>
                </a:cubicBezTo>
                <a:cubicBezTo>
                  <a:pt x="392775" y="3931"/>
                  <a:pt x="394166" y="-764"/>
                  <a:pt x="399905" y="105"/>
                </a:cubicBezTo>
                <a:cubicBezTo>
                  <a:pt x="404947" y="801"/>
                  <a:pt x="408425" y="4279"/>
                  <a:pt x="408773" y="10191"/>
                </a:cubicBezTo>
                <a:cubicBezTo>
                  <a:pt x="408947" y="13843"/>
                  <a:pt x="408599" y="17668"/>
                  <a:pt x="407904" y="21320"/>
                </a:cubicBezTo>
                <a:cubicBezTo>
                  <a:pt x="404078" y="41143"/>
                  <a:pt x="400252" y="60967"/>
                  <a:pt x="396253" y="80790"/>
                </a:cubicBezTo>
                <a:cubicBezTo>
                  <a:pt x="393645" y="94353"/>
                  <a:pt x="390862" y="107917"/>
                  <a:pt x="388080" y="121480"/>
                </a:cubicBezTo>
                <a:cubicBezTo>
                  <a:pt x="387385" y="125480"/>
                  <a:pt x="386689" y="129479"/>
                  <a:pt x="385646" y="135565"/>
                </a:cubicBezTo>
                <a:cubicBezTo>
                  <a:pt x="397992" y="117828"/>
                  <a:pt x="408947" y="101831"/>
                  <a:pt x="420076" y="86007"/>
                </a:cubicBezTo>
                <a:cubicBezTo>
                  <a:pt x="428075" y="74704"/>
                  <a:pt x="436421" y="63575"/>
                  <a:pt x="444246" y="52272"/>
                </a:cubicBezTo>
                <a:cubicBezTo>
                  <a:pt x="449115" y="45317"/>
                  <a:pt x="453636" y="37839"/>
                  <a:pt x="458505" y="30884"/>
                </a:cubicBezTo>
                <a:cubicBezTo>
                  <a:pt x="461635" y="26710"/>
                  <a:pt x="465287" y="22885"/>
                  <a:pt x="468765" y="19059"/>
                </a:cubicBezTo>
                <a:cubicBezTo>
                  <a:pt x="471721" y="15929"/>
                  <a:pt x="475546" y="14538"/>
                  <a:pt x="478676" y="17494"/>
                </a:cubicBezTo>
                <a:cubicBezTo>
                  <a:pt x="481111" y="19755"/>
                  <a:pt x="483371" y="23928"/>
                  <a:pt x="483024" y="26884"/>
                </a:cubicBezTo>
                <a:cubicBezTo>
                  <a:pt x="482502" y="31579"/>
                  <a:pt x="480415" y="36274"/>
                  <a:pt x="477981" y="40448"/>
                </a:cubicBezTo>
                <a:cubicBezTo>
                  <a:pt x="471199" y="51229"/>
                  <a:pt x="463896" y="61488"/>
                  <a:pt x="456593" y="71922"/>
                </a:cubicBezTo>
                <a:cubicBezTo>
                  <a:pt x="438508" y="98005"/>
                  <a:pt x="420424" y="124088"/>
                  <a:pt x="402339" y="150346"/>
                </a:cubicBezTo>
                <a:cubicBezTo>
                  <a:pt x="401817" y="151215"/>
                  <a:pt x="401644" y="152432"/>
                  <a:pt x="400948" y="154171"/>
                </a:cubicBezTo>
                <a:cubicBezTo>
                  <a:pt x="403035" y="154171"/>
                  <a:pt x="404947" y="154693"/>
                  <a:pt x="406165" y="154171"/>
                </a:cubicBezTo>
                <a:cubicBezTo>
                  <a:pt x="417467" y="149476"/>
                  <a:pt x="428944" y="144781"/>
                  <a:pt x="440073" y="139391"/>
                </a:cubicBezTo>
                <a:cubicBezTo>
                  <a:pt x="451202" y="134000"/>
                  <a:pt x="461809" y="127566"/>
                  <a:pt x="472764" y="121828"/>
                </a:cubicBezTo>
                <a:cubicBezTo>
                  <a:pt x="485632" y="115046"/>
                  <a:pt x="498674" y="108438"/>
                  <a:pt x="511715" y="102178"/>
                </a:cubicBezTo>
                <a:cubicBezTo>
                  <a:pt x="515019" y="100613"/>
                  <a:pt x="519019" y="99222"/>
                  <a:pt x="522323" y="99744"/>
                </a:cubicBezTo>
                <a:cubicBezTo>
                  <a:pt x="525453" y="100092"/>
                  <a:pt x="529278" y="102352"/>
                  <a:pt x="531191" y="105134"/>
                </a:cubicBezTo>
                <a:cubicBezTo>
                  <a:pt x="533626" y="108612"/>
                  <a:pt x="531539" y="112612"/>
                  <a:pt x="528409" y="115046"/>
                </a:cubicBezTo>
                <a:cubicBezTo>
                  <a:pt x="521279" y="120437"/>
                  <a:pt x="513976" y="125653"/>
                  <a:pt x="506325" y="130522"/>
                </a:cubicBezTo>
                <a:cubicBezTo>
                  <a:pt x="497804" y="135913"/>
                  <a:pt x="488762" y="140434"/>
                  <a:pt x="480068" y="145825"/>
                </a:cubicBezTo>
                <a:cubicBezTo>
                  <a:pt x="455028" y="161301"/>
                  <a:pt x="428422" y="172777"/>
                  <a:pt x="400948" y="183037"/>
                </a:cubicBezTo>
                <a:cubicBezTo>
                  <a:pt x="393992" y="185645"/>
                  <a:pt x="387211" y="188427"/>
                  <a:pt x="379560" y="191557"/>
                </a:cubicBezTo>
                <a:cubicBezTo>
                  <a:pt x="381298" y="195731"/>
                  <a:pt x="382690" y="199383"/>
                  <a:pt x="384428" y="203208"/>
                </a:cubicBezTo>
                <a:cubicBezTo>
                  <a:pt x="391732" y="219554"/>
                  <a:pt x="399383" y="235899"/>
                  <a:pt x="406512" y="252419"/>
                </a:cubicBezTo>
                <a:cubicBezTo>
                  <a:pt x="413990" y="269634"/>
                  <a:pt x="421815" y="286675"/>
                  <a:pt x="428249" y="304238"/>
                </a:cubicBezTo>
                <a:cubicBezTo>
                  <a:pt x="439899" y="335886"/>
                  <a:pt x="450854" y="367707"/>
                  <a:pt x="461461" y="399703"/>
                </a:cubicBezTo>
                <a:cubicBezTo>
                  <a:pt x="470504" y="427525"/>
                  <a:pt x="478850" y="455522"/>
                  <a:pt x="486849" y="483518"/>
                </a:cubicBezTo>
                <a:cubicBezTo>
                  <a:pt x="491544" y="500037"/>
                  <a:pt x="495196" y="516905"/>
                  <a:pt x="499369" y="533424"/>
                </a:cubicBezTo>
                <a:cubicBezTo>
                  <a:pt x="505803" y="558812"/>
                  <a:pt x="512411" y="584200"/>
                  <a:pt x="518497" y="609588"/>
                </a:cubicBezTo>
                <a:cubicBezTo>
                  <a:pt x="522149" y="624890"/>
                  <a:pt x="524757" y="640366"/>
                  <a:pt x="528061" y="655494"/>
                </a:cubicBezTo>
                <a:cubicBezTo>
                  <a:pt x="530669" y="667493"/>
                  <a:pt x="534147" y="679491"/>
                  <a:pt x="536929" y="691490"/>
                </a:cubicBezTo>
                <a:cubicBezTo>
                  <a:pt x="543537" y="719486"/>
                  <a:pt x="549797" y="747656"/>
                  <a:pt x="556579" y="775652"/>
                </a:cubicBezTo>
                <a:cubicBezTo>
                  <a:pt x="563534" y="804344"/>
                  <a:pt x="571186" y="832862"/>
                  <a:pt x="578315" y="861553"/>
                </a:cubicBezTo>
                <a:cubicBezTo>
                  <a:pt x="580749" y="871639"/>
                  <a:pt x="582662" y="882072"/>
                  <a:pt x="584749" y="892332"/>
                </a:cubicBezTo>
                <a:cubicBezTo>
                  <a:pt x="585792" y="897374"/>
                  <a:pt x="584749" y="900157"/>
                  <a:pt x="579011" y="902417"/>
                </a:cubicBezTo>
                <a:cubicBezTo>
                  <a:pt x="572577" y="904852"/>
                  <a:pt x="567360" y="910068"/>
                  <a:pt x="561274" y="913372"/>
                </a:cubicBezTo>
                <a:cubicBezTo>
                  <a:pt x="552406" y="918241"/>
                  <a:pt x="543363" y="922415"/>
                  <a:pt x="534321" y="926762"/>
                </a:cubicBezTo>
                <a:cubicBezTo>
                  <a:pt x="527539" y="930066"/>
                  <a:pt x="520758" y="932674"/>
                  <a:pt x="514150" y="936152"/>
                </a:cubicBezTo>
                <a:cubicBezTo>
                  <a:pt x="499543" y="943629"/>
                  <a:pt x="482328" y="945194"/>
                  <a:pt x="468939" y="955627"/>
                </a:cubicBezTo>
                <a:cubicBezTo>
                  <a:pt x="468069" y="956323"/>
                  <a:pt x="467200" y="956845"/>
                  <a:pt x="466156" y="957540"/>
                </a:cubicBezTo>
                <a:cubicBezTo>
                  <a:pt x="472764" y="977538"/>
                  <a:pt x="486154" y="990058"/>
                  <a:pt x="504238" y="998578"/>
                </a:cubicBezTo>
                <a:cubicBezTo>
                  <a:pt x="506325" y="999448"/>
                  <a:pt x="508585" y="1000143"/>
                  <a:pt x="510324" y="1001186"/>
                </a:cubicBezTo>
                <a:cubicBezTo>
                  <a:pt x="532756" y="1014924"/>
                  <a:pt x="557274" y="1015445"/>
                  <a:pt x="582315" y="1013359"/>
                </a:cubicBezTo>
                <a:cubicBezTo>
                  <a:pt x="595356" y="1012315"/>
                  <a:pt x="607007" y="1008838"/>
                  <a:pt x="617092" y="999795"/>
                </a:cubicBezTo>
                <a:cubicBezTo>
                  <a:pt x="631004" y="987275"/>
                  <a:pt x="636220" y="971625"/>
                  <a:pt x="635351" y="953715"/>
                </a:cubicBezTo>
                <a:cubicBezTo>
                  <a:pt x="635177" y="950585"/>
                  <a:pt x="633438" y="947107"/>
                  <a:pt x="631525" y="944499"/>
                </a:cubicBezTo>
                <a:cubicBezTo>
                  <a:pt x="620744" y="930240"/>
                  <a:pt x="609789" y="915981"/>
                  <a:pt x="598660" y="901896"/>
                </a:cubicBezTo>
                <a:cubicBezTo>
                  <a:pt x="593443" y="895462"/>
                  <a:pt x="592922" y="893897"/>
                  <a:pt x="597617" y="886072"/>
                </a:cubicBezTo>
                <a:cubicBezTo>
                  <a:pt x="606485" y="888506"/>
                  <a:pt x="612919" y="895114"/>
                  <a:pt x="619005" y="901374"/>
                </a:cubicBezTo>
                <a:cubicBezTo>
                  <a:pt x="625787" y="908330"/>
                  <a:pt x="631351" y="916502"/>
                  <a:pt x="637437" y="923980"/>
                </a:cubicBezTo>
                <a:cubicBezTo>
                  <a:pt x="651870" y="941542"/>
                  <a:pt x="651870" y="961366"/>
                  <a:pt x="645436" y="981363"/>
                </a:cubicBezTo>
                <a:cubicBezTo>
                  <a:pt x="641785" y="992666"/>
                  <a:pt x="637263" y="1003795"/>
                  <a:pt x="627873" y="1012315"/>
                </a:cubicBezTo>
                <a:cubicBezTo>
                  <a:pt x="615701" y="1023097"/>
                  <a:pt x="601616" y="1029530"/>
                  <a:pt x="586140" y="1033008"/>
                </a:cubicBezTo>
                <a:cubicBezTo>
                  <a:pt x="570142" y="1036486"/>
                  <a:pt x="553797" y="1035443"/>
                  <a:pt x="538147" y="1031791"/>
                </a:cubicBezTo>
                <a:cubicBezTo>
                  <a:pt x="524583" y="1028661"/>
                  <a:pt x="510672" y="1025183"/>
                  <a:pt x="499195" y="1015793"/>
                </a:cubicBezTo>
                <a:cubicBezTo>
                  <a:pt x="492066" y="1009881"/>
                  <a:pt x="483545" y="1005534"/>
                  <a:pt x="476242" y="999795"/>
                </a:cubicBezTo>
                <a:cubicBezTo>
                  <a:pt x="471895" y="996491"/>
                  <a:pt x="468591" y="991970"/>
                  <a:pt x="463896" y="986754"/>
                </a:cubicBezTo>
                <a:cubicBezTo>
                  <a:pt x="463026" y="990405"/>
                  <a:pt x="462505" y="992840"/>
                  <a:pt x="461809" y="995100"/>
                </a:cubicBezTo>
                <a:cubicBezTo>
                  <a:pt x="456593" y="1012315"/>
                  <a:pt x="452245" y="1029704"/>
                  <a:pt x="446159" y="1046572"/>
                </a:cubicBezTo>
                <a:cubicBezTo>
                  <a:pt x="439030" y="1066047"/>
                  <a:pt x="423380" y="1075785"/>
                  <a:pt x="403556" y="1078741"/>
                </a:cubicBezTo>
                <a:cubicBezTo>
                  <a:pt x="371213" y="1083784"/>
                  <a:pt x="343912" y="1072133"/>
                  <a:pt x="320437" y="1050745"/>
                </a:cubicBezTo>
                <a:cubicBezTo>
                  <a:pt x="313134" y="1044137"/>
                  <a:pt x="308439" y="1033182"/>
                  <a:pt x="303222" y="1015793"/>
                </a:cubicBezTo>
                <a:cubicBezTo>
                  <a:pt x="300266" y="1021010"/>
                  <a:pt x="298179" y="1025183"/>
                  <a:pt x="295745" y="1029009"/>
                </a:cubicBezTo>
                <a:cubicBezTo>
                  <a:pt x="288789" y="1039964"/>
                  <a:pt x="282355" y="1051614"/>
                  <a:pt x="274183" y="1061700"/>
                </a:cubicBezTo>
                <a:cubicBezTo>
                  <a:pt x="255055" y="1085697"/>
                  <a:pt x="228624" y="1095608"/>
                  <a:pt x="198541" y="1097869"/>
                </a:cubicBezTo>
                <a:cubicBezTo>
                  <a:pt x="182195" y="1099086"/>
                  <a:pt x="167067" y="1094739"/>
                  <a:pt x="153156" y="1087436"/>
                </a:cubicBezTo>
                <a:cubicBezTo>
                  <a:pt x="138375" y="1079611"/>
                  <a:pt x="128985" y="1066047"/>
                  <a:pt x="127072" y="1049006"/>
                </a:cubicBezTo>
                <a:cubicBezTo>
                  <a:pt x="125333" y="1034225"/>
                  <a:pt x="125159" y="1019097"/>
                  <a:pt x="124290" y="1003447"/>
                </a:cubicBezTo>
                <a:cubicBezTo>
                  <a:pt x="122725" y="1003621"/>
                  <a:pt x="120464" y="1003273"/>
                  <a:pt x="118899" y="1004143"/>
                </a:cubicBezTo>
                <a:cubicBezTo>
                  <a:pt x="95598" y="1017184"/>
                  <a:pt x="70210" y="1015619"/>
                  <a:pt x="45344" y="1013880"/>
                </a:cubicBezTo>
                <a:cubicBezTo>
                  <a:pt x="29346" y="1012837"/>
                  <a:pt x="15088" y="1006229"/>
                  <a:pt x="6393" y="990927"/>
                </a:cubicBezTo>
                <a:cubicBezTo>
                  <a:pt x="-2475" y="975451"/>
                  <a:pt x="-1780" y="959627"/>
                  <a:pt x="6393" y="944846"/>
                </a:cubicBezTo>
                <a:cubicBezTo>
                  <a:pt x="18391" y="923110"/>
                  <a:pt x="36302" y="907808"/>
                  <a:pt x="60647" y="900678"/>
                </a:cubicBezTo>
                <a:cubicBezTo>
                  <a:pt x="64124" y="899635"/>
                  <a:pt x="67950" y="899809"/>
                  <a:pt x="71602" y="899461"/>
                </a:cubicBezTo>
                <a:cubicBezTo>
                  <a:pt x="76470" y="899113"/>
                  <a:pt x="79948" y="897374"/>
                  <a:pt x="81513" y="892158"/>
                </a:cubicBezTo>
                <a:cubicBezTo>
                  <a:pt x="84643" y="881377"/>
                  <a:pt x="87947" y="870596"/>
                  <a:pt x="91773" y="860162"/>
                </a:cubicBezTo>
                <a:cubicBezTo>
                  <a:pt x="97337" y="845034"/>
                  <a:pt x="103945" y="830253"/>
                  <a:pt x="109336" y="815125"/>
                </a:cubicBezTo>
                <a:cubicBezTo>
                  <a:pt x="116117" y="796519"/>
                  <a:pt x="122203" y="777739"/>
                  <a:pt x="128637" y="759132"/>
                </a:cubicBezTo>
                <a:cubicBezTo>
                  <a:pt x="135071" y="740700"/>
                  <a:pt x="141505" y="722442"/>
                  <a:pt x="147939" y="704183"/>
                </a:cubicBezTo>
                <a:cubicBezTo>
                  <a:pt x="155416" y="682969"/>
                  <a:pt x="162893" y="661928"/>
                  <a:pt x="170023" y="640540"/>
                </a:cubicBezTo>
                <a:cubicBezTo>
                  <a:pt x="177152" y="619673"/>
                  <a:pt x="183239" y="598633"/>
                  <a:pt x="190716" y="577940"/>
                </a:cubicBezTo>
                <a:cubicBezTo>
                  <a:pt x="199236" y="554465"/>
                  <a:pt x="208800" y="531337"/>
                  <a:pt x="218364" y="508210"/>
                </a:cubicBezTo>
                <a:cubicBezTo>
                  <a:pt x="229841" y="480562"/>
                  <a:pt x="241491" y="453087"/>
                  <a:pt x="253490" y="425613"/>
                </a:cubicBezTo>
                <a:cubicBezTo>
                  <a:pt x="264097" y="401268"/>
                  <a:pt x="275226" y="377271"/>
                  <a:pt x="285659" y="352927"/>
                </a:cubicBezTo>
                <a:cubicBezTo>
                  <a:pt x="293310" y="335016"/>
                  <a:pt x="299570" y="316584"/>
                  <a:pt x="307048" y="298847"/>
                </a:cubicBezTo>
                <a:cubicBezTo>
                  <a:pt x="318177" y="272416"/>
                  <a:pt x="330001" y="246159"/>
                  <a:pt x="341478" y="219728"/>
                </a:cubicBezTo>
                <a:cubicBezTo>
                  <a:pt x="344260" y="213294"/>
                  <a:pt x="346868" y="207034"/>
                  <a:pt x="350520" y="198513"/>
                </a:cubicBezTo>
                <a:close/>
                <a:moveTo>
                  <a:pt x="562317" y="886419"/>
                </a:moveTo>
                <a:cubicBezTo>
                  <a:pt x="559187" y="876508"/>
                  <a:pt x="555883" y="868161"/>
                  <a:pt x="553971" y="859467"/>
                </a:cubicBezTo>
                <a:cubicBezTo>
                  <a:pt x="547363" y="830775"/>
                  <a:pt x="541624" y="801735"/>
                  <a:pt x="535017" y="773044"/>
                </a:cubicBezTo>
                <a:cubicBezTo>
                  <a:pt x="531191" y="756350"/>
                  <a:pt x="526322" y="739831"/>
                  <a:pt x="522323" y="723137"/>
                </a:cubicBezTo>
                <a:cubicBezTo>
                  <a:pt x="517106" y="701053"/>
                  <a:pt x="512411" y="678622"/>
                  <a:pt x="507020" y="656538"/>
                </a:cubicBezTo>
                <a:cubicBezTo>
                  <a:pt x="504412" y="645583"/>
                  <a:pt x="501978" y="634802"/>
                  <a:pt x="499891" y="623847"/>
                </a:cubicBezTo>
                <a:cubicBezTo>
                  <a:pt x="495892" y="602632"/>
                  <a:pt x="489979" y="581765"/>
                  <a:pt x="484763" y="560725"/>
                </a:cubicBezTo>
                <a:cubicBezTo>
                  <a:pt x="479894" y="540727"/>
                  <a:pt x="474851" y="520904"/>
                  <a:pt x="469982" y="500907"/>
                </a:cubicBezTo>
                <a:cubicBezTo>
                  <a:pt x="467721" y="491864"/>
                  <a:pt x="465983" y="482648"/>
                  <a:pt x="463200" y="473606"/>
                </a:cubicBezTo>
                <a:cubicBezTo>
                  <a:pt x="454332" y="444914"/>
                  <a:pt x="445290" y="416396"/>
                  <a:pt x="436074" y="387879"/>
                </a:cubicBezTo>
                <a:cubicBezTo>
                  <a:pt x="428596" y="364751"/>
                  <a:pt x="421467" y="341450"/>
                  <a:pt x="412946" y="318671"/>
                </a:cubicBezTo>
                <a:cubicBezTo>
                  <a:pt x="400600" y="285284"/>
                  <a:pt x="387211" y="252419"/>
                  <a:pt x="374343" y="219206"/>
                </a:cubicBezTo>
                <a:cubicBezTo>
                  <a:pt x="372082" y="213468"/>
                  <a:pt x="370517" y="207381"/>
                  <a:pt x="367735" y="199035"/>
                </a:cubicBezTo>
                <a:cubicBezTo>
                  <a:pt x="360780" y="216771"/>
                  <a:pt x="354867" y="232421"/>
                  <a:pt x="348781" y="247898"/>
                </a:cubicBezTo>
                <a:cubicBezTo>
                  <a:pt x="340087" y="270155"/>
                  <a:pt x="331566" y="292587"/>
                  <a:pt x="322698" y="314845"/>
                </a:cubicBezTo>
                <a:cubicBezTo>
                  <a:pt x="314873" y="334321"/>
                  <a:pt x="306700" y="353622"/>
                  <a:pt x="298875" y="372924"/>
                </a:cubicBezTo>
                <a:cubicBezTo>
                  <a:pt x="289659" y="395704"/>
                  <a:pt x="280790" y="418657"/>
                  <a:pt x="271400" y="441437"/>
                </a:cubicBezTo>
                <a:cubicBezTo>
                  <a:pt x="260271" y="468389"/>
                  <a:pt x="248447" y="494994"/>
                  <a:pt x="237840" y="522121"/>
                </a:cubicBezTo>
                <a:cubicBezTo>
                  <a:pt x="228624" y="545249"/>
                  <a:pt x="220625" y="568898"/>
                  <a:pt x="212104" y="592373"/>
                </a:cubicBezTo>
                <a:cubicBezTo>
                  <a:pt x="204975" y="612196"/>
                  <a:pt x="197845" y="632193"/>
                  <a:pt x="190716" y="652191"/>
                </a:cubicBezTo>
                <a:cubicBezTo>
                  <a:pt x="186021" y="665580"/>
                  <a:pt x="181326" y="678969"/>
                  <a:pt x="176805" y="692533"/>
                </a:cubicBezTo>
                <a:cubicBezTo>
                  <a:pt x="170371" y="711139"/>
                  <a:pt x="163763" y="729745"/>
                  <a:pt x="157155" y="748351"/>
                </a:cubicBezTo>
                <a:cubicBezTo>
                  <a:pt x="151765" y="763827"/>
                  <a:pt x="144635" y="778956"/>
                  <a:pt x="141157" y="794954"/>
                </a:cubicBezTo>
                <a:cubicBezTo>
                  <a:pt x="137853" y="810430"/>
                  <a:pt x="131246" y="824689"/>
                  <a:pt x="126551" y="839469"/>
                </a:cubicBezTo>
                <a:cubicBezTo>
                  <a:pt x="120638" y="858423"/>
                  <a:pt x="112466" y="876508"/>
                  <a:pt x="105684" y="895114"/>
                </a:cubicBezTo>
                <a:cubicBezTo>
                  <a:pt x="104293" y="898766"/>
                  <a:pt x="104119" y="902939"/>
                  <a:pt x="103249" y="906938"/>
                </a:cubicBezTo>
                <a:cubicBezTo>
                  <a:pt x="131941" y="918067"/>
                  <a:pt x="159937" y="928675"/>
                  <a:pt x="187586" y="939804"/>
                </a:cubicBezTo>
                <a:cubicBezTo>
                  <a:pt x="198715" y="944325"/>
                  <a:pt x="209670" y="948846"/>
                  <a:pt x="221494" y="950585"/>
                </a:cubicBezTo>
                <a:cubicBezTo>
                  <a:pt x="242883" y="953715"/>
                  <a:pt x="264271" y="956149"/>
                  <a:pt x="285833" y="958758"/>
                </a:cubicBezTo>
                <a:cubicBezTo>
                  <a:pt x="286877" y="958931"/>
                  <a:pt x="288094" y="959105"/>
                  <a:pt x="289137" y="958931"/>
                </a:cubicBezTo>
                <a:cubicBezTo>
                  <a:pt x="304613" y="957714"/>
                  <a:pt x="320089" y="956323"/>
                  <a:pt x="335566" y="954932"/>
                </a:cubicBezTo>
                <a:cubicBezTo>
                  <a:pt x="354519" y="953193"/>
                  <a:pt x="373647" y="951454"/>
                  <a:pt x="392601" y="949541"/>
                </a:cubicBezTo>
                <a:cubicBezTo>
                  <a:pt x="398861" y="948846"/>
                  <a:pt x="405295" y="948324"/>
                  <a:pt x="411207" y="946585"/>
                </a:cubicBezTo>
                <a:cubicBezTo>
                  <a:pt x="423380" y="943107"/>
                  <a:pt x="435204" y="938934"/>
                  <a:pt x="447202" y="934761"/>
                </a:cubicBezTo>
                <a:cubicBezTo>
                  <a:pt x="453115" y="932674"/>
                  <a:pt x="459027" y="930240"/>
                  <a:pt x="464939" y="927979"/>
                </a:cubicBezTo>
                <a:cubicBezTo>
                  <a:pt x="471199" y="925545"/>
                  <a:pt x="477633" y="923632"/>
                  <a:pt x="483719" y="921024"/>
                </a:cubicBezTo>
                <a:cubicBezTo>
                  <a:pt x="505977" y="911460"/>
                  <a:pt x="528235" y="901722"/>
                  <a:pt x="550319" y="891984"/>
                </a:cubicBezTo>
                <a:cubicBezTo>
                  <a:pt x="554318" y="890767"/>
                  <a:pt x="557796" y="888854"/>
                  <a:pt x="562317" y="886419"/>
                </a:cubicBezTo>
                <a:close/>
                <a:moveTo>
                  <a:pt x="176109" y="959801"/>
                </a:moveTo>
                <a:cubicBezTo>
                  <a:pt x="166893" y="968843"/>
                  <a:pt x="159242" y="977538"/>
                  <a:pt x="150200" y="984667"/>
                </a:cubicBezTo>
                <a:cubicBezTo>
                  <a:pt x="142201" y="990927"/>
                  <a:pt x="139592" y="998578"/>
                  <a:pt x="139940" y="1007968"/>
                </a:cubicBezTo>
                <a:cubicBezTo>
                  <a:pt x="140114" y="1018054"/>
                  <a:pt x="140114" y="1028139"/>
                  <a:pt x="140810" y="1038225"/>
                </a:cubicBezTo>
                <a:cubicBezTo>
                  <a:pt x="141157" y="1043789"/>
                  <a:pt x="141853" y="1049528"/>
                  <a:pt x="143766" y="1054744"/>
                </a:cubicBezTo>
                <a:cubicBezTo>
                  <a:pt x="148635" y="1067786"/>
                  <a:pt x="157503" y="1076828"/>
                  <a:pt x="172457" y="1077698"/>
                </a:cubicBezTo>
                <a:cubicBezTo>
                  <a:pt x="174718" y="1077872"/>
                  <a:pt x="176805" y="1078393"/>
                  <a:pt x="179065" y="1078741"/>
                </a:cubicBezTo>
                <a:cubicBezTo>
                  <a:pt x="215234" y="1084827"/>
                  <a:pt x="246013" y="1073698"/>
                  <a:pt x="268444" y="1045354"/>
                </a:cubicBezTo>
                <a:cubicBezTo>
                  <a:pt x="280617" y="1030052"/>
                  <a:pt x="288789" y="1011446"/>
                  <a:pt x="298527" y="994231"/>
                </a:cubicBezTo>
                <a:cubicBezTo>
                  <a:pt x="300614" y="990405"/>
                  <a:pt x="301831" y="986058"/>
                  <a:pt x="303570" y="981363"/>
                </a:cubicBezTo>
                <a:cubicBezTo>
                  <a:pt x="280790" y="979972"/>
                  <a:pt x="259228" y="979624"/>
                  <a:pt x="238014" y="977016"/>
                </a:cubicBezTo>
                <a:cubicBezTo>
                  <a:pt x="216625" y="974581"/>
                  <a:pt x="195759" y="968321"/>
                  <a:pt x="176109" y="959801"/>
                </a:cubicBezTo>
                <a:close/>
                <a:moveTo>
                  <a:pt x="321654" y="980668"/>
                </a:moveTo>
                <a:cubicBezTo>
                  <a:pt x="319916" y="995796"/>
                  <a:pt x="319916" y="1009359"/>
                  <a:pt x="322872" y="1022575"/>
                </a:cubicBezTo>
                <a:cubicBezTo>
                  <a:pt x="323915" y="1027444"/>
                  <a:pt x="326697" y="1032313"/>
                  <a:pt x="330175" y="1035964"/>
                </a:cubicBezTo>
                <a:cubicBezTo>
                  <a:pt x="344608" y="1051441"/>
                  <a:pt x="362866" y="1059266"/>
                  <a:pt x="383733" y="1060657"/>
                </a:cubicBezTo>
                <a:cubicBezTo>
                  <a:pt x="407034" y="1062222"/>
                  <a:pt x="428770" y="1050571"/>
                  <a:pt x="435552" y="1030748"/>
                </a:cubicBezTo>
                <a:cubicBezTo>
                  <a:pt x="441116" y="1014576"/>
                  <a:pt x="444420" y="997535"/>
                  <a:pt x="448246" y="980841"/>
                </a:cubicBezTo>
                <a:cubicBezTo>
                  <a:pt x="449463" y="975625"/>
                  <a:pt x="449463" y="970060"/>
                  <a:pt x="450159" y="962583"/>
                </a:cubicBezTo>
                <a:cubicBezTo>
                  <a:pt x="407208" y="974581"/>
                  <a:pt x="365301" y="980320"/>
                  <a:pt x="321654" y="980668"/>
                </a:cubicBezTo>
                <a:close/>
                <a:moveTo>
                  <a:pt x="76818" y="912677"/>
                </a:moveTo>
                <a:cubicBezTo>
                  <a:pt x="69515" y="915285"/>
                  <a:pt x="62733" y="916850"/>
                  <a:pt x="56995" y="920154"/>
                </a:cubicBezTo>
                <a:cubicBezTo>
                  <a:pt x="36824" y="931631"/>
                  <a:pt x="19435" y="945716"/>
                  <a:pt x="15957" y="971104"/>
                </a:cubicBezTo>
                <a:cubicBezTo>
                  <a:pt x="14914" y="979102"/>
                  <a:pt x="17522" y="984667"/>
                  <a:pt x="23782" y="989536"/>
                </a:cubicBezTo>
                <a:cubicBezTo>
                  <a:pt x="29173" y="993709"/>
                  <a:pt x="35606" y="993535"/>
                  <a:pt x="41867" y="994753"/>
                </a:cubicBezTo>
                <a:cubicBezTo>
                  <a:pt x="70558" y="1000491"/>
                  <a:pt x="97511" y="995274"/>
                  <a:pt x="123247" y="982233"/>
                </a:cubicBezTo>
                <a:cubicBezTo>
                  <a:pt x="127594" y="979972"/>
                  <a:pt x="129681" y="977016"/>
                  <a:pt x="131420" y="972495"/>
                </a:cubicBezTo>
                <a:cubicBezTo>
                  <a:pt x="134897" y="963626"/>
                  <a:pt x="139418" y="955106"/>
                  <a:pt x="143766" y="945890"/>
                </a:cubicBezTo>
                <a:cubicBezTo>
                  <a:pt x="143766" y="945890"/>
                  <a:pt x="142722" y="944846"/>
                  <a:pt x="141331" y="944151"/>
                </a:cubicBezTo>
                <a:cubicBezTo>
                  <a:pt x="128463" y="938238"/>
                  <a:pt x="115596" y="932326"/>
                  <a:pt x="102554" y="926588"/>
                </a:cubicBezTo>
                <a:cubicBezTo>
                  <a:pt x="99598" y="925197"/>
                  <a:pt x="96120" y="923632"/>
                  <a:pt x="92990" y="923980"/>
                </a:cubicBezTo>
                <a:cubicBezTo>
                  <a:pt x="84991" y="924501"/>
                  <a:pt x="80470" y="920502"/>
                  <a:pt x="76818" y="9126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5802715" y="3968854"/>
            <a:ext cx="300900" cy="548611"/>
          </a:xfrm>
          <a:custGeom>
            <a:rect b="b" l="l" r="r" t="t"/>
            <a:pathLst>
              <a:path extrusionOk="0" h="1097221" w="601801">
                <a:moveTo>
                  <a:pt x="280901" y="337866"/>
                </a:moveTo>
                <a:cubicBezTo>
                  <a:pt x="281415" y="344370"/>
                  <a:pt x="282613" y="350875"/>
                  <a:pt x="282442" y="357380"/>
                </a:cubicBezTo>
                <a:cubicBezTo>
                  <a:pt x="281928" y="383912"/>
                  <a:pt x="280730" y="410445"/>
                  <a:pt x="280216" y="437148"/>
                </a:cubicBezTo>
                <a:cubicBezTo>
                  <a:pt x="279532" y="469501"/>
                  <a:pt x="279360" y="502024"/>
                  <a:pt x="278847" y="534377"/>
                </a:cubicBezTo>
                <a:cubicBezTo>
                  <a:pt x="278505" y="555431"/>
                  <a:pt x="277820" y="576315"/>
                  <a:pt x="277649" y="597370"/>
                </a:cubicBezTo>
                <a:cubicBezTo>
                  <a:pt x="277306" y="627839"/>
                  <a:pt x="277135" y="658480"/>
                  <a:pt x="276622" y="688949"/>
                </a:cubicBezTo>
                <a:cubicBezTo>
                  <a:pt x="276279" y="707607"/>
                  <a:pt x="275595" y="726437"/>
                  <a:pt x="275252" y="745095"/>
                </a:cubicBezTo>
                <a:cubicBezTo>
                  <a:pt x="274910" y="756906"/>
                  <a:pt x="275081" y="768717"/>
                  <a:pt x="274567" y="780528"/>
                </a:cubicBezTo>
                <a:cubicBezTo>
                  <a:pt x="273883" y="800043"/>
                  <a:pt x="273369" y="819557"/>
                  <a:pt x="272171" y="838900"/>
                </a:cubicBezTo>
                <a:cubicBezTo>
                  <a:pt x="269774" y="878270"/>
                  <a:pt x="267036" y="917470"/>
                  <a:pt x="264639" y="956840"/>
                </a:cubicBezTo>
                <a:cubicBezTo>
                  <a:pt x="263783" y="970877"/>
                  <a:pt x="263954" y="984913"/>
                  <a:pt x="263441" y="998779"/>
                </a:cubicBezTo>
                <a:cubicBezTo>
                  <a:pt x="262756" y="1019320"/>
                  <a:pt x="261729" y="1039861"/>
                  <a:pt x="261044" y="1060402"/>
                </a:cubicBezTo>
                <a:cubicBezTo>
                  <a:pt x="260702" y="1068105"/>
                  <a:pt x="260189" y="1075808"/>
                  <a:pt x="260360" y="1083511"/>
                </a:cubicBezTo>
                <a:cubicBezTo>
                  <a:pt x="260531" y="1090187"/>
                  <a:pt x="257450" y="1093268"/>
                  <a:pt x="251116" y="1095151"/>
                </a:cubicBezTo>
                <a:cubicBezTo>
                  <a:pt x="239990" y="1098575"/>
                  <a:pt x="229206" y="1097205"/>
                  <a:pt x="218421" y="1094980"/>
                </a:cubicBezTo>
                <a:cubicBezTo>
                  <a:pt x="210205" y="1093268"/>
                  <a:pt x="207637" y="1089331"/>
                  <a:pt x="207637" y="1080601"/>
                </a:cubicBezTo>
                <a:cubicBezTo>
                  <a:pt x="207466" y="1069303"/>
                  <a:pt x="207809" y="1057835"/>
                  <a:pt x="208493" y="1046537"/>
                </a:cubicBezTo>
                <a:cubicBezTo>
                  <a:pt x="210376" y="1014527"/>
                  <a:pt x="213629" y="982517"/>
                  <a:pt x="214484" y="950507"/>
                </a:cubicBezTo>
                <a:cubicBezTo>
                  <a:pt x="215340" y="917641"/>
                  <a:pt x="219791" y="885289"/>
                  <a:pt x="221674" y="852594"/>
                </a:cubicBezTo>
                <a:cubicBezTo>
                  <a:pt x="223043" y="830683"/>
                  <a:pt x="226980" y="809115"/>
                  <a:pt x="229206" y="787204"/>
                </a:cubicBezTo>
                <a:cubicBezTo>
                  <a:pt x="230917" y="771114"/>
                  <a:pt x="231431" y="755023"/>
                  <a:pt x="232800" y="738933"/>
                </a:cubicBezTo>
                <a:cubicBezTo>
                  <a:pt x="233999" y="723869"/>
                  <a:pt x="235710" y="708805"/>
                  <a:pt x="236909" y="693913"/>
                </a:cubicBezTo>
                <a:cubicBezTo>
                  <a:pt x="238107" y="680390"/>
                  <a:pt x="239134" y="666696"/>
                  <a:pt x="239819" y="653173"/>
                </a:cubicBezTo>
                <a:cubicBezTo>
                  <a:pt x="240846" y="637425"/>
                  <a:pt x="241530" y="621677"/>
                  <a:pt x="242215" y="605757"/>
                </a:cubicBezTo>
                <a:cubicBezTo>
                  <a:pt x="243927" y="574089"/>
                  <a:pt x="245125" y="542422"/>
                  <a:pt x="247179" y="510925"/>
                </a:cubicBezTo>
                <a:cubicBezTo>
                  <a:pt x="249918" y="468645"/>
                  <a:pt x="253513" y="426364"/>
                  <a:pt x="256594" y="384255"/>
                </a:cubicBezTo>
                <a:cubicBezTo>
                  <a:pt x="256936" y="378948"/>
                  <a:pt x="256594" y="373642"/>
                  <a:pt x="255396" y="367993"/>
                </a:cubicBezTo>
                <a:cubicBezTo>
                  <a:pt x="253684" y="372615"/>
                  <a:pt x="251630" y="377236"/>
                  <a:pt x="250432" y="382029"/>
                </a:cubicBezTo>
                <a:cubicBezTo>
                  <a:pt x="245125" y="401201"/>
                  <a:pt x="239819" y="420373"/>
                  <a:pt x="234683" y="439545"/>
                </a:cubicBezTo>
                <a:cubicBezTo>
                  <a:pt x="228350" y="462996"/>
                  <a:pt x="222187" y="486447"/>
                  <a:pt x="216367" y="509898"/>
                </a:cubicBezTo>
                <a:cubicBezTo>
                  <a:pt x="214484" y="517259"/>
                  <a:pt x="213800" y="524791"/>
                  <a:pt x="211917" y="532151"/>
                </a:cubicBezTo>
                <a:cubicBezTo>
                  <a:pt x="210205" y="538485"/>
                  <a:pt x="207809" y="544818"/>
                  <a:pt x="205583" y="550981"/>
                </a:cubicBezTo>
                <a:cubicBezTo>
                  <a:pt x="203871" y="555431"/>
                  <a:pt x="200277" y="556972"/>
                  <a:pt x="195826" y="555945"/>
                </a:cubicBezTo>
                <a:cubicBezTo>
                  <a:pt x="191204" y="554918"/>
                  <a:pt x="187267" y="552692"/>
                  <a:pt x="187096" y="547386"/>
                </a:cubicBezTo>
                <a:cubicBezTo>
                  <a:pt x="186925" y="542593"/>
                  <a:pt x="187096" y="537629"/>
                  <a:pt x="187952" y="533007"/>
                </a:cubicBezTo>
                <a:cubicBezTo>
                  <a:pt x="191204" y="517772"/>
                  <a:pt x="194628" y="502538"/>
                  <a:pt x="198736" y="487474"/>
                </a:cubicBezTo>
                <a:cubicBezTo>
                  <a:pt x="202160" y="475149"/>
                  <a:pt x="206953" y="463167"/>
                  <a:pt x="210376" y="450842"/>
                </a:cubicBezTo>
                <a:cubicBezTo>
                  <a:pt x="216710" y="428247"/>
                  <a:pt x="222359" y="405309"/>
                  <a:pt x="228350" y="382543"/>
                </a:cubicBezTo>
                <a:cubicBezTo>
                  <a:pt x="232458" y="367308"/>
                  <a:pt x="236737" y="352245"/>
                  <a:pt x="241188" y="335640"/>
                </a:cubicBezTo>
                <a:cubicBezTo>
                  <a:pt x="233999" y="339920"/>
                  <a:pt x="227151" y="342659"/>
                  <a:pt x="221845" y="347280"/>
                </a:cubicBezTo>
                <a:cubicBezTo>
                  <a:pt x="201989" y="364569"/>
                  <a:pt x="178537" y="376552"/>
                  <a:pt x="156113" y="389732"/>
                </a:cubicBezTo>
                <a:cubicBezTo>
                  <a:pt x="148581" y="394183"/>
                  <a:pt x="141050" y="398805"/>
                  <a:pt x="133347" y="403255"/>
                </a:cubicBezTo>
                <a:cubicBezTo>
                  <a:pt x="126328" y="407192"/>
                  <a:pt x="119310" y="410958"/>
                  <a:pt x="112121" y="414724"/>
                </a:cubicBezTo>
                <a:cubicBezTo>
                  <a:pt x="110580" y="415580"/>
                  <a:pt x="108355" y="416436"/>
                  <a:pt x="106814" y="416093"/>
                </a:cubicBezTo>
                <a:cubicBezTo>
                  <a:pt x="103904" y="415238"/>
                  <a:pt x="99625" y="414211"/>
                  <a:pt x="98769" y="411985"/>
                </a:cubicBezTo>
                <a:cubicBezTo>
                  <a:pt x="97913" y="409931"/>
                  <a:pt x="99454" y="405309"/>
                  <a:pt x="101508" y="403426"/>
                </a:cubicBezTo>
                <a:cubicBezTo>
                  <a:pt x="114346" y="391444"/>
                  <a:pt x="128211" y="381002"/>
                  <a:pt x="143446" y="371930"/>
                </a:cubicBezTo>
                <a:cubicBezTo>
                  <a:pt x="161762" y="361146"/>
                  <a:pt x="179736" y="349506"/>
                  <a:pt x="197538" y="337695"/>
                </a:cubicBezTo>
                <a:cubicBezTo>
                  <a:pt x="210376" y="329307"/>
                  <a:pt x="222359" y="319892"/>
                  <a:pt x="235026" y="311162"/>
                </a:cubicBezTo>
                <a:cubicBezTo>
                  <a:pt x="242215" y="306198"/>
                  <a:pt x="249918" y="302090"/>
                  <a:pt x="257621" y="297468"/>
                </a:cubicBezTo>
                <a:cubicBezTo>
                  <a:pt x="247522" y="294045"/>
                  <a:pt x="243071" y="284801"/>
                  <a:pt x="238449" y="275044"/>
                </a:cubicBezTo>
                <a:cubicBezTo>
                  <a:pt x="231602" y="260323"/>
                  <a:pt x="223386" y="246457"/>
                  <a:pt x="216710" y="231736"/>
                </a:cubicBezTo>
                <a:cubicBezTo>
                  <a:pt x="204899" y="206060"/>
                  <a:pt x="193087" y="180383"/>
                  <a:pt x="179907" y="155392"/>
                </a:cubicBezTo>
                <a:cubicBezTo>
                  <a:pt x="172033" y="140670"/>
                  <a:pt x="166384" y="124751"/>
                  <a:pt x="159879" y="109174"/>
                </a:cubicBezTo>
                <a:cubicBezTo>
                  <a:pt x="159366" y="107804"/>
                  <a:pt x="158681" y="106435"/>
                  <a:pt x="158510" y="105066"/>
                </a:cubicBezTo>
                <a:cubicBezTo>
                  <a:pt x="157825" y="101300"/>
                  <a:pt x="155257" y="96849"/>
                  <a:pt x="159708" y="93939"/>
                </a:cubicBezTo>
                <a:cubicBezTo>
                  <a:pt x="164672" y="90687"/>
                  <a:pt x="169636" y="92912"/>
                  <a:pt x="172546" y="96849"/>
                </a:cubicBezTo>
                <a:cubicBezTo>
                  <a:pt x="177339" y="103354"/>
                  <a:pt x="181961" y="110201"/>
                  <a:pt x="185042" y="117561"/>
                </a:cubicBezTo>
                <a:cubicBezTo>
                  <a:pt x="192745" y="136562"/>
                  <a:pt x="201646" y="155049"/>
                  <a:pt x="211061" y="173365"/>
                </a:cubicBezTo>
                <a:cubicBezTo>
                  <a:pt x="218421" y="187744"/>
                  <a:pt x="223728" y="203150"/>
                  <a:pt x="230233" y="217871"/>
                </a:cubicBezTo>
                <a:cubicBezTo>
                  <a:pt x="232971" y="224033"/>
                  <a:pt x="236224" y="230025"/>
                  <a:pt x="240332" y="238070"/>
                </a:cubicBezTo>
                <a:cubicBezTo>
                  <a:pt x="243242" y="163950"/>
                  <a:pt x="239476" y="92570"/>
                  <a:pt x="247693" y="21360"/>
                </a:cubicBezTo>
                <a:cubicBezTo>
                  <a:pt x="247864" y="19991"/>
                  <a:pt x="249062" y="18793"/>
                  <a:pt x="249576" y="17766"/>
                </a:cubicBezTo>
                <a:cubicBezTo>
                  <a:pt x="255909" y="17766"/>
                  <a:pt x="257621" y="21874"/>
                  <a:pt x="257963" y="26324"/>
                </a:cubicBezTo>
                <a:cubicBezTo>
                  <a:pt x="258648" y="34027"/>
                  <a:pt x="259162" y="41730"/>
                  <a:pt x="259162" y="49604"/>
                </a:cubicBezTo>
                <a:cubicBezTo>
                  <a:pt x="259504" y="103867"/>
                  <a:pt x="259846" y="158130"/>
                  <a:pt x="260189" y="212393"/>
                </a:cubicBezTo>
                <a:cubicBezTo>
                  <a:pt x="260189" y="217871"/>
                  <a:pt x="260873" y="223349"/>
                  <a:pt x="263441" y="229340"/>
                </a:cubicBezTo>
                <a:cubicBezTo>
                  <a:pt x="268747" y="214790"/>
                  <a:pt x="273883" y="200411"/>
                  <a:pt x="279189" y="185861"/>
                </a:cubicBezTo>
                <a:cubicBezTo>
                  <a:pt x="284496" y="171311"/>
                  <a:pt x="289973" y="156932"/>
                  <a:pt x="295280" y="142382"/>
                </a:cubicBezTo>
                <a:cubicBezTo>
                  <a:pt x="300757" y="127490"/>
                  <a:pt x="306064" y="112597"/>
                  <a:pt x="311370" y="97705"/>
                </a:cubicBezTo>
                <a:cubicBezTo>
                  <a:pt x="316506" y="83155"/>
                  <a:pt x="320956" y="68263"/>
                  <a:pt x="326948" y="54055"/>
                </a:cubicBezTo>
                <a:cubicBezTo>
                  <a:pt x="332939" y="39676"/>
                  <a:pt x="335849" y="23928"/>
                  <a:pt x="343552" y="10405"/>
                </a:cubicBezTo>
                <a:cubicBezTo>
                  <a:pt x="354336" y="14342"/>
                  <a:pt x="356903" y="18108"/>
                  <a:pt x="353993" y="26153"/>
                </a:cubicBezTo>
                <a:cubicBezTo>
                  <a:pt x="345777" y="50118"/>
                  <a:pt x="336876" y="73911"/>
                  <a:pt x="328317" y="97876"/>
                </a:cubicBezTo>
                <a:cubicBezTo>
                  <a:pt x="323010" y="112769"/>
                  <a:pt x="318046" y="127661"/>
                  <a:pt x="313082" y="142724"/>
                </a:cubicBezTo>
                <a:cubicBezTo>
                  <a:pt x="302298" y="174392"/>
                  <a:pt x="291514" y="206060"/>
                  <a:pt x="280730" y="237727"/>
                </a:cubicBezTo>
                <a:cubicBezTo>
                  <a:pt x="279360" y="241665"/>
                  <a:pt x="277477" y="245430"/>
                  <a:pt x="277477" y="250395"/>
                </a:cubicBezTo>
                <a:cubicBezTo>
                  <a:pt x="282613" y="245430"/>
                  <a:pt x="287748" y="240466"/>
                  <a:pt x="292883" y="235502"/>
                </a:cubicBezTo>
                <a:cubicBezTo>
                  <a:pt x="298361" y="230025"/>
                  <a:pt x="303325" y="224033"/>
                  <a:pt x="309316" y="219240"/>
                </a:cubicBezTo>
                <a:cubicBezTo>
                  <a:pt x="332596" y="200582"/>
                  <a:pt x="353138" y="179185"/>
                  <a:pt x="372309" y="156590"/>
                </a:cubicBezTo>
                <a:cubicBezTo>
                  <a:pt x="379328" y="148202"/>
                  <a:pt x="387715" y="140842"/>
                  <a:pt x="395418" y="132967"/>
                </a:cubicBezTo>
                <a:cubicBezTo>
                  <a:pt x="405518" y="122868"/>
                  <a:pt x="415788" y="112769"/>
                  <a:pt x="426059" y="102669"/>
                </a:cubicBezTo>
                <a:cubicBezTo>
                  <a:pt x="431708" y="97191"/>
                  <a:pt x="434275" y="96849"/>
                  <a:pt x="438212" y="100101"/>
                </a:cubicBezTo>
                <a:cubicBezTo>
                  <a:pt x="442321" y="103525"/>
                  <a:pt x="443005" y="108318"/>
                  <a:pt x="438726" y="113796"/>
                </a:cubicBezTo>
                <a:cubicBezTo>
                  <a:pt x="428969" y="126291"/>
                  <a:pt x="418869" y="138445"/>
                  <a:pt x="408428" y="150256"/>
                </a:cubicBezTo>
                <a:cubicBezTo>
                  <a:pt x="399869" y="159842"/>
                  <a:pt x="390796" y="168914"/>
                  <a:pt x="381895" y="178158"/>
                </a:cubicBezTo>
                <a:cubicBezTo>
                  <a:pt x="369742" y="190483"/>
                  <a:pt x="357417" y="202636"/>
                  <a:pt x="344921" y="214447"/>
                </a:cubicBezTo>
                <a:cubicBezTo>
                  <a:pt x="337047" y="221979"/>
                  <a:pt x="328317" y="228826"/>
                  <a:pt x="320443" y="236358"/>
                </a:cubicBezTo>
                <a:cubicBezTo>
                  <a:pt x="306920" y="249196"/>
                  <a:pt x="293739" y="262548"/>
                  <a:pt x="278847" y="277098"/>
                </a:cubicBezTo>
                <a:cubicBezTo>
                  <a:pt x="283297" y="277783"/>
                  <a:pt x="285523" y="278296"/>
                  <a:pt x="287919" y="278467"/>
                </a:cubicBezTo>
                <a:cubicBezTo>
                  <a:pt x="303667" y="278981"/>
                  <a:pt x="319416" y="278639"/>
                  <a:pt x="335164" y="279666"/>
                </a:cubicBezTo>
                <a:cubicBezTo>
                  <a:pt x="361183" y="281377"/>
                  <a:pt x="387202" y="283774"/>
                  <a:pt x="413049" y="286342"/>
                </a:cubicBezTo>
                <a:cubicBezTo>
                  <a:pt x="416644" y="286684"/>
                  <a:pt x="420068" y="288396"/>
                  <a:pt x="423320" y="290108"/>
                </a:cubicBezTo>
                <a:cubicBezTo>
                  <a:pt x="427428" y="292162"/>
                  <a:pt x="429140" y="295927"/>
                  <a:pt x="428113" y="300207"/>
                </a:cubicBezTo>
                <a:cubicBezTo>
                  <a:pt x="427086" y="304829"/>
                  <a:pt x="422806" y="305000"/>
                  <a:pt x="419212" y="304829"/>
                </a:cubicBezTo>
                <a:cubicBezTo>
                  <a:pt x="406716" y="304144"/>
                  <a:pt x="394220" y="303117"/>
                  <a:pt x="381724" y="302603"/>
                </a:cubicBezTo>
                <a:cubicBezTo>
                  <a:pt x="354165" y="301576"/>
                  <a:pt x="326605" y="301063"/>
                  <a:pt x="299046" y="300207"/>
                </a:cubicBezTo>
                <a:cubicBezTo>
                  <a:pt x="291000" y="300036"/>
                  <a:pt x="283126" y="299351"/>
                  <a:pt x="274910" y="298838"/>
                </a:cubicBezTo>
                <a:cubicBezTo>
                  <a:pt x="279360" y="306369"/>
                  <a:pt x="283811" y="313388"/>
                  <a:pt x="287919" y="320748"/>
                </a:cubicBezTo>
                <a:cubicBezTo>
                  <a:pt x="300586" y="343515"/>
                  <a:pt x="313767" y="366281"/>
                  <a:pt x="325749" y="389390"/>
                </a:cubicBezTo>
                <a:cubicBezTo>
                  <a:pt x="335678" y="408562"/>
                  <a:pt x="344236" y="428589"/>
                  <a:pt x="353822" y="448103"/>
                </a:cubicBezTo>
                <a:cubicBezTo>
                  <a:pt x="361868" y="464365"/>
                  <a:pt x="370426" y="480114"/>
                  <a:pt x="378643" y="496204"/>
                </a:cubicBezTo>
                <a:cubicBezTo>
                  <a:pt x="380012" y="498772"/>
                  <a:pt x="382066" y="501339"/>
                  <a:pt x="382580" y="504078"/>
                </a:cubicBezTo>
                <a:cubicBezTo>
                  <a:pt x="383093" y="506988"/>
                  <a:pt x="383265" y="511268"/>
                  <a:pt x="381553" y="512979"/>
                </a:cubicBezTo>
                <a:cubicBezTo>
                  <a:pt x="379670" y="514691"/>
                  <a:pt x="374535" y="515547"/>
                  <a:pt x="372652" y="514349"/>
                </a:cubicBezTo>
                <a:cubicBezTo>
                  <a:pt x="367859" y="511268"/>
                  <a:pt x="363066" y="507159"/>
                  <a:pt x="360327" y="502366"/>
                </a:cubicBezTo>
                <a:cubicBezTo>
                  <a:pt x="352795" y="488501"/>
                  <a:pt x="346290" y="473951"/>
                  <a:pt x="339443" y="459744"/>
                </a:cubicBezTo>
                <a:cubicBezTo>
                  <a:pt x="332768" y="445707"/>
                  <a:pt x="326605" y="431671"/>
                  <a:pt x="319758" y="417805"/>
                </a:cubicBezTo>
                <a:cubicBezTo>
                  <a:pt x="306749" y="391102"/>
                  <a:pt x="293568" y="364398"/>
                  <a:pt x="280387" y="337695"/>
                </a:cubicBezTo>
                <a:cubicBezTo>
                  <a:pt x="277477" y="331875"/>
                  <a:pt x="274567" y="326055"/>
                  <a:pt x="271315" y="319550"/>
                </a:cubicBezTo>
                <a:cubicBezTo>
                  <a:pt x="265153" y="323829"/>
                  <a:pt x="266522" y="329136"/>
                  <a:pt x="265837" y="334613"/>
                </a:cubicBezTo>
                <a:cubicBezTo>
                  <a:pt x="271315" y="336154"/>
                  <a:pt x="276108" y="337010"/>
                  <a:pt x="280901" y="337866"/>
                </a:cubicBezTo>
                <a:close/>
                <a:moveTo>
                  <a:pt x="260360" y="696652"/>
                </a:moveTo>
                <a:cubicBezTo>
                  <a:pt x="259504" y="696481"/>
                  <a:pt x="258648" y="696310"/>
                  <a:pt x="257792" y="696138"/>
                </a:cubicBezTo>
                <a:cubicBezTo>
                  <a:pt x="257450" y="702301"/>
                  <a:pt x="257450" y="708463"/>
                  <a:pt x="256936" y="714625"/>
                </a:cubicBezTo>
                <a:cubicBezTo>
                  <a:pt x="254711" y="741329"/>
                  <a:pt x="252143" y="768033"/>
                  <a:pt x="250260" y="794736"/>
                </a:cubicBezTo>
                <a:cubicBezTo>
                  <a:pt x="248549" y="817674"/>
                  <a:pt x="247864" y="840783"/>
                  <a:pt x="246323" y="863720"/>
                </a:cubicBezTo>
                <a:cubicBezTo>
                  <a:pt x="244098" y="897442"/>
                  <a:pt x="241530" y="931164"/>
                  <a:pt x="239476" y="965057"/>
                </a:cubicBezTo>
                <a:cubicBezTo>
                  <a:pt x="237593" y="993986"/>
                  <a:pt x="236395" y="1023086"/>
                  <a:pt x="234854" y="1052015"/>
                </a:cubicBezTo>
                <a:cubicBezTo>
                  <a:pt x="234341" y="1061772"/>
                  <a:pt x="233999" y="1071529"/>
                  <a:pt x="233485" y="1081457"/>
                </a:cubicBezTo>
                <a:cubicBezTo>
                  <a:pt x="244098" y="1081799"/>
                  <a:pt x="244440" y="1081457"/>
                  <a:pt x="244783" y="1072727"/>
                </a:cubicBezTo>
                <a:cubicBezTo>
                  <a:pt x="244783" y="1069817"/>
                  <a:pt x="245125" y="1066907"/>
                  <a:pt x="245296" y="1063997"/>
                </a:cubicBezTo>
                <a:cubicBezTo>
                  <a:pt x="246323" y="1050816"/>
                  <a:pt x="247864" y="1037636"/>
                  <a:pt x="248377" y="1024455"/>
                </a:cubicBezTo>
                <a:cubicBezTo>
                  <a:pt x="249062" y="1003572"/>
                  <a:pt x="248549" y="982688"/>
                  <a:pt x="249404" y="961805"/>
                </a:cubicBezTo>
                <a:cubicBezTo>
                  <a:pt x="250432" y="937497"/>
                  <a:pt x="252657" y="913361"/>
                  <a:pt x="254026" y="889054"/>
                </a:cubicBezTo>
                <a:cubicBezTo>
                  <a:pt x="255396" y="863549"/>
                  <a:pt x="256594" y="837873"/>
                  <a:pt x="257621" y="812367"/>
                </a:cubicBezTo>
                <a:cubicBezTo>
                  <a:pt x="258477" y="791484"/>
                  <a:pt x="258819" y="770429"/>
                  <a:pt x="259333" y="749546"/>
                </a:cubicBezTo>
                <a:cubicBezTo>
                  <a:pt x="259504" y="731743"/>
                  <a:pt x="260017" y="714283"/>
                  <a:pt x="260360" y="696652"/>
                </a:cubicBezTo>
                <a:close/>
                <a:moveTo>
                  <a:pt x="324209" y="345740"/>
                </a:moveTo>
                <a:cubicBezTo>
                  <a:pt x="331398" y="353100"/>
                  <a:pt x="339786" y="359092"/>
                  <a:pt x="346975" y="366281"/>
                </a:cubicBezTo>
                <a:cubicBezTo>
                  <a:pt x="363751" y="382714"/>
                  <a:pt x="380183" y="399661"/>
                  <a:pt x="396616" y="416265"/>
                </a:cubicBezTo>
                <a:cubicBezTo>
                  <a:pt x="400896" y="420544"/>
                  <a:pt x="405860" y="423625"/>
                  <a:pt x="412194" y="423625"/>
                </a:cubicBezTo>
                <a:cubicBezTo>
                  <a:pt x="417671" y="423796"/>
                  <a:pt x="420068" y="419859"/>
                  <a:pt x="417842" y="414724"/>
                </a:cubicBezTo>
                <a:cubicBezTo>
                  <a:pt x="417158" y="413012"/>
                  <a:pt x="416131" y="411301"/>
                  <a:pt x="414932" y="410102"/>
                </a:cubicBezTo>
                <a:cubicBezTo>
                  <a:pt x="403806" y="398462"/>
                  <a:pt x="393022" y="386480"/>
                  <a:pt x="381211" y="375353"/>
                </a:cubicBezTo>
                <a:cubicBezTo>
                  <a:pt x="370255" y="365083"/>
                  <a:pt x="358273" y="355839"/>
                  <a:pt x="346804" y="346082"/>
                </a:cubicBezTo>
                <a:cubicBezTo>
                  <a:pt x="338074" y="338722"/>
                  <a:pt x="329686" y="331019"/>
                  <a:pt x="320785" y="323829"/>
                </a:cubicBezTo>
                <a:cubicBezTo>
                  <a:pt x="316163" y="320063"/>
                  <a:pt x="311370" y="315099"/>
                  <a:pt x="302640" y="320406"/>
                </a:cubicBezTo>
                <a:cubicBezTo>
                  <a:pt x="310515" y="329649"/>
                  <a:pt x="316848" y="338208"/>
                  <a:pt x="324209" y="345740"/>
                </a:cubicBezTo>
                <a:close/>
                <a:moveTo>
                  <a:pt x="128383" y="244403"/>
                </a:moveTo>
                <a:cubicBezTo>
                  <a:pt x="142933" y="260494"/>
                  <a:pt x="161591" y="270936"/>
                  <a:pt x="180763" y="280522"/>
                </a:cubicBezTo>
                <a:cubicBezTo>
                  <a:pt x="189150" y="284630"/>
                  <a:pt x="196682" y="289423"/>
                  <a:pt x="204043" y="295072"/>
                </a:cubicBezTo>
                <a:cubicBezTo>
                  <a:pt x="209007" y="298838"/>
                  <a:pt x="214827" y="301234"/>
                  <a:pt x="220647" y="303802"/>
                </a:cubicBezTo>
                <a:cubicBezTo>
                  <a:pt x="224070" y="305342"/>
                  <a:pt x="228007" y="306027"/>
                  <a:pt x="230575" y="302090"/>
                </a:cubicBezTo>
                <a:cubicBezTo>
                  <a:pt x="232971" y="298324"/>
                  <a:pt x="229719" y="296270"/>
                  <a:pt x="227665" y="293531"/>
                </a:cubicBezTo>
                <a:cubicBezTo>
                  <a:pt x="218421" y="281377"/>
                  <a:pt x="205070" y="274873"/>
                  <a:pt x="192231" y="267855"/>
                </a:cubicBezTo>
                <a:cubicBezTo>
                  <a:pt x="180591" y="261521"/>
                  <a:pt x="168609" y="256043"/>
                  <a:pt x="156969" y="249539"/>
                </a:cubicBezTo>
                <a:cubicBezTo>
                  <a:pt x="149951" y="245602"/>
                  <a:pt x="143446" y="240809"/>
                  <a:pt x="136428" y="236529"/>
                </a:cubicBezTo>
                <a:cubicBezTo>
                  <a:pt x="132320" y="234133"/>
                  <a:pt x="127869" y="232421"/>
                  <a:pt x="122220" y="236529"/>
                </a:cubicBezTo>
                <a:cubicBezTo>
                  <a:pt x="124445" y="239610"/>
                  <a:pt x="126328" y="242178"/>
                  <a:pt x="128383" y="244403"/>
                </a:cubicBezTo>
                <a:close/>
                <a:moveTo>
                  <a:pt x="503260" y="240980"/>
                </a:moveTo>
                <a:cubicBezTo>
                  <a:pt x="501205" y="228997"/>
                  <a:pt x="491277" y="230025"/>
                  <a:pt x="483403" y="227457"/>
                </a:cubicBezTo>
                <a:cubicBezTo>
                  <a:pt x="483061" y="225574"/>
                  <a:pt x="482547" y="223862"/>
                  <a:pt x="482376" y="222150"/>
                </a:cubicBezTo>
                <a:cubicBezTo>
                  <a:pt x="482034" y="218213"/>
                  <a:pt x="482376" y="214105"/>
                  <a:pt x="481520" y="210168"/>
                </a:cubicBezTo>
                <a:cubicBezTo>
                  <a:pt x="480664" y="205546"/>
                  <a:pt x="477754" y="201952"/>
                  <a:pt x="472448" y="202294"/>
                </a:cubicBezTo>
                <a:cubicBezTo>
                  <a:pt x="467141" y="202636"/>
                  <a:pt x="466457" y="206744"/>
                  <a:pt x="466285" y="211195"/>
                </a:cubicBezTo>
                <a:cubicBezTo>
                  <a:pt x="465943" y="216673"/>
                  <a:pt x="465258" y="222150"/>
                  <a:pt x="464745" y="227115"/>
                </a:cubicBezTo>
                <a:cubicBezTo>
                  <a:pt x="456015" y="230367"/>
                  <a:pt x="446258" y="227799"/>
                  <a:pt x="439068" y="234989"/>
                </a:cubicBezTo>
                <a:cubicBezTo>
                  <a:pt x="444032" y="246800"/>
                  <a:pt x="454474" y="240809"/>
                  <a:pt x="463204" y="243205"/>
                </a:cubicBezTo>
                <a:cubicBezTo>
                  <a:pt x="463204" y="249367"/>
                  <a:pt x="462862" y="255530"/>
                  <a:pt x="463375" y="261521"/>
                </a:cubicBezTo>
                <a:cubicBezTo>
                  <a:pt x="463718" y="265458"/>
                  <a:pt x="464231" y="269909"/>
                  <a:pt x="466457" y="272819"/>
                </a:cubicBezTo>
                <a:cubicBezTo>
                  <a:pt x="468168" y="275386"/>
                  <a:pt x="472790" y="277783"/>
                  <a:pt x="475529" y="277269"/>
                </a:cubicBezTo>
                <a:cubicBezTo>
                  <a:pt x="478097" y="276756"/>
                  <a:pt x="481349" y="272305"/>
                  <a:pt x="481691" y="269395"/>
                </a:cubicBezTo>
                <a:cubicBezTo>
                  <a:pt x="482547" y="260665"/>
                  <a:pt x="482034" y="251935"/>
                  <a:pt x="482034" y="240980"/>
                </a:cubicBezTo>
                <a:cubicBezTo>
                  <a:pt x="489565" y="240980"/>
                  <a:pt x="496070" y="240980"/>
                  <a:pt x="503260" y="240980"/>
                </a:cubicBezTo>
                <a:close/>
                <a:moveTo>
                  <a:pt x="30812" y="306883"/>
                </a:moveTo>
                <a:cubicBezTo>
                  <a:pt x="30127" y="304658"/>
                  <a:pt x="27388" y="302090"/>
                  <a:pt x="24992" y="301405"/>
                </a:cubicBezTo>
                <a:cubicBezTo>
                  <a:pt x="21397" y="300378"/>
                  <a:pt x="19856" y="303459"/>
                  <a:pt x="19514" y="306712"/>
                </a:cubicBezTo>
                <a:cubicBezTo>
                  <a:pt x="18829" y="310991"/>
                  <a:pt x="18316" y="315270"/>
                  <a:pt x="17802" y="320063"/>
                </a:cubicBezTo>
                <a:cubicBezTo>
                  <a:pt x="13523" y="320748"/>
                  <a:pt x="9415" y="321090"/>
                  <a:pt x="5820" y="322460"/>
                </a:cubicBezTo>
                <a:cubicBezTo>
                  <a:pt x="3424" y="323316"/>
                  <a:pt x="0" y="325883"/>
                  <a:pt x="0" y="327595"/>
                </a:cubicBezTo>
                <a:cubicBezTo>
                  <a:pt x="0" y="329820"/>
                  <a:pt x="2568" y="332902"/>
                  <a:pt x="4793" y="333929"/>
                </a:cubicBezTo>
                <a:cubicBezTo>
                  <a:pt x="8559" y="335812"/>
                  <a:pt x="13009" y="336154"/>
                  <a:pt x="17460" y="337352"/>
                </a:cubicBezTo>
                <a:cubicBezTo>
                  <a:pt x="17118" y="341460"/>
                  <a:pt x="16262" y="345226"/>
                  <a:pt x="16604" y="348821"/>
                </a:cubicBezTo>
                <a:cubicBezTo>
                  <a:pt x="16946" y="352758"/>
                  <a:pt x="17802" y="357038"/>
                  <a:pt x="19856" y="360290"/>
                </a:cubicBezTo>
                <a:cubicBezTo>
                  <a:pt x="21397" y="362686"/>
                  <a:pt x="25163" y="364569"/>
                  <a:pt x="27902" y="364569"/>
                </a:cubicBezTo>
                <a:cubicBezTo>
                  <a:pt x="29785" y="364569"/>
                  <a:pt x="31839" y="360803"/>
                  <a:pt x="33037" y="358236"/>
                </a:cubicBezTo>
                <a:cubicBezTo>
                  <a:pt x="33893" y="356353"/>
                  <a:pt x="33379" y="353956"/>
                  <a:pt x="33379" y="351731"/>
                </a:cubicBezTo>
                <a:cubicBezTo>
                  <a:pt x="33208" y="347623"/>
                  <a:pt x="32695" y="343686"/>
                  <a:pt x="32524" y="339578"/>
                </a:cubicBezTo>
                <a:cubicBezTo>
                  <a:pt x="32181" y="335127"/>
                  <a:pt x="34064" y="332730"/>
                  <a:pt x="38686" y="332217"/>
                </a:cubicBezTo>
                <a:cubicBezTo>
                  <a:pt x="43650" y="331703"/>
                  <a:pt x="48614" y="331019"/>
                  <a:pt x="53749" y="330334"/>
                </a:cubicBezTo>
                <a:cubicBezTo>
                  <a:pt x="51182" y="323145"/>
                  <a:pt x="51182" y="323145"/>
                  <a:pt x="32010" y="319208"/>
                </a:cubicBezTo>
                <a:cubicBezTo>
                  <a:pt x="31668" y="314757"/>
                  <a:pt x="32010" y="310649"/>
                  <a:pt x="30812" y="306883"/>
                </a:cubicBezTo>
                <a:close/>
                <a:moveTo>
                  <a:pt x="426744" y="16910"/>
                </a:moveTo>
                <a:cubicBezTo>
                  <a:pt x="427771" y="3900"/>
                  <a:pt x="433591" y="-893"/>
                  <a:pt x="447114" y="134"/>
                </a:cubicBezTo>
                <a:cubicBezTo>
                  <a:pt x="456015" y="819"/>
                  <a:pt x="463375" y="11090"/>
                  <a:pt x="462862" y="22045"/>
                </a:cubicBezTo>
                <a:cubicBezTo>
                  <a:pt x="462177" y="34712"/>
                  <a:pt x="456871" y="40190"/>
                  <a:pt x="446429" y="39163"/>
                </a:cubicBezTo>
                <a:cubicBezTo>
                  <a:pt x="434275" y="38136"/>
                  <a:pt x="425888" y="28550"/>
                  <a:pt x="426744" y="16910"/>
                </a:cubicBezTo>
                <a:close/>
                <a:moveTo>
                  <a:pt x="446771" y="13657"/>
                </a:moveTo>
                <a:cubicBezTo>
                  <a:pt x="441465" y="17766"/>
                  <a:pt x="441807" y="21018"/>
                  <a:pt x="445059" y="24955"/>
                </a:cubicBezTo>
                <a:cubicBezTo>
                  <a:pt x="449339" y="21018"/>
                  <a:pt x="449339" y="21018"/>
                  <a:pt x="446771" y="13657"/>
                </a:cubicBezTo>
                <a:close/>
                <a:moveTo>
                  <a:pt x="131635" y="461455"/>
                </a:moveTo>
                <a:cubicBezTo>
                  <a:pt x="132833" y="461626"/>
                  <a:pt x="135058" y="461798"/>
                  <a:pt x="137284" y="462140"/>
                </a:cubicBezTo>
                <a:cubicBezTo>
                  <a:pt x="147897" y="463681"/>
                  <a:pt x="151663" y="467618"/>
                  <a:pt x="152861" y="478744"/>
                </a:cubicBezTo>
                <a:cubicBezTo>
                  <a:pt x="153717" y="486618"/>
                  <a:pt x="147554" y="496204"/>
                  <a:pt x="139509" y="498258"/>
                </a:cubicBezTo>
                <a:cubicBezTo>
                  <a:pt x="131464" y="500312"/>
                  <a:pt x="123932" y="497916"/>
                  <a:pt x="117941" y="492438"/>
                </a:cubicBezTo>
                <a:cubicBezTo>
                  <a:pt x="112805" y="487645"/>
                  <a:pt x="110751" y="481312"/>
                  <a:pt x="112292" y="474294"/>
                </a:cubicBezTo>
                <a:cubicBezTo>
                  <a:pt x="114346" y="465564"/>
                  <a:pt x="120337" y="461455"/>
                  <a:pt x="131635" y="461455"/>
                </a:cubicBezTo>
                <a:close/>
                <a:moveTo>
                  <a:pt x="125130" y="482852"/>
                </a:moveTo>
                <a:cubicBezTo>
                  <a:pt x="128554" y="485934"/>
                  <a:pt x="131464" y="487816"/>
                  <a:pt x="135230" y="484906"/>
                </a:cubicBezTo>
                <a:cubicBezTo>
                  <a:pt x="138995" y="482168"/>
                  <a:pt x="139680" y="478744"/>
                  <a:pt x="138140" y="474636"/>
                </a:cubicBezTo>
                <a:cubicBezTo>
                  <a:pt x="129410" y="473609"/>
                  <a:pt x="129410" y="473609"/>
                  <a:pt x="125130" y="482852"/>
                </a:cubicBezTo>
                <a:close/>
                <a:moveTo>
                  <a:pt x="79940" y="194420"/>
                </a:moveTo>
                <a:cubicBezTo>
                  <a:pt x="69669" y="194420"/>
                  <a:pt x="60254" y="186374"/>
                  <a:pt x="59056" y="177473"/>
                </a:cubicBezTo>
                <a:cubicBezTo>
                  <a:pt x="58029" y="170284"/>
                  <a:pt x="60083" y="163437"/>
                  <a:pt x="64705" y="157959"/>
                </a:cubicBezTo>
                <a:cubicBezTo>
                  <a:pt x="68984" y="152653"/>
                  <a:pt x="77885" y="151968"/>
                  <a:pt x="83705" y="156247"/>
                </a:cubicBezTo>
                <a:cubicBezTo>
                  <a:pt x="87471" y="159157"/>
                  <a:pt x="91066" y="162410"/>
                  <a:pt x="94318" y="165833"/>
                </a:cubicBezTo>
                <a:cubicBezTo>
                  <a:pt x="102535" y="174906"/>
                  <a:pt x="100652" y="185519"/>
                  <a:pt x="89868" y="191167"/>
                </a:cubicBezTo>
                <a:cubicBezTo>
                  <a:pt x="86273" y="193050"/>
                  <a:pt x="82165" y="193735"/>
                  <a:pt x="79940" y="194420"/>
                </a:cubicBezTo>
                <a:close/>
                <a:moveTo>
                  <a:pt x="74633" y="163608"/>
                </a:moveTo>
                <a:cubicBezTo>
                  <a:pt x="71210" y="169428"/>
                  <a:pt x="70011" y="176789"/>
                  <a:pt x="72065" y="179527"/>
                </a:cubicBezTo>
                <a:cubicBezTo>
                  <a:pt x="73092" y="180897"/>
                  <a:pt x="75660" y="182095"/>
                  <a:pt x="77372" y="181924"/>
                </a:cubicBezTo>
                <a:cubicBezTo>
                  <a:pt x="83192" y="181410"/>
                  <a:pt x="86958" y="174050"/>
                  <a:pt x="81822" y="169942"/>
                </a:cubicBezTo>
                <a:cubicBezTo>
                  <a:pt x="79597" y="168230"/>
                  <a:pt x="77543" y="166176"/>
                  <a:pt x="74633" y="163608"/>
                </a:cubicBezTo>
                <a:close/>
                <a:moveTo>
                  <a:pt x="583370" y="312018"/>
                </a:moveTo>
                <a:cubicBezTo>
                  <a:pt x="589190" y="316126"/>
                  <a:pt x="593641" y="318523"/>
                  <a:pt x="597236" y="322118"/>
                </a:cubicBezTo>
                <a:cubicBezTo>
                  <a:pt x="602884" y="327595"/>
                  <a:pt x="602884" y="331532"/>
                  <a:pt x="599461" y="338893"/>
                </a:cubicBezTo>
                <a:cubicBezTo>
                  <a:pt x="596380" y="345398"/>
                  <a:pt x="592100" y="349506"/>
                  <a:pt x="584226" y="348821"/>
                </a:cubicBezTo>
                <a:cubicBezTo>
                  <a:pt x="573271" y="347794"/>
                  <a:pt x="567451" y="337695"/>
                  <a:pt x="571901" y="327082"/>
                </a:cubicBezTo>
                <a:cubicBezTo>
                  <a:pt x="572586" y="325370"/>
                  <a:pt x="573613" y="323829"/>
                  <a:pt x="574640" y="322289"/>
                </a:cubicBezTo>
                <a:cubicBezTo>
                  <a:pt x="577037" y="319208"/>
                  <a:pt x="579604" y="316298"/>
                  <a:pt x="583370" y="312018"/>
                </a:cubicBezTo>
                <a:close/>
                <a:moveTo>
                  <a:pt x="590046" y="330848"/>
                </a:moveTo>
                <a:cubicBezTo>
                  <a:pt x="589361" y="330163"/>
                  <a:pt x="588677" y="329478"/>
                  <a:pt x="587992" y="328622"/>
                </a:cubicBezTo>
                <a:cubicBezTo>
                  <a:pt x="586623" y="330163"/>
                  <a:pt x="585424" y="331703"/>
                  <a:pt x="584055" y="333073"/>
                </a:cubicBezTo>
                <a:cubicBezTo>
                  <a:pt x="584568" y="333586"/>
                  <a:pt x="585082" y="334100"/>
                  <a:pt x="585596" y="334613"/>
                </a:cubicBezTo>
                <a:cubicBezTo>
                  <a:pt x="586965" y="333415"/>
                  <a:pt x="588506" y="332046"/>
                  <a:pt x="590046" y="330848"/>
                </a:cubicBezTo>
                <a:close/>
                <a:moveTo>
                  <a:pt x="445744" y="488844"/>
                </a:moveTo>
                <a:cubicBezTo>
                  <a:pt x="445744" y="495006"/>
                  <a:pt x="452934" y="502709"/>
                  <a:pt x="458925" y="503051"/>
                </a:cubicBezTo>
                <a:cubicBezTo>
                  <a:pt x="464060" y="503222"/>
                  <a:pt x="467655" y="499970"/>
                  <a:pt x="467484" y="495177"/>
                </a:cubicBezTo>
                <a:cubicBezTo>
                  <a:pt x="467141" y="488159"/>
                  <a:pt x="460123" y="481996"/>
                  <a:pt x="452420" y="481825"/>
                </a:cubicBezTo>
                <a:cubicBezTo>
                  <a:pt x="448312" y="481825"/>
                  <a:pt x="445744" y="484564"/>
                  <a:pt x="445744" y="488844"/>
                </a:cubicBezTo>
                <a:close/>
                <a:moveTo>
                  <a:pt x="127527" y="318180"/>
                </a:moveTo>
                <a:cubicBezTo>
                  <a:pt x="124103" y="318009"/>
                  <a:pt x="121707" y="319208"/>
                  <a:pt x="121535" y="322973"/>
                </a:cubicBezTo>
                <a:cubicBezTo>
                  <a:pt x="121193" y="327253"/>
                  <a:pt x="125301" y="332388"/>
                  <a:pt x="129410" y="331875"/>
                </a:cubicBezTo>
                <a:cubicBezTo>
                  <a:pt x="131977" y="331532"/>
                  <a:pt x="134374" y="329136"/>
                  <a:pt x="136085" y="328109"/>
                </a:cubicBezTo>
                <a:cubicBezTo>
                  <a:pt x="136599" y="321946"/>
                  <a:pt x="132662" y="318352"/>
                  <a:pt x="127527" y="3181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5214466" y="3968802"/>
            <a:ext cx="348379" cy="547913"/>
          </a:xfrm>
          <a:custGeom>
            <a:rect b="b" l="l" r="r" t="t"/>
            <a:pathLst>
              <a:path extrusionOk="0" h="1095826" w="696757">
                <a:moveTo>
                  <a:pt x="290555" y="986269"/>
                </a:moveTo>
                <a:cubicBezTo>
                  <a:pt x="290555" y="972663"/>
                  <a:pt x="291214" y="960374"/>
                  <a:pt x="290336" y="948085"/>
                </a:cubicBezTo>
                <a:cubicBezTo>
                  <a:pt x="289457" y="935795"/>
                  <a:pt x="285944" y="933162"/>
                  <a:pt x="274307" y="930968"/>
                </a:cubicBezTo>
                <a:cubicBezTo>
                  <a:pt x="253008" y="927017"/>
                  <a:pt x="231490" y="923726"/>
                  <a:pt x="210850" y="918020"/>
                </a:cubicBezTo>
                <a:cubicBezTo>
                  <a:pt x="187575" y="911437"/>
                  <a:pt x="166935" y="898709"/>
                  <a:pt x="150028" y="881592"/>
                </a:cubicBezTo>
                <a:cubicBezTo>
                  <a:pt x="126314" y="857452"/>
                  <a:pt x="110505" y="828046"/>
                  <a:pt x="97330" y="797104"/>
                </a:cubicBezTo>
                <a:cubicBezTo>
                  <a:pt x="84156" y="765503"/>
                  <a:pt x="77569" y="732367"/>
                  <a:pt x="70981" y="699011"/>
                </a:cubicBezTo>
                <a:cubicBezTo>
                  <a:pt x="68346" y="685405"/>
                  <a:pt x="72518" y="669824"/>
                  <a:pt x="67688" y="657535"/>
                </a:cubicBezTo>
                <a:cubicBezTo>
                  <a:pt x="63077" y="645904"/>
                  <a:pt x="48804" y="638443"/>
                  <a:pt x="41558" y="627470"/>
                </a:cubicBezTo>
                <a:cubicBezTo>
                  <a:pt x="29921" y="609256"/>
                  <a:pt x="18503" y="590384"/>
                  <a:pt x="10818" y="570414"/>
                </a:cubicBezTo>
                <a:cubicBezTo>
                  <a:pt x="-4333" y="531133"/>
                  <a:pt x="-3674" y="490315"/>
                  <a:pt x="13453" y="452351"/>
                </a:cubicBezTo>
                <a:cubicBezTo>
                  <a:pt x="27067" y="422067"/>
                  <a:pt x="46169" y="394416"/>
                  <a:pt x="72958" y="373349"/>
                </a:cubicBezTo>
                <a:cubicBezTo>
                  <a:pt x="84375" y="364571"/>
                  <a:pt x="96232" y="356232"/>
                  <a:pt x="108528" y="347235"/>
                </a:cubicBezTo>
                <a:cubicBezTo>
                  <a:pt x="105235" y="343943"/>
                  <a:pt x="101502" y="339554"/>
                  <a:pt x="97330" y="335604"/>
                </a:cubicBezTo>
                <a:cubicBezTo>
                  <a:pt x="75592" y="315415"/>
                  <a:pt x="67249" y="280522"/>
                  <a:pt x="78447" y="253311"/>
                </a:cubicBezTo>
                <a:cubicBezTo>
                  <a:pt x="85693" y="235316"/>
                  <a:pt x="95793" y="218419"/>
                  <a:pt x="108968" y="204813"/>
                </a:cubicBezTo>
                <a:cubicBezTo>
                  <a:pt x="119288" y="194060"/>
                  <a:pt x="132901" y="185721"/>
                  <a:pt x="146295" y="179137"/>
                </a:cubicBezTo>
                <a:cubicBezTo>
                  <a:pt x="166716" y="169043"/>
                  <a:pt x="187795" y="160045"/>
                  <a:pt x="209532" y="153023"/>
                </a:cubicBezTo>
                <a:cubicBezTo>
                  <a:pt x="242908" y="142489"/>
                  <a:pt x="277600" y="136345"/>
                  <a:pt x="312952" y="138759"/>
                </a:cubicBezTo>
                <a:cubicBezTo>
                  <a:pt x="331396" y="140075"/>
                  <a:pt x="349621" y="142928"/>
                  <a:pt x="369602" y="145123"/>
                </a:cubicBezTo>
                <a:cubicBezTo>
                  <a:pt x="368504" y="140295"/>
                  <a:pt x="367626" y="136125"/>
                  <a:pt x="366747" y="131956"/>
                </a:cubicBezTo>
                <a:cubicBezTo>
                  <a:pt x="361038" y="107378"/>
                  <a:pt x="354671" y="83019"/>
                  <a:pt x="350060" y="58441"/>
                </a:cubicBezTo>
                <a:cubicBezTo>
                  <a:pt x="347205" y="43957"/>
                  <a:pt x="346986" y="28596"/>
                  <a:pt x="359062" y="17184"/>
                </a:cubicBezTo>
                <a:cubicBezTo>
                  <a:pt x="379483" y="-2347"/>
                  <a:pt x="406051" y="-7394"/>
                  <a:pt x="427789" y="13454"/>
                </a:cubicBezTo>
                <a:cubicBezTo>
                  <a:pt x="436352" y="21573"/>
                  <a:pt x="443818" y="24865"/>
                  <a:pt x="456553" y="23329"/>
                </a:cubicBezTo>
                <a:cubicBezTo>
                  <a:pt x="498053" y="18501"/>
                  <a:pt x="512984" y="57782"/>
                  <a:pt x="502005" y="84116"/>
                </a:cubicBezTo>
                <a:cubicBezTo>
                  <a:pt x="487952" y="117911"/>
                  <a:pt x="467312" y="144903"/>
                  <a:pt x="433059" y="160045"/>
                </a:cubicBezTo>
                <a:cubicBezTo>
                  <a:pt x="431522" y="160704"/>
                  <a:pt x="429985" y="161801"/>
                  <a:pt x="428667" y="162898"/>
                </a:cubicBezTo>
                <a:cubicBezTo>
                  <a:pt x="428228" y="163118"/>
                  <a:pt x="428008" y="163776"/>
                  <a:pt x="426911" y="165312"/>
                </a:cubicBezTo>
                <a:cubicBezTo>
                  <a:pt x="429326" y="167287"/>
                  <a:pt x="431522" y="169482"/>
                  <a:pt x="433937" y="171018"/>
                </a:cubicBezTo>
                <a:cubicBezTo>
                  <a:pt x="457212" y="186818"/>
                  <a:pt x="482463" y="200204"/>
                  <a:pt x="503322" y="218638"/>
                </a:cubicBezTo>
                <a:cubicBezTo>
                  <a:pt x="525499" y="238169"/>
                  <a:pt x="548335" y="257919"/>
                  <a:pt x="560412" y="286448"/>
                </a:cubicBezTo>
                <a:cubicBezTo>
                  <a:pt x="572049" y="313879"/>
                  <a:pt x="575123" y="341749"/>
                  <a:pt x="565901" y="370496"/>
                </a:cubicBezTo>
                <a:cubicBezTo>
                  <a:pt x="563266" y="378835"/>
                  <a:pt x="560631" y="387174"/>
                  <a:pt x="557777" y="395513"/>
                </a:cubicBezTo>
                <a:cubicBezTo>
                  <a:pt x="570732" y="399244"/>
                  <a:pt x="582589" y="402975"/>
                  <a:pt x="594885" y="405827"/>
                </a:cubicBezTo>
                <a:cubicBezTo>
                  <a:pt x="673053" y="425358"/>
                  <a:pt x="711918" y="501068"/>
                  <a:pt x="691278" y="570853"/>
                </a:cubicBezTo>
                <a:cubicBezTo>
                  <a:pt x="686227" y="587531"/>
                  <a:pt x="679201" y="603770"/>
                  <a:pt x="671955" y="619570"/>
                </a:cubicBezTo>
                <a:cubicBezTo>
                  <a:pt x="663392" y="638443"/>
                  <a:pt x="646045" y="649415"/>
                  <a:pt x="630236" y="661485"/>
                </a:cubicBezTo>
                <a:cubicBezTo>
                  <a:pt x="626503" y="664338"/>
                  <a:pt x="622331" y="666532"/>
                  <a:pt x="618599" y="668946"/>
                </a:cubicBezTo>
                <a:cubicBezTo>
                  <a:pt x="617281" y="693305"/>
                  <a:pt x="616183" y="717225"/>
                  <a:pt x="614646" y="741145"/>
                </a:cubicBezTo>
                <a:cubicBezTo>
                  <a:pt x="611792" y="783498"/>
                  <a:pt x="596641" y="820585"/>
                  <a:pt x="572049" y="855916"/>
                </a:cubicBezTo>
                <a:cubicBezTo>
                  <a:pt x="554044" y="881592"/>
                  <a:pt x="529232" y="895197"/>
                  <a:pt x="503322" y="907925"/>
                </a:cubicBezTo>
                <a:cubicBezTo>
                  <a:pt x="491026" y="913851"/>
                  <a:pt x="476315" y="914948"/>
                  <a:pt x="462701" y="918020"/>
                </a:cubicBezTo>
                <a:cubicBezTo>
                  <a:pt x="448429" y="921092"/>
                  <a:pt x="434157" y="924384"/>
                  <a:pt x="419884" y="927237"/>
                </a:cubicBezTo>
                <a:cubicBezTo>
                  <a:pt x="406271" y="929870"/>
                  <a:pt x="402538" y="934698"/>
                  <a:pt x="403636" y="948962"/>
                </a:cubicBezTo>
                <a:cubicBezTo>
                  <a:pt x="404075" y="955326"/>
                  <a:pt x="406271" y="961690"/>
                  <a:pt x="406490" y="968054"/>
                </a:cubicBezTo>
                <a:cubicBezTo>
                  <a:pt x="406929" y="986927"/>
                  <a:pt x="417689" y="990219"/>
                  <a:pt x="433717" y="989780"/>
                </a:cubicBezTo>
                <a:cubicBezTo>
                  <a:pt x="462042" y="989341"/>
                  <a:pt x="490368" y="987366"/>
                  <a:pt x="518693" y="986049"/>
                </a:cubicBezTo>
                <a:cubicBezTo>
                  <a:pt x="523304" y="985830"/>
                  <a:pt x="528134" y="985830"/>
                  <a:pt x="532745" y="986488"/>
                </a:cubicBezTo>
                <a:cubicBezTo>
                  <a:pt x="552946" y="989341"/>
                  <a:pt x="559972" y="998338"/>
                  <a:pt x="558875" y="1018527"/>
                </a:cubicBezTo>
                <a:cubicBezTo>
                  <a:pt x="558655" y="1024453"/>
                  <a:pt x="558216" y="1030158"/>
                  <a:pt x="557996" y="1036083"/>
                </a:cubicBezTo>
                <a:cubicBezTo>
                  <a:pt x="557118" y="1054956"/>
                  <a:pt x="551848" y="1061100"/>
                  <a:pt x="533184" y="1063295"/>
                </a:cubicBezTo>
                <a:cubicBezTo>
                  <a:pt x="518034" y="1065051"/>
                  <a:pt x="502883" y="1065709"/>
                  <a:pt x="487733" y="1067464"/>
                </a:cubicBezTo>
                <a:cubicBezTo>
                  <a:pt x="456334" y="1071195"/>
                  <a:pt x="424934" y="1075365"/>
                  <a:pt x="393535" y="1079095"/>
                </a:cubicBezTo>
                <a:cubicBezTo>
                  <a:pt x="362136" y="1082826"/>
                  <a:pt x="330737" y="1085898"/>
                  <a:pt x="299338" y="1089190"/>
                </a:cubicBezTo>
                <a:cubicBezTo>
                  <a:pt x="279577" y="1091165"/>
                  <a:pt x="259815" y="1093140"/>
                  <a:pt x="240053" y="1094895"/>
                </a:cubicBezTo>
                <a:cubicBezTo>
                  <a:pt x="230831" y="1095554"/>
                  <a:pt x="221389" y="1096212"/>
                  <a:pt x="211948" y="1095554"/>
                </a:cubicBezTo>
                <a:cubicBezTo>
                  <a:pt x="195699" y="1094457"/>
                  <a:pt x="182964" y="1085679"/>
                  <a:pt x="178573" y="1070756"/>
                </a:cubicBezTo>
                <a:cubicBezTo>
                  <a:pt x="174620" y="1057150"/>
                  <a:pt x="173961" y="1041789"/>
                  <a:pt x="175059" y="1027525"/>
                </a:cubicBezTo>
                <a:cubicBezTo>
                  <a:pt x="176157" y="1014577"/>
                  <a:pt x="188893" y="1011286"/>
                  <a:pt x="199652" y="1008433"/>
                </a:cubicBezTo>
                <a:cubicBezTo>
                  <a:pt x="209752" y="1005799"/>
                  <a:pt x="220072" y="1003824"/>
                  <a:pt x="230172" y="1001410"/>
                </a:cubicBezTo>
                <a:cubicBezTo>
                  <a:pt x="246421" y="997680"/>
                  <a:pt x="262669" y="993730"/>
                  <a:pt x="278918" y="989560"/>
                </a:cubicBezTo>
                <a:cubicBezTo>
                  <a:pt x="283090" y="989780"/>
                  <a:pt x="286164" y="988024"/>
                  <a:pt x="290555" y="986269"/>
                </a:cubicBezTo>
                <a:close/>
                <a:moveTo>
                  <a:pt x="463140" y="676846"/>
                </a:moveTo>
                <a:cubicBezTo>
                  <a:pt x="518253" y="676188"/>
                  <a:pt x="554483" y="666752"/>
                  <a:pt x="596422" y="645246"/>
                </a:cubicBezTo>
                <a:cubicBezTo>
                  <a:pt x="638360" y="623740"/>
                  <a:pt x="666466" y="590823"/>
                  <a:pt x="671296" y="541886"/>
                </a:cubicBezTo>
                <a:cubicBezTo>
                  <a:pt x="673712" y="516429"/>
                  <a:pt x="668662" y="493387"/>
                  <a:pt x="651754" y="472979"/>
                </a:cubicBezTo>
                <a:cubicBezTo>
                  <a:pt x="634408" y="452131"/>
                  <a:pt x="611572" y="440939"/>
                  <a:pt x="585882" y="435892"/>
                </a:cubicBezTo>
                <a:cubicBezTo>
                  <a:pt x="570951" y="433039"/>
                  <a:pt x="555801" y="432600"/>
                  <a:pt x="540650" y="431064"/>
                </a:cubicBezTo>
                <a:cubicBezTo>
                  <a:pt x="521767" y="429308"/>
                  <a:pt x="512105" y="412850"/>
                  <a:pt x="519790" y="395733"/>
                </a:cubicBezTo>
                <a:cubicBezTo>
                  <a:pt x="523743" y="387174"/>
                  <a:pt x="527695" y="378835"/>
                  <a:pt x="531867" y="370496"/>
                </a:cubicBezTo>
                <a:cubicBezTo>
                  <a:pt x="540650" y="352721"/>
                  <a:pt x="545700" y="333629"/>
                  <a:pt x="540650" y="314318"/>
                </a:cubicBezTo>
                <a:cubicBezTo>
                  <a:pt x="534941" y="291714"/>
                  <a:pt x="521108" y="273061"/>
                  <a:pt x="504420" y="257261"/>
                </a:cubicBezTo>
                <a:cubicBezTo>
                  <a:pt x="492344" y="245630"/>
                  <a:pt x="477852" y="236194"/>
                  <a:pt x="463579" y="226977"/>
                </a:cubicBezTo>
                <a:cubicBezTo>
                  <a:pt x="438109" y="210518"/>
                  <a:pt x="413297" y="192524"/>
                  <a:pt x="382776" y="185721"/>
                </a:cubicBezTo>
                <a:cubicBezTo>
                  <a:pt x="374872" y="183965"/>
                  <a:pt x="366747" y="182648"/>
                  <a:pt x="358843" y="180015"/>
                </a:cubicBezTo>
                <a:cubicBezTo>
                  <a:pt x="319978" y="167287"/>
                  <a:pt x="280894" y="173432"/>
                  <a:pt x="242688" y="181551"/>
                </a:cubicBezTo>
                <a:cubicBezTo>
                  <a:pt x="218315" y="186818"/>
                  <a:pt x="195480" y="198668"/>
                  <a:pt x="171766" y="206788"/>
                </a:cubicBezTo>
                <a:cubicBezTo>
                  <a:pt x="150687" y="214030"/>
                  <a:pt x="132462" y="225880"/>
                  <a:pt x="119288" y="243216"/>
                </a:cubicBezTo>
                <a:cubicBezTo>
                  <a:pt x="96013" y="273720"/>
                  <a:pt x="92280" y="301809"/>
                  <a:pt x="130266" y="325729"/>
                </a:cubicBezTo>
                <a:cubicBezTo>
                  <a:pt x="141245" y="332532"/>
                  <a:pt x="152882" y="338237"/>
                  <a:pt x="163642" y="345040"/>
                </a:cubicBezTo>
                <a:cubicBezTo>
                  <a:pt x="173742" y="351404"/>
                  <a:pt x="176816" y="359963"/>
                  <a:pt x="173522" y="368960"/>
                </a:cubicBezTo>
                <a:cubicBezTo>
                  <a:pt x="170229" y="378396"/>
                  <a:pt x="162544" y="377519"/>
                  <a:pt x="154639" y="377519"/>
                </a:cubicBezTo>
                <a:cubicBezTo>
                  <a:pt x="130925" y="377958"/>
                  <a:pt x="109846" y="386297"/>
                  <a:pt x="92500" y="402316"/>
                </a:cubicBezTo>
                <a:cubicBezTo>
                  <a:pt x="82619" y="411314"/>
                  <a:pt x="74714" y="422506"/>
                  <a:pt x="65712" y="432600"/>
                </a:cubicBezTo>
                <a:cubicBezTo>
                  <a:pt x="33215" y="469906"/>
                  <a:pt x="23553" y="512479"/>
                  <a:pt x="38924" y="559661"/>
                </a:cubicBezTo>
                <a:cubicBezTo>
                  <a:pt x="46169" y="582264"/>
                  <a:pt x="59344" y="601795"/>
                  <a:pt x="74055" y="620009"/>
                </a:cubicBezTo>
                <a:cubicBezTo>
                  <a:pt x="91182" y="641076"/>
                  <a:pt x="112920" y="655560"/>
                  <a:pt x="138171" y="664118"/>
                </a:cubicBezTo>
                <a:cubicBezTo>
                  <a:pt x="159250" y="671141"/>
                  <a:pt x="181427" y="674432"/>
                  <a:pt x="202287" y="681674"/>
                </a:cubicBezTo>
                <a:cubicBezTo>
                  <a:pt x="233027" y="692208"/>
                  <a:pt x="264426" y="691549"/>
                  <a:pt x="295825" y="691110"/>
                </a:cubicBezTo>
                <a:cubicBezTo>
                  <a:pt x="323052" y="690891"/>
                  <a:pt x="350279" y="686283"/>
                  <a:pt x="377507" y="683869"/>
                </a:cubicBezTo>
                <a:cubicBezTo>
                  <a:pt x="406271" y="681455"/>
                  <a:pt x="434815" y="679260"/>
                  <a:pt x="463140" y="676846"/>
                </a:cubicBezTo>
                <a:close/>
                <a:moveTo>
                  <a:pt x="93597" y="679699"/>
                </a:moveTo>
                <a:cubicBezTo>
                  <a:pt x="92939" y="681674"/>
                  <a:pt x="91841" y="682771"/>
                  <a:pt x="92060" y="683649"/>
                </a:cubicBezTo>
                <a:cubicBezTo>
                  <a:pt x="100404" y="724686"/>
                  <a:pt x="113359" y="763967"/>
                  <a:pt x="132682" y="801054"/>
                </a:cubicBezTo>
                <a:cubicBezTo>
                  <a:pt x="136414" y="808076"/>
                  <a:pt x="141904" y="815318"/>
                  <a:pt x="148491" y="819488"/>
                </a:cubicBezTo>
                <a:cubicBezTo>
                  <a:pt x="181866" y="840774"/>
                  <a:pt x="218315" y="848894"/>
                  <a:pt x="257619" y="842310"/>
                </a:cubicBezTo>
                <a:cubicBezTo>
                  <a:pt x="263548" y="841213"/>
                  <a:pt x="269257" y="838360"/>
                  <a:pt x="275405" y="836166"/>
                </a:cubicBezTo>
                <a:cubicBezTo>
                  <a:pt x="273209" y="829143"/>
                  <a:pt x="271672" y="824096"/>
                  <a:pt x="269915" y="819049"/>
                </a:cubicBezTo>
                <a:cubicBezTo>
                  <a:pt x="261571" y="796446"/>
                  <a:pt x="267061" y="777793"/>
                  <a:pt x="284627" y="761992"/>
                </a:cubicBezTo>
                <a:cubicBezTo>
                  <a:pt x="295605" y="752117"/>
                  <a:pt x="312732" y="749703"/>
                  <a:pt x="327444" y="756506"/>
                </a:cubicBezTo>
                <a:cubicBezTo>
                  <a:pt x="343912" y="764187"/>
                  <a:pt x="349181" y="773184"/>
                  <a:pt x="348523" y="791179"/>
                </a:cubicBezTo>
                <a:cubicBezTo>
                  <a:pt x="348084" y="801932"/>
                  <a:pt x="346766" y="812026"/>
                  <a:pt x="340618" y="821243"/>
                </a:cubicBezTo>
                <a:cubicBezTo>
                  <a:pt x="336885" y="826730"/>
                  <a:pt x="334470" y="833094"/>
                  <a:pt x="331176" y="839458"/>
                </a:cubicBezTo>
                <a:cubicBezTo>
                  <a:pt x="374872" y="840774"/>
                  <a:pt x="415493" y="826291"/>
                  <a:pt x="435913" y="802151"/>
                </a:cubicBezTo>
                <a:cubicBezTo>
                  <a:pt x="428887" y="787448"/>
                  <a:pt x="426911" y="772087"/>
                  <a:pt x="435694" y="757164"/>
                </a:cubicBezTo>
                <a:cubicBezTo>
                  <a:pt x="439646" y="750361"/>
                  <a:pt x="446453" y="745314"/>
                  <a:pt x="451064" y="738731"/>
                </a:cubicBezTo>
                <a:cubicBezTo>
                  <a:pt x="457871" y="729075"/>
                  <a:pt x="467532" y="724028"/>
                  <a:pt x="478510" y="721394"/>
                </a:cubicBezTo>
                <a:cubicBezTo>
                  <a:pt x="490587" y="718322"/>
                  <a:pt x="506616" y="724028"/>
                  <a:pt x="512984" y="733245"/>
                </a:cubicBezTo>
                <a:cubicBezTo>
                  <a:pt x="520010" y="743559"/>
                  <a:pt x="519351" y="755628"/>
                  <a:pt x="511666" y="767698"/>
                </a:cubicBezTo>
                <a:cubicBezTo>
                  <a:pt x="506616" y="775818"/>
                  <a:pt x="502224" y="784157"/>
                  <a:pt x="497394" y="792276"/>
                </a:cubicBezTo>
                <a:cubicBezTo>
                  <a:pt x="498272" y="793373"/>
                  <a:pt x="499150" y="794471"/>
                  <a:pt x="500029" y="795568"/>
                </a:cubicBezTo>
                <a:cubicBezTo>
                  <a:pt x="525499" y="787448"/>
                  <a:pt x="550750" y="779329"/>
                  <a:pt x="576001" y="770551"/>
                </a:cubicBezTo>
                <a:cubicBezTo>
                  <a:pt x="579075" y="769454"/>
                  <a:pt x="582589" y="764845"/>
                  <a:pt x="583247" y="761553"/>
                </a:cubicBezTo>
                <a:cubicBezTo>
                  <a:pt x="587200" y="736317"/>
                  <a:pt x="590493" y="710861"/>
                  <a:pt x="594006" y="685844"/>
                </a:cubicBezTo>
                <a:cubicBezTo>
                  <a:pt x="590932" y="685185"/>
                  <a:pt x="590274" y="684966"/>
                  <a:pt x="589835" y="685185"/>
                </a:cubicBezTo>
                <a:cubicBezTo>
                  <a:pt x="588078" y="685624"/>
                  <a:pt x="586541" y="686063"/>
                  <a:pt x="584784" y="686721"/>
                </a:cubicBezTo>
                <a:cubicBezTo>
                  <a:pt x="542626" y="702741"/>
                  <a:pt x="499370" y="710861"/>
                  <a:pt x="453918" y="704277"/>
                </a:cubicBezTo>
                <a:cubicBezTo>
                  <a:pt x="448209" y="703400"/>
                  <a:pt x="442281" y="704277"/>
                  <a:pt x="436572" y="705155"/>
                </a:cubicBezTo>
                <a:cubicBezTo>
                  <a:pt x="402099" y="711080"/>
                  <a:pt x="367845" y="718322"/>
                  <a:pt x="333153" y="723150"/>
                </a:cubicBezTo>
                <a:cubicBezTo>
                  <a:pt x="306584" y="726661"/>
                  <a:pt x="279577" y="725125"/>
                  <a:pt x="252789" y="723589"/>
                </a:cubicBezTo>
                <a:cubicBezTo>
                  <a:pt x="207117" y="720955"/>
                  <a:pt x="164081" y="709105"/>
                  <a:pt x="122142" y="692208"/>
                </a:cubicBezTo>
                <a:cubicBezTo>
                  <a:pt x="112481" y="688477"/>
                  <a:pt x="103039" y="683869"/>
                  <a:pt x="93597" y="679699"/>
                </a:cubicBezTo>
                <a:close/>
                <a:moveTo>
                  <a:pt x="182744" y="865352"/>
                </a:moveTo>
                <a:cubicBezTo>
                  <a:pt x="185599" y="867986"/>
                  <a:pt x="187136" y="870180"/>
                  <a:pt x="189112" y="871058"/>
                </a:cubicBezTo>
                <a:cubicBezTo>
                  <a:pt x="209313" y="879836"/>
                  <a:pt x="227757" y="893881"/>
                  <a:pt x="251910" y="888833"/>
                </a:cubicBezTo>
                <a:cubicBezTo>
                  <a:pt x="256960" y="887736"/>
                  <a:pt x="262450" y="888175"/>
                  <a:pt x="267720" y="889272"/>
                </a:cubicBezTo>
                <a:cubicBezTo>
                  <a:pt x="291214" y="893881"/>
                  <a:pt x="310317" y="903975"/>
                  <a:pt x="319978" y="928115"/>
                </a:cubicBezTo>
                <a:cubicBezTo>
                  <a:pt x="330079" y="953571"/>
                  <a:pt x="329200" y="979685"/>
                  <a:pt x="327663" y="1006019"/>
                </a:cubicBezTo>
                <a:cubicBezTo>
                  <a:pt x="327005" y="1018966"/>
                  <a:pt x="322174" y="1022916"/>
                  <a:pt x="309439" y="1025769"/>
                </a:cubicBezTo>
                <a:cubicBezTo>
                  <a:pt x="284846" y="1031255"/>
                  <a:pt x="260254" y="1036303"/>
                  <a:pt x="235881" y="1042008"/>
                </a:cubicBezTo>
                <a:cubicBezTo>
                  <a:pt x="228635" y="1043764"/>
                  <a:pt x="221389" y="1046617"/>
                  <a:pt x="214583" y="1049909"/>
                </a:cubicBezTo>
                <a:cubicBezTo>
                  <a:pt x="211948" y="1051225"/>
                  <a:pt x="210850" y="1055395"/>
                  <a:pt x="207337" y="1061320"/>
                </a:cubicBezTo>
                <a:cubicBezTo>
                  <a:pt x="236101" y="1058687"/>
                  <a:pt x="260913" y="1056492"/>
                  <a:pt x="285725" y="1054298"/>
                </a:cubicBezTo>
                <a:cubicBezTo>
                  <a:pt x="293190" y="1053639"/>
                  <a:pt x="300875" y="1052542"/>
                  <a:pt x="308341" y="1051884"/>
                </a:cubicBezTo>
                <a:cubicBezTo>
                  <a:pt x="343912" y="1048592"/>
                  <a:pt x="379263" y="1045300"/>
                  <a:pt x="414834" y="1042228"/>
                </a:cubicBezTo>
                <a:cubicBezTo>
                  <a:pt x="435694" y="1040253"/>
                  <a:pt x="456773" y="1038497"/>
                  <a:pt x="477632" y="1036742"/>
                </a:cubicBezTo>
                <a:cubicBezTo>
                  <a:pt x="492783" y="1035644"/>
                  <a:pt x="507933" y="1034547"/>
                  <a:pt x="523084" y="1033669"/>
                </a:cubicBezTo>
                <a:cubicBezTo>
                  <a:pt x="533404" y="1033011"/>
                  <a:pt x="535600" y="1027525"/>
                  <a:pt x="533843" y="1018308"/>
                </a:cubicBezTo>
                <a:cubicBezTo>
                  <a:pt x="517814" y="1018308"/>
                  <a:pt x="502224" y="1018089"/>
                  <a:pt x="486854" y="1018308"/>
                </a:cubicBezTo>
                <a:cubicBezTo>
                  <a:pt x="467532" y="1018747"/>
                  <a:pt x="448209" y="1020941"/>
                  <a:pt x="429106" y="1019625"/>
                </a:cubicBezTo>
                <a:cubicBezTo>
                  <a:pt x="409564" y="1018308"/>
                  <a:pt x="396170" y="1007116"/>
                  <a:pt x="388266" y="988463"/>
                </a:cubicBezTo>
                <a:cubicBezTo>
                  <a:pt x="379263" y="967396"/>
                  <a:pt x="378385" y="945232"/>
                  <a:pt x="376848" y="923067"/>
                </a:cubicBezTo>
                <a:cubicBezTo>
                  <a:pt x="376189" y="913851"/>
                  <a:pt x="381459" y="908803"/>
                  <a:pt x="391120" y="906389"/>
                </a:cubicBezTo>
                <a:cubicBezTo>
                  <a:pt x="396170" y="905073"/>
                  <a:pt x="401220" y="903975"/>
                  <a:pt x="406271" y="902439"/>
                </a:cubicBezTo>
                <a:cubicBezTo>
                  <a:pt x="414395" y="899806"/>
                  <a:pt x="422300" y="896075"/>
                  <a:pt x="430643" y="894320"/>
                </a:cubicBezTo>
                <a:cubicBezTo>
                  <a:pt x="473680" y="885761"/>
                  <a:pt x="514521" y="873253"/>
                  <a:pt x="545041" y="839019"/>
                </a:cubicBezTo>
                <a:cubicBezTo>
                  <a:pt x="552507" y="830680"/>
                  <a:pt x="558655" y="821243"/>
                  <a:pt x="561949" y="808515"/>
                </a:cubicBezTo>
                <a:cubicBezTo>
                  <a:pt x="554264" y="811368"/>
                  <a:pt x="548774" y="813124"/>
                  <a:pt x="543504" y="815318"/>
                </a:cubicBezTo>
                <a:cubicBezTo>
                  <a:pt x="519351" y="825413"/>
                  <a:pt x="494979" y="831777"/>
                  <a:pt x="468410" y="826071"/>
                </a:cubicBezTo>
                <a:cubicBezTo>
                  <a:pt x="464238" y="825193"/>
                  <a:pt x="458310" y="827827"/>
                  <a:pt x="454138" y="830460"/>
                </a:cubicBezTo>
                <a:cubicBezTo>
                  <a:pt x="436352" y="841652"/>
                  <a:pt x="419006" y="853063"/>
                  <a:pt x="398805" y="860525"/>
                </a:cubicBezTo>
                <a:cubicBezTo>
                  <a:pt x="368943" y="871497"/>
                  <a:pt x="339520" y="874350"/>
                  <a:pt x="309658" y="863816"/>
                </a:cubicBezTo>
                <a:cubicBezTo>
                  <a:pt x="301754" y="860963"/>
                  <a:pt x="295605" y="861622"/>
                  <a:pt x="288140" y="864694"/>
                </a:cubicBezTo>
                <a:cubicBezTo>
                  <a:pt x="272989" y="871058"/>
                  <a:pt x="256960" y="874789"/>
                  <a:pt x="240273" y="873033"/>
                </a:cubicBezTo>
                <a:cubicBezTo>
                  <a:pt x="222048" y="871278"/>
                  <a:pt x="203604" y="868205"/>
                  <a:pt x="182744" y="865352"/>
                </a:cubicBezTo>
                <a:close/>
                <a:moveTo>
                  <a:pt x="420543" y="38251"/>
                </a:moveTo>
                <a:cubicBezTo>
                  <a:pt x="414175" y="22890"/>
                  <a:pt x="411760" y="21793"/>
                  <a:pt x="397268" y="25962"/>
                </a:cubicBezTo>
                <a:cubicBezTo>
                  <a:pt x="384094" y="29912"/>
                  <a:pt x="377507" y="39788"/>
                  <a:pt x="377946" y="55588"/>
                </a:cubicBezTo>
                <a:cubicBezTo>
                  <a:pt x="378165" y="65024"/>
                  <a:pt x="378385" y="74460"/>
                  <a:pt x="380141" y="83677"/>
                </a:cubicBezTo>
                <a:cubicBezTo>
                  <a:pt x="384094" y="103647"/>
                  <a:pt x="392218" y="122081"/>
                  <a:pt x="400342" y="142928"/>
                </a:cubicBezTo>
                <a:cubicBezTo>
                  <a:pt x="409564" y="135467"/>
                  <a:pt x="416810" y="129981"/>
                  <a:pt x="423837" y="124275"/>
                </a:cubicBezTo>
                <a:cubicBezTo>
                  <a:pt x="403636" y="95089"/>
                  <a:pt x="402757" y="64805"/>
                  <a:pt x="420543" y="38251"/>
                </a:cubicBezTo>
                <a:close/>
                <a:moveTo>
                  <a:pt x="326346" y="782181"/>
                </a:moveTo>
                <a:cubicBezTo>
                  <a:pt x="299338" y="778670"/>
                  <a:pt x="286383" y="797543"/>
                  <a:pt x="296923" y="823657"/>
                </a:cubicBezTo>
                <a:cubicBezTo>
                  <a:pt x="313830" y="815099"/>
                  <a:pt x="322393" y="801274"/>
                  <a:pt x="326346" y="782181"/>
                </a:cubicBezTo>
                <a:close/>
                <a:moveTo>
                  <a:pt x="458310" y="91577"/>
                </a:moveTo>
                <a:cubicBezTo>
                  <a:pt x="459408" y="92016"/>
                  <a:pt x="460505" y="92455"/>
                  <a:pt x="461823" y="92894"/>
                </a:cubicBezTo>
                <a:cubicBezTo>
                  <a:pt x="466434" y="86311"/>
                  <a:pt x="471704" y="80385"/>
                  <a:pt x="475436" y="73363"/>
                </a:cubicBezTo>
                <a:cubicBezTo>
                  <a:pt x="479389" y="66121"/>
                  <a:pt x="485976" y="56905"/>
                  <a:pt x="478510" y="49663"/>
                </a:cubicBezTo>
                <a:cubicBezTo>
                  <a:pt x="471704" y="42860"/>
                  <a:pt x="462482" y="47249"/>
                  <a:pt x="453699" y="50321"/>
                </a:cubicBezTo>
                <a:cubicBezTo>
                  <a:pt x="455236" y="64366"/>
                  <a:pt x="456773" y="77972"/>
                  <a:pt x="458310" y="91577"/>
                </a:cubicBezTo>
                <a:close/>
                <a:moveTo>
                  <a:pt x="487952" y="754312"/>
                </a:moveTo>
                <a:cubicBezTo>
                  <a:pt x="470167" y="759359"/>
                  <a:pt x="465775" y="763748"/>
                  <a:pt x="465556" y="775159"/>
                </a:cubicBezTo>
                <a:cubicBezTo>
                  <a:pt x="472362" y="768795"/>
                  <a:pt x="480487" y="761114"/>
                  <a:pt x="487952" y="754312"/>
                </a:cubicBezTo>
                <a:close/>
                <a:moveTo>
                  <a:pt x="366747" y="321779"/>
                </a:moveTo>
                <a:cubicBezTo>
                  <a:pt x="365869" y="314976"/>
                  <a:pt x="366528" y="307295"/>
                  <a:pt x="363454" y="301589"/>
                </a:cubicBezTo>
                <a:cubicBezTo>
                  <a:pt x="360819" y="296762"/>
                  <a:pt x="354232" y="293689"/>
                  <a:pt x="348523" y="291934"/>
                </a:cubicBezTo>
                <a:cubicBezTo>
                  <a:pt x="347205" y="291495"/>
                  <a:pt x="341936" y="298956"/>
                  <a:pt x="340618" y="303565"/>
                </a:cubicBezTo>
                <a:cubicBezTo>
                  <a:pt x="337325" y="314098"/>
                  <a:pt x="336666" y="325509"/>
                  <a:pt x="332494" y="335604"/>
                </a:cubicBezTo>
                <a:cubicBezTo>
                  <a:pt x="323711" y="356232"/>
                  <a:pt x="326346" y="376860"/>
                  <a:pt x="330737" y="397488"/>
                </a:cubicBezTo>
                <a:cubicBezTo>
                  <a:pt x="332713" y="406047"/>
                  <a:pt x="338422" y="408241"/>
                  <a:pt x="346986" y="405169"/>
                </a:cubicBezTo>
                <a:cubicBezTo>
                  <a:pt x="357086" y="401439"/>
                  <a:pt x="360819" y="393099"/>
                  <a:pt x="361478" y="383224"/>
                </a:cubicBezTo>
                <a:cubicBezTo>
                  <a:pt x="362795" y="363035"/>
                  <a:pt x="364113" y="342626"/>
                  <a:pt x="365210" y="322437"/>
                </a:cubicBezTo>
                <a:cubicBezTo>
                  <a:pt x="365650" y="321779"/>
                  <a:pt x="366308" y="321779"/>
                  <a:pt x="366747" y="321779"/>
                </a:cubicBezTo>
                <a:close/>
                <a:moveTo>
                  <a:pt x="396829" y="493168"/>
                </a:moveTo>
                <a:cubicBezTo>
                  <a:pt x="393096" y="498435"/>
                  <a:pt x="399025" y="509407"/>
                  <a:pt x="406271" y="513577"/>
                </a:cubicBezTo>
                <a:cubicBezTo>
                  <a:pt x="407808" y="514454"/>
                  <a:pt x="409345" y="515113"/>
                  <a:pt x="411101" y="515552"/>
                </a:cubicBezTo>
                <a:cubicBezTo>
                  <a:pt x="431522" y="519941"/>
                  <a:pt x="451942" y="524549"/>
                  <a:pt x="472362" y="528280"/>
                </a:cubicBezTo>
                <a:cubicBezTo>
                  <a:pt x="478730" y="529377"/>
                  <a:pt x="482024" y="525207"/>
                  <a:pt x="482243" y="518843"/>
                </a:cubicBezTo>
                <a:cubicBezTo>
                  <a:pt x="482463" y="510943"/>
                  <a:pt x="478730" y="504799"/>
                  <a:pt x="471484" y="502385"/>
                </a:cubicBezTo>
                <a:cubicBezTo>
                  <a:pt x="452381" y="495801"/>
                  <a:pt x="433059" y="490096"/>
                  <a:pt x="412858" y="483732"/>
                </a:cubicBezTo>
                <a:cubicBezTo>
                  <a:pt x="406710" y="487462"/>
                  <a:pt x="400123" y="488998"/>
                  <a:pt x="396829" y="493168"/>
                </a:cubicBezTo>
                <a:close/>
                <a:moveTo>
                  <a:pt x="200091" y="482196"/>
                </a:moveTo>
                <a:cubicBezTo>
                  <a:pt x="205800" y="500410"/>
                  <a:pt x="215022" y="516649"/>
                  <a:pt x="229953" y="528499"/>
                </a:cubicBezTo>
                <a:cubicBezTo>
                  <a:pt x="236101" y="533546"/>
                  <a:pt x="243786" y="536838"/>
                  <a:pt x="251252" y="540130"/>
                </a:cubicBezTo>
                <a:cubicBezTo>
                  <a:pt x="253667" y="541227"/>
                  <a:pt x="258937" y="540349"/>
                  <a:pt x="260254" y="538374"/>
                </a:cubicBezTo>
                <a:cubicBezTo>
                  <a:pt x="261791" y="536180"/>
                  <a:pt x="260254" y="532010"/>
                  <a:pt x="259595" y="528719"/>
                </a:cubicBezTo>
                <a:cubicBezTo>
                  <a:pt x="259156" y="527182"/>
                  <a:pt x="257619" y="525866"/>
                  <a:pt x="256521" y="524549"/>
                </a:cubicBezTo>
                <a:cubicBezTo>
                  <a:pt x="246640" y="512260"/>
                  <a:pt x="236979" y="499751"/>
                  <a:pt x="226879" y="487901"/>
                </a:cubicBezTo>
                <a:cubicBezTo>
                  <a:pt x="220511" y="480659"/>
                  <a:pt x="214363" y="472540"/>
                  <a:pt x="200969" y="470565"/>
                </a:cubicBezTo>
                <a:cubicBezTo>
                  <a:pt x="200530" y="475832"/>
                  <a:pt x="199212" y="479343"/>
                  <a:pt x="200091" y="4821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4407391" y="3968734"/>
            <a:ext cx="510121" cy="548843"/>
          </a:xfrm>
          <a:custGeom>
            <a:rect b="b" l="l" r="r" t="t"/>
            <a:pathLst>
              <a:path extrusionOk="0" h="1097687" w="1020241">
                <a:moveTo>
                  <a:pt x="417843" y="341896"/>
                </a:moveTo>
                <a:cubicBezTo>
                  <a:pt x="428057" y="311911"/>
                  <a:pt x="435636" y="286539"/>
                  <a:pt x="445850" y="262156"/>
                </a:cubicBezTo>
                <a:cubicBezTo>
                  <a:pt x="455735" y="237773"/>
                  <a:pt x="468585" y="214708"/>
                  <a:pt x="479788" y="190984"/>
                </a:cubicBezTo>
                <a:cubicBezTo>
                  <a:pt x="484401" y="181428"/>
                  <a:pt x="486707" y="170884"/>
                  <a:pt x="492309" y="162317"/>
                </a:cubicBezTo>
                <a:cubicBezTo>
                  <a:pt x="515044" y="128049"/>
                  <a:pt x="542392" y="97735"/>
                  <a:pt x="576989" y="75329"/>
                </a:cubicBezTo>
                <a:cubicBezTo>
                  <a:pt x="609609" y="54240"/>
                  <a:pt x="642888" y="33152"/>
                  <a:pt x="679132" y="19313"/>
                </a:cubicBezTo>
                <a:cubicBezTo>
                  <a:pt x="710105" y="7451"/>
                  <a:pt x="745031" y="2838"/>
                  <a:pt x="778640" y="532"/>
                </a:cubicBezTo>
                <a:cubicBezTo>
                  <a:pt x="859366" y="-5070"/>
                  <a:pt x="921970" y="34141"/>
                  <a:pt x="971723" y="92463"/>
                </a:cubicBezTo>
                <a:cubicBezTo>
                  <a:pt x="989187" y="113221"/>
                  <a:pt x="999401" y="142547"/>
                  <a:pt x="1005991" y="169896"/>
                </a:cubicBezTo>
                <a:cubicBezTo>
                  <a:pt x="1023784" y="244693"/>
                  <a:pt x="1024442" y="320808"/>
                  <a:pt x="1010604" y="396593"/>
                </a:cubicBezTo>
                <a:cubicBezTo>
                  <a:pt x="997753" y="468425"/>
                  <a:pt x="986221" y="540915"/>
                  <a:pt x="959862" y="609781"/>
                </a:cubicBezTo>
                <a:cubicBezTo>
                  <a:pt x="938115" y="666455"/>
                  <a:pt x="916039" y="723130"/>
                  <a:pt x="885066" y="775850"/>
                </a:cubicBezTo>
                <a:cubicBezTo>
                  <a:pt x="854094" y="828570"/>
                  <a:pt x="824439" y="882609"/>
                  <a:pt x="796432" y="936977"/>
                </a:cubicBezTo>
                <a:cubicBezTo>
                  <a:pt x="784241" y="960371"/>
                  <a:pt x="775345" y="984754"/>
                  <a:pt x="754257" y="1003536"/>
                </a:cubicBezTo>
                <a:cubicBezTo>
                  <a:pt x="745031" y="1011774"/>
                  <a:pt x="743054" y="1028908"/>
                  <a:pt x="738112" y="1042088"/>
                </a:cubicBezTo>
                <a:cubicBezTo>
                  <a:pt x="722296" y="1085253"/>
                  <a:pt x="680780" y="1105682"/>
                  <a:pt x="633991" y="1094808"/>
                </a:cubicBezTo>
                <a:cubicBezTo>
                  <a:pt x="553265" y="1076027"/>
                  <a:pt x="475175" y="1049996"/>
                  <a:pt x="405652" y="1002218"/>
                </a:cubicBezTo>
                <a:cubicBezTo>
                  <a:pt x="375997" y="981789"/>
                  <a:pt x="345025" y="963007"/>
                  <a:pt x="315041" y="942908"/>
                </a:cubicBezTo>
                <a:cubicBezTo>
                  <a:pt x="262651" y="907651"/>
                  <a:pt x="218169" y="863827"/>
                  <a:pt x="178301" y="814402"/>
                </a:cubicBezTo>
                <a:cubicBezTo>
                  <a:pt x="157542" y="788701"/>
                  <a:pt x="134807" y="764317"/>
                  <a:pt x="118333" y="734992"/>
                </a:cubicBezTo>
                <a:cubicBezTo>
                  <a:pt x="100869" y="703689"/>
                  <a:pt x="79782" y="674034"/>
                  <a:pt x="63636" y="641743"/>
                </a:cubicBezTo>
                <a:cubicBezTo>
                  <a:pt x="20143" y="555743"/>
                  <a:pt x="-4569" y="464800"/>
                  <a:pt x="703" y="367597"/>
                </a:cubicBezTo>
                <a:cubicBezTo>
                  <a:pt x="1691" y="348486"/>
                  <a:pt x="703" y="329704"/>
                  <a:pt x="1691" y="310593"/>
                </a:cubicBezTo>
                <a:cubicBezTo>
                  <a:pt x="3668" y="261497"/>
                  <a:pt x="26733" y="223605"/>
                  <a:pt x="64954" y="194608"/>
                </a:cubicBezTo>
                <a:cubicBezTo>
                  <a:pt x="70556" y="190325"/>
                  <a:pt x="78793" y="188348"/>
                  <a:pt x="86042" y="186700"/>
                </a:cubicBezTo>
                <a:cubicBezTo>
                  <a:pt x="120639" y="178133"/>
                  <a:pt x="154906" y="177145"/>
                  <a:pt x="188844" y="189995"/>
                </a:cubicBezTo>
                <a:cubicBezTo>
                  <a:pt x="202683" y="195267"/>
                  <a:pt x="218169" y="196915"/>
                  <a:pt x="232338" y="200869"/>
                </a:cubicBezTo>
                <a:cubicBezTo>
                  <a:pt x="288681" y="216355"/>
                  <a:pt x="330527" y="253260"/>
                  <a:pt x="370396" y="293459"/>
                </a:cubicBezTo>
                <a:cubicBezTo>
                  <a:pt x="385223" y="308616"/>
                  <a:pt x="399721" y="323444"/>
                  <a:pt x="417843" y="341896"/>
                </a:cubicBezTo>
                <a:close/>
                <a:moveTo>
                  <a:pt x="465949" y="381107"/>
                </a:moveTo>
                <a:cubicBezTo>
                  <a:pt x="474187" y="404501"/>
                  <a:pt x="482424" y="420647"/>
                  <a:pt x="485389" y="437781"/>
                </a:cubicBezTo>
                <a:cubicBezTo>
                  <a:pt x="488684" y="456892"/>
                  <a:pt x="477152" y="466118"/>
                  <a:pt x="458041" y="463153"/>
                </a:cubicBezTo>
                <a:cubicBezTo>
                  <a:pt x="437942" y="460187"/>
                  <a:pt x="420150" y="452279"/>
                  <a:pt x="414548" y="431520"/>
                </a:cubicBezTo>
                <a:cubicBezTo>
                  <a:pt x="409935" y="413727"/>
                  <a:pt x="399062" y="401206"/>
                  <a:pt x="387530" y="388685"/>
                </a:cubicBezTo>
                <a:cubicBezTo>
                  <a:pt x="375009" y="374516"/>
                  <a:pt x="362159" y="360348"/>
                  <a:pt x="348979" y="346509"/>
                </a:cubicBezTo>
                <a:cubicBezTo>
                  <a:pt x="311746" y="305651"/>
                  <a:pt x="272865" y="268417"/>
                  <a:pt x="217181" y="250624"/>
                </a:cubicBezTo>
                <a:cubicBezTo>
                  <a:pt x="175006" y="237114"/>
                  <a:pt x="133819" y="236455"/>
                  <a:pt x="91643" y="244034"/>
                </a:cubicBezTo>
                <a:cubicBezTo>
                  <a:pt x="86701" y="245022"/>
                  <a:pt x="80111" y="248647"/>
                  <a:pt x="78134" y="252930"/>
                </a:cubicBezTo>
                <a:cubicBezTo>
                  <a:pt x="68579" y="274348"/>
                  <a:pt x="55399" y="296095"/>
                  <a:pt x="52434" y="318831"/>
                </a:cubicBezTo>
                <a:cubicBezTo>
                  <a:pt x="48480" y="350463"/>
                  <a:pt x="50127" y="383084"/>
                  <a:pt x="53093" y="415045"/>
                </a:cubicBezTo>
                <a:cubicBezTo>
                  <a:pt x="56717" y="452609"/>
                  <a:pt x="61001" y="491160"/>
                  <a:pt x="71874" y="527076"/>
                </a:cubicBezTo>
                <a:cubicBezTo>
                  <a:pt x="82418" y="563321"/>
                  <a:pt x="100869" y="597260"/>
                  <a:pt x="117015" y="631528"/>
                </a:cubicBezTo>
                <a:cubicBezTo>
                  <a:pt x="155565" y="713574"/>
                  <a:pt x="210591" y="783429"/>
                  <a:pt x="277149" y="844057"/>
                </a:cubicBezTo>
                <a:cubicBezTo>
                  <a:pt x="318006" y="881291"/>
                  <a:pt x="362159" y="914241"/>
                  <a:pt x="410594" y="940601"/>
                </a:cubicBezTo>
                <a:cubicBezTo>
                  <a:pt x="438931" y="956088"/>
                  <a:pt x="466608" y="972892"/>
                  <a:pt x="495933" y="985743"/>
                </a:cubicBezTo>
                <a:cubicBezTo>
                  <a:pt x="521963" y="996946"/>
                  <a:pt x="549970" y="1003207"/>
                  <a:pt x="576989" y="1012103"/>
                </a:cubicBezTo>
                <a:cubicBezTo>
                  <a:pt x="601042" y="1020011"/>
                  <a:pt x="625425" y="1021000"/>
                  <a:pt x="648160" y="1018364"/>
                </a:cubicBezTo>
                <a:cubicBezTo>
                  <a:pt x="660351" y="1002548"/>
                  <a:pt x="668588" y="984095"/>
                  <a:pt x="682757" y="974869"/>
                </a:cubicBezTo>
                <a:cubicBezTo>
                  <a:pt x="701867" y="962678"/>
                  <a:pt x="692971" y="941260"/>
                  <a:pt x="705162" y="927751"/>
                </a:cubicBezTo>
                <a:cubicBezTo>
                  <a:pt x="714059" y="918195"/>
                  <a:pt x="719990" y="905674"/>
                  <a:pt x="727238" y="894471"/>
                </a:cubicBezTo>
                <a:cubicBezTo>
                  <a:pt x="728886" y="892164"/>
                  <a:pt x="730533" y="889858"/>
                  <a:pt x="731851" y="887551"/>
                </a:cubicBezTo>
                <a:cubicBezTo>
                  <a:pt x="767437" y="821321"/>
                  <a:pt x="803352" y="755421"/>
                  <a:pt x="837949" y="689191"/>
                </a:cubicBezTo>
                <a:cubicBezTo>
                  <a:pt x="886384" y="596271"/>
                  <a:pt x="923947" y="499068"/>
                  <a:pt x="946682" y="396593"/>
                </a:cubicBezTo>
                <a:cubicBezTo>
                  <a:pt x="960521" y="333329"/>
                  <a:pt x="972382" y="270064"/>
                  <a:pt x="960521" y="204493"/>
                </a:cubicBezTo>
                <a:cubicBezTo>
                  <a:pt x="952613" y="160340"/>
                  <a:pt x="936138" y="122777"/>
                  <a:pt x="897917" y="97076"/>
                </a:cubicBezTo>
                <a:cubicBezTo>
                  <a:pt x="870239" y="78624"/>
                  <a:pt x="838278" y="71704"/>
                  <a:pt x="805988" y="70057"/>
                </a:cubicBezTo>
                <a:cubicBezTo>
                  <a:pt x="780617" y="68739"/>
                  <a:pt x="752939" y="66432"/>
                  <a:pt x="729874" y="74340"/>
                </a:cubicBezTo>
                <a:cubicBezTo>
                  <a:pt x="665623" y="96417"/>
                  <a:pt x="608291" y="131673"/>
                  <a:pt x="561503" y="182087"/>
                </a:cubicBezTo>
                <a:cubicBezTo>
                  <a:pt x="548652" y="195926"/>
                  <a:pt x="534484" y="210095"/>
                  <a:pt x="526906" y="226900"/>
                </a:cubicBezTo>
                <a:cubicBezTo>
                  <a:pt x="504830" y="279620"/>
                  <a:pt x="484730" y="333988"/>
                  <a:pt x="465949" y="3811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4450941" y="514379"/>
            <a:ext cx="450626" cy="548849"/>
          </a:xfrm>
          <a:custGeom>
            <a:rect b="b" l="l" r="r" t="t"/>
            <a:pathLst>
              <a:path extrusionOk="0" h="1097698" w="901252">
                <a:moveTo>
                  <a:pt x="569237" y="167277"/>
                </a:moveTo>
                <a:cubicBezTo>
                  <a:pt x="593873" y="157954"/>
                  <a:pt x="615639" y="149587"/>
                  <a:pt x="637405" y="141937"/>
                </a:cubicBezTo>
                <a:cubicBezTo>
                  <a:pt x="667782" y="131180"/>
                  <a:pt x="700072" y="131419"/>
                  <a:pt x="731167" y="134766"/>
                </a:cubicBezTo>
                <a:cubicBezTo>
                  <a:pt x="755085" y="137396"/>
                  <a:pt x="779482" y="146719"/>
                  <a:pt x="801248" y="157954"/>
                </a:cubicBezTo>
                <a:cubicBezTo>
                  <a:pt x="829233" y="172536"/>
                  <a:pt x="853869" y="192855"/>
                  <a:pt x="871330" y="220824"/>
                </a:cubicBezTo>
                <a:cubicBezTo>
                  <a:pt x="891661" y="253574"/>
                  <a:pt x="899315" y="289671"/>
                  <a:pt x="900989" y="327202"/>
                </a:cubicBezTo>
                <a:cubicBezTo>
                  <a:pt x="902424" y="361625"/>
                  <a:pt x="897879" y="395809"/>
                  <a:pt x="890226" y="429515"/>
                </a:cubicBezTo>
                <a:cubicBezTo>
                  <a:pt x="887116" y="442902"/>
                  <a:pt x="886638" y="456767"/>
                  <a:pt x="883767" y="470154"/>
                </a:cubicBezTo>
                <a:cubicBezTo>
                  <a:pt x="871330" y="529917"/>
                  <a:pt x="845976" y="584659"/>
                  <a:pt x="816317" y="637728"/>
                </a:cubicBezTo>
                <a:cubicBezTo>
                  <a:pt x="804118" y="659721"/>
                  <a:pt x="793116" y="682670"/>
                  <a:pt x="779721" y="703945"/>
                </a:cubicBezTo>
                <a:cubicBezTo>
                  <a:pt x="765609" y="726655"/>
                  <a:pt x="749823" y="748409"/>
                  <a:pt x="733798" y="769923"/>
                </a:cubicBezTo>
                <a:cubicBezTo>
                  <a:pt x="707726" y="805303"/>
                  <a:pt x="681416" y="840443"/>
                  <a:pt x="654148" y="874866"/>
                </a:cubicBezTo>
                <a:cubicBezTo>
                  <a:pt x="635731" y="897815"/>
                  <a:pt x="619706" y="922438"/>
                  <a:pt x="596505" y="941801"/>
                </a:cubicBezTo>
                <a:cubicBezTo>
                  <a:pt x="581436" y="954470"/>
                  <a:pt x="569716" y="971204"/>
                  <a:pt x="556560" y="986025"/>
                </a:cubicBezTo>
                <a:cubicBezTo>
                  <a:pt x="531685" y="1013516"/>
                  <a:pt x="506570" y="1040768"/>
                  <a:pt x="481934" y="1068737"/>
                </a:cubicBezTo>
                <a:cubicBezTo>
                  <a:pt x="456820" y="1097423"/>
                  <a:pt x="427400" y="1103877"/>
                  <a:pt x="391043" y="1092163"/>
                </a:cubicBezTo>
                <a:cubicBezTo>
                  <a:pt x="349903" y="1078777"/>
                  <a:pt x="315460" y="1056545"/>
                  <a:pt x="284605" y="1026903"/>
                </a:cubicBezTo>
                <a:cubicBezTo>
                  <a:pt x="261883" y="1004910"/>
                  <a:pt x="236768" y="985308"/>
                  <a:pt x="214763" y="962837"/>
                </a:cubicBezTo>
                <a:cubicBezTo>
                  <a:pt x="195867" y="943713"/>
                  <a:pt x="178407" y="923155"/>
                  <a:pt x="162620" y="901401"/>
                </a:cubicBezTo>
                <a:cubicBezTo>
                  <a:pt x="141572" y="872476"/>
                  <a:pt x="121241" y="842595"/>
                  <a:pt x="103541" y="811518"/>
                </a:cubicBezTo>
                <a:cubicBezTo>
                  <a:pt x="78666" y="767772"/>
                  <a:pt x="54030" y="723787"/>
                  <a:pt x="39918" y="674781"/>
                </a:cubicBezTo>
                <a:cubicBezTo>
                  <a:pt x="26284" y="626971"/>
                  <a:pt x="13368" y="579161"/>
                  <a:pt x="6910" y="530156"/>
                </a:cubicBezTo>
                <a:cubicBezTo>
                  <a:pt x="4518" y="512705"/>
                  <a:pt x="6192" y="494537"/>
                  <a:pt x="5475" y="476847"/>
                </a:cubicBezTo>
                <a:cubicBezTo>
                  <a:pt x="4518" y="454855"/>
                  <a:pt x="3561" y="432862"/>
                  <a:pt x="1648" y="411108"/>
                </a:cubicBezTo>
                <a:cubicBezTo>
                  <a:pt x="-1462" y="376446"/>
                  <a:pt x="-744" y="342023"/>
                  <a:pt x="8823" y="308795"/>
                </a:cubicBezTo>
                <a:cubicBezTo>
                  <a:pt x="16477" y="282021"/>
                  <a:pt x="25088" y="255008"/>
                  <a:pt x="37047" y="229908"/>
                </a:cubicBezTo>
                <a:cubicBezTo>
                  <a:pt x="50442" y="201222"/>
                  <a:pt x="66946" y="174209"/>
                  <a:pt x="84406" y="147914"/>
                </a:cubicBezTo>
                <a:cubicBezTo>
                  <a:pt x="94930" y="131897"/>
                  <a:pt x="109042" y="118511"/>
                  <a:pt x="121719" y="104167"/>
                </a:cubicBezTo>
                <a:cubicBezTo>
                  <a:pt x="123872" y="101538"/>
                  <a:pt x="127938" y="100104"/>
                  <a:pt x="129373" y="97235"/>
                </a:cubicBezTo>
                <a:cubicBezTo>
                  <a:pt x="143485" y="67832"/>
                  <a:pt x="170992" y="50859"/>
                  <a:pt x="196106" y="34365"/>
                </a:cubicBezTo>
                <a:cubicBezTo>
                  <a:pt x="220025" y="18587"/>
                  <a:pt x="249923" y="11416"/>
                  <a:pt x="277908" y="2810"/>
                </a:cubicBezTo>
                <a:cubicBezTo>
                  <a:pt x="290585" y="-1015"/>
                  <a:pt x="305175" y="-59"/>
                  <a:pt x="318809" y="659"/>
                </a:cubicBezTo>
                <a:cubicBezTo>
                  <a:pt x="328855" y="1137"/>
                  <a:pt x="338901" y="4722"/>
                  <a:pt x="348707" y="7352"/>
                </a:cubicBezTo>
                <a:cubicBezTo>
                  <a:pt x="357318" y="9503"/>
                  <a:pt x="365690" y="13567"/>
                  <a:pt x="374300" y="14524"/>
                </a:cubicBezTo>
                <a:cubicBezTo>
                  <a:pt x="422377" y="19783"/>
                  <a:pt x="462321" y="43688"/>
                  <a:pt x="497003" y="74047"/>
                </a:cubicBezTo>
                <a:cubicBezTo>
                  <a:pt x="526423" y="99626"/>
                  <a:pt x="555604" y="127834"/>
                  <a:pt x="569237" y="167277"/>
                </a:cubicBezTo>
                <a:close/>
                <a:moveTo>
                  <a:pt x="537425" y="194050"/>
                </a:moveTo>
                <a:cubicBezTo>
                  <a:pt x="520443" y="153890"/>
                  <a:pt x="495568" y="120662"/>
                  <a:pt x="457537" y="97235"/>
                </a:cubicBezTo>
                <a:cubicBezTo>
                  <a:pt x="438402" y="85522"/>
                  <a:pt x="417354" y="79545"/>
                  <a:pt x="397741" y="69983"/>
                </a:cubicBezTo>
                <a:cubicBezTo>
                  <a:pt x="365211" y="53967"/>
                  <a:pt x="331725" y="53728"/>
                  <a:pt x="297282" y="55879"/>
                </a:cubicBezTo>
                <a:cubicBezTo>
                  <a:pt x="270733" y="57553"/>
                  <a:pt x="246335" y="63529"/>
                  <a:pt x="225526" y="82175"/>
                </a:cubicBezTo>
                <a:cubicBezTo>
                  <a:pt x="203282" y="101777"/>
                  <a:pt x="177928" y="117554"/>
                  <a:pt x="156880" y="137874"/>
                </a:cubicBezTo>
                <a:cubicBezTo>
                  <a:pt x="140854" y="153412"/>
                  <a:pt x="127938" y="172536"/>
                  <a:pt x="115740" y="191421"/>
                </a:cubicBezTo>
                <a:cubicBezTo>
                  <a:pt x="104020" y="209828"/>
                  <a:pt x="94213" y="229669"/>
                  <a:pt x="84885" y="249271"/>
                </a:cubicBezTo>
                <a:cubicBezTo>
                  <a:pt x="72447" y="275089"/>
                  <a:pt x="58335" y="299472"/>
                  <a:pt x="54508" y="329353"/>
                </a:cubicBezTo>
                <a:cubicBezTo>
                  <a:pt x="47572" y="382900"/>
                  <a:pt x="44940" y="436687"/>
                  <a:pt x="50442" y="490234"/>
                </a:cubicBezTo>
                <a:cubicBezTo>
                  <a:pt x="54986" y="535415"/>
                  <a:pt x="65032" y="579878"/>
                  <a:pt x="73404" y="624581"/>
                </a:cubicBezTo>
                <a:cubicBezTo>
                  <a:pt x="75796" y="637489"/>
                  <a:pt x="78905" y="650398"/>
                  <a:pt x="84167" y="662351"/>
                </a:cubicBezTo>
                <a:cubicBezTo>
                  <a:pt x="104976" y="709683"/>
                  <a:pt x="123394" y="757971"/>
                  <a:pt x="151139" y="802195"/>
                </a:cubicBezTo>
                <a:cubicBezTo>
                  <a:pt x="179602" y="848093"/>
                  <a:pt x="209022" y="893034"/>
                  <a:pt x="248488" y="930326"/>
                </a:cubicBezTo>
                <a:cubicBezTo>
                  <a:pt x="270972" y="951602"/>
                  <a:pt x="292977" y="973833"/>
                  <a:pt x="315700" y="994631"/>
                </a:cubicBezTo>
                <a:cubicBezTo>
                  <a:pt x="336509" y="1013755"/>
                  <a:pt x="358753" y="1031206"/>
                  <a:pt x="385542" y="1042202"/>
                </a:cubicBezTo>
                <a:cubicBezTo>
                  <a:pt x="397980" y="1047222"/>
                  <a:pt x="410178" y="1051047"/>
                  <a:pt x="419985" y="1047700"/>
                </a:cubicBezTo>
                <a:cubicBezTo>
                  <a:pt x="440555" y="1026664"/>
                  <a:pt x="458494" y="1008257"/>
                  <a:pt x="476433" y="989850"/>
                </a:cubicBezTo>
                <a:cubicBezTo>
                  <a:pt x="501787" y="964032"/>
                  <a:pt x="528576" y="939171"/>
                  <a:pt x="552733" y="912397"/>
                </a:cubicBezTo>
                <a:cubicBezTo>
                  <a:pt x="570912" y="892078"/>
                  <a:pt x="585502" y="868651"/>
                  <a:pt x="602723" y="847376"/>
                </a:cubicBezTo>
                <a:cubicBezTo>
                  <a:pt x="627599" y="817255"/>
                  <a:pt x="651996" y="786896"/>
                  <a:pt x="675436" y="755580"/>
                </a:cubicBezTo>
                <a:cubicBezTo>
                  <a:pt x="705813" y="714942"/>
                  <a:pt x="736907" y="675020"/>
                  <a:pt x="760347" y="629601"/>
                </a:cubicBezTo>
                <a:cubicBezTo>
                  <a:pt x="777090" y="597090"/>
                  <a:pt x="796225" y="565774"/>
                  <a:pt x="810337" y="532307"/>
                </a:cubicBezTo>
                <a:cubicBezTo>
                  <a:pt x="829472" y="486170"/>
                  <a:pt x="847650" y="439316"/>
                  <a:pt x="851956" y="388638"/>
                </a:cubicBezTo>
                <a:cubicBezTo>
                  <a:pt x="854587" y="357800"/>
                  <a:pt x="857457" y="326724"/>
                  <a:pt x="857696" y="295886"/>
                </a:cubicBezTo>
                <a:cubicBezTo>
                  <a:pt x="857935" y="275806"/>
                  <a:pt x="851956" y="256443"/>
                  <a:pt x="840236" y="239231"/>
                </a:cubicBezTo>
                <a:cubicBezTo>
                  <a:pt x="820622" y="210784"/>
                  <a:pt x="794312" y="191421"/>
                  <a:pt x="760826" y="183532"/>
                </a:cubicBezTo>
                <a:cubicBezTo>
                  <a:pt x="737385" y="178034"/>
                  <a:pt x="712988" y="175883"/>
                  <a:pt x="689070" y="181859"/>
                </a:cubicBezTo>
                <a:cubicBezTo>
                  <a:pt x="664433" y="188074"/>
                  <a:pt x="638601" y="192138"/>
                  <a:pt x="615879" y="202656"/>
                </a:cubicBezTo>
                <a:cubicBezTo>
                  <a:pt x="592438" y="213653"/>
                  <a:pt x="592678" y="216521"/>
                  <a:pt x="598418" y="239709"/>
                </a:cubicBezTo>
                <a:cubicBezTo>
                  <a:pt x="606072" y="271264"/>
                  <a:pt x="613487" y="303058"/>
                  <a:pt x="611334" y="335807"/>
                </a:cubicBezTo>
                <a:cubicBezTo>
                  <a:pt x="610138" y="352780"/>
                  <a:pt x="606311" y="369753"/>
                  <a:pt x="604158" y="386725"/>
                </a:cubicBezTo>
                <a:cubicBezTo>
                  <a:pt x="598418" y="436448"/>
                  <a:pt x="585024" y="484258"/>
                  <a:pt x="566367" y="530395"/>
                </a:cubicBezTo>
                <a:cubicBezTo>
                  <a:pt x="557756" y="551670"/>
                  <a:pt x="544123" y="569360"/>
                  <a:pt x="521639" y="579161"/>
                </a:cubicBezTo>
                <a:cubicBezTo>
                  <a:pt x="508005" y="585137"/>
                  <a:pt x="496764" y="583703"/>
                  <a:pt x="485283" y="574380"/>
                </a:cubicBezTo>
                <a:cubicBezTo>
                  <a:pt x="464713" y="557407"/>
                  <a:pt x="454667" y="536132"/>
                  <a:pt x="454189" y="509597"/>
                </a:cubicBezTo>
                <a:cubicBezTo>
                  <a:pt x="453949" y="496689"/>
                  <a:pt x="452514" y="483541"/>
                  <a:pt x="451079" y="470632"/>
                </a:cubicBezTo>
                <a:cubicBezTo>
                  <a:pt x="448926" y="450074"/>
                  <a:pt x="445578" y="429754"/>
                  <a:pt x="443904" y="409196"/>
                </a:cubicBezTo>
                <a:cubicBezTo>
                  <a:pt x="441512" y="376446"/>
                  <a:pt x="446774" y="344413"/>
                  <a:pt x="459211" y="314054"/>
                </a:cubicBezTo>
                <a:cubicBezTo>
                  <a:pt x="467822" y="293017"/>
                  <a:pt x="477629" y="272220"/>
                  <a:pt x="490067" y="253574"/>
                </a:cubicBezTo>
                <a:cubicBezTo>
                  <a:pt x="503461" y="232777"/>
                  <a:pt x="521161" y="214131"/>
                  <a:pt x="537425" y="194050"/>
                </a:cubicBezTo>
                <a:close/>
                <a:moveTo>
                  <a:pt x="497960" y="523940"/>
                </a:moveTo>
                <a:cubicBezTo>
                  <a:pt x="512311" y="512466"/>
                  <a:pt x="515659" y="496449"/>
                  <a:pt x="522118" y="482824"/>
                </a:cubicBezTo>
                <a:cubicBezTo>
                  <a:pt x="529054" y="468720"/>
                  <a:pt x="534077" y="453659"/>
                  <a:pt x="538861" y="438599"/>
                </a:cubicBezTo>
                <a:cubicBezTo>
                  <a:pt x="543405" y="424256"/>
                  <a:pt x="546515" y="409435"/>
                  <a:pt x="550342" y="394853"/>
                </a:cubicBezTo>
                <a:cubicBezTo>
                  <a:pt x="554169" y="379554"/>
                  <a:pt x="559431" y="364494"/>
                  <a:pt x="561344" y="348955"/>
                </a:cubicBezTo>
                <a:cubicBezTo>
                  <a:pt x="563258" y="333417"/>
                  <a:pt x="563018" y="317162"/>
                  <a:pt x="561822" y="301384"/>
                </a:cubicBezTo>
                <a:cubicBezTo>
                  <a:pt x="560627" y="286324"/>
                  <a:pt x="565410" y="270308"/>
                  <a:pt x="557278" y="253574"/>
                </a:cubicBezTo>
                <a:cubicBezTo>
                  <a:pt x="552016" y="257877"/>
                  <a:pt x="547471" y="260268"/>
                  <a:pt x="545079" y="263853"/>
                </a:cubicBezTo>
                <a:cubicBezTo>
                  <a:pt x="538382" y="273415"/>
                  <a:pt x="532642" y="283455"/>
                  <a:pt x="526184" y="293256"/>
                </a:cubicBezTo>
                <a:cubicBezTo>
                  <a:pt x="491980" y="344413"/>
                  <a:pt x="480738" y="399873"/>
                  <a:pt x="493654" y="460114"/>
                </a:cubicBezTo>
                <a:cubicBezTo>
                  <a:pt x="494133" y="462026"/>
                  <a:pt x="494133" y="464178"/>
                  <a:pt x="493894" y="466090"/>
                </a:cubicBezTo>
                <a:cubicBezTo>
                  <a:pt x="489110" y="484975"/>
                  <a:pt x="493176" y="503621"/>
                  <a:pt x="497960" y="5239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6037505" y="2977606"/>
            <a:ext cx="305000" cy="617962"/>
          </a:xfrm>
          <a:custGeom>
            <a:rect b="b" l="l" r="r" t="t"/>
            <a:pathLst>
              <a:path extrusionOk="0" h="1235924" w="610000">
                <a:moveTo>
                  <a:pt x="107027" y="401540"/>
                </a:moveTo>
                <a:cubicBezTo>
                  <a:pt x="59617" y="379970"/>
                  <a:pt x="35484" y="341530"/>
                  <a:pt x="15623" y="300953"/>
                </a:cubicBezTo>
                <a:cubicBezTo>
                  <a:pt x="-7655" y="252902"/>
                  <a:pt x="-4665" y="204211"/>
                  <a:pt x="22884" y="158082"/>
                </a:cubicBezTo>
                <a:cubicBezTo>
                  <a:pt x="29718" y="146763"/>
                  <a:pt x="40396" y="137794"/>
                  <a:pt x="49579" y="127756"/>
                </a:cubicBezTo>
                <a:cubicBezTo>
                  <a:pt x="51715" y="125407"/>
                  <a:pt x="54278" y="123271"/>
                  <a:pt x="56200" y="120709"/>
                </a:cubicBezTo>
                <a:cubicBezTo>
                  <a:pt x="78623" y="92519"/>
                  <a:pt x="79051" y="83336"/>
                  <a:pt x="61112" y="51729"/>
                </a:cubicBezTo>
                <a:cubicBezTo>
                  <a:pt x="54491" y="39983"/>
                  <a:pt x="48084" y="28024"/>
                  <a:pt x="43813" y="15424"/>
                </a:cubicBezTo>
                <a:cubicBezTo>
                  <a:pt x="39756" y="3678"/>
                  <a:pt x="45095" y="-1234"/>
                  <a:pt x="57695" y="261"/>
                </a:cubicBezTo>
                <a:cubicBezTo>
                  <a:pt x="98057" y="5173"/>
                  <a:pt x="138847" y="9017"/>
                  <a:pt x="179424" y="14997"/>
                </a:cubicBezTo>
                <a:cubicBezTo>
                  <a:pt x="211458" y="19695"/>
                  <a:pt x="243064" y="26956"/>
                  <a:pt x="274885" y="32936"/>
                </a:cubicBezTo>
                <a:cubicBezTo>
                  <a:pt x="292397" y="36139"/>
                  <a:pt x="310122" y="39129"/>
                  <a:pt x="327634" y="42332"/>
                </a:cubicBezTo>
                <a:cubicBezTo>
                  <a:pt x="388712" y="53010"/>
                  <a:pt x="443811" y="77783"/>
                  <a:pt x="492929" y="114943"/>
                </a:cubicBezTo>
                <a:cubicBezTo>
                  <a:pt x="505529" y="124553"/>
                  <a:pt x="515994" y="137153"/>
                  <a:pt x="526245" y="149326"/>
                </a:cubicBezTo>
                <a:cubicBezTo>
                  <a:pt x="542689" y="168973"/>
                  <a:pt x="558279" y="189261"/>
                  <a:pt x="573869" y="209550"/>
                </a:cubicBezTo>
                <a:cubicBezTo>
                  <a:pt x="576645" y="212967"/>
                  <a:pt x="579635" y="217451"/>
                  <a:pt x="579848" y="221509"/>
                </a:cubicBezTo>
                <a:cubicBezTo>
                  <a:pt x="581770" y="261872"/>
                  <a:pt x="587964" y="303089"/>
                  <a:pt x="561482" y="338540"/>
                </a:cubicBezTo>
                <a:cubicBezTo>
                  <a:pt x="554008" y="348577"/>
                  <a:pt x="544611" y="357120"/>
                  <a:pt x="534787" y="367798"/>
                </a:cubicBezTo>
                <a:cubicBezTo>
                  <a:pt x="543330" y="371642"/>
                  <a:pt x="551231" y="375059"/>
                  <a:pt x="559347" y="378476"/>
                </a:cubicBezTo>
                <a:cubicBezTo>
                  <a:pt x="607611" y="398337"/>
                  <a:pt x="624696" y="452581"/>
                  <a:pt x="596079" y="496574"/>
                </a:cubicBezTo>
                <a:cubicBezTo>
                  <a:pt x="587750" y="509388"/>
                  <a:pt x="577286" y="520707"/>
                  <a:pt x="566608" y="534161"/>
                </a:cubicBezTo>
                <a:cubicBezTo>
                  <a:pt x="577072" y="550818"/>
                  <a:pt x="570879" y="569398"/>
                  <a:pt x="566608" y="587978"/>
                </a:cubicBezTo>
                <a:cubicBezTo>
                  <a:pt x="559347" y="619585"/>
                  <a:pt x="551018" y="651192"/>
                  <a:pt x="544611" y="683012"/>
                </a:cubicBezTo>
                <a:cubicBezTo>
                  <a:pt x="536923" y="721666"/>
                  <a:pt x="530516" y="760748"/>
                  <a:pt x="523896" y="799616"/>
                </a:cubicBezTo>
                <a:cubicBezTo>
                  <a:pt x="520265" y="821612"/>
                  <a:pt x="518343" y="844036"/>
                  <a:pt x="513645" y="865819"/>
                </a:cubicBezTo>
                <a:cubicBezTo>
                  <a:pt x="507879" y="893369"/>
                  <a:pt x="510228" y="921986"/>
                  <a:pt x="499123" y="948681"/>
                </a:cubicBezTo>
                <a:cubicBezTo>
                  <a:pt x="496133" y="955942"/>
                  <a:pt x="498909" y="965125"/>
                  <a:pt x="497841" y="973240"/>
                </a:cubicBezTo>
                <a:cubicBezTo>
                  <a:pt x="495065" y="991606"/>
                  <a:pt x="491862" y="1009759"/>
                  <a:pt x="488018" y="1027911"/>
                </a:cubicBezTo>
                <a:cubicBezTo>
                  <a:pt x="480970" y="1061867"/>
                  <a:pt x="472641" y="1095396"/>
                  <a:pt x="466662" y="1129352"/>
                </a:cubicBezTo>
                <a:cubicBezTo>
                  <a:pt x="462604" y="1151990"/>
                  <a:pt x="455770" y="1173986"/>
                  <a:pt x="442529" y="1191285"/>
                </a:cubicBezTo>
                <a:cubicBezTo>
                  <a:pt x="426726" y="1212000"/>
                  <a:pt x="410282" y="1236346"/>
                  <a:pt x="378889" y="1235919"/>
                </a:cubicBezTo>
                <a:cubicBezTo>
                  <a:pt x="352407" y="1235705"/>
                  <a:pt x="328061" y="1227804"/>
                  <a:pt x="308627" y="1209010"/>
                </a:cubicBezTo>
                <a:cubicBezTo>
                  <a:pt x="290048" y="1191071"/>
                  <a:pt x="275739" y="1169929"/>
                  <a:pt x="266342" y="1145583"/>
                </a:cubicBezTo>
                <a:cubicBezTo>
                  <a:pt x="260149" y="1129566"/>
                  <a:pt x="251180" y="1114403"/>
                  <a:pt x="244987" y="1098386"/>
                </a:cubicBezTo>
                <a:cubicBezTo>
                  <a:pt x="239007" y="1083010"/>
                  <a:pt x="234949" y="1066779"/>
                  <a:pt x="230037" y="1050976"/>
                </a:cubicBezTo>
                <a:cubicBezTo>
                  <a:pt x="229183" y="1048627"/>
                  <a:pt x="228756" y="1046064"/>
                  <a:pt x="227902" y="1043715"/>
                </a:cubicBezTo>
                <a:cubicBezTo>
                  <a:pt x="200566" y="972813"/>
                  <a:pt x="185190" y="898921"/>
                  <a:pt x="171949" y="824602"/>
                </a:cubicBezTo>
                <a:cubicBezTo>
                  <a:pt x="169173" y="808799"/>
                  <a:pt x="164474" y="793423"/>
                  <a:pt x="161271" y="777833"/>
                </a:cubicBezTo>
                <a:cubicBezTo>
                  <a:pt x="152729" y="733199"/>
                  <a:pt x="141837" y="688778"/>
                  <a:pt x="136925" y="643717"/>
                </a:cubicBezTo>
                <a:cubicBezTo>
                  <a:pt x="134576" y="621293"/>
                  <a:pt x="123685" y="609334"/>
                  <a:pt x="107240" y="599724"/>
                </a:cubicBezTo>
                <a:cubicBezTo>
                  <a:pt x="77556" y="582425"/>
                  <a:pt x="63674" y="555730"/>
                  <a:pt x="58762" y="523056"/>
                </a:cubicBezTo>
                <a:cubicBezTo>
                  <a:pt x="55345" y="499351"/>
                  <a:pt x="62393" y="477354"/>
                  <a:pt x="70935" y="455784"/>
                </a:cubicBezTo>
                <a:cubicBezTo>
                  <a:pt x="78837" y="436137"/>
                  <a:pt x="89301" y="418198"/>
                  <a:pt x="107027" y="401540"/>
                </a:cubicBezTo>
                <a:close/>
                <a:moveTo>
                  <a:pt x="436550" y="392143"/>
                </a:moveTo>
                <a:cubicBezTo>
                  <a:pt x="435055" y="382320"/>
                  <a:pt x="439540" y="378689"/>
                  <a:pt x="445092" y="376554"/>
                </a:cubicBezTo>
                <a:cubicBezTo>
                  <a:pt x="460041" y="371215"/>
                  <a:pt x="475204" y="366516"/>
                  <a:pt x="490153" y="361391"/>
                </a:cubicBezTo>
                <a:cubicBezTo>
                  <a:pt x="495492" y="359469"/>
                  <a:pt x="500831" y="356906"/>
                  <a:pt x="505743" y="354130"/>
                </a:cubicBezTo>
                <a:cubicBezTo>
                  <a:pt x="534147" y="338113"/>
                  <a:pt x="544397" y="310564"/>
                  <a:pt x="550377" y="281092"/>
                </a:cubicBezTo>
                <a:cubicBezTo>
                  <a:pt x="556784" y="249699"/>
                  <a:pt x="538845" y="225567"/>
                  <a:pt x="524323" y="201007"/>
                </a:cubicBezTo>
                <a:cubicBezTo>
                  <a:pt x="508946" y="174953"/>
                  <a:pt x="485241" y="155519"/>
                  <a:pt x="461750" y="136512"/>
                </a:cubicBezTo>
                <a:cubicBezTo>
                  <a:pt x="454702" y="130960"/>
                  <a:pt x="447228" y="126048"/>
                  <a:pt x="439753" y="120922"/>
                </a:cubicBezTo>
                <a:cubicBezTo>
                  <a:pt x="403234" y="96149"/>
                  <a:pt x="359668" y="91878"/>
                  <a:pt x="318451" y="80132"/>
                </a:cubicBezTo>
                <a:cubicBezTo>
                  <a:pt x="305638" y="76502"/>
                  <a:pt x="292824" y="70949"/>
                  <a:pt x="279797" y="69027"/>
                </a:cubicBezTo>
                <a:cubicBezTo>
                  <a:pt x="224912" y="60698"/>
                  <a:pt x="169600" y="53437"/>
                  <a:pt x="114715" y="45322"/>
                </a:cubicBezTo>
                <a:cubicBezTo>
                  <a:pt x="104891" y="43827"/>
                  <a:pt x="95068" y="41264"/>
                  <a:pt x="82895" y="38702"/>
                </a:cubicBezTo>
                <a:cubicBezTo>
                  <a:pt x="88234" y="48312"/>
                  <a:pt x="92291" y="55359"/>
                  <a:pt x="95922" y="62834"/>
                </a:cubicBezTo>
                <a:cubicBezTo>
                  <a:pt x="108949" y="89529"/>
                  <a:pt x="104891" y="115370"/>
                  <a:pt x="85244" y="137580"/>
                </a:cubicBezTo>
                <a:cubicBezTo>
                  <a:pt x="72644" y="152102"/>
                  <a:pt x="60684" y="167051"/>
                  <a:pt x="48084" y="181573"/>
                </a:cubicBezTo>
                <a:cubicBezTo>
                  <a:pt x="32922" y="198872"/>
                  <a:pt x="27796" y="219160"/>
                  <a:pt x="28010" y="241797"/>
                </a:cubicBezTo>
                <a:cubicBezTo>
                  <a:pt x="28864" y="293265"/>
                  <a:pt x="55986" y="331492"/>
                  <a:pt x="91437" y="364594"/>
                </a:cubicBezTo>
                <a:cubicBezTo>
                  <a:pt x="107668" y="379757"/>
                  <a:pt x="127956" y="391503"/>
                  <a:pt x="152729" y="381038"/>
                </a:cubicBezTo>
                <a:cubicBezTo>
                  <a:pt x="156146" y="379543"/>
                  <a:pt x="160417" y="379543"/>
                  <a:pt x="164047" y="379543"/>
                </a:cubicBezTo>
                <a:cubicBezTo>
                  <a:pt x="168532" y="379757"/>
                  <a:pt x="173017" y="380184"/>
                  <a:pt x="177288" y="381465"/>
                </a:cubicBezTo>
                <a:cubicBezTo>
                  <a:pt x="184976" y="384028"/>
                  <a:pt x="192024" y="389581"/>
                  <a:pt x="190956" y="397910"/>
                </a:cubicBezTo>
                <a:cubicBezTo>
                  <a:pt x="190315" y="403035"/>
                  <a:pt x="184336" y="408374"/>
                  <a:pt x="179424" y="411577"/>
                </a:cubicBezTo>
                <a:cubicBezTo>
                  <a:pt x="173017" y="415635"/>
                  <a:pt x="165115" y="417343"/>
                  <a:pt x="158281" y="420760"/>
                </a:cubicBezTo>
                <a:cubicBezTo>
                  <a:pt x="137352" y="430798"/>
                  <a:pt x="119840" y="446174"/>
                  <a:pt x="111298" y="466889"/>
                </a:cubicBezTo>
                <a:cubicBezTo>
                  <a:pt x="103823" y="484615"/>
                  <a:pt x="102115" y="505330"/>
                  <a:pt x="100407" y="524978"/>
                </a:cubicBezTo>
                <a:cubicBezTo>
                  <a:pt x="99552" y="533947"/>
                  <a:pt x="102542" y="545052"/>
                  <a:pt x="107881" y="552100"/>
                </a:cubicBezTo>
                <a:cubicBezTo>
                  <a:pt x="122830" y="571747"/>
                  <a:pt x="140983" y="587978"/>
                  <a:pt x="167464" y="590113"/>
                </a:cubicBezTo>
                <a:cubicBezTo>
                  <a:pt x="186044" y="591608"/>
                  <a:pt x="204624" y="593103"/>
                  <a:pt x="222990" y="595239"/>
                </a:cubicBezTo>
                <a:cubicBezTo>
                  <a:pt x="280651" y="601646"/>
                  <a:pt x="336604" y="593317"/>
                  <a:pt x="391916" y="577300"/>
                </a:cubicBezTo>
                <a:cubicBezTo>
                  <a:pt x="404089" y="573669"/>
                  <a:pt x="416048" y="568544"/>
                  <a:pt x="427794" y="563632"/>
                </a:cubicBezTo>
                <a:cubicBezTo>
                  <a:pt x="470719" y="546334"/>
                  <a:pt x="510868" y="524551"/>
                  <a:pt x="545252" y="492730"/>
                </a:cubicBezTo>
                <a:cubicBezTo>
                  <a:pt x="561696" y="477567"/>
                  <a:pt x="570879" y="459842"/>
                  <a:pt x="572801" y="437632"/>
                </a:cubicBezTo>
                <a:cubicBezTo>
                  <a:pt x="573655" y="427381"/>
                  <a:pt x="571519" y="418411"/>
                  <a:pt x="562550" y="412218"/>
                </a:cubicBezTo>
                <a:cubicBezTo>
                  <a:pt x="548028" y="402394"/>
                  <a:pt x="532652" y="395347"/>
                  <a:pt x="515140" y="391930"/>
                </a:cubicBezTo>
                <a:cubicBezTo>
                  <a:pt x="494638" y="387872"/>
                  <a:pt x="474350" y="389794"/>
                  <a:pt x="453848" y="391503"/>
                </a:cubicBezTo>
                <a:cubicBezTo>
                  <a:pt x="448082" y="392784"/>
                  <a:pt x="442102" y="392143"/>
                  <a:pt x="436550" y="392143"/>
                </a:cubicBezTo>
                <a:close/>
                <a:moveTo>
                  <a:pt x="524750" y="565554"/>
                </a:moveTo>
                <a:cubicBezTo>
                  <a:pt x="510228" y="573242"/>
                  <a:pt x="497841" y="579222"/>
                  <a:pt x="485882" y="586056"/>
                </a:cubicBezTo>
                <a:cubicBezTo>
                  <a:pt x="450004" y="606985"/>
                  <a:pt x="410068" y="617449"/>
                  <a:pt x="370346" y="627059"/>
                </a:cubicBezTo>
                <a:cubicBezTo>
                  <a:pt x="345787" y="633039"/>
                  <a:pt x="319732" y="634107"/>
                  <a:pt x="294105" y="634961"/>
                </a:cubicBezTo>
                <a:cubicBezTo>
                  <a:pt x="253315" y="636242"/>
                  <a:pt x="212312" y="637524"/>
                  <a:pt x="171736" y="629195"/>
                </a:cubicBezTo>
                <a:cubicBezTo>
                  <a:pt x="169600" y="628768"/>
                  <a:pt x="167037" y="630049"/>
                  <a:pt x="164047" y="630476"/>
                </a:cubicBezTo>
                <a:cubicBezTo>
                  <a:pt x="164902" y="633893"/>
                  <a:pt x="165542" y="636242"/>
                  <a:pt x="166183" y="638805"/>
                </a:cubicBezTo>
                <a:cubicBezTo>
                  <a:pt x="181346" y="696466"/>
                  <a:pt x="196936" y="753914"/>
                  <a:pt x="211244" y="811789"/>
                </a:cubicBezTo>
                <a:cubicBezTo>
                  <a:pt x="228542" y="881409"/>
                  <a:pt x="241142" y="952311"/>
                  <a:pt x="263993" y="1020437"/>
                </a:cubicBezTo>
                <a:cubicBezTo>
                  <a:pt x="267197" y="1030047"/>
                  <a:pt x="267624" y="1040725"/>
                  <a:pt x="270827" y="1050335"/>
                </a:cubicBezTo>
                <a:cubicBezTo>
                  <a:pt x="276380" y="1066566"/>
                  <a:pt x="282787" y="1082796"/>
                  <a:pt x="289834" y="1098600"/>
                </a:cubicBezTo>
                <a:cubicBezTo>
                  <a:pt x="301580" y="1124227"/>
                  <a:pt x="313326" y="1149854"/>
                  <a:pt x="326780" y="1174414"/>
                </a:cubicBezTo>
                <a:cubicBezTo>
                  <a:pt x="331478" y="1182742"/>
                  <a:pt x="340875" y="1189149"/>
                  <a:pt x="348990" y="1194915"/>
                </a:cubicBezTo>
                <a:cubicBezTo>
                  <a:pt x="357960" y="1201322"/>
                  <a:pt x="367783" y="1200468"/>
                  <a:pt x="378034" y="1195556"/>
                </a:cubicBezTo>
                <a:cubicBezTo>
                  <a:pt x="397682" y="1185946"/>
                  <a:pt x="409855" y="1170997"/>
                  <a:pt x="415621" y="1150281"/>
                </a:cubicBezTo>
                <a:cubicBezTo>
                  <a:pt x="420960" y="1130634"/>
                  <a:pt x="426939" y="1110986"/>
                  <a:pt x="431424" y="1090912"/>
                </a:cubicBezTo>
                <a:cubicBezTo>
                  <a:pt x="438045" y="1061013"/>
                  <a:pt x="443597" y="1030688"/>
                  <a:pt x="449790" y="1000576"/>
                </a:cubicBezTo>
                <a:cubicBezTo>
                  <a:pt x="456197" y="970037"/>
                  <a:pt x="464740" y="940138"/>
                  <a:pt x="464953" y="908531"/>
                </a:cubicBezTo>
                <a:cubicBezTo>
                  <a:pt x="464953" y="896572"/>
                  <a:pt x="469011" y="884613"/>
                  <a:pt x="470719" y="872653"/>
                </a:cubicBezTo>
                <a:cubicBezTo>
                  <a:pt x="474563" y="848094"/>
                  <a:pt x="477980" y="823321"/>
                  <a:pt x="482251" y="798975"/>
                </a:cubicBezTo>
                <a:cubicBezTo>
                  <a:pt x="486523" y="774629"/>
                  <a:pt x="492075" y="750497"/>
                  <a:pt x="496346" y="726151"/>
                </a:cubicBezTo>
                <a:cubicBezTo>
                  <a:pt x="502967" y="688565"/>
                  <a:pt x="508946" y="650765"/>
                  <a:pt x="515567" y="613178"/>
                </a:cubicBezTo>
                <a:cubicBezTo>
                  <a:pt x="518343" y="597802"/>
                  <a:pt x="521333" y="583066"/>
                  <a:pt x="524750" y="565554"/>
                </a:cubicBezTo>
                <a:close/>
                <a:moveTo>
                  <a:pt x="217437" y="122844"/>
                </a:moveTo>
                <a:cubicBezTo>
                  <a:pt x="232600" y="142278"/>
                  <a:pt x="251820" y="157014"/>
                  <a:pt x="274244" y="167051"/>
                </a:cubicBezTo>
                <a:cubicBezTo>
                  <a:pt x="280865" y="170041"/>
                  <a:pt x="288126" y="168973"/>
                  <a:pt x="290902" y="162566"/>
                </a:cubicBezTo>
                <a:cubicBezTo>
                  <a:pt x="292824" y="158509"/>
                  <a:pt x="290902" y="151461"/>
                  <a:pt x="288553" y="147190"/>
                </a:cubicBezTo>
                <a:cubicBezTo>
                  <a:pt x="286417" y="143133"/>
                  <a:pt x="281292" y="140143"/>
                  <a:pt x="277234" y="137366"/>
                </a:cubicBezTo>
                <a:cubicBezTo>
                  <a:pt x="269759" y="132455"/>
                  <a:pt x="261217" y="128824"/>
                  <a:pt x="254597" y="123058"/>
                </a:cubicBezTo>
                <a:cubicBezTo>
                  <a:pt x="243492" y="113448"/>
                  <a:pt x="231319" y="114729"/>
                  <a:pt x="217864" y="116651"/>
                </a:cubicBezTo>
                <a:cubicBezTo>
                  <a:pt x="217437" y="120282"/>
                  <a:pt x="216797" y="121990"/>
                  <a:pt x="217437" y="122844"/>
                </a:cubicBezTo>
                <a:close/>
                <a:moveTo>
                  <a:pt x="160417" y="194387"/>
                </a:moveTo>
                <a:cubicBezTo>
                  <a:pt x="158922" y="198017"/>
                  <a:pt x="160417" y="205492"/>
                  <a:pt x="163193" y="207841"/>
                </a:cubicBezTo>
                <a:cubicBezTo>
                  <a:pt x="175366" y="218092"/>
                  <a:pt x="188180" y="227489"/>
                  <a:pt x="201634" y="236245"/>
                </a:cubicBezTo>
                <a:cubicBezTo>
                  <a:pt x="208468" y="240729"/>
                  <a:pt x="217010" y="239875"/>
                  <a:pt x="222563" y="232614"/>
                </a:cubicBezTo>
                <a:cubicBezTo>
                  <a:pt x="228542" y="224712"/>
                  <a:pt x="223844" y="217238"/>
                  <a:pt x="218505" y="212112"/>
                </a:cubicBezTo>
                <a:cubicBezTo>
                  <a:pt x="205905" y="200153"/>
                  <a:pt x="191169" y="191184"/>
                  <a:pt x="171308" y="188194"/>
                </a:cubicBezTo>
                <a:cubicBezTo>
                  <a:pt x="168105" y="189689"/>
                  <a:pt x="161912" y="190970"/>
                  <a:pt x="160417" y="194387"/>
                </a:cubicBezTo>
                <a:close/>
                <a:moveTo>
                  <a:pt x="375899" y="127543"/>
                </a:moveTo>
                <a:cubicBezTo>
                  <a:pt x="373977" y="127543"/>
                  <a:pt x="371841" y="126902"/>
                  <a:pt x="370133" y="127756"/>
                </a:cubicBezTo>
                <a:cubicBezTo>
                  <a:pt x="366288" y="129251"/>
                  <a:pt x="360522" y="130532"/>
                  <a:pt x="359455" y="133522"/>
                </a:cubicBezTo>
                <a:cubicBezTo>
                  <a:pt x="358173" y="136726"/>
                  <a:pt x="360736" y="141851"/>
                  <a:pt x="362658" y="145482"/>
                </a:cubicBezTo>
                <a:cubicBezTo>
                  <a:pt x="364153" y="148044"/>
                  <a:pt x="367143" y="149966"/>
                  <a:pt x="369919" y="151461"/>
                </a:cubicBezTo>
                <a:cubicBezTo>
                  <a:pt x="379316" y="156587"/>
                  <a:pt x="388926" y="161926"/>
                  <a:pt x="398750" y="166411"/>
                </a:cubicBezTo>
                <a:cubicBezTo>
                  <a:pt x="403875" y="168760"/>
                  <a:pt x="409641" y="170468"/>
                  <a:pt x="415194" y="170468"/>
                </a:cubicBezTo>
                <a:cubicBezTo>
                  <a:pt x="425658" y="170468"/>
                  <a:pt x="430356" y="162994"/>
                  <a:pt x="425872" y="153597"/>
                </a:cubicBezTo>
                <a:cubicBezTo>
                  <a:pt x="423095" y="148044"/>
                  <a:pt x="418824" y="142065"/>
                  <a:pt x="413699" y="139502"/>
                </a:cubicBezTo>
                <a:cubicBezTo>
                  <a:pt x="401953" y="133736"/>
                  <a:pt x="389139" y="129892"/>
                  <a:pt x="376966" y="125193"/>
                </a:cubicBezTo>
                <a:cubicBezTo>
                  <a:pt x="376539" y="125834"/>
                  <a:pt x="376326" y="126688"/>
                  <a:pt x="375899" y="127543"/>
                </a:cubicBezTo>
                <a:close/>
                <a:moveTo>
                  <a:pt x="312899" y="236031"/>
                </a:moveTo>
                <a:cubicBezTo>
                  <a:pt x="299658" y="230479"/>
                  <a:pt x="285563" y="226634"/>
                  <a:pt x="271468" y="223431"/>
                </a:cubicBezTo>
                <a:cubicBezTo>
                  <a:pt x="267624" y="222577"/>
                  <a:pt x="262926" y="226848"/>
                  <a:pt x="258441" y="228770"/>
                </a:cubicBezTo>
                <a:cubicBezTo>
                  <a:pt x="261003" y="233468"/>
                  <a:pt x="262285" y="239875"/>
                  <a:pt x="266342" y="242651"/>
                </a:cubicBezTo>
                <a:cubicBezTo>
                  <a:pt x="276807" y="249699"/>
                  <a:pt x="288339" y="255679"/>
                  <a:pt x="299658" y="261231"/>
                </a:cubicBezTo>
                <a:cubicBezTo>
                  <a:pt x="303929" y="263367"/>
                  <a:pt x="309909" y="264648"/>
                  <a:pt x="314393" y="263580"/>
                </a:cubicBezTo>
                <a:cubicBezTo>
                  <a:pt x="319092" y="262299"/>
                  <a:pt x="322722" y="257601"/>
                  <a:pt x="328061" y="253329"/>
                </a:cubicBezTo>
                <a:cubicBezTo>
                  <a:pt x="321868" y="246068"/>
                  <a:pt x="318451" y="238594"/>
                  <a:pt x="312899" y="236031"/>
                </a:cubicBezTo>
                <a:close/>
                <a:moveTo>
                  <a:pt x="373550" y="217879"/>
                </a:moveTo>
                <a:cubicBezTo>
                  <a:pt x="372055" y="222150"/>
                  <a:pt x="374190" y="229624"/>
                  <a:pt x="377607" y="233255"/>
                </a:cubicBezTo>
                <a:cubicBezTo>
                  <a:pt x="386790" y="243079"/>
                  <a:pt x="398963" y="247136"/>
                  <a:pt x="412204" y="246496"/>
                </a:cubicBezTo>
                <a:cubicBezTo>
                  <a:pt x="420960" y="246068"/>
                  <a:pt x="424590" y="239235"/>
                  <a:pt x="420106" y="231546"/>
                </a:cubicBezTo>
                <a:cubicBezTo>
                  <a:pt x="412845" y="219373"/>
                  <a:pt x="402594" y="211472"/>
                  <a:pt x="383800" y="211472"/>
                </a:cubicBezTo>
                <a:cubicBezTo>
                  <a:pt x="382092" y="212540"/>
                  <a:pt x="375044" y="214248"/>
                  <a:pt x="373550" y="217879"/>
                </a:cubicBezTo>
                <a:close/>
                <a:moveTo>
                  <a:pt x="384655" y="891233"/>
                </a:moveTo>
                <a:cubicBezTo>
                  <a:pt x="388712" y="911948"/>
                  <a:pt x="392770" y="929460"/>
                  <a:pt x="395546" y="946972"/>
                </a:cubicBezTo>
                <a:cubicBezTo>
                  <a:pt x="396187" y="951884"/>
                  <a:pt x="394051" y="960426"/>
                  <a:pt x="390848" y="961708"/>
                </a:cubicBezTo>
                <a:cubicBezTo>
                  <a:pt x="385936" y="963843"/>
                  <a:pt x="378034" y="962776"/>
                  <a:pt x="373336" y="959786"/>
                </a:cubicBezTo>
                <a:cubicBezTo>
                  <a:pt x="367783" y="956369"/>
                  <a:pt x="363726" y="949748"/>
                  <a:pt x="360309" y="943982"/>
                </a:cubicBezTo>
                <a:cubicBezTo>
                  <a:pt x="355183" y="935226"/>
                  <a:pt x="351126" y="925830"/>
                  <a:pt x="345787" y="914938"/>
                </a:cubicBezTo>
                <a:cubicBezTo>
                  <a:pt x="329983" y="923053"/>
                  <a:pt x="315461" y="930742"/>
                  <a:pt x="300726" y="938003"/>
                </a:cubicBezTo>
                <a:cubicBezTo>
                  <a:pt x="295600" y="940565"/>
                  <a:pt x="290261" y="942915"/>
                  <a:pt x="284709" y="944196"/>
                </a:cubicBezTo>
                <a:cubicBezTo>
                  <a:pt x="277234" y="945904"/>
                  <a:pt x="270187" y="943342"/>
                  <a:pt x="266556" y="936294"/>
                </a:cubicBezTo>
                <a:cubicBezTo>
                  <a:pt x="262498" y="928606"/>
                  <a:pt x="267410" y="922413"/>
                  <a:pt x="272963" y="918142"/>
                </a:cubicBezTo>
                <a:cubicBezTo>
                  <a:pt x="280010" y="912589"/>
                  <a:pt x="287698" y="907891"/>
                  <a:pt x="295173" y="902979"/>
                </a:cubicBezTo>
                <a:cubicBezTo>
                  <a:pt x="304783" y="896999"/>
                  <a:pt x="314821" y="891447"/>
                  <a:pt x="324644" y="885253"/>
                </a:cubicBezTo>
                <a:cubicBezTo>
                  <a:pt x="333827" y="879487"/>
                  <a:pt x="337458" y="871585"/>
                  <a:pt x="333614" y="860694"/>
                </a:cubicBezTo>
                <a:cubicBezTo>
                  <a:pt x="329129" y="847453"/>
                  <a:pt x="325712" y="833785"/>
                  <a:pt x="321441" y="819690"/>
                </a:cubicBezTo>
                <a:cubicBezTo>
                  <a:pt x="301793" y="822680"/>
                  <a:pt x="286204" y="833785"/>
                  <a:pt x="269973" y="843823"/>
                </a:cubicBezTo>
                <a:cubicBezTo>
                  <a:pt x="256519" y="852152"/>
                  <a:pt x="247763" y="851511"/>
                  <a:pt x="238793" y="842328"/>
                </a:cubicBezTo>
                <a:cubicBezTo>
                  <a:pt x="229824" y="833358"/>
                  <a:pt x="230464" y="823748"/>
                  <a:pt x="240502" y="816060"/>
                </a:cubicBezTo>
                <a:cubicBezTo>
                  <a:pt x="243064" y="814138"/>
                  <a:pt x="246054" y="812857"/>
                  <a:pt x="248831" y="811362"/>
                </a:cubicBezTo>
                <a:cubicBezTo>
                  <a:pt x="268905" y="800043"/>
                  <a:pt x="288766" y="788724"/>
                  <a:pt x="311404" y="775911"/>
                </a:cubicBezTo>
                <a:cubicBezTo>
                  <a:pt x="309268" y="762029"/>
                  <a:pt x="307132" y="747721"/>
                  <a:pt x="304570" y="733626"/>
                </a:cubicBezTo>
                <a:cubicBezTo>
                  <a:pt x="303502" y="727860"/>
                  <a:pt x="300939" y="722307"/>
                  <a:pt x="300726" y="716755"/>
                </a:cubicBezTo>
                <a:cubicBezTo>
                  <a:pt x="300726" y="712270"/>
                  <a:pt x="302434" y="705222"/>
                  <a:pt x="305424" y="703941"/>
                </a:cubicBezTo>
                <a:cubicBezTo>
                  <a:pt x="309054" y="702446"/>
                  <a:pt x="316102" y="704795"/>
                  <a:pt x="318878" y="707785"/>
                </a:cubicBezTo>
                <a:cubicBezTo>
                  <a:pt x="323363" y="712910"/>
                  <a:pt x="326353" y="719744"/>
                  <a:pt x="328916" y="726151"/>
                </a:cubicBezTo>
                <a:cubicBezTo>
                  <a:pt x="332546" y="734907"/>
                  <a:pt x="335322" y="744090"/>
                  <a:pt x="339166" y="754555"/>
                </a:cubicBezTo>
                <a:cubicBezTo>
                  <a:pt x="350699" y="748148"/>
                  <a:pt x="360949" y="743236"/>
                  <a:pt x="370560" y="737043"/>
                </a:cubicBezTo>
                <a:cubicBezTo>
                  <a:pt x="380170" y="730850"/>
                  <a:pt x="389139" y="723375"/>
                  <a:pt x="397255" y="717395"/>
                </a:cubicBezTo>
                <a:cubicBezTo>
                  <a:pt x="405156" y="698388"/>
                  <a:pt x="384014" y="682585"/>
                  <a:pt x="394051" y="664005"/>
                </a:cubicBezTo>
                <a:cubicBezTo>
                  <a:pt x="421173" y="659307"/>
                  <a:pt x="419678" y="683012"/>
                  <a:pt x="427794" y="698602"/>
                </a:cubicBezTo>
                <a:cubicBezTo>
                  <a:pt x="437617" y="693477"/>
                  <a:pt x="446587" y="687497"/>
                  <a:pt x="456411" y="684080"/>
                </a:cubicBezTo>
                <a:cubicBezTo>
                  <a:pt x="463245" y="681731"/>
                  <a:pt x="471787" y="681090"/>
                  <a:pt x="478407" y="683226"/>
                </a:cubicBezTo>
                <a:cubicBezTo>
                  <a:pt x="491007" y="687070"/>
                  <a:pt x="493570" y="701805"/>
                  <a:pt x="483746" y="710561"/>
                </a:cubicBezTo>
                <a:cubicBezTo>
                  <a:pt x="477553" y="716114"/>
                  <a:pt x="470292" y="720385"/>
                  <a:pt x="463672" y="725511"/>
                </a:cubicBezTo>
                <a:cubicBezTo>
                  <a:pt x="457692" y="730209"/>
                  <a:pt x="451712" y="735121"/>
                  <a:pt x="445733" y="740033"/>
                </a:cubicBezTo>
                <a:cubicBezTo>
                  <a:pt x="448936" y="765873"/>
                  <a:pt x="473068" y="787870"/>
                  <a:pt x="457051" y="815419"/>
                </a:cubicBezTo>
                <a:cubicBezTo>
                  <a:pt x="460041" y="818836"/>
                  <a:pt x="463245" y="822040"/>
                  <a:pt x="465807" y="825457"/>
                </a:cubicBezTo>
                <a:cubicBezTo>
                  <a:pt x="466875" y="826951"/>
                  <a:pt x="467089" y="829087"/>
                  <a:pt x="467943" y="831863"/>
                </a:cubicBezTo>
                <a:cubicBezTo>
                  <a:pt x="446160" y="860053"/>
                  <a:pt x="408146" y="867101"/>
                  <a:pt x="384655" y="891233"/>
                </a:cubicBezTo>
                <a:close/>
                <a:moveTo>
                  <a:pt x="352407" y="798975"/>
                </a:moveTo>
                <a:cubicBezTo>
                  <a:pt x="358173" y="816701"/>
                  <a:pt x="363939" y="833785"/>
                  <a:pt x="369919" y="852792"/>
                </a:cubicBezTo>
                <a:cubicBezTo>
                  <a:pt x="384014" y="844891"/>
                  <a:pt x="395973" y="837629"/>
                  <a:pt x="408573" y="831650"/>
                </a:cubicBezTo>
                <a:cubicBezTo>
                  <a:pt x="420746" y="825884"/>
                  <a:pt x="433560" y="821612"/>
                  <a:pt x="447655" y="816060"/>
                </a:cubicBezTo>
                <a:cubicBezTo>
                  <a:pt x="427580" y="802606"/>
                  <a:pt x="418611" y="784026"/>
                  <a:pt x="411990" y="761389"/>
                </a:cubicBezTo>
                <a:cubicBezTo>
                  <a:pt x="392343" y="773775"/>
                  <a:pt x="374190" y="785307"/>
                  <a:pt x="352407" y="7989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5035561" y="2977880"/>
            <a:ext cx="397378" cy="617177"/>
          </a:xfrm>
          <a:custGeom>
            <a:rect b="b" l="l" r="r" t="t"/>
            <a:pathLst>
              <a:path extrusionOk="0" h="1234354" w="794755">
                <a:moveTo>
                  <a:pt x="452180" y="135979"/>
                </a:moveTo>
                <a:cubicBezTo>
                  <a:pt x="484284" y="146497"/>
                  <a:pt x="513306" y="159324"/>
                  <a:pt x="525378" y="192161"/>
                </a:cubicBezTo>
                <a:cubicBezTo>
                  <a:pt x="536678" y="222432"/>
                  <a:pt x="536678" y="252447"/>
                  <a:pt x="514847" y="279640"/>
                </a:cubicBezTo>
                <a:cubicBezTo>
                  <a:pt x="555684" y="287336"/>
                  <a:pt x="593438" y="296828"/>
                  <a:pt x="628625" y="312990"/>
                </a:cubicBezTo>
                <a:cubicBezTo>
                  <a:pt x="677680" y="335309"/>
                  <a:pt x="723653" y="362245"/>
                  <a:pt x="757555" y="405857"/>
                </a:cubicBezTo>
                <a:cubicBezTo>
                  <a:pt x="780413" y="435615"/>
                  <a:pt x="796851" y="469734"/>
                  <a:pt x="794539" y="506676"/>
                </a:cubicBezTo>
                <a:cubicBezTo>
                  <a:pt x="791971" y="550031"/>
                  <a:pt x="781441" y="592616"/>
                  <a:pt x="747796" y="623657"/>
                </a:cubicBezTo>
                <a:cubicBezTo>
                  <a:pt x="751648" y="646232"/>
                  <a:pt x="756785" y="667525"/>
                  <a:pt x="758839" y="689331"/>
                </a:cubicBezTo>
                <a:cubicBezTo>
                  <a:pt x="762435" y="727042"/>
                  <a:pt x="754730" y="761931"/>
                  <a:pt x="728019" y="790663"/>
                </a:cubicBezTo>
                <a:cubicBezTo>
                  <a:pt x="711839" y="808108"/>
                  <a:pt x="696172" y="826835"/>
                  <a:pt x="674084" y="837610"/>
                </a:cubicBezTo>
                <a:cubicBezTo>
                  <a:pt x="665866" y="841458"/>
                  <a:pt x="664068" y="847871"/>
                  <a:pt x="663811" y="855824"/>
                </a:cubicBezTo>
                <a:cubicBezTo>
                  <a:pt x="663040" y="877116"/>
                  <a:pt x="663297" y="898666"/>
                  <a:pt x="660215" y="919958"/>
                </a:cubicBezTo>
                <a:cubicBezTo>
                  <a:pt x="654565" y="962287"/>
                  <a:pt x="646860" y="1004359"/>
                  <a:pt x="640182" y="1046431"/>
                </a:cubicBezTo>
                <a:cubicBezTo>
                  <a:pt x="636073" y="1071829"/>
                  <a:pt x="632220" y="1097226"/>
                  <a:pt x="628625" y="1122623"/>
                </a:cubicBezTo>
                <a:cubicBezTo>
                  <a:pt x="627854" y="1128523"/>
                  <a:pt x="629909" y="1134680"/>
                  <a:pt x="629395" y="1140837"/>
                </a:cubicBezTo>
                <a:cubicBezTo>
                  <a:pt x="628882" y="1145968"/>
                  <a:pt x="627854" y="1152125"/>
                  <a:pt x="624772" y="1155973"/>
                </a:cubicBezTo>
                <a:cubicBezTo>
                  <a:pt x="609619" y="1176496"/>
                  <a:pt x="587531" y="1188553"/>
                  <a:pt x="564159" y="1195736"/>
                </a:cubicBezTo>
                <a:cubicBezTo>
                  <a:pt x="528716" y="1206767"/>
                  <a:pt x="493273" y="1216772"/>
                  <a:pt x="456546" y="1223699"/>
                </a:cubicBezTo>
                <a:cubicBezTo>
                  <a:pt x="424185" y="1230112"/>
                  <a:pt x="392081" y="1233447"/>
                  <a:pt x="359206" y="1234217"/>
                </a:cubicBezTo>
                <a:cubicBezTo>
                  <a:pt x="321708" y="1235243"/>
                  <a:pt x="285238" y="1230625"/>
                  <a:pt x="249795" y="1217286"/>
                </a:cubicBezTo>
                <a:cubicBezTo>
                  <a:pt x="235669" y="1211898"/>
                  <a:pt x="221286" y="1207537"/>
                  <a:pt x="206647" y="1204202"/>
                </a:cubicBezTo>
                <a:cubicBezTo>
                  <a:pt x="191237" y="1200867"/>
                  <a:pt x="183275" y="1191632"/>
                  <a:pt x="177882" y="1177522"/>
                </a:cubicBezTo>
                <a:cubicBezTo>
                  <a:pt x="164013" y="1139555"/>
                  <a:pt x="154510" y="1100561"/>
                  <a:pt x="146805" y="1061054"/>
                </a:cubicBezTo>
                <a:cubicBezTo>
                  <a:pt x="134734" y="999485"/>
                  <a:pt x="120351" y="938172"/>
                  <a:pt x="110078" y="876347"/>
                </a:cubicBezTo>
                <a:cubicBezTo>
                  <a:pt x="106225" y="853771"/>
                  <a:pt x="99547" y="838892"/>
                  <a:pt x="77973" y="828887"/>
                </a:cubicBezTo>
                <a:cubicBezTo>
                  <a:pt x="41246" y="811956"/>
                  <a:pt x="21984" y="779632"/>
                  <a:pt x="9399" y="742691"/>
                </a:cubicBezTo>
                <a:cubicBezTo>
                  <a:pt x="4005" y="726272"/>
                  <a:pt x="4262" y="709341"/>
                  <a:pt x="1694" y="692922"/>
                </a:cubicBezTo>
                <a:cubicBezTo>
                  <a:pt x="-3700" y="659059"/>
                  <a:pt x="4776" y="628275"/>
                  <a:pt x="13251" y="596977"/>
                </a:cubicBezTo>
                <a:cubicBezTo>
                  <a:pt x="21213" y="567219"/>
                  <a:pt x="36366" y="540795"/>
                  <a:pt x="60252" y="521555"/>
                </a:cubicBezTo>
                <a:cubicBezTo>
                  <a:pt x="76689" y="508215"/>
                  <a:pt x="95181" y="495645"/>
                  <a:pt x="114957" y="488975"/>
                </a:cubicBezTo>
                <a:cubicBezTo>
                  <a:pt x="134734" y="482305"/>
                  <a:pt x="148603" y="472043"/>
                  <a:pt x="153482" y="453316"/>
                </a:cubicBezTo>
                <a:cubicBezTo>
                  <a:pt x="160160" y="427919"/>
                  <a:pt x="178909" y="411500"/>
                  <a:pt x="194576" y="393286"/>
                </a:cubicBezTo>
                <a:cubicBezTo>
                  <a:pt x="211013" y="374046"/>
                  <a:pt x="230532" y="356088"/>
                  <a:pt x="251593" y="341979"/>
                </a:cubicBezTo>
                <a:cubicBezTo>
                  <a:pt x="273937" y="327099"/>
                  <a:pt x="299621" y="317351"/>
                  <a:pt x="324020" y="306063"/>
                </a:cubicBezTo>
                <a:cubicBezTo>
                  <a:pt x="334036" y="301446"/>
                  <a:pt x="344823" y="298367"/>
                  <a:pt x="356638" y="294006"/>
                </a:cubicBezTo>
                <a:cubicBezTo>
                  <a:pt x="353813" y="289132"/>
                  <a:pt x="352272" y="285284"/>
                  <a:pt x="349960" y="281949"/>
                </a:cubicBezTo>
                <a:cubicBezTo>
                  <a:pt x="329670" y="254243"/>
                  <a:pt x="326588" y="224997"/>
                  <a:pt x="339944" y="192930"/>
                </a:cubicBezTo>
                <a:cubicBezTo>
                  <a:pt x="348162" y="173177"/>
                  <a:pt x="358436" y="155732"/>
                  <a:pt x="378726" y="146497"/>
                </a:cubicBezTo>
                <a:cubicBezTo>
                  <a:pt x="384890" y="143675"/>
                  <a:pt x="391310" y="140853"/>
                  <a:pt x="397988" y="140083"/>
                </a:cubicBezTo>
                <a:cubicBezTo>
                  <a:pt x="410316" y="138288"/>
                  <a:pt x="418021" y="133670"/>
                  <a:pt x="421617" y="120330"/>
                </a:cubicBezTo>
                <a:cubicBezTo>
                  <a:pt x="429065" y="93907"/>
                  <a:pt x="442934" y="69792"/>
                  <a:pt x="462196" y="51065"/>
                </a:cubicBezTo>
                <a:cubicBezTo>
                  <a:pt x="476579" y="36955"/>
                  <a:pt x="495071" y="25154"/>
                  <a:pt x="514077" y="18484"/>
                </a:cubicBezTo>
                <a:cubicBezTo>
                  <a:pt x="539247" y="9506"/>
                  <a:pt x="566471" y="6427"/>
                  <a:pt x="592925" y="783"/>
                </a:cubicBezTo>
                <a:cubicBezTo>
                  <a:pt x="594723" y="270"/>
                  <a:pt x="596520" y="14"/>
                  <a:pt x="598575" y="14"/>
                </a:cubicBezTo>
                <a:cubicBezTo>
                  <a:pt x="605253" y="-243"/>
                  <a:pt x="610390" y="3092"/>
                  <a:pt x="610133" y="9506"/>
                </a:cubicBezTo>
                <a:cubicBezTo>
                  <a:pt x="609876" y="13097"/>
                  <a:pt x="605510" y="18228"/>
                  <a:pt x="601657" y="19767"/>
                </a:cubicBezTo>
                <a:cubicBezTo>
                  <a:pt x="592925" y="23615"/>
                  <a:pt x="583422" y="24898"/>
                  <a:pt x="574690" y="28489"/>
                </a:cubicBezTo>
                <a:cubicBezTo>
                  <a:pt x="553886" y="36955"/>
                  <a:pt x="531798" y="43882"/>
                  <a:pt x="513050" y="55939"/>
                </a:cubicBezTo>
                <a:cubicBezTo>
                  <a:pt x="483771" y="73897"/>
                  <a:pt x="462453" y="100320"/>
                  <a:pt x="452180" y="135979"/>
                </a:cubicBezTo>
                <a:close/>
                <a:moveTo>
                  <a:pt x="726478" y="591333"/>
                </a:moveTo>
                <a:cubicBezTo>
                  <a:pt x="752419" y="560036"/>
                  <a:pt x="774763" y="527969"/>
                  <a:pt x="765774" y="484101"/>
                </a:cubicBezTo>
                <a:cubicBezTo>
                  <a:pt x="758839" y="449724"/>
                  <a:pt x="742916" y="419966"/>
                  <a:pt x="715691" y="397647"/>
                </a:cubicBezTo>
                <a:cubicBezTo>
                  <a:pt x="702079" y="386616"/>
                  <a:pt x="686926" y="377381"/>
                  <a:pt x="672030" y="368145"/>
                </a:cubicBezTo>
                <a:cubicBezTo>
                  <a:pt x="616810" y="334026"/>
                  <a:pt x="557225" y="311707"/>
                  <a:pt x="491732" y="308629"/>
                </a:cubicBezTo>
                <a:cubicBezTo>
                  <a:pt x="483771" y="308372"/>
                  <a:pt x="475809" y="310681"/>
                  <a:pt x="467847" y="311964"/>
                </a:cubicBezTo>
                <a:cubicBezTo>
                  <a:pt x="454748" y="314016"/>
                  <a:pt x="441907" y="316838"/>
                  <a:pt x="428808" y="318121"/>
                </a:cubicBezTo>
                <a:cubicBezTo>
                  <a:pt x="415196" y="319660"/>
                  <a:pt x="401327" y="318377"/>
                  <a:pt x="387715" y="320686"/>
                </a:cubicBezTo>
                <a:cubicBezTo>
                  <a:pt x="374359" y="322995"/>
                  <a:pt x="361004" y="327356"/>
                  <a:pt x="348162" y="332230"/>
                </a:cubicBezTo>
                <a:cubicBezTo>
                  <a:pt x="329927" y="338900"/>
                  <a:pt x="311949" y="346340"/>
                  <a:pt x="294484" y="354549"/>
                </a:cubicBezTo>
                <a:cubicBezTo>
                  <a:pt x="253391" y="374302"/>
                  <a:pt x="226423" y="409192"/>
                  <a:pt x="199712" y="444081"/>
                </a:cubicBezTo>
                <a:cubicBezTo>
                  <a:pt x="193548" y="452033"/>
                  <a:pt x="189182" y="461525"/>
                  <a:pt x="182505" y="472556"/>
                </a:cubicBezTo>
                <a:cubicBezTo>
                  <a:pt x="216407" y="467939"/>
                  <a:pt x="243888" y="475891"/>
                  <a:pt x="269828" y="490257"/>
                </a:cubicBezTo>
                <a:cubicBezTo>
                  <a:pt x="288834" y="500775"/>
                  <a:pt x="302189" y="515911"/>
                  <a:pt x="307583" y="537460"/>
                </a:cubicBezTo>
                <a:cubicBezTo>
                  <a:pt x="312206" y="556444"/>
                  <a:pt x="305014" y="577993"/>
                  <a:pt x="290118" y="585176"/>
                </a:cubicBezTo>
                <a:cubicBezTo>
                  <a:pt x="251850" y="603391"/>
                  <a:pt x="200740" y="599799"/>
                  <a:pt x="173259" y="560036"/>
                </a:cubicBezTo>
                <a:cubicBezTo>
                  <a:pt x="164783" y="547722"/>
                  <a:pt x="157849" y="534382"/>
                  <a:pt x="149116" y="520016"/>
                </a:cubicBezTo>
                <a:cubicBezTo>
                  <a:pt x="135247" y="523864"/>
                  <a:pt x="122662" y="532330"/>
                  <a:pt x="110334" y="540282"/>
                </a:cubicBezTo>
                <a:cubicBezTo>
                  <a:pt x="84394" y="556957"/>
                  <a:pt x="62563" y="578763"/>
                  <a:pt x="52804" y="607752"/>
                </a:cubicBezTo>
                <a:cubicBezTo>
                  <a:pt x="39705" y="646489"/>
                  <a:pt x="34825" y="686509"/>
                  <a:pt x="45099" y="727811"/>
                </a:cubicBezTo>
                <a:cubicBezTo>
                  <a:pt x="52547" y="758083"/>
                  <a:pt x="66159" y="782710"/>
                  <a:pt x="92099" y="800412"/>
                </a:cubicBezTo>
                <a:cubicBezTo>
                  <a:pt x="121121" y="820422"/>
                  <a:pt x="151941" y="835814"/>
                  <a:pt x="188412" y="831966"/>
                </a:cubicBezTo>
                <a:cubicBezTo>
                  <a:pt x="215893" y="828887"/>
                  <a:pt x="243374" y="825552"/>
                  <a:pt x="270342" y="819395"/>
                </a:cubicBezTo>
                <a:cubicBezTo>
                  <a:pt x="286779" y="815547"/>
                  <a:pt x="305014" y="811956"/>
                  <a:pt x="315801" y="793998"/>
                </a:cubicBezTo>
                <a:cubicBezTo>
                  <a:pt x="301932" y="779632"/>
                  <a:pt x="299621" y="762187"/>
                  <a:pt x="301162" y="743204"/>
                </a:cubicBezTo>
                <a:cubicBezTo>
                  <a:pt x="302703" y="724476"/>
                  <a:pt x="310408" y="711136"/>
                  <a:pt x="327616" y="703184"/>
                </a:cubicBezTo>
                <a:cubicBezTo>
                  <a:pt x="345337" y="694975"/>
                  <a:pt x="362545" y="698566"/>
                  <a:pt x="378726" y="706006"/>
                </a:cubicBezTo>
                <a:cubicBezTo>
                  <a:pt x="394392" y="712932"/>
                  <a:pt x="402611" y="742691"/>
                  <a:pt x="394906" y="758852"/>
                </a:cubicBezTo>
                <a:cubicBezTo>
                  <a:pt x="388485" y="772192"/>
                  <a:pt x="381294" y="785019"/>
                  <a:pt x="373846" y="799129"/>
                </a:cubicBezTo>
                <a:cubicBezTo>
                  <a:pt x="387201" y="811699"/>
                  <a:pt x="404923" y="820165"/>
                  <a:pt x="425212" y="824013"/>
                </a:cubicBezTo>
                <a:cubicBezTo>
                  <a:pt x="430606" y="825039"/>
                  <a:pt x="435743" y="827605"/>
                  <a:pt x="440622" y="829657"/>
                </a:cubicBezTo>
                <a:cubicBezTo>
                  <a:pt x="448071" y="832735"/>
                  <a:pt x="455005" y="837353"/>
                  <a:pt x="462453" y="838892"/>
                </a:cubicBezTo>
                <a:cubicBezTo>
                  <a:pt x="489934" y="843767"/>
                  <a:pt x="517673" y="840431"/>
                  <a:pt x="545411" y="838379"/>
                </a:cubicBezTo>
                <a:cubicBezTo>
                  <a:pt x="594209" y="834531"/>
                  <a:pt x="638384" y="819652"/>
                  <a:pt x="678964" y="791689"/>
                </a:cubicBezTo>
                <a:cubicBezTo>
                  <a:pt x="724680" y="760135"/>
                  <a:pt x="744457" y="694461"/>
                  <a:pt x="721598" y="641871"/>
                </a:cubicBezTo>
                <a:cubicBezTo>
                  <a:pt x="711068" y="644693"/>
                  <a:pt x="700281" y="647772"/>
                  <a:pt x="689494" y="650850"/>
                </a:cubicBezTo>
                <a:cubicBezTo>
                  <a:pt x="665609" y="657520"/>
                  <a:pt x="641466" y="659316"/>
                  <a:pt x="619636" y="646489"/>
                </a:cubicBezTo>
                <a:cubicBezTo>
                  <a:pt x="583679" y="625453"/>
                  <a:pt x="582908" y="587485"/>
                  <a:pt x="610133" y="565166"/>
                </a:cubicBezTo>
                <a:cubicBezTo>
                  <a:pt x="633248" y="546183"/>
                  <a:pt x="655079" y="545413"/>
                  <a:pt x="681276" y="561575"/>
                </a:cubicBezTo>
                <a:cubicBezTo>
                  <a:pt x="695915" y="570297"/>
                  <a:pt x="710041" y="580302"/>
                  <a:pt x="726478" y="591333"/>
                </a:cubicBezTo>
                <a:close/>
                <a:moveTo>
                  <a:pt x="133706" y="857106"/>
                </a:moveTo>
                <a:cubicBezTo>
                  <a:pt x="134220" y="862750"/>
                  <a:pt x="134220" y="866085"/>
                  <a:pt x="134990" y="868907"/>
                </a:cubicBezTo>
                <a:cubicBezTo>
                  <a:pt x="148603" y="927654"/>
                  <a:pt x="164269" y="986145"/>
                  <a:pt x="175313" y="1045405"/>
                </a:cubicBezTo>
                <a:cubicBezTo>
                  <a:pt x="182505" y="1083373"/>
                  <a:pt x="196117" y="1119032"/>
                  <a:pt x="204849" y="1156486"/>
                </a:cubicBezTo>
                <a:cubicBezTo>
                  <a:pt x="205876" y="1160847"/>
                  <a:pt x="207161" y="1165465"/>
                  <a:pt x="209986" y="1168543"/>
                </a:cubicBezTo>
                <a:cubicBezTo>
                  <a:pt x="213325" y="1172648"/>
                  <a:pt x="217691" y="1177522"/>
                  <a:pt x="222571" y="1178548"/>
                </a:cubicBezTo>
                <a:cubicBezTo>
                  <a:pt x="243888" y="1183936"/>
                  <a:pt x="265205" y="1188810"/>
                  <a:pt x="286779" y="1192658"/>
                </a:cubicBezTo>
                <a:cubicBezTo>
                  <a:pt x="339687" y="1202150"/>
                  <a:pt x="391824" y="1196763"/>
                  <a:pt x="443704" y="1184705"/>
                </a:cubicBezTo>
                <a:cubicBezTo>
                  <a:pt x="484027" y="1175213"/>
                  <a:pt x="524864" y="1167517"/>
                  <a:pt x="565444" y="1158538"/>
                </a:cubicBezTo>
                <a:cubicBezTo>
                  <a:pt x="575460" y="1156229"/>
                  <a:pt x="585220" y="1152895"/>
                  <a:pt x="592154" y="1150842"/>
                </a:cubicBezTo>
                <a:cubicBezTo>
                  <a:pt x="592154" y="1133141"/>
                  <a:pt x="590870" y="1118775"/>
                  <a:pt x="592411" y="1104922"/>
                </a:cubicBezTo>
                <a:cubicBezTo>
                  <a:pt x="594980" y="1082603"/>
                  <a:pt x="598832" y="1060284"/>
                  <a:pt x="602941" y="1038222"/>
                </a:cubicBezTo>
                <a:cubicBezTo>
                  <a:pt x="612444" y="989480"/>
                  <a:pt x="622718" y="940994"/>
                  <a:pt x="632477" y="892509"/>
                </a:cubicBezTo>
                <a:cubicBezTo>
                  <a:pt x="634789" y="880964"/>
                  <a:pt x="636073" y="869420"/>
                  <a:pt x="638384" y="855567"/>
                </a:cubicBezTo>
                <a:cubicBezTo>
                  <a:pt x="627597" y="858902"/>
                  <a:pt x="619379" y="862237"/>
                  <a:pt x="611160" y="863776"/>
                </a:cubicBezTo>
                <a:cubicBezTo>
                  <a:pt x="570323" y="871216"/>
                  <a:pt x="529744" y="878912"/>
                  <a:pt x="487623" y="874038"/>
                </a:cubicBezTo>
                <a:cubicBezTo>
                  <a:pt x="460912" y="870960"/>
                  <a:pt x="435743" y="865572"/>
                  <a:pt x="412884" y="850950"/>
                </a:cubicBezTo>
                <a:cubicBezTo>
                  <a:pt x="407748" y="847615"/>
                  <a:pt x="402097" y="844280"/>
                  <a:pt x="396447" y="842227"/>
                </a:cubicBezTo>
                <a:cubicBezTo>
                  <a:pt x="379496" y="836070"/>
                  <a:pt x="362288" y="830683"/>
                  <a:pt x="343026" y="824013"/>
                </a:cubicBezTo>
                <a:cubicBezTo>
                  <a:pt x="339687" y="825809"/>
                  <a:pt x="333009" y="828118"/>
                  <a:pt x="327359" y="831966"/>
                </a:cubicBezTo>
                <a:cubicBezTo>
                  <a:pt x="299107" y="850437"/>
                  <a:pt x="267517" y="857363"/>
                  <a:pt x="234385" y="860185"/>
                </a:cubicBezTo>
                <a:cubicBezTo>
                  <a:pt x="228735" y="860698"/>
                  <a:pt x="222827" y="860441"/>
                  <a:pt x="217434" y="861981"/>
                </a:cubicBezTo>
                <a:cubicBezTo>
                  <a:pt x="196630" y="867368"/>
                  <a:pt x="176341" y="865572"/>
                  <a:pt x="155794" y="861211"/>
                </a:cubicBezTo>
                <a:cubicBezTo>
                  <a:pt x="149373" y="859928"/>
                  <a:pt x="142695" y="858902"/>
                  <a:pt x="133706" y="857106"/>
                </a:cubicBezTo>
                <a:close/>
                <a:moveTo>
                  <a:pt x="415966" y="281692"/>
                </a:moveTo>
                <a:cubicBezTo>
                  <a:pt x="463224" y="277075"/>
                  <a:pt x="482743" y="262708"/>
                  <a:pt x="495328" y="224741"/>
                </a:cubicBezTo>
                <a:cubicBezTo>
                  <a:pt x="499181" y="213453"/>
                  <a:pt x="500208" y="201139"/>
                  <a:pt x="491476" y="192674"/>
                </a:cubicBezTo>
                <a:cubicBezTo>
                  <a:pt x="477863" y="179334"/>
                  <a:pt x="461169" y="170355"/>
                  <a:pt x="441650" y="169329"/>
                </a:cubicBezTo>
                <a:cubicBezTo>
                  <a:pt x="433688" y="168816"/>
                  <a:pt x="424442" y="167789"/>
                  <a:pt x="418021" y="171124"/>
                </a:cubicBezTo>
                <a:cubicBezTo>
                  <a:pt x="394906" y="182669"/>
                  <a:pt x="377698" y="199344"/>
                  <a:pt x="371021" y="226280"/>
                </a:cubicBezTo>
                <a:cubicBezTo>
                  <a:pt x="362802" y="258604"/>
                  <a:pt x="378469" y="283745"/>
                  <a:pt x="415966" y="281692"/>
                </a:cubicBezTo>
                <a:close/>
                <a:moveTo>
                  <a:pt x="183275" y="512833"/>
                </a:moveTo>
                <a:cubicBezTo>
                  <a:pt x="189953" y="541052"/>
                  <a:pt x="207931" y="556701"/>
                  <a:pt x="234642" y="562345"/>
                </a:cubicBezTo>
                <a:cubicBezTo>
                  <a:pt x="247997" y="565166"/>
                  <a:pt x="261096" y="562858"/>
                  <a:pt x="271626" y="553366"/>
                </a:cubicBezTo>
                <a:cubicBezTo>
                  <a:pt x="283440" y="542848"/>
                  <a:pt x="282413" y="533612"/>
                  <a:pt x="269058" y="524890"/>
                </a:cubicBezTo>
                <a:cubicBezTo>
                  <a:pt x="245943" y="509754"/>
                  <a:pt x="219745" y="507702"/>
                  <a:pt x="193035" y="508472"/>
                </a:cubicBezTo>
                <a:cubicBezTo>
                  <a:pt x="189953" y="508728"/>
                  <a:pt x="186614" y="511294"/>
                  <a:pt x="183275" y="512833"/>
                </a:cubicBezTo>
                <a:close/>
                <a:moveTo>
                  <a:pt x="702593" y="606213"/>
                </a:moveTo>
                <a:cubicBezTo>
                  <a:pt x="691292" y="591846"/>
                  <a:pt x="677423" y="584920"/>
                  <a:pt x="661756" y="581841"/>
                </a:cubicBezTo>
                <a:cubicBezTo>
                  <a:pt x="638384" y="577224"/>
                  <a:pt x="624259" y="588511"/>
                  <a:pt x="622204" y="613139"/>
                </a:cubicBezTo>
                <a:cubicBezTo>
                  <a:pt x="649942" y="626222"/>
                  <a:pt x="675882" y="620322"/>
                  <a:pt x="702593" y="606213"/>
                </a:cubicBezTo>
                <a:close/>
                <a:moveTo>
                  <a:pt x="363572" y="730120"/>
                </a:moveTo>
                <a:cubicBezTo>
                  <a:pt x="349190" y="730377"/>
                  <a:pt x="344567" y="740382"/>
                  <a:pt x="340200" y="749874"/>
                </a:cubicBezTo>
                <a:cubicBezTo>
                  <a:pt x="337375" y="756287"/>
                  <a:pt x="334036" y="763983"/>
                  <a:pt x="343796" y="770140"/>
                </a:cubicBezTo>
                <a:cubicBezTo>
                  <a:pt x="352528" y="758339"/>
                  <a:pt x="367168" y="749874"/>
                  <a:pt x="363572" y="730120"/>
                </a:cubicBezTo>
                <a:close/>
                <a:moveTo>
                  <a:pt x="427267" y="939712"/>
                </a:moveTo>
                <a:cubicBezTo>
                  <a:pt x="425469" y="961004"/>
                  <a:pt x="428294" y="982810"/>
                  <a:pt x="424699" y="1003589"/>
                </a:cubicBezTo>
                <a:cubicBezTo>
                  <a:pt x="416480" y="1049253"/>
                  <a:pt x="418278" y="1094917"/>
                  <a:pt x="419048" y="1140581"/>
                </a:cubicBezTo>
                <a:cubicBezTo>
                  <a:pt x="419048" y="1144685"/>
                  <a:pt x="420333" y="1149559"/>
                  <a:pt x="422644" y="1152895"/>
                </a:cubicBezTo>
                <a:cubicBezTo>
                  <a:pt x="427267" y="1159308"/>
                  <a:pt x="434202" y="1163413"/>
                  <a:pt x="442163" y="1160591"/>
                </a:cubicBezTo>
                <a:cubicBezTo>
                  <a:pt x="449868" y="1158025"/>
                  <a:pt x="448841" y="1150842"/>
                  <a:pt x="448327" y="1144429"/>
                </a:cubicBezTo>
                <a:cubicBezTo>
                  <a:pt x="445759" y="1114927"/>
                  <a:pt x="447043" y="1085938"/>
                  <a:pt x="450639" y="1056436"/>
                </a:cubicBezTo>
                <a:cubicBezTo>
                  <a:pt x="453207" y="1035400"/>
                  <a:pt x="453721" y="1013851"/>
                  <a:pt x="454748" y="992558"/>
                </a:cubicBezTo>
                <a:cubicBezTo>
                  <a:pt x="456289" y="961004"/>
                  <a:pt x="457060" y="929707"/>
                  <a:pt x="449868" y="898666"/>
                </a:cubicBezTo>
                <a:cubicBezTo>
                  <a:pt x="448327" y="891996"/>
                  <a:pt x="448327" y="884299"/>
                  <a:pt x="436770" y="883786"/>
                </a:cubicBezTo>
                <a:cubicBezTo>
                  <a:pt x="427524" y="902001"/>
                  <a:pt x="428808" y="921241"/>
                  <a:pt x="427267" y="939712"/>
                </a:cubicBezTo>
                <a:close/>
                <a:moveTo>
                  <a:pt x="562362" y="934324"/>
                </a:moveTo>
                <a:cubicBezTo>
                  <a:pt x="561591" y="922780"/>
                  <a:pt x="556454" y="914827"/>
                  <a:pt x="548493" y="914314"/>
                </a:cubicBezTo>
                <a:cubicBezTo>
                  <a:pt x="536935" y="913545"/>
                  <a:pt x="536165" y="923037"/>
                  <a:pt x="534110" y="930733"/>
                </a:cubicBezTo>
                <a:cubicBezTo>
                  <a:pt x="519470" y="983580"/>
                  <a:pt x="510995" y="1037453"/>
                  <a:pt x="505601" y="1091839"/>
                </a:cubicBezTo>
                <a:cubicBezTo>
                  <a:pt x="505088" y="1097482"/>
                  <a:pt x="505601" y="1103126"/>
                  <a:pt x="506629" y="1108770"/>
                </a:cubicBezTo>
                <a:cubicBezTo>
                  <a:pt x="509711" y="1122110"/>
                  <a:pt x="520755" y="1132372"/>
                  <a:pt x="530771" y="1131602"/>
                </a:cubicBezTo>
                <a:cubicBezTo>
                  <a:pt x="539760" y="1131089"/>
                  <a:pt x="546438" y="1120058"/>
                  <a:pt x="547208" y="1105178"/>
                </a:cubicBezTo>
                <a:cubicBezTo>
                  <a:pt x="547722" y="1095687"/>
                  <a:pt x="547722" y="1086451"/>
                  <a:pt x="548493" y="1076959"/>
                </a:cubicBezTo>
                <a:cubicBezTo>
                  <a:pt x="553116" y="1032065"/>
                  <a:pt x="557995" y="986915"/>
                  <a:pt x="562362" y="946382"/>
                </a:cubicBezTo>
                <a:cubicBezTo>
                  <a:pt x="562362" y="939455"/>
                  <a:pt x="562618" y="936890"/>
                  <a:pt x="562362" y="934324"/>
                </a:cubicBezTo>
                <a:close/>
                <a:moveTo>
                  <a:pt x="291145" y="915341"/>
                </a:moveTo>
                <a:cubicBezTo>
                  <a:pt x="294227" y="941507"/>
                  <a:pt x="297052" y="967674"/>
                  <a:pt x="300391" y="993585"/>
                </a:cubicBezTo>
                <a:cubicBezTo>
                  <a:pt x="306555" y="1040274"/>
                  <a:pt x="313233" y="1086964"/>
                  <a:pt x="319654" y="1133398"/>
                </a:cubicBezTo>
                <a:cubicBezTo>
                  <a:pt x="320938" y="1142633"/>
                  <a:pt x="326075" y="1149816"/>
                  <a:pt x="334550" y="1153921"/>
                </a:cubicBezTo>
                <a:cubicBezTo>
                  <a:pt x="342255" y="1157512"/>
                  <a:pt x="348419" y="1154177"/>
                  <a:pt x="349446" y="1145711"/>
                </a:cubicBezTo>
                <a:cubicBezTo>
                  <a:pt x="349703" y="1142120"/>
                  <a:pt x="349190" y="1138272"/>
                  <a:pt x="348676" y="1134424"/>
                </a:cubicBezTo>
                <a:cubicBezTo>
                  <a:pt x="345851" y="1116466"/>
                  <a:pt x="342769" y="1098508"/>
                  <a:pt x="340200" y="1080294"/>
                </a:cubicBezTo>
                <a:cubicBezTo>
                  <a:pt x="331982" y="1021291"/>
                  <a:pt x="323763" y="962030"/>
                  <a:pt x="315544" y="903027"/>
                </a:cubicBezTo>
                <a:cubicBezTo>
                  <a:pt x="315031" y="899435"/>
                  <a:pt x="314260" y="895074"/>
                  <a:pt x="311949" y="892765"/>
                </a:cubicBezTo>
                <a:cubicBezTo>
                  <a:pt x="309124" y="889943"/>
                  <a:pt x="304501" y="887891"/>
                  <a:pt x="300648" y="888148"/>
                </a:cubicBezTo>
                <a:cubicBezTo>
                  <a:pt x="298337" y="888148"/>
                  <a:pt x="295511" y="893022"/>
                  <a:pt x="294741" y="896100"/>
                </a:cubicBezTo>
                <a:cubicBezTo>
                  <a:pt x="293200" y="902257"/>
                  <a:pt x="293200" y="908671"/>
                  <a:pt x="292686" y="914827"/>
                </a:cubicBezTo>
                <a:cubicBezTo>
                  <a:pt x="292173" y="915084"/>
                  <a:pt x="291659" y="915341"/>
                  <a:pt x="291145" y="915341"/>
                </a:cubicBezTo>
                <a:close/>
                <a:moveTo>
                  <a:pt x="246970" y="1090812"/>
                </a:moveTo>
                <a:cubicBezTo>
                  <a:pt x="236953" y="1051819"/>
                  <a:pt x="226937" y="1013081"/>
                  <a:pt x="216663" y="974088"/>
                </a:cubicBezTo>
                <a:cubicBezTo>
                  <a:pt x="213838" y="963826"/>
                  <a:pt x="211270" y="953308"/>
                  <a:pt x="207161" y="943560"/>
                </a:cubicBezTo>
                <a:cubicBezTo>
                  <a:pt x="205620" y="939968"/>
                  <a:pt x="199712" y="936890"/>
                  <a:pt x="195603" y="936377"/>
                </a:cubicBezTo>
                <a:cubicBezTo>
                  <a:pt x="188925" y="935607"/>
                  <a:pt x="187898" y="942020"/>
                  <a:pt x="188155" y="947151"/>
                </a:cubicBezTo>
                <a:cubicBezTo>
                  <a:pt x="188669" y="956643"/>
                  <a:pt x="189439" y="965878"/>
                  <a:pt x="190980" y="975114"/>
                </a:cubicBezTo>
                <a:cubicBezTo>
                  <a:pt x="192264" y="981784"/>
                  <a:pt x="195346" y="988197"/>
                  <a:pt x="196887" y="994867"/>
                </a:cubicBezTo>
                <a:cubicBezTo>
                  <a:pt x="204335" y="1025395"/>
                  <a:pt x="211270" y="1056180"/>
                  <a:pt x="218975" y="1086451"/>
                </a:cubicBezTo>
                <a:cubicBezTo>
                  <a:pt x="223084" y="1102870"/>
                  <a:pt x="228221" y="1119032"/>
                  <a:pt x="233871" y="1135193"/>
                </a:cubicBezTo>
                <a:cubicBezTo>
                  <a:pt x="238494" y="1148277"/>
                  <a:pt x="244402" y="1150073"/>
                  <a:pt x="259812" y="1145198"/>
                </a:cubicBezTo>
                <a:cubicBezTo>
                  <a:pt x="255445" y="1126984"/>
                  <a:pt x="251593" y="1108770"/>
                  <a:pt x="246970" y="10908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4429484" y="1305602"/>
            <a:ext cx="440560" cy="520355"/>
          </a:xfrm>
          <a:custGeom>
            <a:rect b="b" l="l" r="r" t="t"/>
            <a:pathLst>
              <a:path extrusionOk="0" h="1040710" w="881119">
                <a:moveTo>
                  <a:pt x="200361" y="249791"/>
                </a:moveTo>
                <a:cubicBezTo>
                  <a:pt x="190380" y="202366"/>
                  <a:pt x="206295" y="168413"/>
                  <a:pt x="242441" y="141737"/>
                </a:cubicBezTo>
                <a:cubicBezTo>
                  <a:pt x="253501" y="133653"/>
                  <a:pt x="261054" y="120719"/>
                  <a:pt x="272113" y="112635"/>
                </a:cubicBezTo>
                <a:cubicBezTo>
                  <a:pt x="295312" y="95389"/>
                  <a:pt x="321207" y="83533"/>
                  <a:pt x="350610" y="80030"/>
                </a:cubicBezTo>
                <a:cubicBezTo>
                  <a:pt x="354926" y="79491"/>
                  <a:pt x="360051" y="80299"/>
                  <a:pt x="363558" y="78413"/>
                </a:cubicBezTo>
                <a:cubicBezTo>
                  <a:pt x="394848" y="63054"/>
                  <a:pt x="429106" y="62785"/>
                  <a:pt x="462285" y="58743"/>
                </a:cubicBezTo>
                <a:cubicBezTo>
                  <a:pt x="506793" y="53084"/>
                  <a:pt x="551032" y="46347"/>
                  <a:pt x="594191" y="34491"/>
                </a:cubicBezTo>
                <a:cubicBezTo>
                  <a:pt x="606060" y="31258"/>
                  <a:pt x="618738" y="29641"/>
                  <a:pt x="630067" y="25060"/>
                </a:cubicBezTo>
                <a:cubicBezTo>
                  <a:pt x="648950" y="17515"/>
                  <a:pt x="667293" y="8353"/>
                  <a:pt x="685366" y="0"/>
                </a:cubicBezTo>
                <a:cubicBezTo>
                  <a:pt x="702629" y="15359"/>
                  <a:pt x="704248" y="20749"/>
                  <a:pt x="696695" y="38533"/>
                </a:cubicBezTo>
                <a:cubicBezTo>
                  <a:pt x="695886" y="40689"/>
                  <a:pt x="694807" y="42575"/>
                  <a:pt x="693728" y="44461"/>
                </a:cubicBezTo>
                <a:cubicBezTo>
                  <a:pt x="670260" y="88114"/>
                  <a:pt x="676734" y="118024"/>
                  <a:pt x="715308" y="150629"/>
                </a:cubicBezTo>
                <a:cubicBezTo>
                  <a:pt x="741743" y="172725"/>
                  <a:pt x="767908" y="195360"/>
                  <a:pt x="793534" y="218533"/>
                </a:cubicBezTo>
                <a:cubicBezTo>
                  <a:pt x="832647" y="254102"/>
                  <a:pt x="860701" y="297216"/>
                  <a:pt x="873649" y="348683"/>
                </a:cubicBezTo>
                <a:cubicBezTo>
                  <a:pt x="885248" y="394761"/>
                  <a:pt x="884439" y="441917"/>
                  <a:pt x="863399" y="485031"/>
                </a:cubicBezTo>
                <a:cubicBezTo>
                  <a:pt x="845056" y="523025"/>
                  <a:pt x="823476" y="559941"/>
                  <a:pt x="791646" y="589312"/>
                </a:cubicBezTo>
                <a:cubicBezTo>
                  <a:pt x="787330" y="593354"/>
                  <a:pt x="783823" y="600091"/>
                  <a:pt x="783014" y="605749"/>
                </a:cubicBezTo>
                <a:cubicBezTo>
                  <a:pt x="776270" y="665031"/>
                  <a:pt x="769527" y="724582"/>
                  <a:pt x="764132" y="784133"/>
                </a:cubicBezTo>
                <a:cubicBezTo>
                  <a:pt x="760086" y="831827"/>
                  <a:pt x="758467" y="879791"/>
                  <a:pt x="754960" y="927486"/>
                </a:cubicBezTo>
                <a:cubicBezTo>
                  <a:pt x="753881" y="943384"/>
                  <a:pt x="751723" y="959822"/>
                  <a:pt x="746868" y="974911"/>
                </a:cubicBezTo>
                <a:cubicBezTo>
                  <a:pt x="744710" y="981917"/>
                  <a:pt x="735539" y="988115"/>
                  <a:pt x="727986" y="991618"/>
                </a:cubicBezTo>
                <a:cubicBezTo>
                  <a:pt x="690491" y="1009133"/>
                  <a:pt x="649759" y="1011289"/>
                  <a:pt x="609297" y="1015331"/>
                </a:cubicBezTo>
                <a:cubicBezTo>
                  <a:pt x="573421" y="1018834"/>
                  <a:pt x="537544" y="1023145"/>
                  <a:pt x="501398" y="1026109"/>
                </a:cubicBezTo>
                <a:cubicBezTo>
                  <a:pt x="466871" y="1029073"/>
                  <a:pt x="432343" y="1031768"/>
                  <a:pt x="397815" y="1033654"/>
                </a:cubicBezTo>
                <a:cubicBezTo>
                  <a:pt x="346294" y="1036349"/>
                  <a:pt x="294772" y="1038774"/>
                  <a:pt x="242981" y="1040391"/>
                </a:cubicBezTo>
                <a:cubicBezTo>
                  <a:pt x="209802" y="1041468"/>
                  <a:pt x="176623" y="1040121"/>
                  <a:pt x="143983" y="1031768"/>
                </a:cubicBezTo>
                <a:cubicBezTo>
                  <a:pt x="122673" y="1026109"/>
                  <a:pt x="109995" y="1010480"/>
                  <a:pt x="104600" y="990271"/>
                </a:cubicBezTo>
                <a:cubicBezTo>
                  <a:pt x="97857" y="965480"/>
                  <a:pt x="93541" y="939881"/>
                  <a:pt x="89495" y="914552"/>
                </a:cubicBezTo>
                <a:cubicBezTo>
                  <a:pt x="83560" y="878175"/>
                  <a:pt x="78705" y="841797"/>
                  <a:pt x="73580" y="805420"/>
                </a:cubicBezTo>
                <a:cubicBezTo>
                  <a:pt x="66566" y="757456"/>
                  <a:pt x="59283" y="709222"/>
                  <a:pt x="53349" y="660989"/>
                </a:cubicBezTo>
                <a:cubicBezTo>
                  <a:pt x="51460" y="645899"/>
                  <a:pt x="52539" y="630001"/>
                  <a:pt x="54697" y="614911"/>
                </a:cubicBezTo>
                <a:cubicBezTo>
                  <a:pt x="56316" y="603324"/>
                  <a:pt x="53618" y="595779"/>
                  <a:pt x="46335" y="587156"/>
                </a:cubicBezTo>
                <a:cubicBezTo>
                  <a:pt x="32039" y="569641"/>
                  <a:pt x="16933" y="552665"/>
                  <a:pt x="8571" y="530300"/>
                </a:cubicBezTo>
                <a:cubicBezTo>
                  <a:pt x="-3298" y="497695"/>
                  <a:pt x="-61" y="464821"/>
                  <a:pt x="2097" y="431677"/>
                </a:cubicBezTo>
                <a:cubicBezTo>
                  <a:pt x="5064" y="396108"/>
                  <a:pt x="19360" y="363234"/>
                  <a:pt x="38512" y="333863"/>
                </a:cubicBezTo>
                <a:cubicBezTo>
                  <a:pt x="51460" y="313923"/>
                  <a:pt x="69803" y="296138"/>
                  <a:pt x="89225" y="282126"/>
                </a:cubicBezTo>
                <a:cubicBezTo>
                  <a:pt x="106758" y="269461"/>
                  <a:pt x="128338" y="261378"/>
                  <a:pt x="149109" y="255180"/>
                </a:cubicBezTo>
                <a:cubicBezTo>
                  <a:pt x="164754" y="250330"/>
                  <a:pt x="182018" y="251408"/>
                  <a:pt x="200361" y="249791"/>
                </a:cubicBezTo>
                <a:close/>
                <a:moveTo>
                  <a:pt x="639239" y="70599"/>
                </a:moveTo>
                <a:cubicBezTo>
                  <a:pt x="625752" y="76797"/>
                  <a:pt x="613613" y="83533"/>
                  <a:pt x="600935" y="87844"/>
                </a:cubicBezTo>
                <a:cubicBezTo>
                  <a:pt x="550222" y="104820"/>
                  <a:pt x="496812" y="106437"/>
                  <a:pt x="444482" y="115060"/>
                </a:cubicBezTo>
                <a:cubicBezTo>
                  <a:pt x="409954" y="120719"/>
                  <a:pt x="374887" y="122335"/>
                  <a:pt x="341169" y="135270"/>
                </a:cubicBezTo>
                <a:cubicBezTo>
                  <a:pt x="303943" y="149551"/>
                  <a:pt x="269955" y="166258"/>
                  <a:pt x="248106" y="201288"/>
                </a:cubicBezTo>
                <a:cubicBezTo>
                  <a:pt x="234349" y="223114"/>
                  <a:pt x="224908" y="235779"/>
                  <a:pt x="252152" y="257605"/>
                </a:cubicBezTo>
                <a:cubicBezTo>
                  <a:pt x="259435" y="263264"/>
                  <a:pt x="263212" y="271348"/>
                  <a:pt x="259165" y="278893"/>
                </a:cubicBezTo>
                <a:cubicBezTo>
                  <a:pt x="256198" y="284551"/>
                  <a:pt x="249185" y="289402"/>
                  <a:pt x="242981" y="291557"/>
                </a:cubicBezTo>
                <a:cubicBezTo>
                  <a:pt x="229763" y="295599"/>
                  <a:pt x="215736" y="298294"/>
                  <a:pt x="201979" y="300449"/>
                </a:cubicBezTo>
                <a:cubicBezTo>
                  <a:pt x="166642" y="306108"/>
                  <a:pt x="132384" y="313923"/>
                  <a:pt x="106489" y="340599"/>
                </a:cubicBezTo>
                <a:cubicBezTo>
                  <a:pt x="92192" y="355420"/>
                  <a:pt x="74659" y="369162"/>
                  <a:pt x="66566" y="387216"/>
                </a:cubicBezTo>
                <a:cubicBezTo>
                  <a:pt x="47954" y="427635"/>
                  <a:pt x="37703" y="470749"/>
                  <a:pt x="49302" y="516288"/>
                </a:cubicBezTo>
                <a:cubicBezTo>
                  <a:pt x="55237" y="539192"/>
                  <a:pt x="66296" y="557785"/>
                  <a:pt x="85718" y="572336"/>
                </a:cubicBezTo>
                <a:cubicBezTo>
                  <a:pt x="126450" y="602785"/>
                  <a:pt x="170149" y="626228"/>
                  <a:pt x="220592" y="635659"/>
                </a:cubicBezTo>
                <a:cubicBezTo>
                  <a:pt x="255928" y="642396"/>
                  <a:pt x="291265" y="651558"/>
                  <a:pt x="327142" y="654522"/>
                </a:cubicBezTo>
                <a:cubicBezTo>
                  <a:pt x="359781" y="657486"/>
                  <a:pt x="392960" y="659642"/>
                  <a:pt x="426139" y="656947"/>
                </a:cubicBezTo>
                <a:cubicBezTo>
                  <a:pt x="450146" y="655061"/>
                  <a:pt x="474154" y="655330"/>
                  <a:pt x="498161" y="654252"/>
                </a:cubicBezTo>
                <a:cubicBezTo>
                  <a:pt x="502477" y="653983"/>
                  <a:pt x="506793" y="653174"/>
                  <a:pt x="511109" y="652097"/>
                </a:cubicBezTo>
                <a:cubicBezTo>
                  <a:pt x="522438" y="649402"/>
                  <a:pt x="533768" y="646438"/>
                  <a:pt x="545097" y="643743"/>
                </a:cubicBezTo>
                <a:cubicBezTo>
                  <a:pt x="556427" y="641049"/>
                  <a:pt x="568835" y="640779"/>
                  <a:pt x="579355" y="635929"/>
                </a:cubicBezTo>
                <a:cubicBezTo>
                  <a:pt x="605251" y="623803"/>
                  <a:pt x="629798" y="608983"/>
                  <a:pt x="658121" y="602516"/>
                </a:cubicBezTo>
                <a:cubicBezTo>
                  <a:pt x="663516" y="601168"/>
                  <a:pt x="668372" y="596857"/>
                  <a:pt x="673497" y="593624"/>
                </a:cubicBezTo>
                <a:cubicBezTo>
                  <a:pt x="685905" y="585540"/>
                  <a:pt x="697774" y="576647"/>
                  <a:pt x="710182" y="569102"/>
                </a:cubicBezTo>
                <a:cubicBezTo>
                  <a:pt x="743091" y="549162"/>
                  <a:pt x="772494" y="524641"/>
                  <a:pt x="799469" y="497695"/>
                </a:cubicBezTo>
                <a:cubicBezTo>
                  <a:pt x="808640" y="488534"/>
                  <a:pt x="816463" y="477486"/>
                  <a:pt x="822667" y="466168"/>
                </a:cubicBezTo>
                <a:cubicBezTo>
                  <a:pt x="828871" y="454581"/>
                  <a:pt x="831838" y="441378"/>
                  <a:pt x="836424" y="428983"/>
                </a:cubicBezTo>
                <a:cubicBezTo>
                  <a:pt x="849642" y="393144"/>
                  <a:pt x="843977" y="359192"/>
                  <a:pt x="826983" y="326318"/>
                </a:cubicBezTo>
                <a:cubicBezTo>
                  <a:pt x="800278" y="275390"/>
                  <a:pt x="754421" y="241707"/>
                  <a:pt x="713689" y="203713"/>
                </a:cubicBezTo>
                <a:cubicBezTo>
                  <a:pt x="676734" y="169222"/>
                  <a:pt x="645173" y="132575"/>
                  <a:pt x="642476" y="78952"/>
                </a:cubicBezTo>
                <a:cubicBezTo>
                  <a:pt x="641397" y="76527"/>
                  <a:pt x="640048" y="73832"/>
                  <a:pt x="639239" y="70599"/>
                </a:cubicBezTo>
                <a:close/>
                <a:moveTo>
                  <a:pt x="94620" y="633504"/>
                </a:moveTo>
                <a:cubicBezTo>
                  <a:pt x="96508" y="645630"/>
                  <a:pt x="97317" y="652636"/>
                  <a:pt x="98666" y="659642"/>
                </a:cubicBezTo>
                <a:cubicBezTo>
                  <a:pt x="102982" y="682815"/>
                  <a:pt x="108107" y="705989"/>
                  <a:pt x="112153" y="729163"/>
                </a:cubicBezTo>
                <a:cubicBezTo>
                  <a:pt x="119167" y="770660"/>
                  <a:pt x="125641" y="812157"/>
                  <a:pt x="132115" y="853384"/>
                </a:cubicBezTo>
                <a:cubicBezTo>
                  <a:pt x="133463" y="861738"/>
                  <a:pt x="136700" y="868205"/>
                  <a:pt x="144523" y="873055"/>
                </a:cubicBezTo>
                <a:cubicBezTo>
                  <a:pt x="173656" y="890839"/>
                  <a:pt x="215736" y="888145"/>
                  <a:pt x="244869" y="865241"/>
                </a:cubicBezTo>
                <a:cubicBezTo>
                  <a:pt x="242981" y="858504"/>
                  <a:pt x="240823" y="851768"/>
                  <a:pt x="239474" y="844492"/>
                </a:cubicBezTo>
                <a:cubicBezTo>
                  <a:pt x="233000" y="811887"/>
                  <a:pt x="240553" y="782516"/>
                  <a:pt x="265100" y="759612"/>
                </a:cubicBezTo>
                <a:cubicBezTo>
                  <a:pt x="281015" y="744791"/>
                  <a:pt x="300976" y="739402"/>
                  <a:pt x="322556" y="748025"/>
                </a:cubicBezTo>
                <a:cubicBezTo>
                  <a:pt x="342787" y="756109"/>
                  <a:pt x="351149" y="772546"/>
                  <a:pt x="353577" y="792755"/>
                </a:cubicBezTo>
                <a:cubicBezTo>
                  <a:pt x="355465" y="809462"/>
                  <a:pt x="352228" y="825630"/>
                  <a:pt x="343326" y="839642"/>
                </a:cubicBezTo>
                <a:cubicBezTo>
                  <a:pt x="333076" y="856348"/>
                  <a:pt x="320937" y="871708"/>
                  <a:pt x="310148" y="887067"/>
                </a:cubicBezTo>
                <a:cubicBezTo>
                  <a:pt x="318510" y="903235"/>
                  <a:pt x="331997" y="907277"/>
                  <a:pt x="347373" y="909702"/>
                </a:cubicBezTo>
                <a:cubicBezTo>
                  <a:pt x="368143" y="912935"/>
                  <a:pt x="387565" y="912127"/>
                  <a:pt x="408066" y="905929"/>
                </a:cubicBezTo>
                <a:cubicBezTo>
                  <a:pt x="431803" y="898654"/>
                  <a:pt x="451495" y="885989"/>
                  <a:pt x="471726" y="872785"/>
                </a:cubicBezTo>
                <a:cubicBezTo>
                  <a:pt x="440705" y="824282"/>
                  <a:pt x="461206" y="772546"/>
                  <a:pt x="488181" y="750450"/>
                </a:cubicBezTo>
                <a:cubicBezTo>
                  <a:pt x="504905" y="736707"/>
                  <a:pt x="526485" y="733743"/>
                  <a:pt x="545906" y="743444"/>
                </a:cubicBezTo>
                <a:cubicBezTo>
                  <a:pt x="565328" y="753145"/>
                  <a:pt x="576658" y="772007"/>
                  <a:pt x="572611" y="794642"/>
                </a:cubicBezTo>
                <a:cubicBezTo>
                  <a:pt x="569644" y="811079"/>
                  <a:pt x="562631" y="826708"/>
                  <a:pt x="556966" y="842606"/>
                </a:cubicBezTo>
                <a:cubicBezTo>
                  <a:pt x="554538" y="849073"/>
                  <a:pt x="550492" y="855001"/>
                  <a:pt x="545637" y="863354"/>
                </a:cubicBezTo>
                <a:cubicBezTo>
                  <a:pt x="579625" y="861199"/>
                  <a:pt x="609297" y="853923"/>
                  <a:pt x="636002" y="839372"/>
                </a:cubicBezTo>
                <a:cubicBezTo>
                  <a:pt x="656503" y="828324"/>
                  <a:pt x="673227" y="811079"/>
                  <a:pt x="692109" y="796797"/>
                </a:cubicBezTo>
                <a:cubicBezTo>
                  <a:pt x="699932" y="790869"/>
                  <a:pt x="708564" y="785749"/>
                  <a:pt x="719084" y="779013"/>
                </a:cubicBezTo>
                <a:cubicBezTo>
                  <a:pt x="726097" y="732127"/>
                  <a:pt x="733650" y="681737"/>
                  <a:pt x="741743" y="628115"/>
                </a:cubicBezTo>
                <a:cubicBezTo>
                  <a:pt x="719354" y="639432"/>
                  <a:pt x="699123" y="646977"/>
                  <a:pt x="681859" y="658833"/>
                </a:cubicBezTo>
                <a:cubicBezTo>
                  <a:pt x="662437" y="672306"/>
                  <a:pt x="641127" y="680121"/>
                  <a:pt x="619278" y="685779"/>
                </a:cubicBezTo>
                <a:cubicBezTo>
                  <a:pt x="586638" y="694133"/>
                  <a:pt x="554538" y="703833"/>
                  <a:pt x="520280" y="706258"/>
                </a:cubicBezTo>
                <a:cubicBezTo>
                  <a:pt x="493306" y="708414"/>
                  <a:pt x="466331" y="710300"/>
                  <a:pt x="439356" y="709761"/>
                </a:cubicBezTo>
                <a:cubicBezTo>
                  <a:pt x="407796" y="709222"/>
                  <a:pt x="376505" y="705450"/>
                  <a:pt x="344945" y="703294"/>
                </a:cubicBezTo>
                <a:cubicBezTo>
                  <a:pt x="340629" y="703025"/>
                  <a:pt x="336043" y="702755"/>
                  <a:pt x="331727" y="702486"/>
                </a:cubicBezTo>
                <a:cubicBezTo>
                  <a:pt x="312036" y="700600"/>
                  <a:pt x="291805" y="700600"/>
                  <a:pt x="272653" y="696558"/>
                </a:cubicBezTo>
                <a:cubicBezTo>
                  <a:pt x="243790" y="690360"/>
                  <a:pt x="216006" y="680390"/>
                  <a:pt x="187413" y="673923"/>
                </a:cubicBezTo>
                <a:cubicBezTo>
                  <a:pt x="166912" y="669342"/>
                  <a:pt x="148030" y="662336"/>
                  <a:pt x="130226" y="651288"/>
                </a:cubicBezTo>
                <a:cubicBezTo>
                  <a:pt x="119976" y="645630"/>
                  <a:pt x="109186" y="641049"/>
                  <a:pt x="94620" y="633504"/>
                </a:cubicBezTo>
                <a:close/>
                <a:moveTo>
                  <a:pt x="705597" y="826977"/>
                </a:moveTo>
                <a:cubicBezTo>
                  <a:pt x="701281" y="830749"/>
                  <a:pt x="697774" y="833444"/>
                  <a:pt x="695076" y="836408"/>
                </a:cubicBezTo>
                <a:cubicBezTo>
                  <a:pt x="658930" y="876289"/>
                  <a:pt x="616310" y="904043"/>
                  <a:pt x="561552" y="910780"/>
                </a:cubicBezTo>
                <a:cubicBezTo>
                  <a:pt x="548064" y="912396"/>
                  <a:pt x="535386" y="914013"/>
                  <a:pt x="522708" y="907007"/>
                </a:cubicBezTo>
                <a:cubicBezTo>
                  <a:pt x="513537" y="901887"/>
                  <a:pt x="505175" y="903504"/>
                  <a:pt x="496273" y="909971"/>
                </a:cubicBezTo>
                <a:cubicBezTo>
                  <a:pt x="466871" y="931528"/>
                  <a:pt x="435310" y="947157"/>
                  <a:pt x="398085" y="952277"/>
                </a:cubicBezTo>
                <a:cubicBezTo>
                  <a:pt x="373538" y="955510"/>
                  <a:pt x="351149" y="953354"/>
                  <a:pt x="329300" y="942576"/>
                </a:cubicBezTo>
                <a:cubicBezTo>
                  <a:pt x="310957" y="933414"/>
                  <a:pt x="292614" y="923983"/>
                  <a:pt x="271844" y="913205"/>
                </a:cubicBezTo>
                <a:cubicBezTo>
                  <a:pt x="232460" y="934223"/>
                  <a:pt x="189301" y="939342"/>
                  <a:pt x="141016" y="914821"/>
                </a:cubicBezTo>
                <a:cubicBezTo>
                  <a:pt x="145602" y="942845"/>
                  <a:pt x="149378" y="966289"/>
                  <a:pt x="153694" y="992157"/>
                </a:cubicBezTo>
                <a:cubicBezTo>
                  <a:pt x="172846" y="992157"/>
                  <a:pt x="189571" y="992965"/>
                  <a:pt x="206565" y="991887"/>
                </a:cubicBezTo>
                <a:cubicBezTo>
                  <a:pt x="240553" y="990001"/>
                  <a:pt x="274271" y="985420"/>
                  <a:pt x="308259" y="984881"/>
                </a:cubicBezTo>
                <a:cubicBezTo>
                  <a:pt x="368143" y="984073"/>
                  <a:pt x="427757" y="980301"/>
                  <a:pt x="487102" y="973295"/>
                </a:cubicBezTo>
                <a:cubicBezTo>
                  <a:pt x="528103" y="968444"/>
                  <a:pt x="569374" y="964672"/>
                  <a:pt x="610646" y="962786"/>
                </a:cubicBezTo>
                <a:cubicBezTo>
                  <a:pt x="632225" y="961708"/>
                  <a:pt x="652996" y="959283"/>
                  <a:pt x="673766" y="953085"/>
                </a:cubicBezTo>
                <a:cubicBezTo>
                  <a:pt x="688872" y="948504"/>
                  <a:pt x="695346" y="939881"/>
                  <a:pt x="696965" y="925061"/>
                </a:cubicBezTo>
                <a:cubicBezTo>
                  <a:pt x="699932" y="895151"/>
                  <a:pt x="703708" y="865241"/>
                  <a:pt x="707215" y="835061"/>
                </a:cubicBezTo>
                <a:cubicBezTo>
                  <a:pt x="707215" y="833175"/>
                  <a:pt x="706406" y="831288"/>
                  <a:pt x="705597" y="826977"/>
                </a:cubicBezTo>
                <a:close/>
                <a:moveTo>
                  <a:pt x="539163" y="774971"/>
                </a:moveTo>
                <a:cubicBezTo>
                  <a:pt x="508412" y="779013"/>
                  <a:pt x="491148" y="814043"/>
                  <a:pt x="504096" y="842606"/>
                </a:cubicBezTo>
                <a:cubicBezTo>
                  <a:pt x="524866" y="824552"/>
                  <a:pt x="538084" y="803803"/>
                  <a:pt x="539163" y="774971"/>
                </a:cubicBezTo>
                <a:close/>
                <a:moveTo>
                  <a:pt x="309878" y="788714"/>
                </a:moveTo>
                <a:cubicBezTo>
                  <a:pt x="296391" y="801378"/>
                  <a:pt x="284791" y="815121"/>
                  <a:pt x="286949" y="835330"/>
                </a:cubicBezTo>
                <a:cubicBezTo>
                  <a:pt x="296930" y="821049"/>
                  <a:pt x="309878" y="808115"/>
                  <a:pt x="309878" y="788714"/>
                </a:cubicBezTo>
                <a:close/>
                <a:moveTo>
                  <a:pt x="413461" y="239012"/>
                </a:moveTo>
                <a:cubicBezTo>
                  <a:pt x="413461" y="230928"/>
                  <a:pt x="412651" y="222845"/>
                  <a:pt x="413730" y="214761"/>
                </a:cubicBezTo>
                <a:cubicBezTo>
                  <a:pt x="416158" y="191048"/>
                  <a:pt x="429646" y="174880"/>
                  <a:pt x="449607" y="163024"/>
                </a:cubicBezTo>
                <a:cubicBezTo>
                  <a:pt x="452844" y="161138"/>
                  <a:pt x="456081" y="159252"/>
                  <a:pt x="459048" y="157365"/>
                </a:cubicBezTo>
                <a:cubicBezTo>
                  <a:pt x="480897" y="143084"/>
                  <a:pt x="498431" y="144701"/>
                  <a:pt x="514076" y="165449"/>
                </a:cubicBezTo>
                <a:cubicBezTo>
                  <a:pt x="523248" y="177575"/>
                  <a:pt x="529991" y="180000"/>
                  <a:pt x="544827" y="174880"/>
                </a:cubicBezTo>
                <a:cubicBezTo>
                  <a:pt x="562361" y="168952"/>
                  <a:pt x="582053" y="170300"/>
                  <a:pt x="595810" y="186737"/>
                </a:cubicBezTo>
                <a:cubicBezTo>
                  <a:pt x="609027" y="202635"/>
                  <a:pt x="610376" y="221767"/>
                  <a:pt x="600395" y="238473"/>
                </a:cubicBezTo>
                <a:cubicBezTo>
                  <a:pt x="589336" y="257336"/>
                  <a:pt x="576388" y="275659"/>
                  <a:pt x="560473" y="290479"/>
                </a:cubicBezTo>
                <a:cubicBezTo>
                  <a:pt x="540781" y="309072"/>
                  <a:pt x="518392" y="324970"/>
                  <a:pt x="492497" y="334941"/>
                </a:cubicBezTo>
                <a:cubicBezTo>
                  <a:pt x="466601" y="345180"/>
                  <a:pt x="458508" y="342485"/>
                  <a:pt x="438817" y="323084"/>
                </a:cubicBezTo>
                <a:cubicBezTo>
                  <a:pt x="417507" y="302066"/>
                  <a:pt x="415619" y="276467"/>
                  <a:pt x="414270" y="249791"/>
                </a:cubicBezTo>
                <a:cubicBezTo>
                  <a:pt x="414000" y="246018"/>
                  <a:pt x="414270" y="242515"/>
                  <a:pt x="414270" y="238743"/>
                </a:cubicBezTo>
                <a:cubicBezTo>
                  <a:pt x="414270" y="239012"/>
                  <a:pt x="413730" y="239012"/>
                  <a:pt x="413461" y="239012"/>
                </a:cubicBezTo>
                <a:close/>
                <a:moveTo>
                  <a:pt x="462285" y="299911"/>
                </a:moveTo>
                <a:cubicBezTo>
                  <a:pt x="483595" y="286437"/>
                  <a:pt x="503286" y="277006"/>
                  <a:pt x="518932" y="263264"/>
                </a:cubicBezTo>
                <a:cubicBezTo>
                  <a:pt x="534577" y="249791"/>
                  <a:pt x="557506" y="242246"/>
                  <a:pt x="564519" y="213413"/>
                </a:cubicBezTo>
                <a:cubicBezTo>
                  <a:pt x="553729" y="218264"/>
                  <a:pt x="546446" y="220689"/>
                  <a:pt x="539702" y="224461"/>
                </a:cubicBezTo>
                <a:cubicBezTo>
                  <a:pt x="534038" y="227695"/>
                  <a:pt x="529452" y="232815"/>
                  <a:pt x="524057" y="236587"/>
                </a:cubicBezTo>
                <a:cubicBezTo>
                  <a:pt x="508412" y="247635"/>
                  <a:pt x="498701" y="245479"/>
                  <a:pt x="491687" y="227964"/>
                </a:cubicBezTo>
                <a:cubicBezTo>
                  <a:pt x="487641" y="217725"/>
                  <a:pt x="486023" y="206677"/>
                  <a:pt x="483325" y="196168"/>
                </a:cubicBezTo>
                <a:cubicBezTo>
                  <a:pt x="468489" y="198593"/>
                  <a:pt x="460936" y="205330"/>
                  <a:pt x="457969" y="218264"/>
                </a:cubicBezTo>
                <a:cubicBezTo>
                  <a:pt x="451765" y="244132"/>
                  <a:pt x="455271" y="269192"/>
                  <a:pt x="462285" y="2999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4966670" y="2030864"/>
            <a:ext cx="386117" cy="617678"/>
          </a:xfrm>
          <a:custGeom>
            <a:rect b="b" l="l" r="r" t="t"/>
            <a:pathLst>
              <a:path extrusionOk="0" h="1235355" w="772233">
                <a:moveTo>
                  <a:pt x="559988" y="1211545"/>
                </a:moveTo>
                <a:cubicBezTo>
                  <a:pt x="536804" y="1213308"/>
                  <a:pt x="513871" y="1215322"/>
                  <a:pt x="490687" y="1216582"/>
                </a:cubicBezTo>
                <a:cubicBezTo>
                  <a:pt x="470779" y="1217589"/>
                  <a:pt x="450870" y="1219352"/>
                  <a:pt x="430962" y="1218344"/>
                </a:cubicBezTo>
                <a:cubicBezTo>
                  <a:pt x="389633" y="1216078"/>
                  <a:pt x="349312" y="1223129"/>
                  <a:pt x="308740" y="1228418"/>
                </a:cubicBezTo>
                <a:cubicBezTo>
                  <a:pt x="270939" y="1233454"/>
                  <a:pt x="232886" y="1236477"/>
                  <a:pt x="194581" y="1234966"/>
                </a:cubicBezTo>
                <a:cubicBezTo>
                  <a:pt x="184249" y="1234714"/>
                  <a:pt x="174169" y="1235217"/>
                  <a:pt x="163837" y="1235217"/>
                </a:cubicBezTo>
                <a:cubicBezTo>
                  <a:pt x="142921" y="1235469"/>
                  <a:pt x="131832" y="1225144"/>
                  <a:pt x="130320" y="1204493"/>
                </a:cubicBezTo>
                <a:cubicBezTo>
                  <a:pt x="130068" y="1199709"/>
                  <a:pt x="128556" y="1195176"/>
                  <a:pt x="127800" y="1190391"/>
                </a:cubicBezTo>
                <a:cubicBezTo>
                  <a:pt x="125532" y="1176288"/>
                  <a:pt x="132336" y="1166466"/>
                  <a:pt x="145441" y="1162437"/>
                </a:cubicBezTo>
                <a:cubicBezTo>
                  <a:pt x="163333" y="1157148"/>
                  <a:pt x="180973" y="1150601"/>
                  <a:pt x="198866" y="1144557"/>
                </a:cubicBezTo>
                <a:cubicBezTo>
                  <a:pt x="200882" y="1143801"/>
                  <a:pt x="202646" y="1142290"/>
                  <a:pt x="204662" y="1141786"/>
                </a:cubicBezTo>
                <a:cubicBezTo>
                  <a:pt x="228854" y="1137002"/>
                  <a:pt x="246242" y="1120380"/>
                  <a:pt x="265899" y="1107537"/>
                </a:cubicBezTo>
                <a:cubicBezTo>
                  <a:pt x="269931" y="1104767"/>
                  <a:pt x="273963" y="1101996"/>
                  <a:pt x="277995" y="1099730"/>
                </a:cubicBezTo>
                <a:cubicBezTo>
                  <a:pt x="300171" y="1087642"/>
                  <a:pt x="317056" y="1070769"/>
                  <a:pt x="330664" y="1049363"/>
                </a:cubicBezTo>
                <a:cubicBezTo>
                  <a:pt x="338476" y="1037275"/>
                  <a:pt x="339484" y="1023927"/>
                  <a:pt x="341500" y="1010832"/>
                </a:cubicBezTo>
                <a:cubicBezTo>
                  <a:pt x="345532" y="983382"/>
                  <a:pt x="348808" y="955428"/>
                  <a:pt x="349816" y="927726"/>
                </a:cubicBezTo>
                <a:cubicBezTo>
                  <a:pt x="351580" y="877107"/>
                  <a:pt x="351580" y="826740"/>
                  <a:pt x="352588" y="776121"/>
                </a:cubicBezTo>
                <a:cubicBezTo>
                  <a:pt x="353344" y="739605"/>
                  <a:pt x="354604" y="703089"/>
                  <a:pt x="354604" y="666573"/>
                </a:cubicBezTo>
                <a:cubicBezTo>
                  <a:pt x="354604" y="638619"/>
                  <a:pt x="353092" y="610665"/>
                  <a:pt x="352336" y="582712"/>
                </a:cubicBezTo>
                <a:cubicBezTo>
                  <a:pt x="352084" y="573142"/>
                  <a:pt x="348808" y="565335"/>
                  <a:pt x="341752" y="558536"/>
                </a:cubicBezTo>
                <a:cubicBezTo>
                  <a:pt x="326380" y="544181"/>
                  <a:pt x="311008" y="530078"/>
                  <a:pt x="296643" y="514716"/>
                </a:cubicBezTo>
                <a:cubicBezTo>
                  <a:pt x="273711" y="490540"/>
                  <a:pt x="250022" y="466867"/>
                  <a:pt x="232382" y="438158"/>
                </a:cubicBezTo>
                <a:cubicBezTo>
                  <a:pt x="224570" y="425315"/>
                  <a:pt x="214490" y="413982"/>
                  <a:pt x="204914" y="402398"/>
                </a:cubicBezTo>
                <a:cubicBezTo>
                  <a:pt x="188785" y="383006"/>
                  <a:pt x="171397" y="364370"/>
                  <a:pt x="155773" y="344475"/>
                </a:cubicBezTo>
                <a:cubicBezTo>
                  <a:pt x="137880" y="321558"/>
                  <a:pt x="120996" y="297634"/>
                  <a:pt x="104364" y="273961"/>
                </a:cubicBezTo>
                <a:cubicBezTo>
                  <a:pt x="91260" y="255577"/>
                  <a:pt x="78155" y="236942"/>
                  <a:pt x="66059" y="217802"/>
                </a:cubicBezTo>
                <a:cubicBezTo>
                  <a:pt x="45143" y="184308"/>
                  <a:pt x="24982" y="150562"/>
                  <a:pt x="5326" y="116564"/>
                </a:cubicBezTo>
                <a:cubicBezTo>
                  <a:pt x="286" y="108002"/>
                  <a:pt x="-4502" y="97928"/>
                  <a:pt x="7594" y="89618"/>
                </a:cubicBezTo>
                <a:cubicBezTo>
                  <a:pt x="10114" y="87855"/>
                  <a:pt x="10618" y="83070"/>
                  <a:pt x="11374" y="79293"/>
                </a:cubicBezTo>
                <a:cubicBezTo>
                  <a:pt x="14902" y="64183"/>
                  <a:pt x="24226" y="55116"/>
                  <a:pt x="37331" y="46554"/>
                </a:cubicBezTo>
                <a:cubicBezTo>
                  <a:pt x="60011" y="31696"/>
                  <a:pt x="85212" y="26155"/>
                  <a:pt x="110160" y="18097"/>
                </a:cubicBezTo>
                <a:cubicBezTo>
                  <a:pt x="136368" y="9534"/>
                  <a:pt x="163333" y="5001"/>
                  <a:pt x="190297" y="2483"/>
                </a:cubicBezTo>
                <a:cubicBezTo>
                  <a:pt x="211970" y="216"/>
                  <a:pt x="234146" y="-2050"/>
                  <a:pt x="256071" y="3238"/>
                </a:cubicBezTo>
                <a:cubicBezTo>
                  <a:pt x="265647" y="5505"/>
                  <a:pt x="275979" y="4246"/>
                  <a:pt x="286059" y="5253"/>
                </a:cubicBezTo>
                <a:cubicBezTo>
                  <a:pt x="321340" y="9282"/>
                  <a:pt x="356368" y="14823"/>
                  <a:pt x="391397" y="17593"/>
                </a:cubicBezTo>
                <a:cubicBezTo>
                  <a:pt x="434490" y="20867"/>
                  <a:pt x="476827" y="28926"/>
                  <a:pt x="518911" y="36984"/>
                </a:cubicBezTo>
                <a:cubicBezTo>
                  <a:pt x="538820" y="40762"/>
                  <a:pt x="558476" y="46554"/>
                  <a:pt x="578384" y="51339"/>
                </a:cubicBezTo>
                <a:cubicBezTo>
                  <a:pt x="594513" y="55116"/>
                  <a:pt x="611397" y="56879"/>
                  <a:pt x="626769" y="62923"/>
                </a:cubicBezTo>
                <a:cubicBezTo>
                  <a:pt x="652726" y="72997"/>
                  <a:pt x="681202" y="75767"/>
                  <a:pt x="705143" y="91381"/>
                </a:cubicBezTo>
                <a:cubicBezTo>
                  <a:pt x="718247" y="99943"/>
                  <a:pt x="732611" y="106239"/>
                  <a:pt x="744960" y="115557"/>
                </a:cubicBezTo>
                <a:cubicBezTo>
                  <a:pt x="763860" y="129660"/>
                  <a:pt x="774192" y="149303"/>
                  <a:pt x="771924" y="172975"/>
                </a:cubicBezTo>
                <a:cubicBezTo>
                  <a:pt x="770160" y="191611"/>
                  <a:pt x="764364" y="209492"/>
                  <a:pt x="751008" y="224098"/>
                </a:cubicBezTo>
                <a:cubicBezTo>
                  <a:pt x="739163" y="237193"/>
                  <a:pt x="728831" y="251548"/>
                  <a:pt x="717743" y="265147"/>
                </a:cubicBezTo>
                <a:cubicBezTo>
                  <a:pt x="694559" y="293353"/>
                  <a:pt x="670870" y="321055"/>
                  <a:pt x="647938" y="349512"/>
                </a:cubicBezTo>
                <a:cubicBezTo>
                  <a:pt x="636094" y="364119"/>
                  <a:pt x="626265" y="379984"/>
                  <a:pt x="614169" y="394087"/>
                </a:cubicBezTo>
                <a:cubicBezTo>
                  <a:pt x="594513" y="416752"/>
                  <a:pt x="579392" y="442691"/>
                  <a:pt x="561752" y="466867"/>
                </a:cubicBezTo>
                <a:cubicBezTo>
                  <a:pt x="554192" y="477193"/>
                  <a:pt x="545120" y="486259"/>
                  <a:pt x="537308" y="496332"/>
                </a:cubicBezTo>
                <a:cubicBezTo>
                  <a:pt x="523195" y="514968"/>
                  <a:pt x="511099" y="535115"/>
                  <a:pt x="495727" y="552491"/>
                </a:cubicBezTo>
                <a:cubicBezTo>
                  <a:pt x="483883" y="565839"/>
                  <a:pt x="476323" y="581704"/>
                  <a:pt x="466746" y="596059"/>
                </a:cubicBezTo>
                <a:cubicBezTo>
                  <a:pt x="456666" y="611169"/>
                  <a:pt x="451374" y="627538"/>
                  <a:pt x="445830" y="644663"/>
                </a:cubicBezTo>
                <a:cubicBezTo>
                  <a:pt x="437010" y="672617"/>
                  <a:pt x="434994" y="701830"/>
                  <a:pt x="432474" y="730539"/>
                </a:cubicBezTo>
                <a:cubicBezTo>
                  <a:pt x="429702" y="763530"/>
                  <a:pt x="430962" y="797024"/>
                  <a:pt x="430710" y="830266"/>
                </a:cubicBezTo>
                <a:cubicBezTo>
                  <a:pt x="430710" y="854946"/>
                  <a:pt x="431214" y="879626"/>
                  <a:pt x="431214" y="904557"/>
                </a:cubicBezTo>
                <a:cubicBezTo>
                  <a:pt x="431214" y="936792"/>
                  <a:pt x="431214" y="969027"/>
                  <a:pt x="430962" y="1001010"/>
                </a:cubicBezTo>
                <a:cubicBezTo>
                  <a:pt x="430962" y="1015365"/>
                  <a:pt x="430710" y="1029971"/>
                  <a:pt x="430206" y="1044326"/>
                </a:cubicBezTo>
                <a:cubicBezTo>
                  <a:pt x="429954" y="1054400"/>
                  <a:pt x="427686" y="1064473"/>
                  <a:pt x="428442" y="1074295"/>
                </a:cubicBezTo>
                <a:cubicBezTo>
                  <a:pt x="428946" y="1079331"/>
                  <a:pt x="432978" y="1086131"/>
                  <a:pt x="437262" y="1088145"/>
                </a:cubicBezTo>
                <a:cubicBezTo>
                  <a:pt x="461454" y="1099730"/>
                  <a:pt x="485647" y="1112070"/>
                  <a:pt x="511351" y="1119877"/>
                </a:cubicBezTo>
                <a:cubicBezTo>
                  <a:pt x="530000" y="1125669"/>
                  <a:pt x="550664" y="1124913"/>
                  <a:pt x="570572" y="1127684"/>
                </a:cubicBezTo>
                <a:cubicBezTo>
                  <a:pt x="584937" y="1129698"/>
                  <a:pt x="599301" y="1132469"/>
                  <a:pt x="613413" y="1135491"/>
                </a:cubicBezTo>
                <a:cubicBezTo>
                  <a:pt x="623997" y="1137757"/>
                  <a:pt x="630045" y="1145060"/>
                  <a:pt x="630549" y="1156141"/>
                </a:cubicBezTo>
                <a:cubicBezTo>
                  <a:pt x="630801" y="1167222"/>
                  <a:pt x="630297" y="1178554"/>
                  <a:pt x="629289" y="1189887"/>
                </a:cubicBezTo>
                <a:cubicBezTo>
                  <a:pt x="628533" y="1200464"/>
                  <a:pt x="620469" y="1204242"/>
                  <a:pt x="611397" y="1205501"/>
                </a:cubicBezTo>
                <a:cubicBezTo>
                  <a:pt x="594513" y="1208271"/>
                  <a:pt x="577376" y="1210538"/>
                  <a:pt x="560240" y="1212804"/>
                </a:cubicBezTo>
                <a:cubicBezTo>
                  <a:pt x="559988" y="1212300"/>
                  <a:pt x="559988" y="1211797"/>
                  <a:pt x="559988" y="1211545"/>
                </a:cubicBezTo>
                <a:close/>
                <a:moveTo>
                  <a:pt x="196850" y="37992"/>
                </a:moveTo>
                <a:cubicBezTo>
                  <a:pt x="196850" y="38243"/>
                  <a:pt x="196850" y="38747"/>
                  <a:pt x="196850" y="38999"/>
                </a:cubicBezTo>
                <a:cubicBezTo>
                  <a:pt x="194329" y="38747"/>
                  <a:pt x="191557" y="37740"/>
                  <a:pt x="189037" y="38243"/>
                </a:cubicBezTo>
                <a:cubicBezTo>
                  <a:pt x="159553" y="43784"/>
                  <a:pt x="129816" y="49324"/>
                  <a:pt x="100584" y="55620"/>
                </a:cubicBezTo>
                <a:cubicBezTo>
                  <a:pt x="90252" y="57887"/>
                  <a:pt x="80423" y="63175"/>
                  <a:pt x="70091" y="65694"/>
                </a:cubicBezTo>
                <a:cubicBezTo>
                  <a:pt x="57995" y="68716"/>
                  <a:pt x="48671" y="75515"/>
                  <a:pt x="40607" y="84329"/>
                </a:cubicBezTo>
                <a:cubicBezTo>
                  <a:pt x="32291" y="93395"/>
                  <a:pt x="32795" y="99188"/>
                  <a:pt x="42371" y="107246"/>
                </a:cubicBezTo>
                <a:cubicBezTo>
                  <a:pt x="44891" y="109261"/>
                  <a:pt x="47411" y="111276"/>
                  <a:pt x="50435" y="112787"/>
                </a:cubicBezTo>
                <a:cubicBezTo>
                  <a:pt x="98316" y="134696"/>
                  <a:pt x="144937" y="159880"/>
                  <a:pt x="195338" y="176249"/>
                </a:cubicBezTo>
                <a:cubicBezTo>
                  <a:pt x="201386" y="178264"/>
                  <a:pt x="207938" y="178516"/>
                  <a:pt x="214238" y="178264"/>
                </a:cubicBezTo>
                <a:cubicBezTo>
                  <a:pt x="230870" y="177760"/>
                  <a:pt x="247502" y="176249"/>
                  <a:pt x="264135" y="175997"/>
                </a:cubicBezTo>
                <a:cubicBezTo>
                  <a:pt x="288327" y="175746"/>
                  <a:pt x="312520" y="176249"/>
                  <a:pt x="336712" y="177005"/>
                </a:cubicBezTo>
                <a:cubicBezTo>
                  <a:pt x="355612" y="177760"/>
                  <a:pt x="374765" y="178516"/>
                  <a:pt x="393413" y="181034"/>
                </a:cubicBezTo>
                <a:cubicBezTo>
                  <a:pt x="416850" y="184308"/>
                  <a:pt x="440034" y="189597"/>
                  <a:pt x="463218" y="193374"/>
                </a:cubicBezTo>
                <a:cubicBezTo>
                  <a:pt x="496483" y="198914"/>
                  <a:pt x="530000" y="204455"/>
                  <a:pt x="561500" y="216795"/>
                </a:cubicBezTo>
                <a:cubicBezTo>
                  <a:pt x="577628" y="223091"/>
                  <a:pt x="593001" y="227372"/>
                  <a:pt x="609885" y="221580"/>
                </a:cubicBezTo>
                <a:cubicBezTo>
                  <a:pt x="612405" y="220824"/>
                  <a:pt x="615177" y="221580"/>
                  <a:pt x="617949" y="221328"/>
                </a:cubicBezTo>
                <a:cubicBezTo>
                  <a:pt x="625761" y="220572"/>
                  <a:pt x="633825" y="219565"/>
                  <a:pt x="641638" y="218306"/>
                </a:cubicBezTo>
                <a:cubicBezTo>
                  <a:pt x="647938" y="217298"/>
                  <a:pt x="654238" y="215536"/>
                  <a:pt x="660538" y="214025"/>
                </a:cubicBezTo>
                <a:cubicBezTo>
                  <a:pt x="681958" y="208988"/>
                  <a:pt x="704135" y="207477"/>
                  <a:pt x="724295" y="197403"/>
                </a:cubicBezTo>
                <a:cubicBezTo>
                  <a:pt x="733367" y="192870"/>
                  <a:pt x="740675" y="187078"/>
                  <a:pt x="745212" y="178264"/>
                </a:cubicBezTo>
                <a:cubicBezTo>
                  <a:pt x="752268" y="165169"/>
                  <a:pt x="750252" y="149807"/>
                  <a:pt x="739163" y="142000"/>
                </a:cubicBezTo>
                <a:cubicBezTo>
                  <a:pt x="726815" y="133437"/>
                  <a:pt x="713963" y="124875"/>
                  <a:pt x="700103" y="119334"/>
                </a:cubicBezTo>
                <a:cubicBezTo>
                  <a:pt x="676414" y="109765"/>
                  <a:pt x="653230" y="97677"/>
                  <a:pt x="627273" y="94151"/>
                </a:cubicBezTo>
                <a:cubicBezTo>
                  <a:pt x="608877" y="91633"/>
                  <a:pt x="590985" y="84833"/>
                  <a:pt x="572588" y="81056"/>
                </a:cubicBezTo>
                <a:cubicBezTo>
                  <a:pt x="546884" y="75767"/>
                  <a:pt x="520927" y="70478"/>
                  <a:pt x="494971" y="66449"/>
                </a:cubicBezTo>
                <a:cubicBezTo>
                  <a:pt x="457170" y="60657"/>
                  <a:pt x="419370" y="55116"/>
                  <a:pt x="381317" y="50583"/>
                </a:cubicBezTo>
                <a:cubicBezTo>
                  <a:pt x="350320" y="46806"/>
                  <a:pt x="319324" y="44539"/>
                  <a:pt x="288075" y="41517"/>
                </a:cubicBezTo>
                <a:cubicBezTo>
                  <a:pt x="278499" y="40510"/>
                  <a:pt x="268923" y="38747"/>
                  <a:pt x="259347" y="38495"/>
                </a:cubicBezTo>
                <a:cubicBezTo>
                  <a:pt x="238682" y="37740"/>
                  <a:pt x="217766" y="37992"/>
                  <a:pt x="196850" y="37992"/>
                </a:cubicBezTo>
                <a:close/>
                <a:moveTo>
                  <a:pt x="508831" y="375199"/>
                </a:moveTo>
                <a:cubicBezTo>
                  <a:pt x="511855" y="379732"/>
                  <a:pt x="514627" y="384265"/>
                  <a:pt x="517903" y="388295"/>
                </a:cubicBezTo>
                <a:cubicBezTo>
                  <a:pt x="534284" y="407434"/>
                  <a:pt x="528488" y="429848"/>
                  <a:pt x="504547" y="438410"/>
                </a:cubicBezTo>
                <a:cubicBezTo>
                  <a:pt x="491443" y="443195"/>
                  <a:pt x="478843" y="448483"/>
                  <a:pt x="464478" y="449994"/>
                </a:cubicBezTo>
                <a:cubicBezTo>
                  <a:pt x="455910" y="450750"/>
                  <a:pt x="447594" y="455535"/>
                  <a:pt x="441042" y="457801"/>
                </a:cubicBezTo>
                <a:cubicBezTo>
                  <a:pt x="441042" y="468378"/>
                  <a:pt x="442302" y="476941"/>
                  <a:pt x="440790" y="485000"/>
                </a:cubicBezTo>
                <a:cubicBezTo>
                  <a:pt x="435750" y="510939"/>
                  <a:pt x="418110" y="525797"/>
                  <a:pt x="394673" y="534611"/>
                </a:cubicBezTo>
                <a:cubicBezTo>
                  <a:pt x="383081" y="538892"/>
                  <a:pt x="375017" y="531337"/>
                  <a:pt x="378545" y="519249"/>
                </a:cubicBezTo>
                <a:cubicBezTo>
                  <a:pt x="380057" y="514212"/>
                  <a:pt x="384845" y="509428"/>
                  <a:pt x="388877" y="505650"/>
                </a:cubicBezTo>
                <a:cubicBezTo>
                  <a:pt x="393665" y="501369"/>
                  <a:pt x="399965" y="498851"/>
                  <a:pt x="404501" y="494569"/>
                </a:cubicBezTo>
                <a:cubicBezTo>
                  <a:pt x="410297" y="489029"/>
                  <a:pt x="417858" y="482229"/>
                  <a:pt x="413825" y="473919"/>
                </a:cubicBezTo>
                <a:cubicBezTo>
                  <a:pt x="409541" y="465105"/>
                  <a:pt x="399713" y="465356"/>
                  <a:pt x="390893" y="466616"/>
                </a:cubicBezTo>
                <a:cubicBezTo>
                  <a:pt x="369221" y="469638"/>
                  <a:pt x="347548" y="472911"/>
                  <a:pt x="325624" y="475933"/>
                </a:cubicBezTo>
                <a:cubicBezTo>
                  <a:pt x="320080" y="476689"/>
                  <a:pt x="314284" y="477193"/>
                  <a:pt x="306472" y="478200"/>
                </a:cubicBezTo>
                <a:cubicBezTo>
                  <a:pt x="310252" y="482985"/>
                  <a:pt x="312520" y="486511"/>
                  <a:pt x="315292" y="489533"/>
                </a:cubicBezTo>
                <a:cubicBezTo>
                  <a:pt x="328900" y="503132"/>
                  <a:pt x="342760" y="516731"/>
                  <a:pt x="356872" y="530078"/>
                </a:cubicBezTo>
                <a:cubicBezTo>
                  <a:pt x="365945" y="538641"/>
                  <a:pt x="371993" y="548714"/>
                  <a:pt x="373757" y="560550"/>
                </a:cubicBezTo>
                <a:cubicBezTo>
                  <a:pt x="376025" y="574905"/>
                  <a:pt x="376277" y="589259"/>
                  <a:pt x="377789" y="603614"/>
                </a:cubicBezTo>
                <a:cubicBezTo>
                  <a:pt x="383081" y="655744"/>
                  <a:pt x="384845" y="707622"/>
                  <a:pt x="382829" y="760004"/>
                </a:cubicBezTo>
                <a:cubicBezTo>
                  <a:pt x="380813" y="809364"/>
                  <a:pt x="380561" y="858975"/>
                  <a:pt x="378797" y="908335"/>
                </a:cubicBezTo>
                <a:cubicBezTo>
                  <a:pt x="377285" y="950643"/>
                  <a:pt x="375269" y="993203"/>
                  <a:pt x="371993" y="1035512"/>
                </a:cubicBezTo>
                <a:cubicBezTo>
                  <a:pt x="370229" y="1058429"/>
                  <a:pt x="360401" y="1079583"/>
                  <a:pt x="343264" y="1094945"/>
                </a:cubicBezTo>
                <a:cubicBezTo>
                  <a:pt x="326128" y="1110307"/>
                  <a:pt x="307228" y="1124158"/>
                  <a:pt x="288075" y="1137002"/>
                </a:cubicBezTo>
                <a:cubicBezTo>
                  <a:pt x="275727" y="1145312"/>
                  <a:pt x="260607" y="1149593"/>
                  <a:pt x="248258" y="1157652"/>
                </a:cubicBezTo>
                <a:cubicBezTo>
                  <a:pt x="226082" y="1172007"/>
                  <a:pt x="201134" y="1178303"/>
                  <a:pt x="176185" y="1185102"/>
                </a:cubicBezTo>
                <a:cubicBezTo>
                  <a:pt x="160813" y="1189132"/>
                  <a:pt x="159805" y="1190139"/>
                  <a:pt x="163081" y="1209027"/>
                </a:cubicBezTo>
                <a:cubicBezTo>
                  <a:pt x="170137" y="1209027"/>
                  <a:pt x="177697" y="1208775"/>
                  <a:pt x="185005" y="1209027"/>
                </a:cubicBezTo>
                <a:cubicBezTo>
                  <a:pt x="223562" y="1210789"/>
                  <a:pt x="261363" y="1204242"/>
                  <a:pt x="299415" y="1199960"/>
                </a:cubicBezTo>
                <a:cubicBezTo>
                  <a:pt x="329908" y="1196687"/>
                  <a:pt x="360148" y="1191146"/>
                  <a:pt x="390893" y="1189635"/>
                </a:cubicBezTo>
                <a:cubicBezTo>
                  <a:pt x="455910" y="1186109"/>
                  <a:pt x="521179" y="1184850"/>
                  <a:pt x="586449" y="1182332"/>
                </a:cubicBezTo>
                <a:cubicBezTo>
                  <a:pt x="591741" y="1182080"/>
                  <a:pt x="597033" y="1180821"/>
                  <a:pt x="604089" y="1179814"/>
                </a:cubicBezTo>
                <a:cubicBezTo>
                  <a:pt x="603081" y="1172259"/>
                  <a:pt x="602325" y="1165963"/>
                  <a:pt x="601569" y="1159415"/>
                </a:cubicBezTo>
                <a:cubicBezTo>
                  <a:pt x="575108" y="1156393"/>
                  <a:pt x="550412" y="1154882"/>
                  <a:pt x="525968" y="1150349"/>
                </a:cubicBezTo>
                <a:cubicBezTo>
                  <a:pt x="491191" y="1144053"/>
                  <a:pt x="459690" y="1127684"/>
                  <a:pt x="429954" y="1109552"/>
                </a:cubicBezTo>
                <a:cubicBezTo>
                  <a:pt x="418614" y="1102500"/>
                  <a:pt x="409037" y="1092679"/>
                  <a:pt x="406517" y="1078072"/>
                </a:cubicBezTo>
                <a:cubicBezTo>
                  <a:pt x="404501" y="1066991"/>
                  <a:pt x="401225" y="1056414"/>
                  <a:pt x="398957" y="1045585"/>
                </a:cubicBezTo>
                <a:cubicBezTo>
                  <a:pt x="397445" y="1039289"/>
                  <a:pt x="395429" y="1032994"/>
                  <a:pt x="395429" y="1026698"/>
                </a:cubicBezTo>
                <a:cubicBezTo>
                  <a:pt x="394925" y="1000255"/>
                  <a:pt x="395429" y="974064"/>
                  <a:pt x="395429" y="947621"/>
                </a:cubicBezTo>
                <a:cubicBezTo>
                  <a:pt x="395429" y="919164"/>
                  <a:pt x="395177" y="890706"/>
                  <a:pt x="395429" y="862249"/>
                </a:cubicBezTo>
                <a:cubicBezTo>
                  <a:pt x="395681" y="840843"/>
                  <a:pt x="396437" y="819437"/>
                  <a:pt x="397193" y="798031"/>
                </a:cubicBezTo>
                <a:cubicBezTo>
                  <a:pt x="398201" y="765041"/>
                  <a:pt x="399209" y="731798"/>
                  <a:pt x="400973" y="698808"/>
                </a:cubicBezTo>
                <a:cubicBezTo>
                  <a:pt x="401729" y="685964"/>
                  <a:pt x="405005" y="673372"/>
                  <a:pt x="406013" y="660529"/>
                </a:cubicBezTo>
                <a:cubicBezTo>
                  <a:pt x="408533" y="631316"/>
                  <a:pt x="413573" y="602859"/>
                  <a:pt x="428442" y="577171"/>
                </a:cubicBezTo>
                <a:cubicBezTo>
                  <a:pt x="435498" y="564580"/>
                  <a:pt x="446838" y="554002"/>
                  <a:pt x="451374" y="540655"/>
                </a:cubicBezTo>
                <a:cubicBezTo>
                  <a:pt x="457422" y="523279"/>
                  <a:pt x="471535" y="512953"/>
                  <a:pt x="480355" y="498599"/>
                </a:cubicBezTo>
                <a:cubicBezTo>
                  <a:pt x="491443" y="480718"/>
                  <a:pt x="509839" y="469134"/>
                  <a:pt x="519919" y="450498"/>
                </a:cubicBezTo>
                <a:cubicBezTo>
                  <a:pt x="527228" y="436899"/>
                  <a:pt x="535544" y="423552"/>
                  <a:pt x="545120" y="411464"/>
                </a:cubicBezTo>
                <a:cubicBezTo>
                  <a:pt x="561752" y="389806"/>
                  <a:pt x="579392" y="368903"/>
                  <a:pt x="597033" y="348001"/>
                </a:cubicBezTo>
                <a:cubicBezTo>
                  <a:pt x="599553" y="344979"/>
                  <a:pt x="602577" y="342713"/>
                  <a:pt x="608373" y="337676"/>
                </a:cubicBezTo>
                <a:cubicBezTo>
                  <a:pt x="582669" y="339439"/>
                  <a:pt x="560996" y="341202"/>
                  <a:pt x="538064" y="342713"/>
                </a:cubicBezTo>
                <a:cubicBezTo>
                  <a:pt x="543104" y="368400"/>
                  <a:pt x="520171" y="368148"/>
                  <a:pt x="508831" y="375199"/>
                </a:cubicBezTo>
                <a:close/>
                <a:moveTo>
                  <a:pt x="273459" y="440677"/>
                </a:moveTo>
                <a:cubicBezTo>
                  <a:pt x="294627" y="437906"/>
                  <a:pt x="313528" y="435136"/>
                  <a:pt x="332680" y="432870"/>
                </a:cubicBezTo>
                <a:cubicBezTo>
                  <a:pt x="345028" y="431359"/>
                  <a:pt x="357376" y="431610"/>
                  <a:pt x="369473" y="429596"/>
                </a:cubicBezTo>
                <a:cubicBezTo>
                  <a:pt x="396941" y="425063"/>
                  <a:pt x="424410" y="419774"/>
                  <a:pt x="451878" y="414234"/>
                </a:cubicBezTo>
                <a:cubicBezTo>
                  <a:pt x="463470" y="411967"/>
                  <a:pt x="474811" y="408442"/>
                  <a:pt x="488167" y="404916"/>
                </a:cubicBezTo>
                <a:cubicBezTo>
                  <a:pt x="467250" y="391065"/>
                  <a:pt x="457170" y="388043"/>
                  <a:pt x="437262" y="391820"/>
                </a:cubicBezTo>
                <a:cubicBezTo>
                  <a:pt x="382073" y="402649"/>
                  <a:pt x="326632" y="404916"/>
                  <a:pt x="270687" y="402146"/>
                </a:cubicBezTo>
                <a:cubicBezTo>
                  <a:pt x="262623" y="401642"/>
                  <a:pt x="254559" y="400383"/>
                  <a:pt x="244982" y="399124"/>
                </a:cubicBezTo>
                <a:cubicBezTo>
                  <a:pt x="246746" y="403657"/>
                  <a:pt x="247502" y="406427"/>
                  <a:pt x="249014" y="408442"/>
                </a:cubicBezTo>
                <a:cubicBezTo>
                  <a:pt x="257331" y="419774"/>
                  <a:pt x="265647" y="430351"/>
                  <a:pt x="273459" y="440677"/>
                </a:cubicBezTo>
                <a:close/>
                <a:moveTo>
                  <a:pt x="145945" y="273961"/>
                </a:moveTo>
                <a:cubicBezTo>
                  <a:pt x="167869" y="299901"/>
                  <a:pt x="181981" y="331128"/>
                  <a:pt x="206174" y="353290"/>
                </a:cubicBezTo>
                <a:cubicBezTo>
                  <a:pt x="214490" y="346742"/>
                  <a:pt x="221546" y="341202"/>
                  <a:pt x="228602" y="335661"/>
                </a:cubicBezTo>
                <a:cubicBezTo>
                  <a:pt x="217262" y="320299"/>
                  <a:pt x="223814" y="308463"/>
                  <a:pt x="237422" y="298138"/>
                </a:cubicBezTo>
                <a:cubicBezTo>
                  <a:pt x="206426" y="288064"/>
                  <a:pt x="177697" y="276732"/>
                  <a:pt x="145945" y="273961"/>
                </a:cubicBezTo>
                <a:close/>
                <a:moveTo>
                  <a:pt x="142417" y="188841"/>
                </a:moveTo>
                <a:cubicBezTo>
                  <a:pt x="111420" y="172724"/>
                  <a:pt x="83699" y="158369"/>
                  <a:pt x="56231" y="144014"/>
                </a:cubicBezTo>
                <a:cubicBezTo>
                  <a:pt x="64799" y="167687"/>
                  <a:pt x="84960" y="184812"/>
                  <a:pt x="97308" y="208232"/>
                </a:cubicBezTo>
                <a:cubicBezTo>
                  <a:pt x="104868" y="202944"/>
                  <a:pt x="110664" y="197403"/>
                  <a:pt x="117216" y="194633"/>
                </a:cubicBezTo>
                <a:cubicBezTo>
                  <a:pt x="123768" y="191611"/>
                  <a:pt x="131328" y="191108"/>
                  <a:pt x="142417" y="188841"/>
                </a:cubicBezTo>
                <a:close/>
                <a:moveTo>
                  <a:pt x="636346" y="248274"/>
                </a:moveTo>
                <a:cubicBezTo>
                  <a:pt x="639370" y="256333"/>
                  <a:pt x="643906" y="263636"/>
                  <a:pt x="644662" y="271191"/>
                </a:cubicBezTo>
                <a:cubicBezTo>
                  <a:pt x="645418" y="278998"/>
                  <a:pt x="642646" y="287057"/>
                  <a:pt x="640882" y="298390"/>
                </a:cubicBezTo>
                <a:cubicBezTo>
                  <a:pt x="659278" y="277991"/>
                  <a:pt x="675406" y="260111"/>
                  <a:pt x="694055" y="239964"/>
                </a:cubicBezTo>
                <a:cubicBezTo>
                  <a:pt x="672382" y="242986"/>
                  <a:pt x="654490" y="245504"/>
                  <a:pt x="636346" y="2482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7"/>
          <p:cNvSpPr txBox="1"/>
          <p:nvPr/>
        </p:nvSpPr>
        <p:spPr>
          <a:xfrm>
            <a:off x="514350" y="514350"/>
            <a:ext cx="2374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Icons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37" name="Google Shape;537;p37"/>
          <p:cNvSpPr txBox="1"/>
          <p:nvPr/>
        </p:nvSpPr>
        <p:spPr>
          <a:xfrm>
            <a:off x="514350" y="3267393"/>
            <a:ext cx="2622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these design resources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your Presentation. Happy designing!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Don't forget to delete this page before presenting.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8" name="Google Shape;538;p37"/>
          <p:cNvSpPr/>
          <p:nvPr/>
        </p:nvSpPr>
        <p:spPr>
          <a:xfrm>
            <a:off x="8147324" y="4224000"/>
            <a:ext cx="414959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7"/>
          <p:cNvSpPr/>
          <p:nvPr/>
        </p:nvSpPr>
        <p:spPr>
          <a:xfrm>
            <a:off x="8143089" y="4219765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7"/>
          <p:cNvSpPr/>
          <p:nvPr/>
        </p:nvSpPr>
        <p:spPr>
          <a:xfrm>
            <a:off x="5164716" y="509054"/>
            <a:ext cx="281362" cy="407647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7"/>
          <p:cNvSpPr/>
          <p:nvPr/>
        </p:nvSpPr>
        <p:spPr>
          <a:xfrm>
            <a:off x="5160552" y="504894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7"/>
          <p:cNvSpPr/>
          <p:nvPr/>
        </p:nvSpPr>
        <p:spPr>
          <a:xfrm>
            <a:off x="4489380" y="504894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7"/>
          <p:cNvSpPr/>
          <p:nvPr/>
        </p:nvSpPr>
        <p:spPr>
          <a:xfrm>
            <a:off x="4497966" y="513471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7"/>
          <p:cNvSpPr/>
          <p:nvPr/>
        </p:nvSpPr>
        <p:spPr>
          <a:xfrm>
            <a:off x="4489380" y="504894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7"/>
          <p:cNvSpPr/>
          <p:nvPr/>
        </p:nvSpPr>
        <p:spPr>
          <a:xfrm>
            <a:off x="5710502" y="561732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7"/>
          <p:cNvSpPr/>
          <p:nvPr/>
        </p:nvSpPr>
        <p:spPr>
          <a:xfrm>
            <a:off x="5705407" y="556642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7"/>
          <p:cNvSpPr/>
          <p:nvPr/>
        </p:nvSpPr>
        <p:spPr>
          <a:xfrm>
            <a:off x="6472811" y="530778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7"/>
          <p:cNvSpPr/>
          <p:nvPr/>
        </p:nvSpPr>
        <p:spPr>
          <a:xfrm>
            <a:off x="6469087" y="527054"/>
            <a:ext cx="371993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7"/>
          <p:cNvSpPr/>
          <p:nvPr/>
        </p:nvSpPr>
        <p:spPr>
          <a:xfrm>
            <a:off x="7095937" y="527050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7"/>
          <p:cNvSpPr/>
          <p:nvPr/>
        </p:nvSpPr>
        <p:spPr>
          <a:xfrm>
            <a:off x="7104180" y="535298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7"/>
          <p:cNvSpPr/>
          <p:nvPr/>
        </p:nvSpPr>
        <p:spPr>
          <a:xfrm>
            <a:off x="7095937" y="527050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7"/>
          <p:cNvSpPr/>
          <p:nvPr/>
        </p:nvSpPr>
        <p:spPr>
          <a:xfrm>
            <a:off x="7762423" y="527054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7"/>
          <p:cNvSpPr/>
          <p:nvPr/>
        </p:nvSpPr>
        <p:spPr>
          <a:xfrm>
            <a:off x="7769870" y="534502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7"/>
          <p:cNvSpPr/>
          <p:nvPr/>
        </p:nvSpPr>
        <p:spPr>
          <a:xfrm>
            <a:off x="7762423" y="527054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7"/>
          <p:cNvSpPr/>
          <p:nvPr/>
        </p:nvSpPr>
        <p:spPr>
          <a:xfrm>
            <a:off x="4538562" y="1295740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7"/>
          <p:cNvSpPr/>
          <p:nvPr/>
        </p:nvSpPr>
        <p:spPr>
          <a:xfrm>
            <a:off x="4534838" y="1292016"/>
            <a:ext cx="371843" cy="371844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7"/>
          <p:cNvSpPr/>
          <p:nvPr/>
        </p:nvSpPr>
        <p:spPr>
          <a:xfrm>
            <a:off x="4575724" y="2094271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7"/>
          <p:cNvSpPr/>
          <p:nvPr/>
        </p:nvSpPr>
        <p:spPr>
          <a:xfrm>
            <a:off x="4572000" y="2090547"/>
            <a:ext cx="371843" cy="371844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7"/>
          <p:cNvSpPr/>
          <p:nvPr/>
        </p:nvSpPr>
        <p:spPr>
          <a:xfrm>
            <a:off x="8265608" y="504894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7"/>
          <p:cNvSpPr/>
          <p:nvPr/>
        </p:nvSpPr>
        <p:spPr>
          <a:xfrm>
            <a:off x="8273921" y="513213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7"/>
          <p:cNvSpPr/>
          <p:nvPr/>
        </p:nvSpPr>
        <p:spPr>
          <a:xfrm>
            <a:off x="8265608" y="504894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7"/>
          <p:cNvSpPr/>
          <p:nvPr/>
        </p:nvSpPr>
        <p:spPr>
          <a:xfrm>
            <a:off x="7502444" y="1269855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7"/>
          <p:cNvSpPr/>
          <p:nvPr/>
        </p:nvSpPr>
        <p:spPr>
          <a:xfrm>
            <a:off x="7510769" y="1278172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7"/>
          <p:cNvSpPr/>
          <p:nvPr/>
        </p:nvSpPr>
        <p:spPr>
          <a:xfrm>
            <a:off x="7502444" y="1269855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7"/>
          <p:cNvSpPr/>
          <p:nvPr/>
        </p:nvSpPr>
        <p:spPr>
          <a:xfrm>
            <a:off x="6289413" y="1274232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7"/>
          <p:cNvSpPr/>
          <p:nvPr/>
        </p:nvSpPr>
        <p:spPr>
          <a:xfrm>
            <a:off x="6285034" y="1269855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7"/>
          <p:cNvSpPr/>
          <p:nvPr/>
        </p:nvSpPr>
        <p:spPr>
          <a:xfrm>
            <a:off x="5735771" y="1269855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7"/>
          <p:cNvSpPr/>
          <p:nvPr/>
        </p:nvSpPr>
        <p:spPr>
          <a:xfrm>
            <a:off x="5735771" y="1269855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7"/>
          <p:cNvSpPr/>
          <p:nvPr/>
        </p:nvSpPr>
        <p:spPr>
          <a:xfrm>
            <a:off x="5744091" y="1278175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7"/>
          <p:cNvSpPr/>
          <p:nvPr/>
        </p:nvSpPr>
        <p:spPr>
          <a:xfrm>
            <a:off x="5114657" y="1269855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7"/>
          <p:cNvSpPr/>
          <p:nvPr/>
        </p:nvSpPr>
        <p:spPr>
          <a:xfrm>
            <a:off x="5123034" y="1279389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7"/>
          <p:cNvSpPr/>
          <p:nvPr/>
        </p:nvSpPr>
        <p:spPr>
          <a:xfrm>
            <a:off x="5114657" y="1269855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7"/>
          <p:cNvSpPr/>
          <p:nvPr/>
        </p:nvSpPr>
        <p:spPr>
          <a:xfrm>
            <a:off x="6933151" y="1274024"/>
            <a:ext cx="356967" cy="407839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7"/>
          <p:cNvSpPr/>
          <p:nvPr/>
        </p:nvSpPr>
        <p:spPr>
          <a:xfrm>
            <a:off x="6928980" y="1269855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7"/>
          <p:cNvSpPr/>
          <p:nvPr/>
        </p:nvSpPr>
        <p:spPr>
          <a:xfrm>
            <a:off x="8129337" y="1332691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7"/>
          <p:cNvSpPr/>
          <p:nvPr/>
        </p:nvSpPr>
        <p:spPr>
          <a:xfrm>
            <a:off x="8124314" y="1327633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7"/>
          <p:cNvSpPr/>
          <p:nvPr/>
        </p:nvSpPr>
        <p:spPr>
          <a:xfrm>
            <a:off x="4622268" y="4193838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7"/>
          <p:cNvSpPr/>
          <p:nvPr/>
        </p:nvSpPr>
        <p:spPr>
          <a:xfrm>
            <a:off x="4630580" y="4202154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7"/>
          <p:cNvSpPr/>
          <p:nvPr/>
        </p:nvSpPr>
        <p:spPr>
          <a:xfrm>
            <a:off x="4622268" y="4193838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7"/>
          <p:cNvSpPr/>
          <p:nvPr/>
        </p:nvSpPr>
        <p:spPr>
          <a:xfrm>
            <a:off x="5517457" y="4198727"/>
            <a:ext cx="473825" cy="406125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7"/>
          <p:cNvSpPr/>
          <p:nvPr/>
        </p:nvSpPr>
        <p:spPr>
          <a:xfrm>
            <a:off x="5512620" y="4193891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7"/>
          <p:cNvSpPr/>
          <p:nvPr/>
        </p:nvSpPr>
        <p:spPr>
          <a:xfrm>
            <a:off x="6470415" y="4193888"/>
            <a:ext cx="465820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7"/>
          <p:cNvSpPr/>
          <p:nvPr/>
        </p:nvSpPr>
        <p:spPr>
          <a:xfrm>
            <a:off x="6479734" y="4203211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7"/>
          <p:cNvSpPr/>
          <p:nvPr/>
        </p:nvSpPr>
        <p:spPr>
          <a:xfrm>
            <a:off x="6470415" y="4193888"/>
            <a:ext cx="465820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7"/>
          <p:cNvSpPr/>
          <p:nvPr/>
        </p:nvSpPr>
        <p:spPr>
          <a:xfrm>
            <a:off x="5260689" y="2072555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7"/>
          <p:cNvSpPr/>
          <p:nvPr/>
        </p:nvSpPr>
        <p:spPr>
          <a:xfrm>
            <a:off x="5256539" y="2068388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7"/>
          <p:cNvSpPr/>
          <p:nvPr/>
        </p:nvSpPr>
        <p:spPr>
          <a:xfrm>
            <a:off x="5985399" y="2068388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7"/>
          <p:cNvSpPr/>
          <p:nvPr/>
        </p:nvSpPr>
        <p:spPr>
          <a:xfrm>
            <a:off x="6012466" y="2076724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7"/>
          <p:cNvSpPr/>
          <p:nvPr/>
        </p:nvSpPr>
        <p:spPr>
          <a:xfrm>
            <a:off x="5985399" y="2068388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7"/>
          <p:cNvSpPr/>
          <p:nvPr/>
        </p:nvSpPr>
        <p:spPr>
          <a:xfrm>
            <a:off x="6713502" y="2068385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7"/>
          <p:cNvSpPr/>
          <p:nvPr/>
        </p:nvSpPr>
        <p:spPr>
          <a:xfrm>
            <a:off x="6724505" y="2077804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7"/>
          <p:cNvSpPr/>
          <p:nvPr/>
        </p:nvSpPr>
        <p:spPr>
          <a:xfrm>
            <a:off x="6713502" y="2068385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7478540" y="2070190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7486800" y="2078454"/>
            <a:ext cx="316145" cy="396113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7478540" y="2070190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8129078" y="2144577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8124315" y="2139819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7"/>
          <p:cNvSpPr/>
          <p:nvPr/>
        </p:nvSpPr>
        <p:spPr>
          <a:xfrm>
            <a:off x="4626676" y="2820145"/>
            <a:ext cx="292214" cy="404526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4622546" y="2816013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7"/>
          <p:cNvSpPr/>
          <p:nvPr/>
        </p:nvSpPr>
        <p:spPr>
          <a:xfrm>
            <a:off x="5228650" y="2820136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7"/>
          <p:cNvSpPr/>
          <p:nvPr/>
        </p:nvSpPr>
        <p:spPr>
          <a:xfrm>
            <a:off x="5152407" y="2816013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5772100" y="2845928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7"/>
          <p:cNvSpPr/>
          <p:nvPr/>
        </p:nvSpPr>
        <p:spPr>
          <a:xfrm>
            <a:off x="5768498" y="2842338"/>
            <a:ext cx="262692" cy="35965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7"/>
          <p:cNvSpPr/>
          <p:nvPr/>
        </p:nvSpPr>
        <p:spPr>
          <a:xfrm>
            <a:off x="6260638" y="2880724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7"/>
          <p:cNvSpPr/>
          <p:nvPr/>
        </p:nvSpPr>
        <p:spPr>
          <a:xfrm>
            <a:off x="6270060" y="2890156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6260638" y="2880724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7"/>
          <p:cNvSpPr/>
          <p:nvPr/>
        </p:nvSpPr>
        <p:spPr>
          <a:xfrm>
            <a:off x="6960019" y="2842330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7"/>
          <p:cNvSpPr/>
          <p:nvPr/>
        </p:nvSpPr>
        <p:spPr>
          <a:xfrm>
            <a:off x="6969155" y="2853927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7"/>
          <p:cNvSpPr/>
          <p:nvPr/>
        </p:nvSpPr>
        <p:spPr>
          <a:xfrm>
            <a:off x="6960019" y="2842330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7"/>
          <p:cNvSpPr/>
          <p:nvPr/>
        </p:nvSpPr>
        <p:spPr>
          <a:xfrm>
            <a:off x="7288753" y="3054871"/>
            <a:ext cx="96099" cy="124665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7"/>
          <p:cNvSpPr/>
          <p:nvPr/>
        </p:nvSpPr>
        <p:spPr>
          <a:xfrm>
            <a:off x="7284184" y="3050305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7"/>
          <p:cNvSpPr/>
          <p:nvPr/>
        </p:nvSpPr>
        <p:spPr>
          <a:xfrm>
            <a:off x="7645123" y="2842330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7"/>
          <p:cNvSpPr/>
          <p:nvPr/>
        </p:nvSpPr>
        <p:spPr>
          <a:xfrm>
            <a:off x="7652319" y="2849526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7"/>
          <p:cNvSpPr/>
          <p:nvPr/>
        </p:nvSpPr>
        <p:spPr>
          <a:xfrm>
            <a:off x="7645123" y="2842330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7"/>
          <p:cNvSpPr/>
          <p:nvPr/>
        </p:nvSpPr>
        <p:spPr>
          <a:xfrm>
            <a:off x="5186439" y="3611250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7"/>
          <p:cNvSpPr/>
          <p:nvPr/>
        </p:nvSpPr>
        <p:spPr>
          <a:xfrm>
            <a:off x="5182359" y="3607170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7"/>
          <p:cNvSpPr/>
          <p:nvPr/>
        </p:nvSpPr>
        <p:spPr>
          <a:xfrm>
            <a:off x="4533295" y="3570589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7"/>
          <p:cNvSpPr/>
          <p:nvPr/>
        </p:nvSpPr>
        <p:spPr>
          <a:xfrm>
            <a:off x="4542909" y="3580197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7"/>
          <p:cNvSpPr/>
          <p:nvPr/>
        </p:nvSpPr>
        <p:spPr>
          <a:xfrm>
            <a:off x="4533295" y="3570589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7"/>
          <p:cNvSpPr/>
          <p:nvPr/>
        </p:nvSpPr>
        <p:spPr>
          <a:xfrm>
            <a:off x="8237669" y="2845928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7"/>
          <p:cNvSpPr/>
          <p:nvPr/>
        </p:nvSpPr>
        <p:spPr>
          <a:xfrm>
            <a:off x="8234071" y="2842323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7"/>
          <p:cNvSpPr/>
          <p:nvPr/>
        </p:nvSpPr>
        <p:spPr>
          <a:xfrm>
            <a:off x="7415283" y="4166498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7"/>
          <p:cNvSpPr/>
          <p:nvPr/>
        </p:nvSpPr>
        <p:spPr>
          <a:xfrm>
            <a:off x="7410477" y="4161695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7"/>
          <p:cNvSpPr/>
          <p:nvPr/>
        </p:nvSpPr>
        <p:spPr>
          <a:xfrm>
            <a:off x="5815107" y="3611257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7"/>
          <p:cNvSpPr/>
          <p:nvPr/>
        </p:nvSpPr>
        <p:spPr>
          <a:xfrm>
            <a:off x="5811037" y="3607168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7"/>
          <p:cNvSpPr/>
          <p:nvPr/>
        </p:nvSpPr>
        <p:spPr>
          <a:xfrm>
            <a:off x="6296114" y="3663718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7"/>
          <p:cNvSpPr/>
          <p:nvPr/>
        </p:nvSpPr>
        <p:spPr>
          <a:xfrm>
            <a:off x="6293114" y="3660716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7"/>
          <p:cNvSpPr/>
          <p:nvPr/>
        </p:nvSpPr>
        <p:spPr>
          <a:xfrm>
            <a:off x="6873909" y="3664412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7"/>
          <p:cNvSpPr/>
          <p:nvPr/>
        </p:nvSpPr>
        <p:spPr>
          <a:xfrm>
            <a:off x="6870231" y="3660713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7"/>
          <p:cNvSpPr/>
          <p:nvPr/>
        </p:nvSpPr>
        <p:spPr>
          <a:xfrm>
            <a:off x="7518342" y="3665016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7"/>
          <p:cNvSpPr/>
          <p:nvPr/>
        </p:nvSpPr>
        <p:spPr>
          <a:xfrm>
            <a:off x="7514046" y="3660716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7"/>
          <p:cNvSpPr/>
          <p:nvPr/>
        </p:nvSpPr>
        <p:spPr>
          <a:xfrm>
            <a:off x="8223934" y="3611241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7"/>
          <p:cNvSpPr/>
          <p:nvPr/>
        </p:nvSpPr>
        <p:spPr>
          <a:xfrm>
            <a:off x="8219777" y="3607170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40" name="Google Shape;640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41" name="Google Shape;641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42" name="Google Shape;642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44" name="Google Shape;644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45" name="Google Shape;645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47" name="Google Shape;647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48" name="Google Shape;648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50" name="Google Shape;650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51" name="Google Shape;651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52" name="Google Shape;652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-360642" y="3923900"/>
            <a:ext cx="2413950" cy="1910085"/>
          </a:xfrm>
          <a:custGeom>
            <a:rect b="b" l="l" r="r" t="t"/>
            <a:pathLst>
              <a:path extrusionOk="0" h="3820171" w="4827899">
                <a:moveTo>
                  <a:pt x="1589131" y="658176"/>
                </a:moveTo>
                <a:cubicBezTo>
                  <a:pt x="1583773" y="566328"/>
                  <a:pt x="1580712" y="481368"/>
                  <a:pt x="1572292" y="396409"/>
                </a:cubicBezTo>
                <a:cubicBezTo>
                  <a:pt x="1562342" y="302265"/>
                  <a:pt x="1586070" y="213478"/>
                  <a:pt x="1631993" y="136939"/>
                </a:cubicBezTo>
                <a:cubicBezTo>
                  <a:pt x="1707003" y="12178"/>
                  <a:pt x="1867737" y="-59769"/>
                  <a:pt x="2007039" y="64991"/>
                </a:cubicBezTo>
                <a:cubicBezTo>
                  <a:pt x="2100418" y="148420"/>
                  <a:pt x="2153996" y="252514"/>
                  <a:pt x="2191500" y="368855"/>
                </a:cubicBezTo>
                <a:cubicBezTo>
                  <a:pt x="2205278" y="411717"/>
                  <a:pt x="2219055" y="453814"/>
                  <a:pt x="2231301" y="489788"/>
                </a:cubicBezTo>
                <a:cubicBezTo>
                  <a:pt x="2366012" y="513515"/>
                  <a:pt x="2493068" y="538773"/>
                  <a:pt x="2620890" y="556377"/>
                </a:cubicBezTo>
                <a:cubicBezTo>
                  <a:pt x="2702787" y="567858"/>
                  <a:pt x="2782389" y="560970"/>
                  <a:pt x="2857398" y="510453"/>
                </a:cubicBezTo>
                <a:cubicBezTo>
                  <a:pt x="2924753" y="464529"/>
                  <a:pt x="2998232" y="419371"/>
                  <a:pt x="3075537" y="397940"/>
                </a:cubicBezTo>
                <a:cubicBezTo>
                  <a:pt x="3175804" y="369620"/>
                  <a:pt x="3282195" y="354312"/>
                  <a:pt x="3385523" y="353547"/>
                </a:cubicBezTo>
                <a:cubicBezTo>
                  <a:pt x="3520999" y="352016"/>
                  <a:pt x="3620501" y="460702"/>
                  <a:pt x="3631217" y="596944"/>
                </a:cubicBezTo>
                <a:cubicBezTo>
                  <a:pt x="3632748" y="616079"/>
                  <a:pt x="3638105" y="634448"/>
                  <a:pt x="3640402" y="645164"/>
                </a:cubicBezTo>
                <a:cubicBezTo>
                  <a:pt x="3739138" y="654349"/>
                  <a:pt x="3829455" y="661237"/>
                  <a:pt x="3920538" y="671187"/>
                </a:cubicBezTo>
                <a:cubicBezTo>
                  <a:pt x="4049125" y="684965"/>
                  <a:pt x="4178477" y="701038"/>
                  <a:pt x="4307065" y="717111"/>
                </a:cubicBezTo>
                <a:cubicBezTo>
                  <a:pt x="4361408" y="724000"/>
                  <a:pt x="4416517" y="732419"/>
                  <a:pt x="4470860" y="741604"/>
                </a:cubicBezTo>
                <a:cubicBezTo>
                  <a:pt x="4561177" y="757677"/>
                  <a:pt x="4591028" y="792120"/>
                  <a:pt x="4612459" y="883203"/>
                </a:cubicBezTo>
                <a:cubicBezTo>
                  <a:pt x="4667567" y="1116650"/>
                  <a:pt x="4672160" y="1355454"/>
                  <a:pt x="4694356" y="1591963"/>
                </a:cubicBezTo>
                <a:cubicBezTo>
                  <a:pt x="4715022" y="1816225"/>
                  <a:pt x="4743342" y="2039721"/>
                  <a:pt x="4772427" y="2263218"/>
                </a:cubicBezTo>
                <a:cubicBezTo>
                  <a:pt x="4780847" y="2325981"/>
                  <a:pt x="4779316" y="2391805"/>
                  <a:pt x="4819116" y="2449976"/>
                </a:cubicBezTo>
                <a:cubicBezTo>
                  <a:pt x="4841313" y="2482122"/>
                  <a:pt x="4818351" y="2526516"/>
                  <a:pt x="4784674" y="2554070"/>
                </a:cubicBezTo>
                <a:cubicBezTo>
                  <a:pt x="4605570" y="2698730"/>
                  <a:pt x="4411159" y="2820429"/>
                  <a:pt x="4219044" y="2946720"/>
                </a:cubicBezTo>
                <a:cubicBezTo>
                  <a:pt x="4098111" y="3026321"/>
                  <a:pt x="3984831" y="3116639"/>
                  <a:pt x="3868490" y="3203129"/>
                </a:cubicBezTo>
                <a:cubicBezTo>
                  <a:pt x="3716176" y="3316408"/>
                  <a:pt x="3569985" y="3438872"/>
                  <a:pt x="3401597" y="3527658"/>
                </a:cubicBezTo>
                <a:cubicBezTo>
                  <a:pt x="3289083" y="3586594"/>
                  <a:pt x="3190347" y="3667726"/>
                  <a:pt x="3074771" y="3720539"/>
                </a:cubicBezTo>
                <a:cubicBezTo>
                  <a:pt x="3054106" y="3729723"/>
                  <a:pt x="3035736" y="3742735"/>
                  <a:pt x="3015836" y="3753451"/>
                </a:cubicBezTo>
                <a:cubicBezTo>
                  <a:pt x="2930111" y="3797079"/>
                  <a:pt x="2900260" y="3797079"/>
                  <a:pt x="2817597" y="3755747"/>
                </a:cubicBezTo>
                <a:cubicBezTo>
                  <a:pt x="2784685" y="3810856"/>
                  <a:pt x="2737230" y="3826929"/>
                  <a:pt x="2673702" y="3817744"/>
                </a:cubicBezTo>
                <a:cubicBezTo>
                  <a:pt x="2552769" y="3800906"/>
                  <a:pt x="2430305" y="3790955"/>
                  <a:pt x="2309372" y="3776413"/>
                </a:cubicBezTo>
                <a:cubicBezTo>
                  <a:pt x="2153996" y="3758043"/>
                  <a:pt x="1997854" y="3739674"/>
                  <a:pt x="1842478" y="3717477"/>
                </a:cubicBezTo>
                <a:cubicBezTo>
                  <a:pt x="1631993" y="3687626"/>
                  <a:pt x="1421509" y="3658541"/>
                  <a:pt x="1212555" y="3622567"/>
                </a:cubicBezTo>
                <a:cubicBezTo>
                  <a:pt x="1122238" y="3606494"/>
                  <a:pt x="1033451" y="3575878"/>
                  <a:pt x="945430" y="3548324"/>
                </a:cubicBezTo>
                <a:cubicBezTo>
                  <a:pt x="793116" y="3500104"/>
                  <a:pt x="642332" y="3448056"/>
                  <a:pt x="490018" y="3399836"/>
                </a:cubicBezTo>
                <a:cubicBezTo>
                  <a:pt x="437970" y="3382997"/>
                  <a:pt x="381331" y="3377640"/>
                  <a:pt x="330049" y="3360036"/>
                </a:cubicBezTo>
                <a:cubicBezTo>
                  <a:pt x="273410" y="3340901"/>
                  <a:pt x="217535" y="3317173"/>
                  <a:pt x="165488" y="3288853"/>
                </a:cubicBezTo>
                <a:cubicBezTo>
                  <a:pt x="111145" y="3259768"/>
                  <a:pt x="104256" y="3223795"/>
                  <a:pt x="131045" y="3163328"/>
                </a:cubicBezTo>
                <a:cubicBezTo>
                  <a:pt x="136403" y="3150316"/>
                  <a:pt x="142526" y="3135008"/>
                  <a:pt x="140995" y="3121231"/>
                </a:cubicBezTo>
                <a:cubicBezTo>
                  <a:pt x="133342" y="3041629"/>
                  <a:pt x="122626" y="2962028"/>
                  <a:pt x="115737" y="2882426"/>
                </a:cubicBezTo>
                <a:cubicBezTo>
                  <a:pt x="108083" y="2805121"/>
                  <a:pt x="103491" y="2727816"/>
                  <a:pt x="97368" y="2650510"/>
                </a:cubicBezTo>
                <a:cubicBezTo>
                  <a:pt x="91245" y="2568613"/>
                  <a:pt x="84356" y="2485949"/>
                  <a:pt x="77467" y="2404052"/>
                </a:cubicBezTo>
                <a:cubicBezTo>
                  <a:pt x="62925" y="2231837"/>
                  <a:pt x="46851" y="2060387"/>
                  <a:pt x="34605" y="1887407"/>
                </a:cubicBezTo>
                <a:cubicBezTo>
                  <a:pt x="27716" y="1784843"/>
                  <a:pt x="27716" y="1682280"/>
                  <a:pt x="21593" y="1579716"/>
                </a:cubicBezTo>
                <a:cubicBezTo>
                  <a:pt x="17766" y="1515423"/>
                  <a:pt x="7051" y="1451129"/>
                  <a:pt x="927" y="1387601"/>
                </a:cubicBezTo>
                <a:cubicBezTo>
                  <a:pt x="-3665" y="1341677"/>
                  <a:pt x="7816" y="1307234"/>
                  <a:pt x="57567" y="1287334"/>
                </a:cubicBezTo>
                <a:cubicBezTo>
                  <a:pt x="107318" y="1266668"/>
                  <a:pt x="152476" y="1235287"/>
                  <a:pt x="199931" y="1208498"/>
                </a:cubicBezTo>
                <a:cubicBezTo>
                  <a:pt x="206820" y="1204671"/>
                  <a:pt x="212943" y="1199313"/>
                  <a:pt x="219832" y="1198548"/>
                </a:cubicBezTo>
                <a:cubicBezTo>
                  <a:pt x="327753" y="1187067"/>
                  <a:pt x="413478" y="1117415"/>
                  <a:pt x="516041" y="1088330"/>
                </a:cubicBezTo>
                <a:cubicBezTo>
                  <a:pt x="680602" y="1041641"/>
                  <a:pt x="836744" y="965101"/>
                  <a:pt x="998243" y="904634"/>
                </a:cubicBezTo>
                <a:cubicBezTo>
                  <a:pt x="1171223" y="839575"/>
                  <a:pt x="1333488" y="749258"/>
                  <a:pt x="1512591" y="699507"/>
                </a:cubicBezTo>
                <a:cubicBezTo>
                  <a:pt x="1538615" y="691853"/>
                  <a:pt x="1560811" y="673484"/>
                  <a:pt x="1589131" y="658176"/>
                </a:cubicBezTo>
                <a:close/>
                <a:moveTo>
                  <a:pt x="2754834" y="3604963"/>
                </a:moveTo>
                <a:cubicBezTo>
                  <a:pt x="2747180" y="3571286"/>
                  <a:pt x="2737996" y="3537608"/>
                  <a:pt x="2732638" y="3503930"/>
                </a:cubicBezTo>
                <a:cubicBezTo>
                  <a:pt x="2705083" y="3323296"/>
                  <a:pt x="2676764" y="3141897"/>
                  <a:pt x="2653802" y="2960497"/>
                </a:cubicBezTo>
                <a:cubicBezTo>
                  <a:pt x="2627778" y="2759197"/>
                  <a:pt x="2607878" y="2557132"/>
                  <a:pt x="2583385" y="2355831"/>
                </a:cubicBezTo>
                <a:cubicBezTo>
                  <a:pt x="2569608" y="2238725"/>
                  <a:pt x="2552769" y="2122385"/>
                  <a:pt x="2535930" y="2006044"/>
                </a:cubicBezTo>
                <a:cubicBezTo>
                  <a:pt x="2528276" y="1950170"/>
                  <a:pt x="2497660" y="1900419"/>
                  <a:pt x="2444848" y="1888172"/>
                </a:cubicBezTo>
                <a:cubicBezTo>
                  <a:pt x="2350704" y="1865976"/>
                  <a:pt x="2252732" y="1856026"/>
                  <a:pt x="2155527" y="1844545"/>
                </a:cubicBezTo>
                <a:cubicBezTo>
                  <a:pt x="2140219" y="1843014"/>
                  <a:pt x="2118022" y="1854495"/>
                  <a:pt x="2106541" y="1867507"/>
                </a:cubicBezTo>
                <a:cubicBezTo>
                  <a:pt x="2067506" y="1912665"/>
                  <a:pt x="2033828" y="1962416"/>
                  <a:pt x="1994793" y="2007575"/>
                </a:cubicBezTo>
                <a:cubicBezTo>
                  <a:pt x="1883810" y="2134631"/>
                  <a:pt x="1777419" y="2264749"/>
                  <a:pt x="1641944" y="2370374"/>
                </a:cubicBezTo>
                <a:cubicBezTo>
                  <a:pt x="1563873" y="2430841"/>
                  <a:pt x="1476617" y="2461457"/>
                  <a:pt x="1390127" y="2498961"/>
                </a:cubicBezTo>
                <a:cubicBezTo>
                  <a:pt x="1362573" y="2510442"/>
                  <a:pt x="1330426" y="2512738"/>
                  <a:pt x="1310526" y="2479061"/>
                </a:cubicBezTo>
                <a:cubicBezTo>
                  <a:pt x="1292922" y="2448445"/>
                  <a:pt x="1301341" y="2417829"/>
                  <a:pt x="1321241" y="2395632"/>
                </a:cubicBezTo>
                <a:cubicBezTo>
                  <a:pt x="1342673" y="2371905"/>
                  <a:pt x="1370227" y="2353535"/>
                  <a:pt x="1397016" y="2335931"/>
                </a:cubicBezTo>
                <a:cubicBezTo>
                  <a:pt x="1493456" y="2273168"/>
                  <a:pt x="1575354" y="2192801"/>
                  <a:pt x="1659548" y="2115496"/>
                </a:cubicBezTo>
                <a:cubicBezTo>
                  <a:pt x="1717718" y="2061153"/>
                  <a:pt x="1766704" y="1996859"/>
                  <a:pt x="1818751" y="1937158"/>
                </a:cubicBezTo>
                <a:cubicBezTo>
                  <a:pt x="1847071" y="1904246"/>
                  <a:pt x="1873860" y="1870568"/>
                  <a:pt x="1907537" y="1828471"/>
                </a:cubicBezTo>
                <a:cubicBezTo>
                  <a:pt x="1839417" y="1820817"/>
                  <a:pt x="1785073" y="1816990"/>
                  <a:pt x="1730730" y="1808571"/>
                </a:cubicBezTo>
                <a:cubicBezTo>
                  <a:pt x="1619747" y="1790967"/>
                  <a:pt x="1508764" y="1774128"/>
                  <a:pt x="1398547" y="1751931"/>
                </a:cubicBezTo>
                <a:cubicBezTo>
                  <a:pt x="1308230" y="1733562"/>
                  <a:pt x="1221740" y="1730500"/>
                  <a:pt x="1137546" y="1777955"/>
                </a:cubicBezTo>
                <a:cubicBezTo>
                  <a:pt x="1146730" y="1877457"/>
                  <a:pt x="1156681" y="1974663"/>
                  <a:pt x="1164335" y="2071868"/>
                </a:cubicBezTo>
                <a:cubicBezTo>
                  <a:pt x="1178112" y="2248675"/>
                  <a:pt x="1189593" y="2426248"/>
                  <a:pt x="1202605" y="2603821"/>
                </a:cubicBezTo>
                <a:cubicBezTo>
                  <a:pt x="1212555" y="2740827"/>
                  <a:pt x="1222505" y="2878599"/>
                  <a:pt x="1234751" y="3015606"/>
                </a:cubicBezTo>
                <a:cubicBezTo>
                  <a:pt x="1240109" y="3075307"/>
                  <a:pt x="1249294" y="3135008"/>
                  <a:pt x="1256948" y="3194709"/>
                </a:cubicBezTo>
                <a:cubicBezTo>
                  <a:pt x="1267663" y="3278138"/>
                  <a:pt x="1278379" y="3362332"/>
                  <a:pt x="1289860" y="3450353"/>
                </a:cubicBezTo>
                <a:cubicBezTo>
                  <a:pt x="1357215" y="3462599"/>
                  <a:pt x="1423039" y="3477142"/>
                  <a:pt x="1489629" y="3484796"/>
                </a:cubicBezTo>
                <a:cubicBezTo>
                  <a:pt x="1608266" y="3498573"/>
                  <a:pt x="1726903" y="3506992"/>
                  <a:pt x="1845540" y="3520769"/>
                </a:cubicBezTo>
                <a:cubicBezTo>
                  <a:pt x="1886872" y="3525362"/>
                  <a:pt x="1927438" y="3539904"/>
                  <a:pt x="1968769" y="3546027"/>
                </a:cubicBezTo>
                <a:cubicBezTo>
                  <a:pt x="2042247" y="3556743"/>
                  <a:pt x="2116491" y="3564397"/>
                  <a:pt x="2189970" y="3572816"/>
                </a:cubicBezTo>
                <a:cubicBezTo>
                  <a:pt x="2219055" y="3575878"/>
                  <a:pt x="2248905" y="3578174"/>
                  <a:pt x="2277991" y="3581236"/>
                </a:cubicBezTo>
                <a:cubicBezTo>
                  <a:pt x="2386677" y="3593482"/>
                  <a:pt x="2495364" y="3596544"/>
                  <a:pt x="2604051" y="3621037"/>
                </a:cubicBezTo>
                <a:cubicBezTo>
                  <a:pt x="2646913" y="3629456"/>
                  <a:pt x="2707380" y="3652418"/>
                  <a:pt x="2754834" y="3604963"/>
                </a:cubicBezTo>
                <a:close/>
                <a:moveTo>
                  <a:pt x="2670640" y="2090238"/>
                </a:moveTo>
                <a:cubicBezTo>
                  <a:pt x="2766315" y="2590809"/>
                  <a:pt x="2807647" y="3091380"/>
                  <a:pt x="2907914" y="3594248"/>
                </a:cubicBezTo>
                <a:cubicBezTo>
                  <a:pt x="2952308" y="3571286"/>
                  <a:pt x="2985220" y="3554447"/>
                  <a:pt x="3017367" y="3536843"/>
                </a:cubicBezTo>
                <a:cubicBezTo>
                  <a:pt x="3071710" y="3506992"/>
                  <a:pt x="3125288" y="3474080"/>
                  <a:pt x="3180396" y="3445760"/>
                </a:cubicBezTo>
                <a:cubicBezTo>
                  <a:pt x="3201828" y="3435045"/>
                  <a:pt x="3237801" y="3438872"/>
                  <a:pt x="3248517" y="3422798"/>
                </a:cubicBezTo>
                <a:cubicBezTo>
                  <a:pt x="3275306" y="3384528"/>
                  <a:pt x="3316637" y="3374578"/>
                  <a:pt x="3351080" y="3350851"/>
                </a:cubicBezTo>
                <a:cubicBezTo>
                  <a:pt x="3447521" y="3285026"/>
                  <a:pt x="3543961" y="3219968"/>
                  <a:pt x="3639636" y="3152612"/>
                </a:cubicBezTo>
                <a:cubicBezTo>
                  <a:pt x="3708522" y="3103627"/>
                  <a:pt x="3775112" y="3052345"/>
                  <a:pt x="3843232" y="3001829"/>
                </a:cubicBezTo>
                <a:cubicBezTo>
                  <a:pt x="3827159" y="2949781"/>
                  <a:pt x="3811851" y="2901561"/>
                  <a:pt x="3797308" y="2854106"/>
                </a:cubicBezTo>
                <a:cubicBezTo>
                  <a:pt x="3762100" y="2737000"/>
                  <a:pt x="3724595" y="2619894"/>
                  <a:pt x="3692449" y="2502023"/>
                </a:cubicBezTo>
                <a:cubicBezTo>
                  <a:pt x="3667956" y="2412471"/>
                  <a:pt x="3651883" y="2321388"/>
                  <a:pt x="3629686" y="2231071"/>
                </a:cubicBezTo>
                <a:cubicBezTo>
                  <a:pt x="3592947" y="2080288"/>
                  <a:pt x="3554677" y="1929504"/>
                  <a:pt x="3514876" y="1780251"/>
                </a:cubicBezTo>
                <a:cubicBezTo>
                  <a:pt x="3490383" y="1689169"/>
                  <a:pt x="3461298" y="1599617"/>
                  <a:pt x="3434509" y="1510830"/>
                </a:cubicBezTo>
                <a:cubicBezTo>
                  <a:pt x="3361796" y="1500880"/>
                  <a:pt x="3309749" y="1534558"/>
                  <a:pt x="3256936" y="1561347"/>
                </a:cubicBezTo>
                <a:cubicBezTo>
                  <a:pt x="3087783" y="1647837"/>
                  <a:pt x="2919395" y="1735858"/>
                  <a:pt x="2751007" y="1823113"/>
                </a:cubicBezTo>
                <a:cubicBezTo>
                  <a:pt x="2721157" y="1839187"/>
                  <a:pt x="2691306" y="1855260"/>
                  <a:pt x="2650740" y="1877457"/>
                </a:cubicBezTo>
                <a:cubicBezTo>
                  <a:pt x="2702787" y="1917258"/>
                  <a:pt x="2745650" y="1955528"/>
                  <a:pt x="2793104" y="1986144"/>
                </a:cubicBezTo>
                <a:cubicBezTo>
                  <a:pt x="2849744" y="2022883"/>
                  <a:pt x="2913272" y="2049672"/>
                  <a:pt x="2969146" y="2087176"/>
                </a:cubicBezTo>
                <a:cubicBezTo>
                  <a:pt x="3009713" y="2114731"/>
                  <a:pt x="3045686" y="2149939"/>
                  <a:pt x="3077833" y="2187444"/>
                </a:cubicBezTo>
                <a:cubicBezTo>
                  <a:pt x="3088549" y="2199690"/>
                  <a:pt x="3085487" y="2231837"/>
                  <a:pt x="3076302" y="2247910"/>
                </a:cubicBezTo>
                <a:cubicBezTo>
                  <a:pt x="3070944" y="2257095"/>
                  <a:pt x="3038798" y="2260156"/>
                  <a:pt x="3023490" y="2254033"/>
                </a:cubicBezTo>
                <a:cubicBezTo>
                  <a:pt x="2916334" y="2211936"/>
                  <a:pt x="2804585" y="2180555"/>
                  <a:pt x="2711972" y="2107077"/>
                </a:cubicBezTo>
                <a:cubicBezTo>
                  <a:pt x="2703553" y="2100188"/>
                  <a:pt x="2690541" y="2098657"/>
                  <a:pt x="2670640" y="2090238"/>
                </a:cubicBezTo>
                <a:close/>
                <a:moveTo>
                  <a:pt x="916345" y="1692230"/>
                </a:moveTo>
                <a:cubicBezTo>
                  <a:pt x="917111" y="1686107"/>
                  <a:pt x="917876" y="1680749"/>
                  <a:pt x="918641" y="1674626"/>
                </a:cubicBezTo>
                <a:cubicBezTo>
                  <a:pt x="657640" y="1630233"/>
                  <a:pt x="402762" y="1553693"/>
                  <a:pt x="127218" y="1521546"/>
                </a:cubicBezTo>
                <a:cubicBezTo>
                  <a:pt x="133342" y="1572828"/>
                  <a:pt x="138699" y="1614159"/>
                  <a:pt x="142526" y="1655491"/>
                </a:cubicBezTo>
                <a:cubicBezTo>
                  <a:pt x="170846" y="1921850"/>
                  <a:pt x="199931" y="2188209"/>
                  <a:pt x="227486" y="2454568"/>
                </a:cubicBezTo>
                <a:cubicBezTo>
                  <a:pt x="234374" y="2521158"/>
                  <a:pt x="227486" y="2590809"/>
                  <a:pt x="240497" y="2655868"/>
                </a:cubicBezTo>
                <a:cubicBezTo>
                  <a:pt x="271113" y="2815836"/>
                  <a:pt x="263459" y="2980397"/>
                  <a:pt x="304026" y="3139601"/>
                </a:cubicBezTo>
                <a:cubicBezTo>
                  <a:pt x="315507" y="3183994"/>
                  <a:pt x="331580" y="3201598"/>
                  <a:pt x="374442" y="3210783"/>
                </a:cubicBezTo>
                <a:cubicBezTo>
                  <a:pt x="463994" y="3230683"/>
                  <a:pt x="552780" y="3255941"/>
                  <a:pt x="641567" y="3280434"/>
                </a:cubicBezTo>
                <a:cubicBezTo>
                  <a:pt x="667590" y="3287323"/>
                  <a:pt x="692083" y="3301865"/>
                  <a:pt x="718872" y="3307988"/>
                </a:cubicBezTo>
                <a:cubicBezTo>
                  <a:pt x="842101" y="3338604"/>
                  <a:pt x="965331" y="3368455"/>
                  <a:pt x="1088560" y="3397540"/>
                </a:cubicBezTo>
                <a:cubicBezTo>
                  <a:pt x="1101572" y="3400602"/>
                  <a:pt x="1115349" y="3399836"/>
                  <a:pt x="1128361" y="3401367"/>
                </a:cubicBezTo>
                <a:cubicBezTo>
                  <a:pt x="1104633" y="3131947"/>
                  <a:pt x="1079375" y="2868649"/>
                  <a:pt x="1058709" y="2605352"/>
                </a:cubicBezTo>
                <a:cubicBezTo>
                  <a:pt x="1038044" y="2339758"/>
                  <a:pt x="1045698" y="2071868"/>
                  <a:pt x="1020439" y="1801682"/>
                </a:cubicBezTo>
                <a:cubicBezTo>
                  <a:pt x="1000539" y="1803978"/>
                  <a:pt x="988293" y="1804744"/>
                  <a:pt x="976812" y="1806275"/>
                </a:cubicBezTo>
                <a:cubicBezTo>
                  <a:pt x="964565" y="1807805"/>
                  <a:pt x="952319" y="1811632"/>
                  <a:pt x="940072" y="1812398"/>
                </a:cubicBezTo>
                <a:cubicBezTo>
                  <a:pt x="900272" y="1815459"/>
                  <a:pt x="855879" y="1789436"/>
                  <a:pt x="850521" y="1758820"/>
                </a:cubicBezTo>
                <a:cubicBezTo>
                  <a:pt x="842867" y="1715958"/>
                  <a:pt x="880371" y="1713661"/>
                  <a:pt x="904864" y="1699119"/>
                </a:cubicBezTo>
                <a:cubicBezTo>
                  <a:pt x="908691" y="1698353"/>
                  <a:pt x="912518" y="1695292"/>
                  <a:pt x="916345" y="1692230"/>
                </a:cubicBezTo>
                <a:close/>
                <a:moveTo>
                  <a:pt x="3527122" y="1428167"/>
                </a:moveTo>
                <a:cubicBezTo>
                  <a:pt x="3569985" y="1554458"/>
                  <a:pt x="3610551" y="1667737"/>
                  <a:pt x="3647290" y="1781782"/>
                </a:cubicBezTo>
                <a:cubicBezTo>
                  <a:pt x="3677141" y="1874395"/>
                  <a:pt x="3706991" y="1967774"/>
                  <a:pt x="3731484" y="2061918"/>
                </a:cubicBezTo>
                <a:cubicBezTo>
                  <a:pt x="3775877" y="2234133"/>
                  <a:pt x="3814913" y="2407113"/>
                  <a:pt x="3860071" y="2578563"/>
                </a:cubicBezTo>
                <a:cubicBezTo>
                  <a:pt x="3889156" y="2688780"/>
                  <a:pt x="3926661" y="2797467"/>
                  <a:pt x="3963400" y="2916104"/>
                </a:cubicBezTo>
                <a:cubicBezTo>
                  <a:pt x="4202205" y="2761493"/>
                  <a:pt x="4431059" y="2613006"/>
                  <a:pt x="4658383" y="2465284"/>
                </a:cubicBezTo>
                <a:cubicBezTo>
                  <a:pt x="4637717" y="2305315"/>
                  <a:pt x="4614755" y="2149174"/>
                  <a:pt x="4597916" y="1992267"/>
                </a:cubicBezTo>
                <a:cubicBezTo>
                  <a:pt x="4580312" y="1828471"/>
                  <a:pt x="4567300" y="1663910"/>
                  <a:pt x="4555819" y="1499349"/>
                </a:cubicBezTo>
                <a:cubicBezTo>
                  <a:pt x="4545869" y="1351627"/>
                  <a:pt x="4540511" y="1203905"/>
                  <a:pt x="4532857" y="1056183"/>
                </a:cubicBezTo>
                <a:cubicBezTo>
                  <a:pt x="4530561" y="1017148"/>
                  <a:pt x="4526734" y="978878"/>
                  <a:pt x="4522907" y="929892"/>
                </a:cubicBezTo>
                <a:cubicBezTo>
                  <a:pt x="4185366" y="1099046"/>
                  <a:pt x="3857775" y="1262841"/>
                  <a:pt x="3527122" y="1428167"/>
                </a:cubicBezTo>
                <a:close/>
                <a:moveTo>
                  <a:pt x="2038420" y="1318715"/>
                </a:moveTo>
                <a:cubicBezTo>
                  <a:pt x="1981781" y="1268964"/>
                  <a:pt x="1936622" y="1226102"/>
                  <a:pt x="1887637" y="1188597"/>
                </a:cubicBezTo>
                <a:cubicBezTo>
                  <a:pt x="1860848" y="1167932"/>
                  <a:pt x="1828701" y="1151093"/>
                  <a:pt x="1795789" y="1141908"/>
                </a:cubicBezTo>
                <a:cubicBezTo>
                  <a:pt x="1740680" y="1126600"/>
                  <a:pt x="1683275" y="1119711"/>
                  <a:pt x="1627401" y="1106700"/>
                </a:cubicBezTo>
                <a:cubicBezTo>
                  <a:pt x="1523307" y="1082972"/>
                  <a:pt x="1415385" y="1063837"/>
                  <a:pt x="1350327" y="959743"/>
                </a:cubicBezTo>
                <a:cubicBezTo>
                  <a:pt x="1248528" y="1002605"/>
                  <a:pt x="1148261" y="1042406"/>
                  <a:pt x="1050290" y="1086799"/>
                </a:cubicBezTo>
                <a:cubicBezTo>
                  <a:pt x="875014" y="1166401"/>
                  <a:pt x="682898" y="1197782"/>
                  <a:pt x="509918" y="1285803"/>
                </a:cubicBezTo>
                <a:cubicBezTo>
                  <a:pt x="423428" y="1330196"/>
                  <a:pt x="326222" y="1354689"/>
                  <a:pt x="241263" y="1409798"/>
                </a:cubicBezTo>
                <a:cubicBezTo>
                  <a:pt x="355307" y="1427402"/>
                  <a:pt x="467056" y="1444241"/>
                  <a:pt x="578804" y="1461845"/>
                </a:cubicBezTo>
                <a:cubicBezTo>
                  <a:pt x="615543" y="1467968"/>
                  <a:pt x="651517" y="1479449"/>
                  <a:pt x="688256" y="1486338"/>
                </a:cubicBezTo>
                <a:cubicBezTo>
                  <a:pt x="822966" y="1512361"/>
                  <a:pt x="958442" y="1538385"/>
                  <a:pt x="1093152" y="1562112"/>
                </a:cubicBezTo>
                <a:cubicBezTo>
                  <a:pt x="1149792" y="1572062"/>
                  <a:pt x="1207962" y="1585074"/>
                  <a:pt x="1263071" y="1579716"/>
                </a:cubicBezTo>
                <a:cubicBezTo>
                  <a:pt x="1328895" y="1573593"/>
                  <a:pt x="1394720" y="1552162"/>
                  <a:pt x="1458248" y="1530731"/>
                </a:cubicBezTo>
                <a:cubicBezTo>
                  <a:pt x="1545503" y="1500880"/>
                  <a:pt x="1629697" y="1462610"/>
                  <a:pt x="1716187" y="1430464"/>
                </a:cubicBezTo>
                <a:cubicBezTo>
                  <a:pt x="1819516" y="1392959"/>
                  <a:pt x="1922845" y="1358516"/>
                  <a:pt x="2038420" y="1318715"/>
                </a:cubicBezTo>
                <a:close/>
                <a:moveTo>
                  <a:pt x="3067117" y="1298815"/>
                </a:moveTo>
                <a:cubicBezTo>
                  <a:pt x="3174273" y="1322542"/>
                  <a:pt x="3269183" y="1345504"/>
                  <a:pt x="3364858" y="1363108"/>
                </a:cubicBezTo>
                <a:cubicBezTo>
                  <a:pt x="3387054" y="1366935"/>
                  <a:pt x="3414609" y="1357751"/>
                  <a:pt x="3436040" y="1347800"/>
                </a:cubicBezTo>
                <a:cubicBezTo>
                  <a:pt x="3649586" y="1244472"/>
                  <a:pt x="3863133" y="1140377"/>
                  <a:pt x="4075914" y="1034752"/>
                </a:cubicBezTo>
                <a:cubicBezTo>
                  <a:pt x="4162404" y="991890"/>
                  <a:pt x="4246598" y="943670"/>
                  <a:pt x="4343804" y="890857"/>
                </a:cubicBezTo>
                <a:cubicBezTo>
                  <a:pt x="4253487" y="877845"/>
                  <a:pt x="4177712" y="867130"/>
                  <a:pt x="4101938" y="856414"/>
                </a:cubicBezTo>
                <a:cubicBezTo>
                  <a:pt x="3956512" y="836514"/>
                  <a:pt x="3810320" y="815848"/>
                  <a:pt x="3664129" y="798244"/>
                </a:cubicBezTo>
                <a:cubicBezTo>
                  <a:pt x="3631217" y="794417"/>
                  <a:pt x="3601366" y="802071"/>
                  <a:pt x="3580700" y="835748"/>
                </a:cubicBezTo>
                <a:cubicBezTo>
                  <a:pt x="3553146" y="880141"/>
                  <a:pt x="3525592" y="926831"/>
                  <a:pt x="3488852" y="963570"/>
                </a:cubicBezTo>
                <a:cubicBezTo>
                  <a:pt x="3393943" y="1060010"/>
                  <a:pt x="3297503" y="1154154"/>
                  <a:pt x="3176570" y="1219213"/>
                </a:cubicBezTo>
                <a:cubicBezTo>
                  <a:pt x="3140596" y="1239114"/>
                  <a:pt x="3109214" y="1268199"/>
                  <a:pt x="3067117" y="1298815"/>
                </a:cubicBezTo>
                <a:close/>
                <a:moveTo>
                  <a:pt x="1703176" y="616079"/>
                </a:moveTo>
                <a:cubicBezTo>
                  <a:pt x="1839417" y="586993"/>
                  <a:pt x="1968769" y="551020"/>
                  <a:pt x="2095060" y="491318"/>
                </a:cubicBezTo>
                <a:cubicBezTo>
                  <a:pt x="2074394" y="395644"/>
                  <a:pt x="2044544" y="309153"/>
                  <a:pt x="1994793" y="229552"/>
                </a:cubicBezTo>
                <a:cubicBezTo>
                  <a:pt x="1945042" y="149950"/>
                  <a:pt x="1911364" y="136939"/>
                  <a:pt x="1820282" y="157604"/>
                </a:cubicBezTo>
                <a:cubicBezTo>
                  <a:pt x="1750630" y="173678"/>
                  <a:pt x="1723076" y="228786"/>
                  <a:pt x="1705472" y="284661"/>
                </a:cubicBezTo>
                <a:cubicBezTo>
                  <a:pt x="1672560" y="391051"/>
                  <a:pt x="1679448" y="501269"/>
                  <a:pt x="1703176" y="616079"/>
                </a:cubicBezTo>
                <a:close/>
                <a:moveTo>
                  <a:pt x="2406578" y="1514657"/>
                </a:moveTo>
                <a:cubicBezTo>
                  <a:pt x="2414997" y="1536089"/>
                  <a:pt x="2421886" y="1559816"/>
                  <a:pt x="2433367" y="1580482"/>
                </a:cubicBezTo>
                <a:cubicBezTo>
                  <a:pt x="2456329" y="1621813"/>
                  <a:pt x="2480822" y="1662380"/>
                  <a:pt x="2506080" y="1702180"/>
                </a:cubicBezTo>
                <a:cubicBezTo>
                  <a:pt x="2548942" y="1771832"/>
                  <a:pt x="2571139" y="1778720"/>
                  <a:pt x="2646148" y="1743512"/>
                </a:cubicBezTo>
                <a:cubicBezTo>
                  <a:pt x="2747180" y="1695292"/>
                  <a:pt x="2848979" y="1647837"/>
                  <a:pt x="2948481" y="1595790"/>
                </a:cubicBezTo>
                <a:cubicBezTo>
                  <a:pt x="3013540" y="1562112"/>
                  <a:pt x="3074771" y="1521546"/>
                  <a:pt x="3143657" y="1480980"/>
                </a:cubicBezTo>
                <a:cubicBezTo>
                  <a:pt x="3041094" y="1463376"/>
                  <a:pt x="2947715" y="1449598"/>
                  <a:pt x="2855867" y="1429698"/>
                </a:cubicBezTo>
                <a:cubicBezTo>
                  <a:pt x="2809178" y="1419748"/>
                  <a:pt x="2767846" y="1420513"/>
                  <a:pt x="2725749" y="1441179"/>
                </a:cubicBezTo>
                <a:cubicBezTo>
                  <a:pt x="2708145" y="1449598"/>
                  <a:pt x="2688245" y="1454191"/>
                  <a:pt x="2669110" y="1458783"/>
                </a:cubicBezTo>
                <a:cubicBezTo>
                  <a:pt x="2583385" y="1477153"/>
                  <a:pt x="2498426" y="1495522"/>
                  <a:pt x="2406578" y="1514657"/>
                </a:cubicBezTo>
                <a:close/>
                <a:moveTo>
                  <a:pt x="1745273" y="799774"/>
                </a:moveTo>
                <a:cubicBezTo>
                  <a:pt x="1765173" y="838810"/>
                  <a:pt x="1782012" y="868660"/>
                  <a:pt x="1795024" y="900042"/>
                </a:cubicBezTo>
                <a:cubicBezTo>
                  <a:pt x="1825640" y="972755"/>
                  <a:pt x="1881514" y="1013321"/>
                  <a:pt x="1953461" y="1037814"/>
                </a:cubicBezTo>
                <a:cubicBezTo>
                  <a:pt x="2007805" y="1056183"/>
                  <a:pt x="2061382" y="1077614"/>
                  <a:pt x="2115726" y="1096749"/>
                </a:cubicBezTo>
                <a:cubicBezTo>
                  <a:pt x="2133330" y="1102873"/>
                  <a:pt x="2152465" y="1104403"/>
                  <a:pt x="2178489" y="1108996"/>
                </a:cubicBezTo>
                <a:cubicBezTo>
                  <a:pt x="2158588" y="958978"/>
                  <a:pt x="2157057" y="815082"/>
                  <a:pt x="2127207" y="670422"/>
                </a:cubicBezTo>
                <a:cubicBezTo>
                  <a:pt x="1996324" y="714815"/>
                  <a:pt x="1875391" y="756147"/>
                  <a:pt x="1745273" y="799774"/>
                </a:cubicBezTo>
                <a:close/>
                <a:moveTo>
                  <a:pt x="2573435" y="1219213"/>
                </a:moveTo>
                <a:cubicBezTo>
                  <a:pt x="2650740" y="1239879"/>
                  <a:pt x="2717330" y="1259780"/>
                  <a:pt x="2788512" y="1235287"/>
                </a:cubicBezTo>
                <a:cubicBezTo>
                  <a:pt x="2909445" y="1193955"/>
                  <a:pt x="3019663" y="1129662"/>
                  <a:pt x="3122992" y="1056183"/>
                </a:cubicBezTo>
                <a:cubicBezTo>
                  <a:pt x="3206420" y="997247"/>
                  <a:pt x="3280664" y="925300"/>
                  <a:pt x="3357969" y="857179"/>
                </a:cubicBezTo>
                <a:cubicBezTo>
                  <a:pt x="3377869" y="839575"/>
                  <a:pt x="3391647" y="816613"/>
                  <a:pt x="3410016" y="794417"/>
                </a:cubicBezTo>
                <a:cubicBezTo>
                  <a:pt x="3330415" y="765331"/>
                  <a:pt x="3266887" y="778343"/>
                  <a:pt x="3210247" y="831921"/>
                </a:cubicBezTo>
                <a:cubicBezTo>
                  <a:pt x="3192643" y="848760"/>
                  <a:pt x="3168916" y="859476"/>
                  <a:pt x="3146719" y="871722"/>
                </a:cubicBezTo>
                <a:cubicBezTo>
                  <a:pt x="2955369" y="978113"/>
                  <a:pt x="2760192" y="1079145"/>
                  <a:pt x="2573435" y="1219213"/>
                </a:cubicBezTo>
                <a:close/>
                <a:moveTo>
                  <a:pt x="2319322" y="1092157"/>
                </a:moveTo>
                <a:cubicBezTo>
                  <a:pt x="2323915" y="1093688"/>
                  <a:pt x="2329272" y="1095984"/>
                  <a:pt x="2333865" y="1097515"/>
                </a:cubicBezTo>
                <a:cubicBezTo>
                  <a:pt x="2351469" y="1072257"/>
                  <a:pt x="2369839" y="1047764"/>
                  <a:pt x="2385147" y="1020975"/>
                </a:cubicBezTo>
                <a:cubicBezTo>
                  <a:pt x="2402751" y="991124"/>
                  <a:pt x="2414232" y="957447"/>
                  <a:pt x="2433367" y="928362"/>
                </a:cubicBezTo>
                <a:cubicBezTo>
                  <a:pt x="2478525" y="861006"/>
                  <a:pt x="2526745" y="795182"/>
                  <a:pt x="2577262" y="723234"/>
                </a:cubicBezTo>
                <a:cubicBezTo>
                  <a:pt x="2553534" y="715580"/>
                  <a:pt x="2532869" y="706396"/>
                  <a:pt x="2512203" y="703334"/>
                </a:cubicBezTo>
                <a:cubicBezTo>
                  <a:pt x="2455563" y="695680"/>
                  <a:pt x="2398924" y="690322"/>
                  <a:pt x="2341519" y="684199"/>
                </a:cubicBezTo>
                <a:cubicBezTo>
                  <a:pt x="2320088" y="681903"/>
                  <a:pt x="2298656" y="681903"/>
                  <a:pt x="2272633" y="681138"/>
                </a:cubicBezTo>
                <a:cubicBezTo>
                  <a:pt x="2289472" y="822736"/>
                  <a:pt x="2304780" y="957447"/>
                  <a:pt x="2319322" y="1092157"/>
                </a:cubicBezTo>
                <a:close/>
                <a:moveTo>
                  <a:pt x="1617451" y="1631764"/>
                </a:moveTo>
                <a:cubicBezTo>
                  <a:pt x="1618216" y="1638652"/>
                  <a:pt x="1618216" y="1645541"/>
                  <a:pt x="1618982" y="1652429"/>
                </a:cubicBezTo>
                <a:cubicBezTo>
                  <a:pt x="1741446" y="1664676"/>
                  <a:pt x="1863910" y="1677688"/>
                  <a:pt x="1986373" y="1686872"/>
                </a:cubicBezTo>
                <a:cubicBezTo>
                  <a:pt x="2004743" y="1688403"/>
                  <a:pt x="2030001" y="1674626"/>
                  <a:pt x="2042247" y="1659318"/>
                </a:cubicBezTo>
                <a:cubicBezTo>
                  <a:pt x="2090468" y="1601913"/>
                  <a:pt x="2121849" y="1535323"/>
                  <a:pt x="2147107" y="1448068"/>
                </a:cubicBezTo>
                <a:cubicBezTo>
                  <a:pt x="1962646" y="1512361"/>
                  <a:pt x="1790431" y="1572062"/>
                  <a:pt x="1617451" y="1631764"/>
                </a:cubicBezTo>
                <a:close/>
                <a:moveTo>
                  <a:pt x="3018897" y="774516"/>
                </a:moveTo>
                <a:cubicBezTo>
                  <a:pt x="3018132" y="769158"/>
                  <a:pt x="3018132" y="763801"/>
                  <a:pt x="3017367" y="759208"/>
                </a:cubicBezTo>
                <a:cubicBezTo>
                  <a:pt x="2972208" y="753085"/>
                  <a:pt x="2927049" y="747727"/>
                  <a:pt x="2881891" y="741604"/>
                </a:cubicBezTo>
                <a:cubicBezTo>
                  <a:pt x="2850509" y="737012"/>
                  <a:pt x="2826017" y="746962"/>
                  <a:pt x="2799993" y="766862"/>
                </a:cubicBezTo>
                <a:cubicBezTo>
                  <a:pt x="2730342" y="821206"/>
                  <a:pt x="2677529" y="890857"/>
                  <a:pt x="2625482" y="960508"/>
                </a:cubicBezTo>
                <a:cubicBezTo>
                  <a:pt x="2618593" y="969693"/>
                  <a:pt x="2615532" y="982705"/>
                  <a:pt x="2613236" y="988828"/>
                </a:cubicBezTo>
                <a:cubicBezTo>
                  <a:pt x="2748711" y="916881"/>
                  <a:pt x="2883422" y="845698"/>
                  <a:pt x="3018897" y="774516"/>
                </a:cubicBezTo>
                <a:close/>
                <a:moveTo>
                  <a:pt x="3497272" y="623733"/>
                </a:moveTo>
                <a:cubicBezTo>
                  <a:pt x="3499568" y="552550"/>
                  <a:pt x="3484260" y="531119"/>
                  <a:pt x="3416905" y="528058"/>
                </a:cubicBezTo>
                <a:cubicBezTo>
                  <a:pt x="3317403" y="523465"/>
                  <a:pt x="3218666" y="534181"/>
                  <a:pt x="3122226" y="580105"/>
                </a:cubicBezTo>
                <a:cubicBezTo>
                  <a:pt x="3132942" y="589290"/>
                  <a:pt x="3139065" y="599240"/>
                  <a:pt x="3146719" y="600005"/>
                </a:cubicBezTo>
                <a:cubicBezTo>
                  <a:pt x="3261529" y="608425"/>
                  <a:pt x="3377104" y="615313"/>
                  <a:pt x="3497272" y="623733"/>
                </a:cubicBezTo>
                <a:close/>
                <a:moveTo>
                  <a:pt x="2274929" y="1549100"/>
                </a:moveTo>
                <a:cubicBezTo>
                  <a:pt x="2245844" y="1612629"/>
                  <a:pt x="2224413" y="1660083"/>
                  <a:pt x="2199154" y="1717488"/>
                </a:cubicBezTo>
                <a:cubicBezTo>
                  <a:pt x="2256559" y="1725908"/>
                  <a:pt x="2309372" y="1732796"/>
                  <a:pt x="2373666" y="1741981"/>
                </a:cubicBezTo>
                <a:cubicBezTo>
                  <a:pt x="2338457" y="1673861"/>
                  <a:pt x="2310137" y="1618752"/>
                  <a:pt x="2274929" y="1549100"/>
                </a:cubicBezTo>
                <a:close/>
                <a:moveTo>
                  <a:pt x="1644240" y="842637"/>
                </a:moveTo>
                <a:cubicBezTo>
                  <a:pt x="1563108" y="857945"/>
                  <a:pt x="1528665" y="874784"/>
                  <a:pt x="1501110" y="910757"/>
                </a:cubicBezTo>
                <a:cubicBezTo>
                  <a:pt x="1560811" y="923769"/>
                  <a:pt x="1619747" y="937546"/>
                  <a:pt x="1692460" y="953620"/>
                </a:cubicBezTo>
                <a:cubicBezTo>
                  <a:pt x="1672560" y="909227"/>
                  <a:pt x="1659548" y="877845"/>
                  <a:pt x="1644240" y="8426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 rot="1209253">
            <a:off x="2085825" y="81969"/>
            <a:ext cx="2462458" cy="586600"/>
          </a:xfrm>
          <a:custGeom>
            <a:rect b="b" l="l" r="r" t="t"/>
            <a:pathLst>
              <a:path extrusionOk="0" h="1173670" w="4918465">
                <a:moveTo>
                  <a:pt x="3711405" y="534287"/>
                </a:moveTo>
                <a:cubicBezTo>
                  <a:pt x="3644352" y="632727"/>
                  <a:pt x="3578012" y="722963"/>
                  <a:pt x="3528078" y="824613"/>
                </a:cubicBezTo>
                <a:cubicBezTo>
                  <a:pt x="3498118" y="885960"/>
                  <a:pt x="3470298" y="949090"/>
                  <a:pt x="3426071" y="1003303"/>
                </a:cubicBezTo>
                <a:cubicBezTo>
                  <a:pt x="3393971" y="1042536"/>
                  <a:pt x="3375425" y="1048243"/>
                  <a:pt x="3340115" y="1011863"/>
                </a:cubicBezTo>
                <a:cubicBezTo>
                  <a:pt x="3273775" y="943383"/>
                  <a:pt x="3208148" y="874190"/>
                  <a:pt x="3144305" y="803570"/>
                </a:cubicBezTo>
                <a:cubicBezTo>
                  <a:pt x="3087952" y="741153"/>
                  <a:pt x="3034452" y="675883"/>
                  <a:pt x="2977742" y="609543"/>
                </a:cubicBezTo>
                <a:cubicBezTo>
                  <a:pt x="2957768" y="630943"/>
                  <a:pt x="2938508" y="650560"/>
                  <a:pt x="2920675" y="671603"/>
                </a:cubicBezTo>
                <a:cubicBezTo>
                  <a:pt x="2853265" y="752923"/>
                  <a:pt x="2786212" y="834956"/>
                  <a:pt x="2719158" y="916990"/>
                </a:cubicBezTo>
                <a:cubicBezTo>
                  <a:pt x="2685632" y="958006"/>
                  <a:pt x="2653888" y="1000450"/>
                  <a:pt x="2618935" y="1040040"/>
                </a:cubicBezTo>
                <a:cubicBezTo>
                  <a:pt x="2590758" y="1071426"/>
                  <a:pt x="2558658" y="1098890"/>
                  <a:pt x="2528342" y="1128136"/>
                </a:cubicBezTo>
                <a:cubicBezTo>
                  <a:pt x="2505515" y="1149893"/>
                  <a:pt x="2482688" y="1140620"/>
                  <a:pt x="2464855" y="1124213"/>
                </a:cubicBezTo>
                <a:cubicBezTo>
                  <a:pt x="2458078" y="1118150"/>
                  <a:pt x="2450945" y="1111373"/>
                  <a:pt x="2445952" y="1103883"/>
                </a:cubicBezTo>
                <a:cubicBezTo>
                  <a:pt x="2393878" y="1025773"/>
                  <a:pt x="2341092" y="948020"/>
                  <a:pt x="2298648" y="863490"/>
                </a:cubicBezTo>
                <a:cubicBezTo>
                  <a:pt x="2261912" y="790373"/>
                  <a:pt x="2238015" y="714046"/>
                  <a:pt x="2217685" y="635937"/>
                </a:cubicBezTo>
                <a:cubicBezTo>
                  <a:pt x="2217328" y="633796"/>
                  <a:pt x="2214118" y="632370"/>
                  <a:pt x="2210908" y="629160"/>
                </a:cubicBezTo>
                <a:cubicBezTo>
                  <a:pt x="2207342" y="631657"/>
                  <a:pt x="2202705" y="633796"/>
                  <a:pt x="2199495" y="637007"/>
                </a:cubicBezTo>
                <a:cubicBezTo>
                  <a:pt x="2135652" y="709053"/>
                  <a:pt x="2068598" y="778603"/>
                  <a:pt x="2011532" y="857070"/>
                </a:cubicBezTo>
                <a:cubicBezTo>
                  <a:pt x="1976578" y="904863"/>
                  <a:pt x="1936988" y="949446"/>
                  <a:pt x="1895615" y="991890"/>
                </a:cubicBezTo>
                <a:cubicBezTo>
                  <a:pt x="1873145" y="1015430"/>
                  <a:pt x="1844255" y="1033620"/>
                  <a:pt x="1816078" y="1050740"/>
                </a:cubicBezTo>
                <a:cubicBezTo>
                  <a:pt x="1785762" y="1069286"/>
                  <a:pt x="1753662" y="1063580"/>
                  <a:pt x="1729408" y="1037543"/>
                </a:cubicBezTo>
                <a:cubicBezTo>
                  <a:pt x="1701588" y="1007226"/>
                  <a:pt x="1674125" y="976910"/>
                  <a:pt x="1649158" y="944096"/>
                </a:cubicBezTo>
                <a:cubicBezTo>
                  <a:pt x="1590308" y="867056"/>
                  <a:pt x="1531815" y="790016"/>
                  <a:pt x="1476532" y="710480"/>
                </a:cubicBezTo>
                <a:cubicBezTo>
                  <a:pt x="1451922" y="674813"/>
                  <a:pt x="1434802" y="633796"/>
                  <a:pt x="1414828" y="594920"/>
                </a:cubicBezTo>
                <a:cubicBezTo>
                  <a:pt x="1406268" y="578513"/>
                  <a:pt x="1398422" y="562107"/>
                  <a:pt x="1388435" y="542490"/>
                </a:cubicBezTo>
                <a:cubicBezTo>
                  <a:pt x="1380588" y="550693"/>
                  <a:pt x="1374168" y="555687"/>
                  <a:pt x="1370602" y="562107"/>
                </a:cubicBezTo>
                <a:cubicBezTo>
                  <a:pt x="1317102" y="656623"/>
                  <a:pt x="1244342" y="739013"/>
                  <a:pt x="1200472" y="839236"/>
                </a:cubicBezTo>
                <a:cubicBezTo>
                  <a:pt x="1176932" y="893093"/>
                  <a:pt x="1148042" y="943026"/>
                  <a:pt x="1108095" y="986183"/>
                </a:cubicBezTo>
                <a:cubicBezTo>
                  <a:pt x="1089192" y="1006513"/>
                  <a:pt x="1068505" y="1025416"/>
                  <a:pt x="1048888" y="1044676"/>
                </a:cubicBezTo>
                <a:cubicBezTo>
                  <a:pt x="1034622" y="1058586"/>
                  <a:pt x="1017502" y="1060370"/>
                  <a:pt x="1001452" y="1049670"/>
                </a:cubicBezTo>
                <a:cubicBezTo>
                  <a:pt x="970778" y="1028983"/>
                  <a:pt x="939748" y="1008296"/>
                  <a:pt x="912285" y="984043"/>
                </a:cubicBezTo>
                <a:cubicBezTo>
                  <a:pt x="854505" y="933396"/>
                  <a:pt x="796725" y="882750"/>
                  <a:pt x="742512" y="828180"/>
                </a:cubicBezTo>
                <a:cubicBezTo>
                  <a:pt x="678312" y="763623"/>
                  <a:pt x="602342" y="709410"/>
                  <a:pt x="555975" y="628446"/>
                </a:cubicBezTo>
                <a:cubicBezTo>
                  <a:pt x="554905" y="626663"/>
                  <a:pt x="551695" y="625950"/>
                  <a:pt x="547058" y="623810"/>
                </a:cubicBezTo>
                <a:cubicBezTo>
                  <a:pt x="533862" y="654127"/>
                  <a:pt x="519238" y="683373"/>
                  <a:pt x="508182" y="714046"/>
                </a:cubicBezTo>
                <a:cubicBezTo>
                  <a:pt x="467165" y="828536"/>
                  <a:pt x="427932" y="943740"/>
                  <a:pt x="386558" y="1058230"/>
                </a:cubicBezTo>
                <a:cubicBezTo>
                  <a:pt x="375502" y="1089260"/>
                  <a:pt x="360878" y="1119220"/>
                  <a:pt x="345542" y="1148110"/>
                </a:cubicBezTo>
                <a:cubicBezTo>
                  <a:pt x="329848" y="1177713"/>
                  <a:pt x="309162" y="1182350"/>
                  <a:pt x="285622" y="1158096"/>
                </a:cubicBezTo>
                <a:cubicBezTo>
                  <a:pt x="243892" y="1115653"/>
                  <a:pt x="200378" y="1073566"/>
                  <a:pt x="166852" y="1025060"/>
                </a:cubicBezTo>
                <a:cubicBezTo>
                  <a:pt x="111568" y="945880"/>
                  <a:pt x="63062" y="861706"/>
                  <a:pt x="13128" y="778960"/>
                </a:cubicBezTo>
                <a:cubicBezTo>
                  <a:pt x="-7915" y="744363"/>
                  <a:pt x="-4348" y="735090"/>
                  <a:pt x="28822" y="710123"/>
                </a:cubicBezTo>
                <a:cubicBezTo>
                  <a:pt x="85175" y="668037"/>
                  <a:pt x="147592" y="638077"/>
                  <a:pt x="213218" y="612040"/>
                </a:cubicBezTo>
                <a:cubicBezTo>
                  <a:pt x="334842" y="563890"/>
                  <a:pt x="461102" y="539280"/>
                  <a:pt x="588788" y="519307"/>
                </a:cubicBezTo>
                <a:cubicBezTo>
                  <a:pt x="660478" y="507893"/>
                  <a:pt x="732168" y="496480"/>
                  <a:pt x="804572" y="489347"/>
                </a:cubicBezTo>
                <a:cubicBezTo>
                  <a:pt x="889458" y="480787"/>
                  <a:pt x="975058" y="475793"/>
                  <a:pt x="1060302" y="471513"/>
                </a:cubicBezTo>
                <a:cubicBezTo>
                  <a:pt x="1157672" y="466520"/>
                  <a:pt x="1255042" y="462953"/>
                  <a:pt x="1352055" y="461527"/>
                </a:cubicBezTo>
                <a:cubicBezTo>
                  <a:pt x="1400918" y="460813"/>
                  <a:pt x="1449782" y="466520"/>
                  <a:pt x="1498645" y="468660"/>
                </a:cubicBezTo>
                <a:cubicBezTo>
                  <a:pt x="1515408" y="469373"/>
                  <a:pt x="1532172" y="469373"/>
                  <a:pt x="1548935" y="469373"/>
                </a:cubicBezTo>
                <a:cubicBezTo>
                  <a:pt x="1558208" y="469373"/>
                  <a:pt x="1567482" y="468660"/>
                  <a:pt x="1576755" y="469373"/>
                </a:cubicBezTo>
                <a:cubicBezTo>
                  <a:pt x="1660928" y="474367"/>
                  <a:pt x="1745102" y="478647"/>
                  <a:pt x="1829275" y="485067"/>
                </a:cubicBezTo>
                <a:cubicBezTo>
                  <a:pt x="1913448" y="491487"/>
                  <a:pt x="1997265" y="501473"/>
                  <a:pt x="2081438" y="507180"/>
                </a:cubicBezTo>
                <a:cubicBezTo>
                  <a:pt x="2129945" y="510747"/>
                  <a:pt x="2179165" y="508963"/>
                  <a:pt x="2228028" y="510390"/>
                </a:cubicBezTo>
                <a:cubicBezTo>
                  <a:pt x="2318978" y="512530"/>
                  <a:pt x="2410285" y="515383"/>
                  <a:pt x="2501235" y="517880"/>
                </a:cubicBezTo>
                <a:cubicBezTo>
                  <a:pt x="2576135" y="520020"/>
                  <a:pt x="2651035" y="522517"/>
                  <a:pt x="2725935" y="523230"/>
                </a:cubicBezTo>
                <a:cubicBezTo>
                  <a:pt x="2776225" y="523587"/>
                  <a:pt x="2826515" y="522160"/>
                  <a:pt x="2876448" y="518237"/>
                </a:cubicBezTo>
                <a:cubicBezTo>
                  <a:pt x="2967042" y="511460"/>
                  <a:pt x="3057278" y="501830"/>
                  <a:pt x="3147515" y="493983"/>
                </a:cubicBezTo>
                <a:cubicBezTo>
                  <a:pt x="3237038" y="486137"/>
                  <a:pt x="3326562" y="479717"/>
                  <a:pt x="3415728" y="470443"/>
                </a:cubicBezTo>
                <a:cubicBezTo>
                  <a:pt x="3474578" y="464023"/>
                  <a:pt x="3533428" y="453323"/>
                  <a:pt x="3591921" y="444407"/>
                </a:cubicBezTo>
                <a:cubicBezTo>
                  <a:pt x="3636505" y="437630"/>
                  <a:pt x="3680732" y="431567"/>
                  <a:pt x="3724958" y="423363"/>
                </a:cubicBezTo>
                <a:cubicBezTo>
                  <a:pt x="3798788" y="409810"/>
                  <a:pt x="3872618" y="396970"/>
                  <a:pt x="3945378" y="379850"/>
                </a:cubicBezTo>
                <a:cubicBezTo>
                  <a:pt x="4025271" y="361303"/>
                  <a:pt x="4104452" y="339547"/>
                  <a:pt x="4183632" y="317077"/>
                </a:cubicBezTo>
                <a:cubicBezTo>
                  <a:pt x="4264952" y="293537"/>
                  <a:pt x="4345558" y="268927"/>
                  <a:pt x="4425808" y="241820"/>
                </a:cubicBezTo>
                <a:cubicBezTo>
                  <a:pt x="4504632" y="215427"/>
                  <a:pt x="4583455" y="187607"/>
                  <a:pt x="4660495" y="156220"/>
                </a:cubicBezTo>
                <a:cubicBezTo>
                  <a:pt x="4719345" y="132323"/>
                  <a:pt x="4776411" y="104503"/>
                  <a:pt x="4822065" y="57423"/>
                </a:cubicBezTo>
                <a:cubicBezTo>
                  <a:pt x="4843465" y="35310"/>
                  <a:pt x="4869858" y="17833"/>
                  <a:pt x="4891972" y="0"/>
                </a:cubicBezTo>
                <a:cubicBezTo>
                  <a:pt x="4916582" y="11413"/>
                  <a:pt x="4919078" y="27463"/>
                  <a:pt x="4918365" y="45653"/>
                </a:cubicBezTo>
                <a:cubicBezTo>
                  <a:pt x="4916225" y="101293"/>
                  <a:pt x="4917295" y="157290"/>
                  <a:pt x="4911232" y="212573"/>
                </a:cubicBezTo>
                <a:cubicBezTo>
                  <a:pt x="4895182" y="365227"/>
                  <a:pt x="4876278" y="517880"/>
                  <a:pt x="4858088" y="670533"/>
                </a:cubicBezTo>
                <a:cubicBezTo>
                  <a:pt x="4855948" y="687653"/>
                  <a:pt x="4853452" y="704773"/>
                  <a:pt x="4849885" y="721536"/>
                </a:cubicBezTo>
                <a:cubicBezTo>
                  <a:pt x="4844535" y="747216"/>
                  <a:pt x="4827415" y="753993"/>
                  <a:pt x="4806728" y="737586"/>
                </a:cubicBezTo>
                <a:cubicBezTo>
                  <a:pt x="4780692" y="717257"/>
                  <a:pt x="4755725" y="695857"/>
                  <a:pt x="4730758" y="673743"/>
                </a:cubicBezTo>
                <a:cubicBezTo>
                  <a:pt x="4673335" y="622740"/>
                  <a:pt x="4616268" y="571380"/>
                  <a:pt x="4559558" y="519663"/>
                </a:cubicBezTo>
                <a:cubicBezTo>
                  <a:pt x="4516758" y="480787"/>
                  <a:pt x="4474315" y="441197"/>
                  <a:pt x="4429732" y="400537"/>
                </a:cubicBezTo>
                <a:cubicBezTo>
                  <a:pt x="4404408" y="419083"/>
                  <a:pt x="4400128" y="451183"/>
                  <a:pt x="4388002" y="477577"/>
                </a:cubicBezTo>
                <a:cubicBezTo>
                  <a:pt x="4348411" y="564247"/>
                  <a:pt x="4312388" y="652700"/>
                  <a:pt x="4274938" y="740440"/>
                </a:cubicBezTo>
                <a:cubicBezTo>
                  <a:pt x="4258175" y="779316"/>
                  <a:pt x="4242125" y="818550"/>
                  <a:pt x="4223935" y="857070"/>
                </a:cubicBezTo>
                <a:cubicBezTo>
                  <a:pt x="4213592" y="878470"/>
                  <a:pt x="4200395" y="898443"/>
                  <a:pt x="4186842" y="918060"/>
                </a:cubicBezTo>
                <a:cubicBezTo>
                  <a:pt x="4169721" y="943026"/>
                  <a:pt x="4156882" y="945523"/>
                  <a:pt x="4130132" y="930186"/>
                </a:cubicBezTo>
                <a:cubicBezTo>
                  <a:pt x="4062721" y="891666"/>
                  <a:pt x="4005655" y="840306"/>
                  <a:pt x="3949302" y="787876"/>
                </a:cubicBezTo>
                <a:cubicBezTo>
                  <a:pt x="3899011" y="741153"/>
                  <a:pt x="3846225" y="696927"/>
                  <a:pt x="3797361" y="648777"/>
                </a:cubicBezTo>
                <a:cubicBezTo>
                  <a:pt x="3771325" y="623096"/>
                  <a:pt x="3750282" y="592067"/>
                  <a:pt x="3727455" y="562820"/>
                </a:cubicBezTo>
                <a:cubicBezTo>
                  <a:pt x="3722461" y="555687"/>
                  <a:pt x="3718895" y="547127"/>
                  <a:pt x="3711405" y="534287"/>
                </a:cubicBezTo>
                <a:close/>
                <a:moveTo>
                  <a:pt x="1449782" y="539993"/>
                </a:moveTo>
                <a:cubicBezTo>
                  <a:pt x="1469755" y="579227"/>
                  <a:pt x="1482952" y="612397"/>
                  <a:pt x="1502212" y="641643"/>
                </a:cubicBezTo>
                <a:cubicBezTo>
                  <a:pt x="1537165" y="694787"/>
                  <a:pt x="1574972" y="745790"/>
                  <a:pt x="1612422" y="797150"/>
                </a:cubicBezTo>
                <a:cubicBezTo>
                  <a:pt x="1648445" y="846370"/>
                  <a:pt x="1684112" y="895590"/>
                  <a:pt x="1722632" y="942670"/>
                </a:cubicBezTo>
                <a:cubicBezTo>
                  <a:pt x="1761865" y="991176"/>
                  <a:pt x="1766502" y="990463"/>
                  <a:pt x="1823925" y="951943"/>
                </a:cubicBezTo>
                <a:cubicBezTo>
                  <a:pt x="1824995" y="951230"/>
                  <a:pt x="1826065" y="950516"/>
                  <a:pt x="1827135" y="949446"/>
                </a:cubicBezTo>
                <a:cubicBezTo>
                  <a:pt x="1874215" y="905576"/>
                  <a:pt x="1917015" y="857426"/>
                  <a:pt x="1958388" y="807850"/>
                </a:cubicBezTo>
                <a:cubicBezTo>
                  <a:pt x="1992985" y="766477"/>
                  <a:pt x="2031148" y="727957"/>
                  <a:pt x="2067172" y="687653"/>
                </a:cubicBezTo>
                <a:cubicBezTo>
                  <a:pt x="2096775" y="654840"/>
                  <a:pt x="2125665" y="621313"/>
                  <a:pt x="2158122" y="584933"/>
                </a:cubicBezTo>
                <a:cubicBezTo>
                  <a:pt x="1920582" y="569597"/>
                  <a:pt x="1689818" y="554973"/>
                  <a:pt x="1449782" y="539993"/>
                </a:cubicBezTo>
                <a:close/>
                <a:moveTo>
                  <a:pt x="998598" y="975483"/>
                </a:moveTo>
                <a:cubicBezTo>
                  <a:pt x="1041042" y="937676"/>
                  <a:pt x="1082058" y="908430"/>
                  <a:pt x="1107025" y="862776"/>
                </a:cubicBezTo>
                <a:cubicBezTo>
                  <a:pt x="1125928" y="827823"/>
                  <a:pt x="1144118" y="792513"/>
                  <a:pt x="1165518" y="759343"/>
                </a:cubicBezTo>
                <a:cubicBezTo>
                  <a:pt x="1192625" y="717257"/>
                  <a:pt x="1222228" y="676596"/>
                  <a:pt x="1250762" y="635223"/>
                </a:cubicBezTo>
                <a:cubicBezTo>
                  <a:pt x="1271448" y="605263"/>
                  <a:pt x="1292135" y="575303"/>
                  <a:pt x="1316745" y="539993"/>
                </a:cubicBezTo>
                <a:cubicBezTo>
                  <a:pt x="1074925" y="531790"/>
                  <a:pt x="843092" y="559967"/>
                  <a:pt x="601272" y="589213"/>
                </a:cubicBezTo>
                <a:cubicBezTo>
                  <a:pt x="720042" y="740083"/>
                  <a:pt x="861995" y="852076"/>
                  <a:pt x="998598" y="975483"/>
                </a:cubicBezTo>
                <a:close/>
                <a:moveTo>
                  <a:pt x="4392282" y="308873"/>
                </a:moveTo>
                <a:cubicBezTo>
                  <a:pt x="4185415" y="388410"/>
                  <a:pt x="3974982" y="446903"/>
                  <a:pt x="3755275" y="488633"/>
                </a:cubicBezTo>
                <a:cubicBezTo>
                  <a:pt x="3772752" y="519307"/>
                  <a:pt x="3790942" y="548197"/>
                  <a:pt x="3815552" y="571737"/>
                </a:cubicBezTo>
                <a:cubicBezTo>
                  <a:pt x="3856568" y="610970"/>
                  <a:pt x="3898655" y="649490"/>
                  <a:pt x="3940742" y="687653"/>
                </a:cubicBezTo>
                <a:cubicBezTo>
                  <a:pt x="3999592" y="740796"/>
                  <a:pt x="4058442" y="794296"/>
                  <a:pt x="4118005" y="846726"/>
                </a:cubicBezTo>
                <a:cubicBezTo>
                  <a:pt x="4143685" y="869196"/>
                  <a:pt x="4148678" y="867056"/>
                  <a:pt x="4162945" y="836383"/>
                </a:cubicBezTo>
                <a:cubicBezTo>
                  <a:pt x="4202892" y="750070"/>
                  <a:pt x="4243552" y="663757"/>
                  <a:pt x="4283142" y="577443"/>
                </a:cubicBezTo>
                <a:cubicBezTo>
                  <a:pt x="4289918" y="563177"/>
                  <a:pt x="4293842" y="547483"/>
                  <a:pt x="4300261" y="533217"/>
                </a:cubicBezTo>
                <a:cubicBezTo>
                  <a:pt x="4324872" y="479360"/>
                  <a:pt x="4351622" y="426217"/>
                  <a:pt x="4374805" y="371647"/>
                </a:cubicBezTo>
                <a:cubicBezTo>
                  <a:pt x="4383008" y="353457"/>
                  <a:pt x="4403338" y="338120"/>
                  <a:pt x="4392282" y="308873"/>
                </a:cubicBezTo>
                <a:close/>
                <a:moveTo>
                  <a:pt x="2263338" y="590997"/>
                </a:moveTo>
                <a:cubicBezTo>
                  <a:pt x="2289732" y="724033"/>
                  <a:pt x="2412425" y="969063"/>
                  <a:pt x="2489822" y="1042180"/>
                </a:cubicBezTo>
                <a:cubicBezTo>
                  <a:pt x="2504802" y="1028983"/>
                  <a:pt x="2521565" y="1016500"/>
                  <a:pt x="2535475" y="1001876"/>
                </a:cubicBezTo>
                <a:cubicBezTo>
                  <a:pt x="2584338" y="949803"/>
                  <a:pt x="2632132" y="897016"/>
                  <a:pt x="2680638" y="844230"/>
                </a:cubicBezTo>
                <a:cubicBezTo>
                  <a:pt x="2745908" y="773253"/>
                  <a:pt x="2811535" y="702277"/>
                  <a:pt x="2876448" y="630943"/>
                </a:cubicBezTo>
                <a:cubicBezTo>
                  <a:pt x="2886435" y="619887"/>
                  <a:pt x="2894282" y="606333"/>
                  <a:pt x="2906052" y="589570"/>
                </a:cubicBezTo>
                <a:cubicBezTo>
                  <a:pt x="2688128" y="602410"/>
                  <a:pt x="2477338" y="595277"/>
                  <a:pt x="2263338" y="590997"/>
                </a:cubicBezTo>
                <a:close/>
                <a:moveTo>
                  <a:pt x="3650415" y="512530"/>
                </a:moveTo>
                <a:cubicBezTo>
                  <a:pt x="3442478" y="537497"/>
                  <a:pt x="3243815" y="561393"/>
                  <a:pt x="3043368" y="585647"/>
                </a:cubicBezTo>
                <a:cubicBezTo>
                  <a:pt x="3044438" y="588500"/>
                  <a:pt x="3045508" y="593850"/>
                  <a:pt x="3048005" y="597773"/>
                </a:cubicBezTo>
                <a:cubicBezTo>
                  <a:pt x="3086525" y="654483"/>
                  <a:pt x="3132535" y="705130"/>
                  <a:pt x="3179615" y="755063"/>
                </a:cubicBezTo>
                <a:cubicBezTo>
                  <a:pt x="3213142" y="790373"/>
                  <a:pt x="3245955" y="826753"/>
                  <a:pt x="3280195" y="862063"/>
                </a:cubicBezTo>
                <a:cubicBezTo>
                  <a:pt x="3308371" y="890953"/>
                  <a:pt x="3337975" y="918773"/>
                  <a:pt x="3371145" y="951230"/>
                </a:cubicBezTo>
                <a:cubicBezTo>
                  <a:pt x="3462095" y="815696"/>
                  <a:pt x="3530575" y="672316"/>
                  <a:pt x="3629371" y="548553"/>
                </a:cubicBezTo>
                <a:cubicBezTo>
                  <a:pt x="3636505" y="539637"/>
                  <a:pt x="3641142" y="528937"/>
                  <a:pt x="3650415" y="512530"/>
                </a:cubicBezTo>
                <a:close/>
                <a:moveTo>
                  <a:pt x="4810295" y="660546"/>
                </a:moveTo>
                <a:cubicBezTo>
                  <a:pt x="4842038" y="459030"/>
                  <a:pt x="4873425" y="267857"/>
                  <a:pt x="4878418" y="68480"/>
                </a:cubicBezTo>
                <a:cubicBezTo>
                  <a:pt x="4845961" y="90950"/>
                  <a:pt x="4819568" y="110567"/>
                  <a:pt x="4792105" y="128043"/>
                </a:cubicBezTo>
                <a:cubicBezTo>
                  <a:pt x="4703652" y="184397"/>
                  <a:pt x="4610205" y="230050"/>
                  <a:pt x="4511052" y="264290"/>
                </a:cubicBezTo>
                <a:cubicBezTo>
                  <a:pt x="4487155" y="272493"/>
                  <a:pt x="4464328" y="284977"/>
                  <a:pt x="4440788" y="295320"/>
                </a:cubicBezTo>
                <a:cubicBezTo>
                  <a:pt x="4492505" y="369150"/>
                  <a:pt x="4559558" y="421580"/>
                  <a:pt x="4620192" y="480073"/>
                </a:cubicBezTo>
                <a:cubicBezTo>
                  <a:pt x="4680825" y="538210"/>
                  <a:pt x="4742172" y="595990"/>
                  <a:pt x="4810295" y="660546"/>
                </a:cubicBezTo>
                <a:close/>
                <a:moveTo>
                  <a:pt x="58425" y="766120"/>
                </a:moveTo>
                <a:cubicBezTo>
                  <a:pt x="73048" y="787163"/>
                  <a:pt x="84105" y="803570"/>
                  <a:pt x="95162" y="819620"/>
                </a:cubicBezTo>
                <a:cubicBezTo>
                  <a:pt x="146522" y="893450"/>
                  <a:pt x="197168" y="967636"/>
                  <a:pt x="249242" y="1040753"/>
                </a:cubicBezTo>
                <a:cubicBezTo>
                  <a:pt x="259942" y="1056090"/>
                  <a:pt x="275635" y="1067503"/>
                  <a:pt x="291685" y="1083553"/>
                </a:cubicBezTo>
                <a:cubicBezTo>
                  <a:pt x="356955" y="924123"/>
                  <a:pt x="419728" y="770756"/>
                  <a:pt x="484285" y="612753"/>
                </a:cubicBezTo>
                <a:cubicBezTo>
                  <a:pt x="332345" y="640217"/>
                  <a:pt x="189678" y="683016"/>
                  <a:pt x="58425" y="7661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108603" y="3802068"/>
            <a:ext cx="355035" cy="477147"/>
          </a:xfrm>
          <a:custGeom>
            <a:rect b="b" l="l" r="r" t="t"/>
            <a:pathLst>
              <a:path extrusionOk="0" h="954293" w="710070">
                <a:moveTo>
                  <a:pt x="469380" y="854864"/>
                </a:moveTo>
                <a:cubicBezTo>
                  <a:pt x="463474" y="859291"/>
                  <a:pt x="457862" y="862242"/>
                  <a:pt x="453728" y="866668"/>
                </a:cubicBezTo>
                <a:cubicBezTo>
                  <a:pt x="436008" y="885553"/>
                  <a:pt x="426263" y="887619"/>
                  <a:pt x="408248" y="871979"/>
                </a:cubicBezTo>
                <a:cubicBezTo>
                  <a:pt x="390824" y="856635"/>
                  <a:pt x="375762" y="839225"/>
                  <a:pt x="368970" y="815913"/>
                </a:cubicBezTo>
                <a:cubicBezTo>
                  <a:pt x="354499" y="766634"/>
                  <a:pt x="340914" y="717059"/>
                  <a:pt x="325261" y="668370"/>
                </a:cubicBezTo>
                <a:cubicBezTo>
                  <a:pt x="318469" y="646534"/>
                  <a:pt x="307837" y="625878"/>
                  <a:pt x="298387" y="603156"/>
                </a:cubicBezTo>
                <a:cubicBezTo>
                  <a:pt x="274465" y="619681"/>
                  <a:pt x="262652" y="645648"/>
                  <a:pt x="247295" y="668075"/>
                </a:cubicBezTo>
                <a:cubicBezTo>
                  <a:pt x="215400" y="714698"/>
                  <a:pt x="184391" y="761912"/>
                  <a:pt x="154563" y="809716"/>
                </a:cubicBezTo>
                <a:cubicBezTo>
                  <a:pt x="135958" y="839815"/>
                  <a:pt x="120306" y="871684"/>
                  <a:pt x="102881" y="902668"/>
                </a:cubicBezTo>
                <a:cubicBezTo>
                  <a:pt x="96089" y="914472"/>
                  <a:pt x="88706" y="925980"/>
                  <a:pt x="80141" y="936603"/>
                </a:cubicBezTo>
                <a:cubicBezTo>
                  <a:pt x="62717" y="958145"/>
                  <a:pt x="62422" y="957849"/>
                  <a:pt x="39091" y="947226"/>
                </a:cubicBezTo>
                <a:cubicBezTo>
                  <a:pt x="22553" y="939849"/>
                  <a:pt x="15170" y="925980"/>
                  <a:pt x="20190" y="906504"/>
                </a:cubicBezTo>
                <a:cubicBezTo>
                  <a:pt x="24325" y="890570"/>
                  <a:pt x="30231" y="874340"/>
                  <a:pt x="38500" y="860176"/>
                </a:cubicBezTo>
                <a:cubicBezTo>
                  <a:pt x="52381" y="836864"/>
                  <a:pt x="69510" y="815618"/>
                  <a:pt x="83685" y="792601"/>
                </a:cubicBezTo>
                <a:cubicBezTo>
                  <a:pt x="106425" y="755715"/>
                  <a:pt x="126507" y="717354"/>
                  <a:pt x="149838" y="680764"/>
                </a:cubicBezTo>
                <a:cubicBezTo>
                  <a:pt x="165195" y="656567"/>
                  <a:pt x="180257" y="632369"/>
                  <a:pt x="200634" y="611418"/>
                </a:cubicBezTo>
                <a:cubicBezTo>
                  <a:pt x="210970" y="601090"/>
                  <a:pt x="215400" y="584861"/>
                  <a:pt x="224555" y="567451"/>
                </a:cubicBezTo>
                <a:cubicBezTo>
                  <a:pt x="214514" y="567451"/>
                  <a:pt x="206541" y="565385"/>
                  <a:pt x="200339" y="567746"/>
                </a:cubicBezTo>
                <a:cubicBezTo>
                  <a:pt x="157812" y="584861"/>
                  <a:pt x="113218" y="590467"/>
                  <a:pt x="68328" y="591943"/>
                </a:cubicBezTo>
                <a:cubicBezTo>
                  <a:pt x="50609" y="592533"/>
                  <a:pt x="31708" y="584861"/>
                  <a:pt x="14579" y="577483"/>
                </a:cubicBezTo>
                <a:cubicBezTo>
                  <a:pt x="1289" y="571877"/>
                  <a:pt x="-6684" y="560368"/>
                  <a:pt x="7491" y="541188"/>
                </a:cubicBezTo>
                <a:cubicBezTo>
                  <a:pt x="90773" y="534401"/>
                  <a:pt x="175236" y="507253"/>
                  <a:pt x="259994" y="484236"/>
                </a:cubicBezTo>
                <a:cubicBezTo>
                  <a:pt x="238140" y="402792"/>
                  <a:pt x="215400" y="324300"/>
                  <a:pt x="196795" y="245217"/>
                </a:cubicBezTo>
                <a:cubicBezTo>
                  <a:pt x="178189" y="165543"/>
                  <a:pt x="163423" y="85575"/>
                  <a:pt x="145704" y="0"/>
                </a:cubicBezTo>
                <a:cubicBezTo>
                  <a:pt x="167558" y="4131"/>
                  <a:pt x="184391" y="7082"/>
                  <a:pt x="199748" y="10033"/>
                </a:cubicBezTo>
                <a:cubicBezTo>
                  <a:pt x="215696" y="64329"/>
                  <a:pt x="231643" y="116559"/>
                  <a:pt x="246114" y="169084"/>
                </a:cubicBezTo>
                <a:cubicBezTo>
                  <a:pt x="254679" y="200363"/>
                  <a:pt x="260880" y="232233"/>
                  <a:pt x="268559" y="264102"/>
                </a:cubicBezTo>
                <a:cubicBezTo>
                  <a:pt x="272103" y="278266"/>
                  <a:pt x="275942" y="292725"/>
                  <a:pt x="280077" y="306890"/>
                </a:cubicBezTo>
                <a:cubicBezTo>
                  <a:pt x="290708" y="342890"/>
                  <a:pt x="301045" y="379186"/>
                  <a:pt x="312267" y="415186"/>
                </a:cubicBezTo>
                <a:cubicBezTo>
                  <a:pt x="318469" y="434957"/>
                  <a:pt x="326443" y="436727"/>
                  <a:pt x="340028" y="421973"/>
                </a:cubicBezTo>
                <a:cubicBezTo>
                  <a:pt x="344162" y="417547"/>
                  <a:pt x="346820" y="411350"/>
                  <a:pt x="350364" y="406334"/>
                </a:cubicBezTo>
                <a:cubicBezTo>
                  <a:pt x="358338" y="395710"/>
                  <a:pt x="366312" y="384792"/>
                  <a:pt x="374285" y="374464"/>
                </a:cubicBezTo>
                <a:cubicBezTo>
                  <a:pt x="378125" y="369743"/>
                  <a:pt x="384622" y="365612"/>
                  <a:pt x="385803" y="360300"/>
                </a:cubicBezTo>
                <a:cubicBezTo>
                  <a:pt x="389052" y="345546"/>
                  <a:pt x="398797" y="337578"/>
                  <a:pt x="410020" y="328726"/>
                </a:cubicBezTo>
                <a:cubicBezTo>
                  <a:pt x="419175" y="321644"/>
                  <a:pt x="424491" y="309250"/>
                  <a:pt x="432169" y="299807"/>
                </a:cubicBezTo>
                <a:cubicBezTo>
                  <a:pt x="451661" y="276201"/>
                  <a:pt x="472629" y="253479"/>
                  <a:pt x="491530" y="229577"/>
                </a:cubicBezTo>
                <a:cubicBezTo>
                  <a:pt x="503638" y="213937"/>
                  <a:pt x="509840" y="192396"/>
                  <a:pt x="524311" y="180298"/>
                </a:cubicBezTo>
                <a:cubicBezTo>
                  <a:pt x="554139" y="155805"/>
                  <a:pt x="564180" y="115084"/>
                  <a:pt x="599028" y="95608"/>
                </a:cubicBezTo>
                <a:cubicBezTo>
                  <a:pt x="600505" y="94723"/>
                  <a:pt x="601095" y="92657"/>
                  <a:pt x="602277" y="91182"/>
                </a:cubicBezTo>
                <a:cubicBezTo>
                  <a:pt x="613499" y="73181"/>
                  <a:pt x="624721" y="54886"/>
                  <a:pt x="635944" y="36886"/>
                </a:cubicBezTo>
                <a:cubicBezTo>
                  <a:pt x="661342" y="41607"/>
                  <a:pt x="682901" y="45443"/>
                  <a:pt x="710070" y="50460"/>
                </a:cubicBezTo>
                <a:cubicBezTo>
                  <a:pt x="614680" y="182068"/>
                  <a:pt x="517223" y="306299"/>
                  <a:pt x="417403" y="434072"/>
                </a:cubicBezTo>
                <a:cubicBezTo>
                  <a:pt x="453137" y="439383"/>
                  <a:pt x="481784" y="432006"/>
                  <a:pt x="509840" y="425809"/>
                </a:cubicBezTo>
                <a:cubicBezTo>
                  <a:pt x="542030" y="418727"/>
                  <a:pt x="573925" y="412235"/>
                  <a:pt x="606411" y="406038"/>
                </a:cubicBezTo>
                <a:cubicBezTo>
                  <a:pt x="608478" y="405743"/>
                  <a:pt x="611432" y="403973"/>
                  <a:pt x="612318" y="404563"/>
                </a:cubicBezTo>
                <a:cubicBezTo>
                  <a:pt x="636239" y="422858"/>
                  <a:pt x="665181" y="411645"/>
                  <a:pt x="691170" y="417547"/>
                </a:cubicBezTo>
                <a:cubicBezTo>
                  <a:pt x="691760" y="421678"/>
                  <a:pt x="693532" y="426990"/>
                  <a:pt x="692351" y="427580"/>
                </a:cubicBezTo>
                <a:cubicBezTo>
                  <a:pt x="674631" y="437908"/>
                  <a:pt x="667248" y="460334"/>
                  <a:pt x="643918" y="465056"/>
                </a:cubicBezTo>
                <a:cubicBezTo>
                  <a:pt x="586920" y="476859"/>
                  <a:pt x="530217" y="491023"/>
                  <a:pt x="473515" y="504302"/>
                </a:cubicBezTo>
                <a:cubicBezTo>
                  <a:pt x="467313" y="505778"/>
                  <a:pt x="461111" y="508138"/>
                  <a:pt x="454909" y="507843"/>
                </a:cubicBezTo>
                <a:cubicBezTo>
                  <a:pt x="420652" y="505482"/>
                  <a:pt x="391710" y="519647"/>
                  <a:pt x="360405" y="536467"/>
                </a:cubicBezTo>
                <a:cubicBezTo>
                  <a:pt x="388461" y="644468"/>
                  <a:pt x="437485" y="746273"/>
                  <a:pt x="469380" y="8548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721678" y="1963209"/>
            <a:ext cx="3128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Add an Agenda Page</a:t>
            </a:r>
            <a:endParaRPr sz="700"/>
          </a:p>
        </p:txBody>
      </p:sp>
      <p:grpSp>
        <p:nvGrpSpPr>
          <p:cNvPr id="98" name="Google Shape;98;p13"/>
          <p:cNvGrpSpPr/>
          <p:nvPr/>
        </p:nvGrpSpPr>
        <p:grpSpPr>
          <a:xfrm>
            <a:off x="5390702" y="1691450"/>
            <a:ext cx="2969775" cy="1684136"/>
            <a:chOff x="0" y="-95250"/>
            <a:chExt cx="7919400" cy="4491030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0" y="-95250"/>
              <a:ext cx="7919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4150" lvl="1" marL="381000" marR="0" rtl="0" algn="l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0" y="1801365"/>
              <a:ext cx="7919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4150" lvl="1" marL="381000" marR="0" rtl="0" algn="l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0" y="3697980"/>
              <a:ext cx="7919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4150" lvl="1" marL="381000" marR="0" rtl="0" algn="l">
                <a:lnSpc>
                  <a:spcPct val="1500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•"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 rot="270442">
            <a:off x="4711722" y="1302876"/>
            <a:ext cx="4015920" cy="2721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445" l="0" r="0" t="445"/>
          <a:stretch/>
        </p:blipFill>
        <p:spPr>
          <a:xfrm rot="270309">
            <a:off x="4857187" y="1431641"/>
            <a:ext cx="3724955" cy="24642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5038975" y="979282"/>
            <a:ext cx="931126" cy="539477"/>
          </a:xfrm>
          <a:custGeom>
            <a:rect b="b" l="l" r="r" t="t"/>
            <a:pathLst>
              <a:path extrusionOk="0" h="1078954" w="1862252">
                <a:moveTo>
                  <a:pt x="1283312" y="108763"/>
                </a:moveTo>
                <a:cubicBezTo>
                  <a:pt x="1248120" y="107589"/>
                  <a:pt x="1228931" y="125101"/>
                  <a:pt x="1208869" y="138051"/>
                </a:cubicBezTo>
                <a:cubicBezTo>
                  <a:pt x="1153380" y="173880"/>
                  <a:pt x="1107117" y="220647"/>
                  <a:pt x="1062330" y="268386"/>
                </a:cubicBezTo>
                <a:cubicBezTo>
                  <a:pt x="1042738" y="289286"/>
                  <a:pt x="1026702" y="313508"/>
                  <a:pt x="1008653" y="335952"/>
                </a:cubicBezTo>
                <a:cubicBezTo>
                  <a:pt x="949944" y="409356"/>
                  <a:pt x="895663" y="485544"/>
                  <a:pt x="848796" y="567435"/>
                </a:cubicBezTo>
                <a:cubicBezTo>
                  <a:pt x="803640" y="646273"/>
                  <a:pt x="755297" y="723468"/>
                  <a:pt x="704874" y="798918"/>
                </a:cubicBezTo>
                <a:cubicBezTo>
                  <a:pt x="671742" y="848248"/>
                  <a:pt x="635138" y="895155"/>
                  <a:pt x="595339" y="939283"/>
                </a:cubicBezTo>
                <a:cubicBezTo>
                  <a:pt x="581920" y="954347"/>
                  <a:pt x="555651" y="960318"/>
                  <a:pt x="534080" y="965015"/>
                </a:cubicBezTo>
                <a:cubicBezTo>
                  <a:pt x="519453" y="968202"/>
                  <a:pt x="508952" y="953944"/>
                  <a:pt x="501471" y="940927"/>
                </a:cubicBezTo>
                <a:cubicBezTo>
                  <a:pt x="483153" y="908989"/>
                  <a:pt x="489427" y="875642"/>
                  <a:pt x="500230" y="844443"/>
                </a:cubicBezTo>
                <a:cubicBezTo>
                  <a:pt x="518882" y="790363"/>
                  <a:pt x="541058" y="737457"/>
                  <a:pt x="562361" y="684317"/>
                </a:cubicBezTo>
                <a:cubicBezTo>
                  <a:pt x="579571" y="641409"/>
                  <a:pt x="596983" y="598534"/>
                  <a:pt x="615602" y="556196"/>
                </a:cubicBezTo>
                <a:cubicBezTo>
                  <a:pt x="633382" y="515737"/>
                  <a:pt x="653847" y="476452"/>
                  <a:pt x="671258" y="435825"/>
                </a:cubicBezTo>
                <a:cubicBezTo>
                  <a:pt x="701452" y="365374"/>
                  <a:pt x="730941" y="294654"/>
                  <a:pt x="759021" y="223398"/>
                </a:cubicBezTo>
                <a:cubicBezTo>
                  <a:pt x="774352" y="184582"/>
                  <a:pt x="786329" y="144425"/>
                  <a:pt x="799279" y="104738"/>
                </a:cubicBezTo>
                <a:cubicBezTo>
                  <a:pt x="802633" y="94673"/>
                  <a:pt x="804210" y="84374"/>
                  <a:pt x="808605" y="65721"/>
                </a:cubicBezTo>
                <a:cubicBezTo>
                  <a:pt x="764925" y="93264"/>
                  <a:pt x="728022" y="116916"/>
                  <a:pt x="696889" y="147344"/>
                </a:cubicBezTo>
                <a:cubicBezTo>
                  <a:pt x="656464" y="186964"/>
                  <a:pt x="618386" y="229134"/>
                  <a:pt x="581282" y="271942"/>
                </a:cubicBezTo>
                <a:cubicBezTo>
                  <a:pt x="546291" y="312200"/>
                  <a:pt x="513850" y="354773"/>
                  <a:pt x="480369" y="396372"/>
                </a:cubicBezTo>
                <a:cubicBezTo>
                  <a:pt x="478121" y="399157"/>
                  <a:pt x="476813" y="402713"/>
                  <a:pt x="474431" y="405330"/>
                </a:cubicBezTo>
                <a:cubicBezTo>
                  <a:pt x="420519" y="463469"/>
                  <a:pt x="383482" y="533283"/>
                  <a:pt x="340238" y="598869"/>
                </a:cubicBezTo>
                <a:cubicBezTo>
                  <a:pt x="321149" y="627822"/>
                  <a:pt x="300316" y="655667"/>
                  <a:pt x="281831" y="685021"/>
                </a:cubicBezTo>
                <a:cubicBezTo>
                  <a:pt x="249490" y="736384"/>
                  <a:pt x="218458" y="788585"/>
                  <a:pt x="186621" y="840283"/>
                </a:cubicBezTo>
                <a:cubicBezTo>
                  <a:pt x="161594" y="880909"/>
                  <a:pt x="135560" y="920798"/>
                  <a:pt x="111104" y="961828"/>
                </a:cubicBezTo>
                <a:cubicBezTo>
                  <a:pt x="94028" y="990444"/>
                  <a:pt x="78461" y="1020034"/>
                  <a:pt x="62928" y="1049556"/>
                </a:cubicBezTo>
                <a:cubicBezTo>
                  <a:pt x="46154" y="1081595"/>
                  <a:pt x="46389" y="1081763"/>
                  <a:pt x="8412" y="1076194"/>
                </a:cubicBezTo>
                <a:cubicBezTo>
                  <a:pt x="-2558" y="1056534"/>
                  <a:pt x="-2289" y="1038855"/>
                  <a:pt x="6265" y="1015807"/>
                </a:cubicBezTo>
                <a:cubicBezTo>
                  <a:pt x="30353" y="951193"/>
                  <a:pt x="67491" y="893926"/>
                  <a:pt x="101308" y="834848"/>
                </a:cubicBezTo>
                <a:cubicBezTo>
                  <a:pt x="124959" y="793516"/>
                  <a:pt x="156092" y="756378"/>
                  <a:pt x="178468" y="714376"/>
                </a:cubicBezTo>
                <a:cubicBezTo>
                  <a:pt x="217519" y="640369"/>
                  <a:pt x="263111" y="570320"/>
                  <a:pt x="310246" y="501647"/>
                </a:cubicBezTo>
                <a:cubicBezTo>
                  <a:pt x="337085" y="462563"/>
                  <a:pt x="358421" y="419219"/>
                  <a:pt x="395760" y="387348"/>
                </a:cubicBezTo>
                <a:cubicBezTo>
                  <a:pt x="408811" y="376210"/>
                  <a:pt x="416258" y="358396"/>
                  <a:pt x="425954" y="343333"/>
                </a:cubicBezTo>
                <a:cubicBezTo>
                  <a:pt x="461850" y="286703"/>
                  <a:pt x="510126" y="240306"/>
                  <a:pt x="552665" y="189011"/>
                </a:cubicBezTo>
                <a:cubicBezTo>
                  <a:pt x="582966" y="152955"/>
                  <a:pt x="617387" y="120573"/>
                  <a:pt x="655222" y="92526"/>
                </a:cubicBezTo>
                <a:cubicBezTo>
                  <a:pt x="662704" y="86890"/>
                  <a:pt x="668373" y="78570"/>
                  <a:pt x="674177" y="70988"/>
                </a:cubicBezTo>
                <a:cubicBezTo>
                  <a:pt x="708933" y="25631"/>
                  <a:pt x="757578" y="1006"/>
                  <a:pt x="812664" y="0"/>
                </a:cubicBezTo>
                <a:cubicBezTo>
                  <a:pt x="824306" y="9628"/>
                  <a:pt x="833229" y="20632"/>
                  <a:pt x="844736" y="25799"/>
                </a:cubicBezTo>
                <a:cubicBezTo>
                  <a:pt x="872951" y="38513"/>
                  <a:pt x="879224" y="62702"/>
                  <a:pt x="875433" y="87863"/>
                </a:cubicBezTo>
                <a:cubicBezTo>
                  <a:pt x="869730" y="125470"/>
                  <a:pt x="862685" y="163850"/>
                  <a:pt x="849131" y="199176"/>
                </a:cubicBezTo>
                <a:cubicBezTo>
                  <a:pt x="811188" y="298042"/>
                  <a:pt x="769655" y="395534"/>
                  <a:pt x="729532" y="493562"/>
                </a:cubicBezTo>
                <a:lnTo>
                  <a:pt x="628619" y="740108"/>
                </a:lnTo>
                <a:cubicBezTo>
                  <a:pt x="642709" y="745945"/>
                  <a:pt x="649284" y="732391"/>
                  <a:pt x="653310" y="726185"/>
                </a:cubicBezTo>
                <a:cubicBezTo>
                  <a:pt x="674513" y="693207"/>
                  <a:pt x="693266" y="658652"/>
                  <a:pt x="713395" y="625004"/>
                </a:cubicBezTo>
                <a:cubicBezTo>
                  <a:pt x="723158" y="608699"/>
                  <a:pt x="734161" y="593166"/>
                  <a:pt x="744595" y="577264"/>
                </a:cubicBezTo>
                <a:cubicBezTo>
                  <a:pt x="778546" y="525488"/>
                  <a:pt x="812508" y="473712"/>
                  <a:pt x="846481" y="421936"/>
                </a:cubicBezTo>
                <a:cubicBezTo>
                  <a:pt x="859498" y="402109"/>
                  <a:pt x="871172" y="381141"/>
                  <a:pt x="886101" y="362858"/>
                </a:cubicBezTo>
                <a:cubicBezTo>
                  <a:pt x="922770" y="318004"/>
                  <a:pt x="952795" y="268621"/>
                  <a:pt x="995200" y="227390"/>
                </a:cubicBezTo>
                <a:cubicBezTo>
                  <a:pt x="1030862" y="192701"/>
                  <a:pt x="1062934" y="153919"/>
                  <a:pt x="1102789" y="123625"/>
                </a:cubicBezTo>
                <a:cubicBezTo>
                  <a:pt x="1136740" y="97827"/>
                  <a:pt x="1167034" y="66291"/>
                  <a:pt x="1209305" y="52570"/>
                </a:cubicBezTo>
                <a:cubicBezTo>
                  <a:pt x="1240404" y="42506"/>
                  <a:pt x="1268753" y="40996"/>
                  <a:pt x="1291196" y="70082"/>
                </a:cubicBezTo>
                <a:cubicBezTo>
                  <a:pt x="1293937" y="74030"/>
                  <a:pt x="1297676" y="77179"/>
                  <a:pt x="1302032" y="79207"/>
                </a:cubicBezTo>
                <a:cubicBezTo>
                  <a:pt x="1340982" y="93600"/>
                  <a:pt x="1343867" y="125336"/>
                  <a:pt x="1344907" y="160629"/>
                </a:cubicBezTo>
                <a:cubicBezTo>
                  <a:pt x="1346685" y="222056"/>
                  <a:pt x="1326154" y="278048"/>
                  <a:pt x="1307065" y="334476"/>
                </a:cubicBezTo>
                <a:cubicBezTo>
                  <a:pt x="1287573" y="392078"/>
                  <a:pt x="1265264" y="448775"/>
                  <a:pt x="1242585" y="505203"/>
                </a:cubicBezTo>
                <a:cubicBezTo>
                  <a:pt x="1226616" y="544924"/>
                  <a:pt x="1207930" y="583571"/>
                  <a:pt x="1190485" y="622622"/>
                </a:cubicBezTo>
                <a:cubicBezTo>
                  <a:pt x="1186045" y="631460"/>
                  <a:pt x="1183140" y="640990"/>
                  <a:pt x="1181896" y="650802"/>
                </a:cubicBezTo>
                <a:cubicBezTo>
                  <a:pt x="1200817" y="637987"/>
                  <a:pt x="1213062" y="619066"/>
                  <a:pt x="1225509" y="600983"/>
                </a:cubicBezTo>
                <a:cubicBezTo>
                  <a:pt x="1265767" y="543079"/>
                  <a:pt x="1304716" y="484202"/>
                  <a:pt x="1345410" y="426532"/>
                </a:cubicBezTo>
                <a:cubicBezTo>
                  <a:pt x="1367217" y="395668"/>
                  <a:pt x="1390533" y="365743"/>
                  <a:pt x="1415224" y="337126"/>
                </a:cubicBezTo>
                <a:cubicBezTo>
                  <a:pt x="1440654" y="307637"/>
                  <a:pt x="1467996" y="279658"/>
                  <a:pt x="1495740" y="252149"/>
                </a:cubicBezTo>
                <a:cubicBezTo>
                  <a:pt x="1523484" y="224639"/>
                  <a:pt x="1550692" y="195955"/>
                  <a:pt x="1581523" y="172170"/>
                </a:cubicBezTo>
                <a:cubicBezTo>
                  <a:pt x="1606013" y="153282"/>
                  <a:pt x="1626612" y="127148"/>
                  <a:pt x="1659724" y="120673"/>
                </a:cubicBezTo>
                <a:cubicBezTo>
                  <a:pt x="1664051" y="119801"/>
                  <a:pt x="1667641" y="115406"/>
                  <a:pt x="1671767" y="112990"/>
                </a:cubicBezTo>
                <a:cubicBezTo>
                  <a:pt x="1689984" y="102389"/>
                  <a:pt x="1707564" y="90245"/>
                  <a:pt x="1726787" y="81891"/>
                </a:cubicBezTo>
                <a:cubicBezTo>
                  <a:pt x="1744701" y="74108"/>
                  <a:pt x="1764361" y="70384"/>
                  <a:pt x="1782275" y="65117"/>
                </a:cubicBezTo>
                <a:cubicBezTo>
                  <a:pt x="1804015" y="84978"/>
                  <a:pt x="1826257" y="102523"/>
                  <a:pt x="1845078" y="123223"/>
                </a:cubicBezTo>
                <a:cubicBezTo>
                  <a:pt x="1866347" y="146706"/>
                  <a:pt x="1865207" y="176900"/>
                  <a:pt x="1855914" y="204040"/>
                </a:cubicBezTo>
                <a:cubicBezTo>
                  <a:pt x="1841823" y="245741"/>
                  <a:pt x="1824211" y="286166"/>
                  <a:pt x="1806363" y="326290"/>
                </a:cubicBezTo>
                <a:cubicBezTo>
                  <a:pt x="1788213" y="367118"/>
                  <a:pt x="1769225" y="407678"/>
                  <a:pt x="1748257" y="447064"/>
                </a:cubicBezTo>
                <a:cubicBezTo>
                  <a:pt x="1725478" y="489938"/>
                  <a:pt x="1695788" y="529592"/>
                  <a:pt x="1676632" y="573876"/>
                </a:cubicBezTo>
                <a:cubicBezTo>
                  <a:pt x="1646237" y="644126"/>
                  <a:pt x="1598699" y="704110"/>
                  <a:pt x="1565755" y="772582"/>
                </a:cubicBezTo>
                <a:cubicBezTo>
                  <a:pt x="1547706" y="810056"/>
                  <a:pt x="1527074" y="846388"/>
                  <a:pt x="1507046" y="882788"/>
                </a:cubicBezTo>
                <a:cubicBezTo>
                  <a:pt x="1503121" y="889934"/>
                  <a:pt x="1496579" y="895671"/>
                  <a:pt x="1491278" y="902011"/>
                </a:cubicBezTo>
                <a:cubicBezTo>
                  <a:pt x="1506039" y="931265"/>
                  <a:pt x="1501074" y="961694"/>
                  <a:pt x="1477859" y="984339"/>
                </a:cubicBezTo>
                <a:cubicBezTo>
                  <a:pt x="1462056" y="999979"/>
                  <a:pt x="1436567" y="999848"/>
                  <a:pt x="1420926" y="984046"/>
                </a:cubicBezTo>
                <a:cubicBezTo>
                  <a:pt x="1418990" y="982089"/>
                  <a:pt x="1417259" y="979939"/>
                  <a:pt x="1415761" y="977629"/>
                </a:cubicBezTo>
                <a:cubicBezTo>
                  <a:pt x="1400235" y="955902"/>
                  <a:pt x="1395308" y="928343"/>
                  <a:pt x="1402342" y="902582"/>
                </a:cubicBezTo>
                <a:cubicBezTo>
                  <a:pt x="1410628" y="872086"/>
                  <a:pt x="1420055" y="841054"/>
                  <a:pt x="1434850" y="813377"/>
                </a:cubicBezTo>
                <a:cubicBezTo>
                  <a:pt x="1478127" y="732425"/>
                  <a:pt x="1524021" y="652882"/>
                  <a:pt x="1569412" y="573104"/>
                </a:cubicBezTo>
                <a:cubicBezTo>
                  <a:pt x="1611750" y="498694"/>
                  <a:pt x="1651840" y="422775"/>
                  <a:pt x="1698505" y="351183"/>
                </a:cubicBezTo>
                <a:cubicBezTo>
                  <a:pt x="1729403" y="303813"/>
                  <a:pt x="1749331" y="251645"/>
                  <a:pt x="1777008" y="203135"/>
                </a:cubicBezTo>
                <a:cubicBezTo>
                  <a:pt x="1787408" y="184918"/>
                  <a:pt x="1790428" y="165326"/>
                  <a:pt x="1786603" y="139057"/>
                </a:cubicBezTo>
                <a:cubicBezTo>
                  <a:pt x="1759094" y="151571"/>
                  <a:pt x="1730510" y="158918"/>
                  <a:pt x="1708972" y="175424"/>
                </a:cubicBezTo>
                <a:cubicBezTo>
                  <a:pt x="1640132" y="228363"/>
                  <a:pt x="1573438" y="283885"/>
                  <a:pt x="1517077" y="351015"/>
                </a:cubicBezTo>
                <a:cubicBezTo>
                  <a:pt x="1459642" y="419353"/>
                  <a:pt x="1403013" y="487993"/>
                  <a:pt x="1354368" y="563040"/>
                </a:cubicBezTo>
                <a:cubicBezTo>
                  <a:pt x="1315687" y="622722"/>
                  <a:pt x="1274120" y="680459"/>
                  <a:pt x="1234500" y="739571"/>
                </a:cubicBezTo>
                <a:cubicBezTo>
                  <a:pt x="1221886" y="758358"/>
                  <a:pt x="1212257" y="779124"/>
                  <a:pt x="1199744" y="797978"/>
                </a:cubicBezTo>
                <a:cubicBezTo>
                  <a:pt x="1171966" y="839712"/>
                  <a:pt x="1143640" y="881088"/>
                  <a:pt x="1114766" y="922107"/>
                </a:cubicBezTo>
                <a:cubicBezTo>
                  <a:pt x="1097355" y="946899"/>
                  <a:pt x="1078735" y="970852"/>
                  <a:pt x="1060418" y="994973"/>
                </a:cubicBezTo>
                <a:cubicBezTo>
                  <a:pt x="1045992" y="1013995"/>
                  <a:pt x="1022173" y="1019095"/>
                  <a:pt x="1002849" y="1018457"/>
                </a:cubicBezTo>
                <a:cubicBezTo>
                  <a:pt x="983525" y="1017820"/>
                  <a:pt x="968865" y="999737"/>
                  <a:pt x="962860" y="977159"/>
                </a:cubicBezTo>
                <a:cubicBezTo>
                  <a:pt x="953567" y="942504"/>
                  <a:pt x="959270" y="910063"/>
                  <a:pt x="975239" y="879869"/>
                </a:cubicBezTo>
                <a:cubicBezTo>
                  <a:pt x="996274" y="839813"/>
                  <a:pt x="1011740" y="797509"/>
                  <a:pt x="1034787" y="757787"/>
                </a:cubicBezTo>
                <a:cubicBezTo>
                  <a:pt x="1075917" y="686967"/>
                  <a:pt x="1106748" y="610175"/>
                  <a:pt x="1141403" y="535597"/>
                </a:cubicBezTo>
                <a:cubicBezTo>
                  <a:pt x="1166430" y="481920"/>
                  <a:pt x="1191390" y="427874"/>
                  <a:pt x="1214975" y="373425"/>
                </a:cubicBezTo>
                <a:cubicBezTo>
                  <a:pt x="1226851" y="346084"/>
                  <a:pt x="1234668" y="316997"/>
                  <a:pt x="1246007" y="289387"/>
                </a:cubicBezTo>
                <a:cubicBezTo>
                  <a:pt x="1262781" y="248324"/>
                  <a:pt x="1270464" y="205080"/>
                  <a:pt x="1278079" y="161904"/>
                </a:cubicBezTo>
                <a:cubicBezTo>
                  <a:pt x="1280897" y="145901"/>
                  <a:pt x="1281333" y="129597"/>
                  <a:pt x="1283312" y="1087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856759" y="405170"/>
            <a:ext cx="507823" cy="618513"/>
          </a:xfrm>
          <a:custGeom>
            <a:rect b="b" l="l" r="r" t="t"/>
            <a:pathLst>
              <a:path extrusionOk="0" h="1237026" w="1015646">
                <a:moveTo>
                  <a:pt x="641489" y="188509"/>
                </a:moveTo>
                <a:cubicBezTo>
                  <a:pt x="669253" y="178003"/>
                  <a:pt x="693781" y="168574"/>
                  <a:pt x="718310" y="159953"/>
                </a:cubicBezTo>
                <a:cubicBezTo>
                  <a:pt x="752542" y="147831"/>
                  <a:pt x="788931" y="148100"/>
                  <a:pt x="823972" y="151871"/>
                </a:cubicBezTo>
                <a:cubicBezTo>
                  <a:pt x="850926" y="154835"/>
                  <a:pt x="878420" y="165341"/>
                  <a:pt x="902949" y="178003"/>
                </a:cubicBezTo>
                <a:cubicBezTo>
                  <a:pt x="934486" y="194435"/>
                  <a:pt x="962249" y="217334"/>
                  <a:pt x="981926" y="248853"/>
                </a:cubicBezTo>
                <a:cubicBezTo>
                  <a:pt x="1004837" y="285760"/>
                  <a:pt x="1013463" y="326438"/>
                  <a:pt x="1015349" y="368732"/>
                </a:cubicBezTo>
                <a:cubicBezTo>
                  <a:pt x="1016967" y="407525"/>
                  <a:pt x="1011845" y="446048"/>
                  <a:pt x="1003220" y="484033"/>
                </a:cubicBezTo>
                <a:cubicBezTo>
                  <a:pt x="999716" y="499119"/>
                  <a:pt x="999177" y="514743"/>
                  <a:pt x="995942" y="529829"/>
                </a:cubicBezTo>
                <a:cubicBezTo>
                  <a:pt x="981926" y="597177"/>
                  <a:pt x="953354" y="658868"/>
                  <a:pt x="919930" y="718673"/>
                </a:cubicBezTo>
                <a:cubicBezTo>
                  <a:pt x="906183" y="743458"/>
                  <a:pt x="893784" y="769319"/>
                  <a:pt x="878690" y="793295"/>
                </a:cubicBezTo>
                <a:cubicBezTo>
                  <a:pt x="862786" y="818888"/>
                  <a:pt x="844996" y="843402"/>
                  <a:pt x="826937" y="867648"/>
                </a:cubicBezTo>
                <a:cubicBezTo>
                  <a:pt x="797556" y="907518"/>
                  <a:pt x="767906" y="947118"/>
                  <a:pt x="737178" y="985911"/>
                </a:cubicBezTo>
                <a:cubicBezTo>
                  <a:pt x="716423" y="1011773"/>
                  <a:pt x="698363" y="1039520"/>
                  <a:pt x="672218" y="1061341"/>
                </a:cubicBezTo>
                <a:cubicBezTo>
                  <a:pt x="655236" y="1075619"/>
                  <a:pt x="642028" y="1094476"/>
                  <a:pt x="627203" y="1111179"/>
                </a:cubicBezTo>
                <a:cubicBezTo>
                  <a:pt x="599171" y="1142159"/>
                  <a:pt x="570868" y="1172869"/>
                  <a:pt x="543105" y="1204388"/>
                </a:cubicBezTo>
                <a:cubicBezTo>
                  <a:pt x="514803" y="1236715"/>
                  <a:pt x="481649" y="1243989"/>
                  <a:pt x="440678" y="1230789"/>
                </a:cubicBezTo>
                <a:cubicBezTo>
                  <a:pt x="394316" y="1215703"/>
                  <a:pt x="355501" y="1190649"/>
                  <a:pt x="320730" y="1157245"/>
                </a:cubicBezTo>
                <a:cubicBezTo>
                  <a:pt x="295123" y="1132461"/>
                  <a:pt x="266820" y="1110370"/>
                  <a:pt x="242022" y="1085047"/>
                </a:cubicBezTo>
                <a:cubicBezTo>
                  <a:pt x="220728" y="1063496"/>
                  <a:pt x="201051" y="1040328"/>
                  <a:pt x="183261" y="1015814"/>
                </a:cubicBezTo>
                <a:cubicBezTo>
                  <a:pt x="159541" y="983217"/>
                  <a:pt x="136630" y="949543"/>
                  <a:pt x="116683" y="914522"/>
                </a:cubicBezTo>
                <a:cubicBezTo>
                  <a:pt x="88651" y="865223"/>
                  <a:pt x="60887" y="815655"/>
                  <a:pt x="44984" y="760429"/>
                </a:cubicBezTo>
                <a:cubicBezTo>
                  <a:pt x="29620" y="706551"/>
                  <a:pt x="15065" y="652672"/>
                  <a:pt x="7787" y="597447"/>
                </a:cubicBezTo>
                <a:cubicBezTo>
                  <a:pt x="5091" y="577781"/>
                  <a:pt x="6978" y="557307"/>
                  <a:pt x="6170" y="537372"/>
                </a:cubicBezTo>
                <a:cubicBezTo>
                  <a:pt x="5091" y="512588"/>
                  <a:pt x="4013" y="487804"/>
                  <a:pt x="1857" y="463289"/>
                </a:cubicBezTo>
                <a:cubicBezTo>
                  <a:pt x="-1647" y="424227"/>
                  <a:pt x="-839" y="385435"/>
                  <a:pt x="9943" y="347989"/>
                </a:cubicBezTo>
                <a:cubicBezTo>
                  <a:pt x="18569" y="317817"/>
                  <a:pt x="28272" y="287376"/>
                  <a:pt x="41750" y="259090"/>
                </a:cubicBezTo>
                <a:cubicBezTo>
                  <a:pt x="56844" y="226763"/>
                  <a:pt x="75443" y="196321"/>
                  <a:pt x="95120" y="166688"/>
                </a:cubicBezTo>
                <a:cubicBezTo>
                  <a:pt x="106980" y="148639"/>
                  <a:pt x="122883" y="133553"/>
                  <a:pt x="137169" y="117389"/>
                </a:cubicBezTo>
                <a:cubicBezTo>
                  <a:pt x="139595" y="114426"/>
                  <a:pt x="144177" y="112810"/>
                  <a:pt x="145794" y="109577"/>
                </a:cubicBezTo>
                <a:cubicBezTo>
                  <a:pt x="161698" y="76442"/>
                  <a:pt x="192695" y="57315"/>
                  <a:pt x="220998" y="38727"/>
                </a:cubicBezTo>
                <a:cubicBezTo>
                  <a:pt x="247952" y="20947"/>
                  <a:pt x="281646" y="12865"/>
                  <a:pt x="313182" y="3167"/>
                </a:cubicBezTo>
                <a:cubicBezTo>
                  <a:pt x="327468" y="-1144"/>
                  <a:pt x="343911" y="-66"/>
                  <a:pt x="359275" y="742"/>
                </a:cubicBezTo>
                <a:cubicBezTo>
                  <a:pt x="370596" y="1281"/>
                  <a:pt x="381917" y="5322"/>
                  <a:pt x="392968" y="8285"/>
                </a:cubicBezTo>
                <a:cubicBezTo>
                  <a:pt x="402672" y="10710"/>
                  <a:pt x="412106" y="15289"/>
                  <a:pt x="421809" y="16367"/>
                </a:cubicBezTo>
                <a:cubicBezTo>
                  <a:pt x="475988" y="22294"/>
                  <a:pt x="521002" y="49233"/>
                  <a:pt x="560086" y="83446"/>
                </a:cubicBezTo>
                <a:cubicBezTo>
                  <a:pt x="593241" y="112271"/>
                  <a:pt x="626125" y="144059"/>
                  <a:pt x="641489" y="188509"/>
                </a:cubicBezTo>
                <a:close/>
                <a:moveTo>
                  <a:pt x="605640" y="218681"/>
                </a:moveTo>
                <a:cubicBezTo>
                  <a:pt x="586502" y="173423"/>
                  <a:pt x="558469" y="135977"/>
                  <a:pt x="515611" y="109577"/>
                </a:cubicBezTo>
                <a:cubicBezTo>
                  <a:pt x="494048" y="96377"/>
                  <a:pt x="470328" y="89642"/>
                  <a:pt x="448225" y="78866"/>
                </a:cubicBezTo>
                <a:cubicBezTo>
                  <a:pt x="411567" y="60817"/>
                  <a:pt x="373830" y="60547"/>
                  <a:pt x="335016" y="62972"/>
                </a:cubicBezTo>
                <a:cubicBezTo>
                  <a:pt x="305096" y="64858"/>
                  <a:pt x="277602" y="71592"/>
                  <a:pt x="254152" y="92605"/>
                </a:cubicBezTo>
                <a:cubicBezTo>
                  <a:pt x="229084" y="114695"/>
                  <a:pt x="200512" y="132475"/>
                  <a:pt x="176792" y="155374"/>
                </a:cubicBezTo>
                <a:cubicBezTo>
                  <a:pt x="158733" y="172884"/>
                  <a:pt x="144177" y="194435"/>
                  <a:pt x="130430" y="215717"/>
                </a:cubicBezTo>
                <a:cubicBezTo>
                  <a:pt x="117223" y="236461"/>
                  <a:pt x="106171" y="258820"/>
                  <a:pt x="95659" y="280911"/>
                </a:cubicBezTo>
                <a:cubicBezTo>
                  <a:pt x="81642" y="310005"/>
                  <a:pt x="65739" y="337483"/>
                  <a:pt x="61427" y="371157"/>
                </a:cubicBezTo>
                <a:cubicBezTo>
                  <a:pt x="53610" y="431501"/>
                  <a:pt x="50645" y="492114"/>
                  <a:pt x="56844" y="552458"/>
                </a:cubicBezTo>
                <a:cubicBezTo>
                  <a:pt x="61966" y="603373"/>
                  <a:pt x="73287" y="653481"/>
                  <a:pt x="82721" y="703857"/>
                </a:cubicBezTo>
                <a:cubicBezTo>
                  <a:pt x="85416" y="718404"/>
                  <a:pt x="88920" y="732951"/>
                  <a:pt x="94850" y="746421"/>
                </a:cubicBezTo>
                <a:cubicBezTo>
                  <a:pt x="118301" y="799761"/>
                  <a:pt x="139056" y="854178"/>
                  <a:pt x="170323" y="904016"/>
                </a:cubicBezTo>
                <a:cubicBezTo>
                  <a:pt x="202399" y="955739"/>
                  <a:pt x="235553" y="1006385"/>
                  <a:pt x="280028" y="1048410"/>
                </a:cubicBezTo>
                <a:cubicBezTo>
                  <a:pt x="305366" y="1072386"/>
                  <a:pt x="330164" y="1097439"/>
                  <a:pt x="355771" y="1120877"/>
                </a:cubicBezTo>
                <a:cubicBezTo>
                  <a:pt x="379221" y="1142428"/>
                  <a:pt x="404289" y="1162094"/>
                  <a:pt x="434478" y="1174486"/>
                </a:cubicBezTo>
                <a:cubicBezTo>
                  <a:pt x="448494" y="1180143"/>
                  <a:pt x="462241" y="1184453"/>
                  <a:pt x="473293" y="1180682"/>
                </a:cubicBezTo>
                <a:cubicBezTo>
                  <a:pt x="496474" y="1156975"/>
                  <a:pt x="516690" y="1136232"/>
                  <a:pt x="536905" y="1115489"/>
                </a:cubicBezTo>
                <a:cubicBezTo>
                  <a:pt x="565477" y="1086394"/>
                  <a:pt x="595666" y="1058378"/>
                  <a:pt x="622891" y="1028206"/>
                </a:cubicBezTo>
                <a:cubicBezTo>
                  <a:pt x="643376" y="1005307"/>
                  <a:pt x="659818" y="978907"/>
                  <a:pt x="679226" y="954931"/>
                </a:cubicBezTo>
                <a:cubicBezTo>
                  <a:pt x="707258" y="920987"/>
                  <a:pt x="734752" y="886775"/>
                  <a:pt x="761168" y="851484"/>
                </a:cubicBezTo>
                <a:cubicBezTo>
                  <a:pt x="795400" y="805687"/>
                  <a:pt x="830441" y="760699"/>
                  <a:pt x="856856" y="709514"/>
                </a:cubicBezTo>
                <a:cubicBezTo>
                  <a:pt x="875725" y="672877"/>
                  <a:pt x="897288" y="637586"/>
                  <a:pt x="913192" y="599871"/>
                </a:cubicBezTo>
                <a:cubicBezTo>
                  <a:pt x="934755" y="547879"/>
                  <a:pt x="955241" y="495078"/>
                  <a:pt x="960093" y="437966"/>
                </a:cubicBezTo>
                <a:cubicBezTo>
                  <a:pt x="963058" y="403215"/>
                  <a:pt x="966292" y="368194"/>
                  <a:pt x="966562" y="333442"/>
                </a:cubicBezTo>
                <a:cubicBezTo>
                  <a:pt x="966831" y="310813"/>
                  <a:pt x="960093" y="288992"/>
                  <a:pt x="946885" y="269596"/>
                </a:cubicBezTo>
                <a:cubicBezTo>
                  <a:pt x="924782" y="237538"/>
                  <a:pt x="895132" y="215717"/>
                  <a:pt x="857396" y="206828"/>
                </a:cubicBezTo>
                <a:cubicBezTo>
                  <a:pt x="830980" y="200632"/>
                  <a:pt x="803486" y="198207"/>
                  <a:pt x="776532" y="204942"/>
                </a:cubicBezTo>
                <a:cubicBezTo>
                  <a:pt x="748769" y="211946"/>
                  <a:pt x="719658" y="216526"/>
                  <a:pt x="694051" y="228379"/>
                </a:cubicBezTo>
                <a:cubicBezTo>
                  <a:pt x="667635" y="240771"/>
                  <a:pt x="667905" y="244004"/>
                  <a:pt x="674374" y="270135"/>
                </a:cubicBezTo>
                <a:cubicBezTo>
                  <a:pt x="682999" y="305695"/>
                  <a:pt x="691355" y="341524"/>
                  <a:pt x="688929" y="378431"/>
                </a:cubicBezTo>
                <a:cubicBezTo>
                  <a:pt x="687582" y="397558"/>
                  <a:pt x="683269" y="416684"/>
                  <a:pt x="680843" y="435811"/>
                </a:cubicBezTo>
                <a:cubicBezTo>
                  <a:pt x="674374" y="491845"/>
                  <a:pt x="659279" y="545723"/>
                  <a:pt x="638255" y="597716"/>
                </a:cubicBezTo>
                <a:cubicBezTo>
                  <a:pt x="628551" y="621692"/>
                  <a:pt x="613187" y="641627"/>
                  <a:pt x="587850" y="652672"/>
                </a:cubicBezTo>
                <a:cubicBezTo>
                  <a:pt x="572486" y="659407"/>
                  <a:pt x="559817" y="657791"/>
                  <a:pt x="546879" y="647284"/>
                </a:cubicBezTo>
                <a:cubicBezTo>
                  <a:pt x="523698" y="628158"/>
                  <a:pt x="512377" y="604182"/>
                  <a:pt x="511838" y="574279"/>
                </a:cubicBezTo>
                <a:cubicBezTo>
                  <a:pt x="511568" y="559732"/>
                  <a:pt x="509951" y="544915"/>
                  <a:pt x="508334" y="530368"/>
                </a:cubicBezTo>
                <a:cubicBezTo>
                  <a:pt x="505908" y="507200"/>
                  <a:pt x="502134" y="484302"/>
                  <a:pt x="500247" y="461134"/>
                </a:cubicBezTo>
                <a:cubicBezTo>
                  <a:pt x="497552" y="424227"/>
                  <a:pt x="503482" y="388129"/>
                  <a:pt x="517498" y="353916"/>
                </a:cubicBezTo>
                <a:cubicBezTo>
                  <a:pt x="527202" y="330209"/>
                  <a:pt x="538253" y="306772"/>
                  <a:pt x="552270" y="285760"/>
                </a:cubicBezTo>
                <a:cubicBezTo>
                  <a:pt x="567364" y="262322"/>
                  <a:pt x="587311" y="241310"/>
                  <a:pt x="605640" y="218681"/>
                </a:cubicBezTo>
                <a:close/>
                <a:moveTo>
                  <a:pt x="561165" y="590443"/>
                </a:moveTo>
                <a:cubicBezTo>
                  <a:pt x="577337" y="577512"/>
                  <a:pt x="581111" y="559462"/>
                  <a:pt x="588389" y="544107"/>
                </a:cubicBezTo>
                <a:cubicBezTo>
                  <a:pt x="596206" y="528213"/>
                  <a:pt x="601866" y="511241"/>
                  <a:pt x="607257" y="494269"/>
                </a:cubicBezTo>
                <a:cubicBezTo>
                  <a:pt x="612378" y="478106"/>
                  <a:pt x="615882" y="461404"/>
                  <a:pt x="620195" y="444971"/>
                </a:cubicBezTo>
                <a:cubicBezTo>
                  <a:pt x="624508" y="427729"/>
                  <a:pt x="630438" y="410758"/>
                  <a:pt x="632594" y="393247"/>
                </a:cubicBezTo>
                <a:cubicBezTo>
                  <a:pt x="634751" y="375737"/>
                  <a:pt x="634481" y="357418"/>
                  <a:pt x="633133" y="339638"/>
                </a:cubicBezTo>
                <a:cubicBezTo>
                  <a:pt x="631786" y="322666"/>
                  <a:pt x="637177" y="304617"/>
                  <a:pt x="628012" y="285760"/>
                </a:cubicBezTo>
                <a:cubicBezTo>
                  <a:pt x="622082" y="290609"/>
                  <a:pt x="616961" y="293303"/>
                  <a:pt x="614265" y="297343"/>
                </a:cubicBezTo>
                <a:cubicBezTo>
                  <a:pt x="606718" y="308119"/>
                  <a:pt x="600249" y="319434"/>
                  <a:pt x="592971" y="330479"/>
                </a:cubicBezTo>
                <a:cubicBezTo>
                  <a:pt x="554426" y="388129"/>
                  <a:pt x="541757" y="450628"/>
                  <a:pt x="556313" y="518515"/>
                </a:cubicBezTo>
                <a:cubicBezTo>
                  <a:pt x="556852" y="520670"/>
                  <a:pt x="556852" y="523094"/>
                  <a:pt x="556582" y="525250"/>
                </a:cubicBezTo>
                <a:cubicBezTo>
                  <a:pt x="551191" y="546532"/>
                  <a:pt x="555774" y="567544"/>
                  <a:pt x="561165" y="5904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3171176" y="4772441"/>
            <a:ext cx="390786" cy="420451"/>
          </a:xfrm>
          <a:custGeom>
            <a:rect b="b" l="l" r="r" t="t"/>
            <a:pathLst>
              <a:path extrusionOk="0" h="840902" w="781573">
                <a:moveTo>
                  <a:pt x="320096" y="261915"/>
                </a:moveTo>
                <a:cubicBezTo>
                  <a:pt x="327921" y="238945"/>
                  <a:pt x="333726" y="219508"/>
                  <a:pt x="341551" y="200829"/>
                </a:cubicBezTo>
                <a:cubicBezTo>
                  <a:pt x="349123" y="182150"/>
                  <a:pt x="358968" y="164481"/>
                  <a:pt x="367550" y="146306"/>
                </a:cubicBezTo>
                <a:cubicBezTo>
                  <a:pt x="371084" y="138986"/>
                  <a:pt x="372850" y="130909"/>
                  <a:pt x="377141" y="124346"/>
                </a:cubicBezTo>
                <a:cubicBezTo>
                  <a:pt x="394558" y="98094"/>
                  <a:pt x="415509" y="74871"/>
                  <a:pt x="442012" y="57707"/>
                </a:cubicBezTo>
                <a:cubicBezTo>
                  <a:pt x="467001" y="41552"/>
                  <a:pt x="492495" y="25397"/>
                  <a:pt x="520261" y="14795"/>
                </a:cubicBezTo>
                <a:cubicBezTo>
                  <a:pt x="543988" y="5708"/>
                  <a:pt x="570744" y="2174"/>
                  <a:pt x="596490" y="407"/>
                </a:cubicBezTo>
                <a:cubicBezTo>
                  <a:pt x="658332" y="-3884"/>
                  <a:pt x="706290" y="26154"/>
                  <a:pt x="744405" y="70833"/>
                </a:cubicBezTo>
                <a:cubicBezTo>
                  <a:pt x="757783" y="86735"/>
                  <a:pt x="765608" y="109201"/>
                  <a:pt x="770656" y="130151"/>
                </a:cubicBezTo>
                <a:cubicBezTo>
                  <a:pt x="784287" y="187451"/>
                  <a:pt x="784791" y="245760"/>
                  <a:pt x="774190" y="303817"/>
                </a:cubicBezTo>
                <a:cubicBezTo>
                  <a:pt x="764346" y="358845"/>
                  <a:pt x="755511" y="414377"/>
                  <a:pt x="735318" y="467133"/>
                </a:cubicBezTo>
                <a:cubicBezTo>
                  <a:pt x="718659" y="510550"/>
                  <a:pt x="701747" y="553966"/>
                  <a:pt x="678020" y="594353"/>
                </a:cubicBezTo>
                <a:cubicBezTo>
                  <a:pt x="654293" y="634741"/>
                  <a:pt x="631576" y="676138"/>
                  <a:pt x="610120" y="717787"/>
                </a:cubicBezTo>
                <a:cubicBezTo>
                  <a:pt x="600781" y="735709"/>
                  <a:pt x="593966" y="754388"/>
                  <a:pt x="577811" y="768776"/>
                </a:cubicBezTo>
                <a:cubicBezTo>
                  <a:pt x="570744" y="775086"/>
                  <a:pt x="569229" y="788212"/>
                  <a:pt x="565443" y="798309"/>
                </a:cubicBezTo>
                <a:cubicBezTo>
                  <a:pt x="553327" y="831376"/>
                  <a:pt x="521523" y="847026"/>
                  <a:pt x="485680" y="838697"/>
                </a:cubicBezTo>
                <a:cubicBezTo>
                  <a:pt x="423838" y="824309"/>
                  <a:pt x="364016" y="804367"/>
                  <a:pt x="310756" y="767766"/>
                </a:cubicBezTo>
                <a:cubicBezTo>
                  <a:pt x="288039" y="752116"/>
                  <a:pt x="264312" y="737728"/>
                  <a:pt x="241342" y="722331"/>
                </a:cubicBezTo>
                <a:cubicBezTo>
                  <a:pt x="201208" y="695321"/>
                  <a:pt x="167132" y="661750"/>
                  <a:pt x="136590" y="623886"/>
                </a:cubicBezTo>
                <a:cubicBezTo>
                  <a:pt x="120688" y="604198"/>
                  <a:pt x="103271" y="585518"/>
                  <a:pt x="90651" y="563053"/>
                </a:cubicBezTo>
                <a:cubicBezTo>
                  <a:pt x="77273" y="539073"/>
                  <a:pt x="61118" y="516355"/>
                  <a:pt x="48750" y="491618"/>
                </a:cubicBezTo>
                <a:cubicBezTo>
                  <a:pt x="15431" y="425736"/>
                  <a:pt x="-3500" y="356068"/>
                  <a:pt x="539" y="281604"/>
                </a:cubicBezTo>
                <a:cubicBezTo>
                  <a:pt x="1296" y="266964"/>
                  <a:pt x="539" y="252576"/>
                  <a:pt x="1296" y="237935"/>
                </a:cubicBezTo>
                <a:cubicBezTo>
                  <a:pt x="2810" y="200324"/>
                  <a:pt x="20479" y="171296"/>
                  <a:pt x="49759" y="149083"/>
                </a:cubicBezTo>
                <a:cubicBezTo>
                  <a:pt x="54050" y="145802"/>
                  <a:pt x="60361" y="144287"/>
                  <a:pt x="65914" y="143025"/>
                </a:cubicBezTo>
                <a:cubicBezTo>
                  <a:pt x="92418" y="136462"/>
                  <a:pt x="118669" y="135705"/>
                  <a:pt x="144667" y="145549"/>
                </a:cubicBezTo>
                <a:cubicBezTo>
                  <a:pt x="155269" y="149588"/>
                  <a:pt x="167132" y="150850"/>
                  <a:pt x="177986" y="153879"/>
                </a:cubicBezTo>
                <a:cubicBezTo>
                  <a:pt x="221149" y="165743"/>
                  <a:pt x="253206" y="194014"/>
                  <a:pt x="283748" y="224809"/>
                </a:cubicBezTo>
                <a:cubicBezTo>
                  <a:pt x="295107" y="236421"/>
                  <a:pt x="306213" y="247780"/>
                  <a:pt x="320096" y="261915"/>
                </a:cubicBezTo>
                <a:close/>
                <a:moveTo>
                  <a:pt x="356948" y="291953"/>
                </a:moveTo>
                <a:cubicBezTo>
                  <a:pt x="363259" y="309875"/>
                  <a:pt x="369569" y="322244"/>
                  <a:pt x="371841" y="335370"/>
                </a:cubicBezTo>
                <a:cubicBezTo>
                  <a:pt x="374365" y="350010"/>
                  <a:pt x="365530" y="357078"/>
                  <a:pt x="350890" y="354806"/>
                </a:cubicBezTo>
                <a:cubicBezTo>
                  <a:pt x="335493" y="352534"/>
                  <a:pt x="321863" y="346476"/>
                  <a:pt x="317572" y="330574"/>
                </a:cubicBezTo>
                <a:cubicBezTo>
                  <a:pt x="314038" y="316943"/>
                  <a:pt x="305708" y="307351"/>
                  <a:pt x="296874" y="297759"/>
                </a:cubicBezTo>
                <a:cubicBezTo>
                  <a:pt x="287282" y="286905"/>
                  <a:pt x="277438" y="276051"/>
                  <a:pt x="267341" y="265449"/>
                </a:cubicBezTo>
                <a:cubicBezTo>
                  <a:pt x="238818" y="234149"/>
                  <a:pt x="209033" y="205625"/>
                  <a:pt x="166375" y="191995"/>
                </a:cubicBezTo>
                <a:cubicBezTo>
                  <a:pt x="134066" y="181645"/>
                  <a:pt x="102514" y="181140"/>
                  <a:pt x="70205" y="186946"/>
                </a:cubicBezTo>
                <a:cubicBezTo>
                  <a:pt x="66419" y="187703"/>
                  <a:pt x="61371" y="190480"/>
                  <a:pt x="59856" y="193762"/>
                </a:cubicBezTo>
                <a:cubicBezTo>
                  <a:pt x="52536" y="210169"/>
                  <a:pt x="42439" y="226829"/>
                  <a:pt x="40168" y="244246"/>
                </a:cubicBezTo>
                <a:cubicBezTo>
                  <a:pt x="37139" y="268478"/>
                  <a:pt x="38401" y="293468"/>
                  <a:pt x="40673" y="317953"/>
                </a:cubicBezTo>
                <a:cubicBezTo>
                  <a:pt x="43449" y="346728"/>
                  <a:pt x="46730" y="376262"/>
                  <a:pt x="55060" y="403776"/>
                </a:cubicBezTo>
                <a:cubicBezTo>
                  <a:pt x="63137" y="431542"/>
                  <a:pt x="77273" y="457541"/>
                  <a:pt x="89641" y="483793"/>
                </a:cubicBezTo>
                <a:cubicBezTo>
                  <a:pt x="119174" y="546646"/>
                  <a:pt x="161327" y="600159"/>
                  <a:pt x="212315" y="646604"/>
                </a:cubicBezTo>
                <a:cubicBezTo>
                  <a:pt x="243614" y="675128"/>
                  <a:pt x="277438" y="700370"/>
                  <a:pt x="314543" y="720564"/>
                </a:cubicBezTo>
                <a:cubicBezTo>
                  <a:pt x="336250" y="732427"/>
                  <a:pt x="357453" y="745301"/>
                  <a:pt x="379918" y="755145"/>
                </a:cubicBezTo>
                <a:cubicBezTo>
                  <a:pt x="399859" y="763728"/>
                  <a:pt x="421314" y="768524"/>
                  <a:pt x="442012" y="775339"/>
                </a:cubicBezTo>
                <a:cubicBezTo>
                  <a:pt x="460438" y="781397"/>
                  <a:pt x="479117" y="782154"/>
                  <a:pt x="496534" y="780135"/>
                </a:cubicBezTo>
                <a:cubicBezTo>
                  <a:pt x="505873" y="768019"/>
                  <a:pt x="512183" y="753883"/>
                  <a:pt x="523037" y="746815"/>
                </a:cubicBezTo>
                <a:cubicBezTo>
                  <a:pt x="537677" y="737476"/>
                  <a:pt x="530862" y="721068"/>
                  <a:pt x="540202" y="710719"/>
                </a:cubicBezTo>
                <a:cubicBezTo>
                  <a:pt x="547017" y="703399"/>
                  <a:pt x="551560" y="693807"/>
                  <a:pt x="557113" y="685225"/>
                </a:cubicBezTo>
                <a:cubicBezTo>
                  <a:pt x="558375" y="683458"/>
                  <a:pt x="559637" y="681691"/>
                  <a:pt x="560647" y="679924"/>
                </a:cubicBezTo>
                <a:cubicBezTo>
                  <a:pt x="587908" y="629187"/>
                  <a:pt x="615421" y="578703"/>
                  <a:pt x="641925" y="527967"/>
                </a:cubicBezTo>
                <a:cubicBezTo>
                  <a:pt x="679030" y="456784"/>
                  <a:pt x="707805" y="382320"/>
                  <a:pt x="725222" y="303817"/>
                </a:cubicBezTo>
                <a:cubicBezTo>
                  <a:pt x="735823" y="255352"/>
                  <a:pt x="744910" y="206887"/>
                  <a:pt x="735823" y="156656"/>
                </a:cubicBezTo>
                <a:cubicBezTo>
                  <a:pt x="729765" y="122831"/>
                  <a:pt x="717144" y="94055"/>
                  <a:pt x="687864" y="74367"/>
                </a:cubicBezTo>
                <a:cubicBezTo>
                  <a:pt x="666661" y="60231"/>
                  <a:pt x="642177" y="54930"/>
                  <a:pt x="617440" y="53668"/>
                </a:cubicBezTo>
                <a:cubicBezTo>
                  <a:pt x="598004" y="52658"/>
                  <a:pt x="576802" y="50891"/>
                  <a:pt x="559133" y="56949"/>
                </a:cubicBezTo>
                <a:cubicBezTo>
                  <a:pt x="509912" y="73862"/>
                  <a:pt x="465992" y="100871"/>
                  <a:pt x="430149" y="139491"/>
                </a:cubicBezTo>
                <a:cubicBezTo>
                  <a:pt x="420304" y="150093"/>
                  <a:pt x="409451" y="160947"/>
                  <a:pt x="403645" y="173820"/>
                </a:cubicBezTo>
                <a:cubicBezTo>
                  <a:pt x="386733" y="214208"/>
                  <a:pt x="371336" y="255857"/>
                  <a:pt x="356948" y="2919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90777" y="3544749"/>
            <a:ext cx="507823" cy="618513"/>
          </a:xfrm>
          <a:custGeom>
            <a:rect b="b" l="l" r="r" t="t"/>
            <a:pathLst>
              <a:path extrusionOk="0" h="1237026" w="1015646">
                <a:moveTo>
                  <a:pt x="641489" y="188509"/>
                </a:moveTo>
                <a:cubicBezTo>
                  <a:pt x="669253" y="178003"/>
                  <a:pt x="693781" y="168574"/>
                  <a:pt x="718310" y="159953"/>
                </a:cubicBezTo>
                <a:cubicBezTo>
                  <a:pt x="752542" y="147831"/>
                  <a:pt x="788931" y="148100"/>
                  <a:pt x="823972" y="151871"/>
                </a:cubicBezTo>
                <a:cubicBezTo>
                  <a:pt x="850926" y="154835"/>
                  <a:pt x="878420" y="165341"/>
                  <a:pt x="902949" y="178003"/>
                </a:cubicBezTo>
                <a:cubicBezTo>
                  <a:pt x="934486" y="194435"/>
                  <a:pt x="962249" y="217334"/>
                  <a:pt x="981926" y="248853"/>
                </a:cubicBezTo>
                <a:cubicBezTo>
                  <a:pt x="1004837" y="285760"/>
                  <a:pt x="1013463" y="326438"/>
                  <a:pt x="1015349" y="368732"/>
                </a:cubicBezTo>
                <a:cubicBezTo>
                  <a:pt x="1016967" y="407525"/>
                  <a:pt x="1011845" y="446048"/>
                  <a:pt x="1003220" y="484033"/>
                </a:cubicBezTo>
                <a:cubicBezTo>
                  <a:pt x="999716" y="499119"/>
                  <a:pt x="999177" y="514743"/>
                  <a:pt x="995942" y="529829"/>
                </a:cubicBezTo>
                <a:cubicBezTo>
                  <a:pt x="981926" y="597177"/>
                  <a:pt x="953354" y="658868"/>
                  <a:pt x="919930" y="718673"/>
                </a:cubicBezTo>
                <a:cubicBezTo>
                  <a:pt x="906183" y="743458"/>
                  <a:pt x="893784" y="769319"/>
                  <a:pt x="878690" y="793295"/>
                </a:cubicBezTo>
                <a:cubicBezTo>
                  <a:pt x="862786" y="818888"/>
                  <a:pt x="844996" y="843402"/>
                  <a:pt x="826937" y="867648"/>
                </a:cubicBezTo>
                <a:cubicBezTo>
                  <a:pt x="797556" y="907518"/>
                  <a:pt x="767906" y="947118"/>
                  <a:pt x="737178" y="985911"/>
                </a:cubicBezTo>
                <a:cubicBezTo>
                  <a:pt x="716423" y="1011773"/>
                  <a:pt x="698363" y="1039520"/>
                  <a:pt x="672218" y="1061341"/>
                </a:cubicBezTo>
                <a:cubicBezTo>
                  <a:pt x="655236" y="1075619"/>
                  <a:pt x="642028" y="1094476"/>
                  <a:pt x="627203" y="1111179"/>
                </a:cubicBezTo>
                <a:cubicBezTo>
                  <a:pt x="599171" y="1142159"/>
                  <a:pt x="570868" y="1172869"/>
                  <a:pt x="543105" y="1204388"/>
                </a:cubicBezTo>
                <a:cubicBezTo>
                  <a:pt x="514803" y="1236715"/>
                  <a:pt x="481649" y="1243989"/>
                  <a:pt x="440678" y="1230789"/>
                </a:cubicBezTo>
                <a:cubicBezTo>
                  <a:pt x="394316" y="1215703"/>
                  <a:pt x="355501" y="1190649"/>
                  <a:pt x="320730" y="1157245"/>
                </a:cubicBezTo>
                <a:cubicBezTo>
                  <a:pt x="295123" y="1132461"/>
                  <a:pt x="266820" y="1110370"/>
                  <a:pt x="242022" y="1085047"/>
                </a:cubicBezTo>
                <a:cubicBezTo>
                  <a:pt x="220728" y="1063496"/>
                  <a:pt x="201051" y="1040328"/>
                  <a:pt x="183261" y="1015814"/>
                </a:cubicBezTo>
                <a:cubicBezTo>
                  <a:pt x="159541" y="983217"/>
                  <a:pt x="136630" y="949543"/>
                  <a:pt x="116683" y="914522"/>
                </a:cubicBezTo>
                <a:cubicBezTo>
                  <a:pt x="88651" y="865223"/>
                  <a:pt x="60887" y="815655"/>
                  <a:pt x="44984" y="760429"/>
                </a:cubicBezTo>
                <a:cubicBezTo>
                  <a:pt x="29620" y="706551"/>
                  <a:pt x="15065" y="652672"/>
                  <a:pt x="7787" y="597447"/>
                </a:cubicBezTo>
                <a:cubicBezTo>
                  <a:pt x="5091" y="577781"/>
                  <a:pt x="6978" y="557307"/>
                  <a:pt x="6170" y="537372"/>
                </a:cubicBezTo>
                <a:cubicBezTo>
                  <a:pt x="5091" y="512588"/>
                  <a:pt x="4013" y="487804"/>
                  <a:pt x="1857" y="463289"/>
                </a:cubicBezTo>
                <a:cubicBezTo>
                  <a:pt x="-1647" y="424227"/>
                  <a:pt x="-839" y="385435"/>
                  <a:pt x="9943" y="347989"/>
                </a:cubicBezTo>
                <a:cubicBezTo>
                  <a:pt x="18569" y="317817"/>
                  <a:pt x="28272" y="287376"/>
                  <a:pt x="41750" y="259090"/>
                </a:cubicBezTo>
                <a:cubicBezTo>
                  <a:pt x="56844" y="226763"/>
                  <a:pt x="75443" y="196321"/>
                  <a:pt x="95120" y="166688"/>
                </a:cubicBezTo>
                <a:cubicBezTo>
                  <a:pt x="106980" y="148639"/>
                  <a:pt x="122883" y="133553"/>
                  <a:pt x="137169" y="117389"/>
                </a:cubicBezTo>
                <a:cubicBezTo>
                  <a:pt x="139595" y="114426"/>
                  <a:pt x="144177" y="112810"/>
                  <a:pt x="145794" y="109577"/>
                </a:cubicBezTo>
                <a:cubicBezTo>
                  <a:pt x="161698" y="76442"/>
                  <a:pt x="192695" y="57315"/>
                  <a:pt x="220998" y="38727"/>
                </a:cubicBezTo>
                <a:cubicBezTo>
                  <a:pt x="247952" y="20947"/>
                  <a:pt x="281646" y="12865"/>
                  <a:pt x="313182" y="3167"/>
                </a:cubicBezTo>
                <a:cubicBezTo>
                  <a:pt x="327468" y="-1144"/>
                  <a:pt x="343911" y="-66"/>
                  <a:pt x="359275" y="742"/>
                </a:cubicBezTo>
                <a:cubicBezTo>
                  <a:pt x="370596" y="1281"/>
                  <a:pt x="381917" y="5322"/>
                  <a:pt x="392968" y="8285"/>
                </a:cubicBezTo>
                <a:cubicBezTo>
                  <a:pt x="402672" y="10710"/>
                  <a:pt x="412106" y="15289"/>
                  <a:pt x="421809" y="16367"/>
                </a:cubicBezTo>
                <a:cubicBezTo>
                  <a:pt x="475988" y="22294"/>
                  <a:pt x="521002" y="49233"/>
                  <a:pt x="560086" y="83446"/>
                </a:cubicBezTo>
                <a:cubicBezTo>
                  <a:pt x="593241" y="112271"/>
                  <a:pt x="626125" y="144059"/>
                  <a:pt x="641489" y="188509"/>
                </a:cubicBezTo>
                <a:close/>
                <a:moveTo>
                  <a:pt x="605640" y="218681"/>
                </a:moveTo>
                <a:cubicBezTo>
                  <a:pt x="586502" y="173423"/>
                  <a:pt x="558469" y="135977"/>
                  <a:pt x="515611" y="109577"/>
                </a:cubicBezTo>
                <a:cubicBezTo>
                  <a:pt x="494048" y="96377"/>
                  <a:pt x="470328" y="89642"/>
                  <a:pt x="448225" y="78866"/>
                </a:cubicBezTo>
                <a:cubicBezTo>
                  <a:pt x="411567" y="60817"/>
                  <a:pt x="373830" y="60547"/>
                  <a:pt x="335016" y="62972"/>
                </a:cubicBezTo>
                <a:cubicBezTo>
                  <a:pt x="305096" y="64858"/>
                  <a:pt x="277602" y="71592"/>
                  <a:pt x="254152" y="92605"/>
                </a:cubicBezTo>
                <a:cubicBezTo>
                  <a:pt x="229084" y="114695"/>
                  <a:pt x="200512" y="132475"/>
                  <a:pt x="176792" y="155374"/>
                </a:cubicBezTo>
                <a:cubicBezTo>
                  <a:pt x="158733" y="172884"/>
                  <a:pt x="144177" y="194435"/>
                  <a:pt x="130430" y="215717"/>
                </a:cubicBezTo>
                <a:cubicBezTo>
                  <a:pt x="117223" y="236461"/>
                  <a:pt x="106171" y="258820"/>
                  <a:pt x="95659" y="280911"/>
                </a:cubicBezTo>
                <a:cubicBezTo>
                  <a:pt x="81642" y="310005"/>
                  <a:pt x="65739" y="337483"/>
                  <a:pt x="61427" y="371157"/>
                </a:cubicBezTo>
                <a:cubicBezTo>
                  <a:pt x="53610" y="431501"/>
                  <a:pt x="50645" y="492114"/>
                  <a:pt x="56844" y="552458"/>
                </a:cubicBezTo>
                <a:cubicBezTo>
                  <a:pt x="61966" y="603373"/>
                  <a:pt x="73287" y="653481"/>
                  <a:pt x="82721" y="703857"/>
                </a:cubicBezTo>
                <a:cubicBezTo>
                  <a:pt x="85416" y="718404"/>
                  <a:pt x="88920" y="732951"/>
                  <a:pt x="94850" y="746421"/>
                </a:cubicBezTo>
                <a:cubicBezTo>
                  <a:pt x="118301" y="799761"/>
                  <a:pt x="139056" y="854178"/>
                  <a:pt x="170323" y="904016"/>
                </a:cubicBezTo>
                <a:cubicBezTo>
                  <a:pt x="202399" y="955739"/>
                  <a:pt x="235553" y="1006385"/>
                  <a:pt x="280028" y="1048410"/>
                </a:cubicBezTo>
                <a:cubicBezTo>
                  <a:pt x="305366" y="1072386"/>
                  <a:pt x="330164" y="1097439"/>
                  <a:pt x="355771" y="1120877"/>
                </a:cubicBezTo>
                <a:cubicBezTo>
                  <a:pt x="379221" y="1142428"/>
                  <a:pt x="404289" y="1162094"/>
                  <a:pt x="434478" y="1174486"/>
                </a:cubicBezTo>
                <a:cubicBezTo>
                  <a:pt x="448494" y="1180143"/>
                  <a:pt x="462241" y="1184453"/>
                  <a:pt x="473293" y="1180682"/>
                </a:cubicBezTo>
                <a:cubicBezTo>
                  <a:pt x="496474" y="1156975"/>
                  <a:pt x="516690" y="1136232"/>
                  <a:pt x="536905" y="1115489"/>
                </a:cubicBezTo>
                <a:cubicBezTo>
                  <a:pt x="565477" y="1086394"/>
                  <a:pt x="595666" y="1058378"/>
                  <a:pt x="622891" y="1028206"/>
                </a:cubicBezTo>
                <a:cubicBezTo>
                  <a:pt x="643376" y="1005307"/>
                  <a:pt x="659818" y="978907"/>
                  <a:pt x="679226" y="954931"/>
                </a:cubicBezTo>
                <a:cubicBezTo>
                  <a:pt x="707258" y="920987"/>
                  <a:pt x="734752" y="886775"/>
                  <a:pt x="761168" y="851484"/>
                </a:cubicBezTo>
                <a:cubicBezTo>
                  <a:pt x="795400" y="805687"/>
                  <a:pt x="830441" y="760699"/>
                  <a:pt x="856856" y="709514"/>
                </a:cubicBezTo>
                <a:cubicBezTo>
                  <a:pt x="875725" y="672877"/>
                  <a:pt x="897288" y="637586"/>
                  <a:pt x="913192" y="599871"/>
                </a:cubicBezTo>
                <a:cubicBezTo>
                  <a:pt x="934755" y="547879"/>
                  <a:pt x="955241" y="495078"/>
                  <a:pt x="960093" y="437966"/>
                </a:cubicBezTo>
                <a:cubicBezTo>
                  <a:pt x="963058" y="403215"/>
                  <a:pt x="966292" y="368194"/>
                  <a:pt x="966562" y="333442"/>
                </a:cubicBezTo>
                <a:cubicBezTo>
                  <a:pt x="966831" y="310813"/>
                  <a:pt x="960093" y="288992"/>
                  <a:pt x="946885" y="269596"/>
                </a:cubicBezTo>
                <a:cubicBezTo>
                  <a:pt x="924782" y="237538"/>
                  <a:pt x="895132" y="215717"/>
                  <a:pt x="857396" y="206828"/>
                </a:cubicBezTo>
                <a:cubicBezTo>
                  <a:pt x="830980" y="200632"/>
                  <a:pt x="803486" y="198207"/>
                  <a:pt x="776532" y="204942"/>
                </a:cubicBezTo>
                <a:cubicBezTo>
                  <a:pt x="748769" y="211946"/>
                  <a:pt x="719658" y="216526"/>
                  <a:pt x="694051" y="228379"/>
                </a:cubicBezTo>
                <a:cubicBezTo>
                  <a:pt x="667635" y="240771"/>
                  <a:pt x="667905" y="244004"/>
                  <a:pt x="674374" y="270135"/>
                </a:cubicBezTo>
                <a:cubicBezTo>
                  <a:pt x="682999" y="305695"/>
                  <a:pt x="691355" y="341524"/>
                  <a:pt x="688929" y="378431"/>
                </a:cubicBezTo>
                <a:cubicBezTo>
                  <a:pt x="687582" y="397558"/>
                  <a:pt x="683269" y="416684"/>
                  <a:pt x="680843" y="435811"/>
                </a:cubicBezTo>
                <a:cubicBezTo>
                  <a:pt x="674374" y="491845"/>
                  <a:pt x="659279" y="545723"/>
                  <a:pt x="638255" y="597716"/>
                </a:cubicBezTo>
                <a:cubicBezTo>
                  <a:pt x="628551" y="621692"/>
                  <a:pt x="613187" y="641627"/>
                  <a:pt x="587850" y="652672"/>
                </a:cubicBezTo>
                <a:cubicBezTo>
                  <a:pt x="572486" y="659407"/>
                  <a:pt x="559817" y="657791"/>
                  <a:pt x="546879" y="647284"/>
                </a:cubicBezTo>
                <a:cubicBezTo>
                  <a:pt x="523698" y="628158"/>
                  <a:pt x="512377" y="604182"/>
                  <a:pt x="511838" y="574279"/>
                </a:cubicBezTo>
                <a:cubicBezTo>
                  <a:pt x="511568" y="559732"/>
                  <a:pt x="509951" y="544915"/>
                  <a:pt x="508334" y="530368"/>
                </a:cubicBezTo>
                <a:cubicBezTo>
                  <a:pt x="505908" y="507200"/>
                  <a:pt x="502134" y="484302"/>
                  <a:pt x="500247" y="461134"/>
                </a:cubicBezTo>
                <a:cubicBezTo>
                  <a:pt x="497552" y="424227"/>
                  <a:pt x="503482" y="388129"/>
                  <a:pt x="517498" y="353916"/>
                </a:cubicBezTo>
                <a:cubicBezTo>
                  <a:pt x="527202" y="330209"/>
                  <a:pt x="538253" y="306772"/>
                  <a:pt x="552270" y="285760"/>
                </a:cubicBezTo>
                <a:cubicBezTo>
                  <a:pt x="567364" y="262322"/>
                  <a:pt x="587311" y="241310"/>
                  <a:pt x="605640" y="218681"/>
                </a:cubicBezTo>
                <a:close/>
                <a:moveTo>
                  <a:pt x="561165" y="590443"/>
                </a:moveTo>
                <a:cubicBezTo>
                  <a:pt x="577337" y="577512"/>
                  <a:pt x="581111" y="559462"/>
                  <a:pt x="588389" y="544107"/>
                </a:cubicBezTo>
                <a:cubicBezTo>
                  <a:pt x="596206" y="528213"/>
                  <a:pt x="601866" y="511241"/>
                  <a:pt x="607257" y="494269"/>
                </a:cubicBezTo>
                <a:cubicBezTo>
                  <a:pt x="612378" y="478106"/>
                  <a:pt x="615882" y="461404"/>
                  <a:pt x="620195" y="444971"/>
                </a:cubicBezTo>
                <a:cubicBezTo>
                  <a:pt x="624508" y="427729"/>
                  <a:pt x="630438" y="410758"/>
                  <a:pt x="632594" y="393247"/>
                </a:cubicBezTo>
                <a:cubicBezTo>
                  <a:pt x="634751" y="375737"/>
                  <a:pt x="634481" y="357418"/>
                  <a:pt x="633133" y="339638"/>
                </a:cubicBezTo>
                <a:cubicBezTo>
                  <a:pt x="631786" y="322666"/>
                  <a:pt x="637177" y="304617"/>
                  <a:pt x="628012" y="285760"/>
                </a:cubicBezTo>
                <a:cubicBezTo>
                  <a:pt x="622082" y="290609"/>
                  <a:pt x="616961" y="293303"/>
                  <a:pt x="614265" y="297343"/>
                </a:cubicBezTo>
                <a:cubicBezTo>
                  <a:pt x="606718" y="308119"/>
                  <a:pt x="600249" y="319434"/>
                  <a:pt x="592971" y="330479"/>
                </a:cubicBezTo>
                <a:cubicBezTo>
                  <a:pt x="554426" y="388129"/>
                  <a:pt x="541757" y="450628"/>
                  <a:pt x="556313" y="518515"/>
                </a:cubicBezTo>
                <a:cubicBezTo>
                  <a:pt x="556852" y="520670"/>
                  <a:pt x="556852" y="523094"/>
                  <a:pt x="556582" y="525250"/>
                </a:cubicBezTo>
                <a:cubicBezTo>
                  <a:pt x="551191" y="546532"/>
                  <a:pt x="555774" y="567544"/>
                  <a:pt x="561165" y="59044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8856205" y="4265302"/>
            <a:ext cx="574868" cy="618507"/>
          </a:xfrm>
          <a:custGeom>
            <a:rect b="b" l="l" r="r" t="t"/>
            <a:pathLst>
              <a:path extrusionOk="0" h="1237014" w="1149737">
                <a:moveTo>
                  <a:pt x="470878" y="385292"/>
                </a:moveTo>
                <a:cubicBezTo>
                  <a:pt x="482389" y="351501"/>
                  <a:pt x="490930" y="322909"/>
                  <a:pt x="502440" y="295431"/>
                </a:cubicBezTo>
                <a:cubicBezTo>
                  <a:pt x="513580" y="267953"/>
                  <a:pt x="528061" y="241960"/>
                  <a:pt x="540686" y="215225"/>
                </a:cubicBezTo>
                <a:cubicBezTo>
                  <a:pt x="545884" y="204456"/>
                  <a:pt x="548484" y="192574"/>
                  <a:pt x="554796" y="182920"/>
                </a:cubicBezTo>
                <a:cubicBezTo>
                  <a:pt x="580417" y="144302"/>
                  <a:pt x="611236" y="110140"/>
                  <a:pt x="650224" y="84890"/>
                </a:cubicBezTo>
                <a:cubicBezTo>
                  <a:pt x="686984" y="61125"/>
                  <a:pt x="724487" y="37360"/>
                  <a:pt x="765332" y="21765"/>
                </a:cubicBezTo>
                <a:cubicBezTo>
                  <a:pt x="800236" y="8397"/>
                  <a:pt x="839595" y="3198"/>
                  <a:pt x="877470" y="599"/>
                </a:cubicBezTo>
                <a:cubicBezTo>
                  <a:pt x="968442" y="-5713"/>
                  <a:pt x="1038992" y="38474"/>
                  <a:pt x="1095061" y="104199"/>
                </a:cubicBezTo>
                <a:cubicBezTo>
                  <a:pt x="1114741" y="127592"/>
                  <a:pt x="1126251" y="160640"/>
                  <a:pt x="1133678" y="191460"/>
                </a:cubicBezTo>
                <a:cubicBezTo>
                  <a:pt x="1153729" y="275751"/>
                  <a:pt x="1154471" y="361527"/>
                  <a:pt x="1138876" y="446932"/>
                </a:cubicBezTo>
                <a:cubicBezTo>
                  <a:pt x="1124395" y="527881"/>
                  <a:pt x="1111399" y="609572"/>
                  <a:pt x="1081694" y="687179"/>
                </a:cubicBezTo>
                <a:cubicBezTo>
                  <a:pt x="1057187" y="751047"/>
                  <a:pt x="1032308" y="814915"/>
                  <a:pt x="997405" y="874327"/>
                </a:cubicBezTo>
                <a:cubicBezTo>
                  <a:pt x="962501" y="933739"/>
                  <a:pt x="929083" y="994636"/>
                  <a:pt x="897521" y="1055905"/>
                </a:cubicBezTo>
                <a:cubicBezTo>
                  <a:pt x="883782" y="1082269"/>
                  <a:pt x="873756" y="1109747"/>
                  <a:pt x="849992" y="1130912"/>
                </a:cubicBezTo>
                <a:cubicBezTo>
                  <a:pt x="839595" y="1140195"/>
                  <a:pt x="837368" y="1159504"/>
                  <a:pt x="831798" y="1174357"/>
                </a:cubicBezTo>
                <a:cubicBezTo>
                  <a:pt x="813975" y="1223001"/>
                  <a:pt x="767189" y="1246023"/>
                  <a:pt x="714462" y="1233769"/>
                </a:cubicBezTo>
                <a:cubicBezTo>
                  <a:pt x="623489" y="1212604"/>
                  <a:pt x="535487" y="1183269"/>
                  <a:pt x="457140" y="1129427"/>
                </a:cubicBezTo>
                <a:cubicBezTo>
                  <a:pt x="423721" y="1106405"/>
                  <a:pt x="388818" y="1085239"/>
                  <a:pt x="355028" y="1062588"/>
                </a:cubicBezTo>
                <a:cubicBezTo>
                  <a:pt x="295989" y="1022857"/>
                  <a:pt x="245861" y="973470"/>
                  <a:pt x="200932" y="917772"/>
                </a:cubicBezTo>
                <a:cubicBezTo>
                  <a:pt x="177539" y="888808"/>
                  <a:pt x="151918" y="861330"/>
                  <a:pt x="133352" y="828282"/>
                </a:cubicBezTo>
                <a:cubicBezTo>
                  <a:pt x="113672" y="793006"/>
                  <a:pt x="89908" y="759587"/>
                  <a:pt x="71714" y="723197"/>
                </a:cubicBezTo>
                <a:cubicBezTo>
                  <a:pt x="22700" y="626282"/>
                  <a:pt x="-5149" y="523796"/>
                  <a:pt x="792" y="414255"/>
                </a:cubicBezTo>
                <a:cubicBezTo>
                  <a:pt x="1906" y="392718"/>
                  <a:pt x="792" y="371553"/>
                  <a:pt x="1906" y="350016"/>
                </a:cubicBezTo>
                <a:cubicBezTo>
                  <a:pt x="4134" y="294688"/>
                  <a:pt x="30126" y="251986"/>
                  <a:pt x="73199" y="219309"/>
                </a:cubicBezTo>
                <a:cubicBezTo>
                  <a:pt x="79511" y="214482"/>
                  <a:pt x="88794" y="212254"/>
                  <a:pt x="96963" y="210398"/>
                </a:cubicBezTo>
                <a:cubicBezTo>
                  <a:pt x="135951" y="200743"/>
                  <a:pt x="174568" y="199629"/>
                  <a:pt x="212814" y="214111"/>
                </a:cubicBezTo>
                <a:cubicBezTo>
                  <a:pt x="228409" y="220052"/>
                  <a:pt x="245861" y="221909"/>
                  <a:pt x="261827" y="226365"/>
                </a:cubicBezTo>
                <a:cubicBezTo>
                  <a:pt x="325323" y="243817"/>
                  <a:pt x="372480" y="285405"/>
                  <a:pt x="417409" y="330707"/>
                </a:cubicBezTo>
                <a:cubicBezTo>
                  <a:pt x="434118" y="347788"/>
                  <a:pt x="450456" y="364498"/>
                  <a:pt x="470878" y="385292"/>
                </a:cubicBezTo>
                <a:close/>
                <a:moveTo>
                  <a:pt x="525091" y="429479"/>
                </a:moveTo>
                <a:cubicBezTo>
                  <a:pt x="534374" y="455843"/>
                  <a:pt x="543656" y="474038"/>
                  <a:pt x="546998" y="493347"/>
                </a:cubicBezTo>
                <a:cubicBezTo>
                  <a:pt x="550711" y="514884"/>
                  <a:pt x="537715" y="525281"/>
                  <a:pt x="516179" y="521939"/>
                </a:cubicBezTo>
                <a:cubicBezTo>
                  <a:pt x="493529" y="518597"/>
                  <a:pt x="473478" y="509686"/>
                  <a:pt x="467165" y="486292"/>
                </a:cubicBezTo>
                <a:cubicBezTo>
                  <a:pt x="461967" y="466241"/>
                  <a:pt x="449713" y="452130"/>
                  <a:pt x="436717" y="438020"/>
                </a:cubicBezTo>
                <a:cubicBezTo>
                  <a:pt x="422607" y="422053"/>
                  <a:pt x="408126" y="406086"/>
                  <a:pt x="393273" y="390490"/>
                </a:cubicBezTo>
                <a:cubicBezTo>
                  <a:pt x="351315" y="344446"/>
                  <a:pt x="307499" y="302486"/>
                  <a:pt x="244747" y="282435"/>
                </a:cubicBezTo>
                <a:cubicBezTo>
                  <a:pt x="197218" y="267210"/>
                  <a:pt x="150804" y="266468"/>
                  <a:pt x="103275" y="275008"/>
                </a:cubicBezTo>
                <a:cubicBezTo>
                  <a:pt x="97706" y="276122"/>
                  <a:pt x="90279" y="280207"/>
                  <a:pt x="88052" y="285034"/>
                </a:cubicBezTo>
                <a:cubicBezTo>
                  <a:pt x="77283" y="309170"/>
                  <a:pt x="62431" y="333678"/>
                  <a:pt x="59089" y="359299"/>
                </a:cubicBezTo>
                <a:cubicBezTo>
                  <a:pt x="54633" y="394946"/>
                  <a:pt x="56490" y="431707"/>
                  <a:pt x="59832" y="467726"/>
                </a:cubicBezTo>
                <a:cubicBezTo>
                  <a:pt x="63916" y="510057"/>
                  <a:pt x="68743" y="553502"/>
                  <a:pt x="80997" y="593976"/>
                </a:cubicBezTo>
                <a:cubicBezTo>
                  <a:pt x="92879" y="634822"/>
                  <a:pt x="113672" y="673069"/>
                  <a:pt x="131867" y="711686"/>
                </a:cubicBezTo>
                <a:cubicBezTo>
                  <a:pt x="175311" y="804146"/>
                  <a:pt x="237321" y="882867"/>
                  <a:pt x="312326" y="951191"/>
                </a:cubicBezTo>
                <a:cubicBezTo>
                  <a:pt x="358370" y="993151"/>
                  <a:pt x="408126" y="1030283"/>
                  <a:pt x="462710" y="1059989"/>
                </a:cubicBezTo>
                <a:cubicBezTo>
                  <a:pt x="494643" y="1077441"/>
                  <a:pt x="525833" y="1096379"/>
                  <a:pt x="558880" y="1110861"/>
                </a:cubicBezTo>
                <a:cubicBezTo>
                  <a:pt x="588214" y="1123486"/>
                  <a:pt x="619776" y="1130541"/>
                  <a:pt x="650224" y="1140567"/>
                </a:cubicBezTo>
                <a:cubicBezTo>
                  <a:pt x="677330" y="1149478"/>
                  <a:pt x="704808" y="1150592"/>
                  <a:pt x="730428" y="1147622"/>
                </a:cubicBezTo>
                <a:cubicBezTo>
                  <a:pt x="744167" y="1129798"/>
                  <a:pt x="753450" y="1109004"/>
                  <a:pt x="769417" y="1098607"/>
                </a:cubicBezTo>
                <a:cubicBezTo>
                  <a:pt x="790953" y="1084868"/>
                  <a:pt x="780927" y="1060732"/>
                  <a:pt x="794666" y="1045507"/>
                </a:cubicBezTo>
                <a:cubicBezTo>
                  <a:pt x="804692" y="1034739"/>
                  <a:pt x="811375" y="1020629"/>
                  <a:pt x="819544" y="1008004"/>
                </a:cubicBezTo>
                <a:cubicBezTo>
                  <a:pt x="821401" y="1005404"/>
                  <a:pt x="823257" y="1002805"/>
                  <a:pt x="824743" y="1000206"/>
                </a:cubicBezTo>
                <a:cubicBezTo>
                  <a:pt x="864845" y="925569"/>
                  <a:pt x="905318" y="851304"/>
                  <a:pt x="944307" y="776668"/>
                </a:cubicBezTo>
                <a:cubicBezTo>
                  <a:pt x="998890" y="671955"/>
                  <a:pt x="1041220" y="562414"/>
                  <a:pt x="1066841" y="446932"/>
                </a:cubicBezTo>
                <a:cubicBezTo>
                  <a:pt x="1082436" y="375637"/>
                  <a:pt x="1095804" y="304343"/>
                  <a:pt x="1082436" y="230449"/>
                </a:cubicBezTo>
                <a:cubicBezTo>
                  <a:pt x="1073525" y="180692"/>
                  <a:pt x="1054959" y="138361"/>
                  <a:pt x="1011886" y="109397"/>
                </a:cubicBezTo>
                <a:cubicBezTo>
                  <a:pt x="980696" y="88603"/>
                  <a:pt x="944678" y="80805"/>
                  <a:pt x="908289" y="78949"/>
                </a:cubicBezTo>
                <a:cubicBezTo>
                  <a:pt x="879698" y="77463"/>
                  <a:pt x="848507" y="74864"/>
                  <a:pt x="822515" y="83776"/>
                </a:cubicBezTo>
                <a:cubicBezTo>
                  <a:pt x="750108" y="108655"/>
                  <a:pt x="685499" y="148386"/>
                  <a:pt x="632772" y="205199"/>
                </a:cubicBezTo>
                <a:cubicBezTo>
                  <a:pt x="618291" y="220795"/>
                  <a:pt x="602324" y="236762"/>
                  <a:pt x="593784" y="255699"/>
                </a:cubicBezTo>
                <a:cubicBezTo>
                  <a:pt x="568906" y="315111"/>
                  <a:pt x="546256" y="376380"/>
                  <a:pt x="525091" y="4294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232520" y="22"/>
            <a:ext cx="350657" cy="427089"/>
          </a:xfrm>
          <a:custGeom>
            <a:rect b="b" l="l" r="r" t="t"/>
            <a:pathLst>
              <a:path extrusionOk="0" h="854178" w="701314">
                <a:moveTo>
                  <a:pt x="442955" y="130167"/>
                </a:moveTo>
                <a:cubicBezTo>
                  <a:pt x="462126" y="122913"/>
                  <a:pt x="479063" y="116402"/>
                  <a:pt x="496000" y="110449"/>
                </a:cubicBezTo>
                <a:cubicBezTo>
                  <a:pt x="519638" y="102078"/>
                  <a:pt x="544765" y="102265"/>
                  <a:pt x="568961" y="104869"/>
                </a:cubicBezTo>
                <a:cubicBezTo>
                  <a:pt x="587573" y="106915"/>
                  <a:pt x="606558" y="114170"/>
                  <a:pt x="623495" y="122913"/>
                </a:cubicBezTo>
                <a:cubicBezTo>
                  <a:pt x="645272" y="134260"/>
                  <a:pt x="664443" y="150071"/>
                  <a:pt x="678030" y="171835"/>
                </a:cubicBezTo>
                <a:cubicBezTo>
                  <a:pt x="693850" y="197320"/>
                  <a:pt x="699806" y="225409"/>
                  <a:pt x="701109" y="254613"/>
                </a:cubicBezTo>
                <a:cubicBezTo>
                  <a:pt x="702226" y="281400"/>
                  <a:pt x="698689" y="308001"/>
                  <a:pt x="692733" y="334229"/>
                </a:cubicBezTo>
                <a:cubicBezTo>
                  <a:pt x="690314" y="344646"/>
                  <a:pt x="689942" y="355435"/>
                  <a:pt x="687708" y="365852"/>
                </a:cubicBezTo>
                <a:cubicBezTo>
                  <a:pt x="678030" y="412357"/>
                  <a:pt x="658300" y="454955"/>
                  <a:pt x="635221" y="496251"/>
                </a:cubicBezTo>
                <a:cubicBezTo>
                  <a:pt x="625729" y="513365"/>
                  <a:pt x="617167" y="531223"/>
                  <a:pt x="606744" y="547778"/>
                </a:cubicBezTo>
                <a:cubicBezTo>
                  <a:pt x="595763" y="565450"/>
                  <a:pt x="583479" y="582378"/>
                  <a:pt x="571008" y="599119"/>
                </a:cubicBezTo>
                <a:cubicBezTo>
                  <a:pt x="550721" y="626650"/>
                  <a:pt x="530247" y="653995"/>
                  <a:pt x="509029" y="680781"/>
                </a:cubicBezTo>
                <a:cubicBezTo>
                  <a:pt x="494697" y="698639"/>
                  <a:pt x="482227" y="717799"/>
                  <a:pt x="464173" y="732867"/>
                </a:cubicBezTo>
                <a:cubicBezTo>
                  <a:pt x="452447" y="742726"/>
                  <a:pt x="443327" y="755747"/>
                  <a:pt x="433090" y="767280"/>
                </a:cubicBezTo>
                <a:cubicBezTo>
                  <a:pt x="413733" y="788672"/>
                  <a:pt x="394190" y="809878"/>
                  <a:pt x="375019" y="831642"/>
                </a:cubicBezTo>
                <a:cubicBezTo>
                  <a:pt x="355476" y="853965"/>
                  <a:pt x="332583" y="858987"/>
                  <a:pt x="304292" y="849872"/>
                </a:cubicBezTo>
                <a:cubicBezTo>
                  <a:pt x="272279" y="839455"/>
                  <a:pt x="245477" y="822155"/>
                  <a:pt x="221467" y="799089"/>
                </a:cubicBezTo>
                <a:cubicBezTo>
                  <a:pt x="203785" y="781975"/>
                  <a:pt x="184242" y="766722"/>
                  <a:pt x="167119" y="749236"/>
                </a:cubicBezTo>
                <a:cubicBezTo>
                  <a:pt x="152415" y="734355"/>
                  <a:pt x="138828" y="718357"/>
                  <a:pt x="126544" y="701429"/>
                </a:cubicBezTo>
                <a:cubicBezTo>
                  <a:pt x="110165" y="678921"/>
                  <a:pt x="94344" y="655669"/>
                  <a:pt x="80571" y="631487"/>
                </a:cubicBezTo>
                <a:cubicBezTo>
                  <a:pt x="61214" y="597445"/>
                  <a:pt x="42043" y="563218"/>
                  <a:pt x="31062" y="525084"/>
                </a:cubicBezTo>
                <a:cubicBezTo>
                  <a:pt x="20453" y="487880"/>
                  <a:pt x="10402" y="450677"/>
                  <a:pt x="5377" y="412543"/>
                </a:cubicBezTo>
                <a:cubicBezTo>
                  <a:pt x="3516" y="398964"/>
                  <a:pt x="4819" y="384826"/>
                  <a:pt x="4260" y="371061"/>
                </a:cubicBezTo>
                <a:cubicBezTo>
                  <a:pt x="3516" y="353947"/>
                  <a:pt x="2771" y="336834"/>
                  <a:pt x="1282" y="319906"/>
                </a:cubicBezTo>
                <a:cubicBezTo>
                  <a:pt x="-1137" y="292933"/>
                  <a:pt x="-579" y="266147"/>
                  <a:pt x="6866" y="240290"/>
                </a:cubicBezTo>
                <a:cubicBezTo>
                  <a:pt x="12822" y="219456"/>
                  <a:pt x="19522" y="198436"/>
                  <a:pt x="28829" y="178904"/>
                </a:cubicBezTo>
                <a:cubicBezTo>
                  <a:pt x="39252" y="156582"/>
                  <a:pt x="52094" y="135562"/>
                  <a:pt x="65681" y="115100"/>
                </a:cubicBezTo>
                <a:cubicBezTo>
                  <a:pt x="73871" y="102637"/>
                  <a:pt x="84852" y="92220"/>
                  <a:pt x="94717" y="81058"/>
                </a:cubicBezTo>
                <a:cubicBezTo>
                  <a:pt x="96392" y="79012"/>
                  <a:pt x="99556" y="77896"/>
                  <a:pt x="100672" y="75664"/>
                </a:cubicBezTo>
                <a:cubicBezTo>
                  <a:pt x="111654" y="52784"/>
                  <a:pt x="133058" y="39576"/>
                  <a:pt x="152601" y="26741"/>
                </a:cubicBezTo>
                <a:cubicBezTo>
                  <a:pt x="171214" y="14464"/>
                  <a:pt x="194479" y="8883"/>
                  <a:pt x="216256" y="2187"/>
                </a:cubicBezTo>
                <a:cubicBezTo>
                  <a:pt x="226120" y="-790"/>
                  <a:pt x="237474" y="-46"/>
                  <a:pt x="248083" y="512"/>
                </a:cubicBezTo>
                <a:cubicBezTo>
                  <a:pt x="255900" y="885"/>
                  <a:pt x="263717" y="3675"/>
                  <a:pt x="271348" y="5721"/>
                </a:cubicBezTo>
                <a:cubicBezTo>
                  <a:pt x="278049" y="7395"/>
                  <a:pt x="284563" y="10557"/>
                  <a:pt x="291264" y="11302"/>
                </a:cubicBezTo>
                <a:cubicBezTo>
                  <a:pt x="328675" y="15394"/>
                  <a:pt x="359757" y="33996"/>
                  <a:pt x="386745" y="57620"/>
                </a:cubicBezTo>
                <a:cubicBezTo>
                  <a:pt x="409639" y="77524"/>
                  <a:pt x="432346" y="99474"/>
                  <a:pt x="442955" y="130167"/>
                </a:cubicBezTo>
                <a:close/>
                <a:moveTo>
                  <a:pt x="418200" y="151001"/>
                </a:moveTo>
                <a:cubicBezTo>
                  <a:pt x="404985" y="119750"/>
                  <a:pt x="385629" y="93894"/>
                  <a:pt x="356035" y="75664"/>
                </a:cubicBezTo>
                <a:cubicBezTo>
                  <a:pt x="341145" y="66549"/>
                  <a:pt x="324766" y="61899"/>
                  <a:pt x="309504" y="54458"/>
                </a:cubicBezTo>
                <a:cubicBezTo>
                  <a:pt x="284191" y="41995"/>
                  <a:pt x="258134" y="41809"/>
                  <a:pt x="231332" y="43483"/>
                </a:cubicBezTo>
                <a:cubicBezTo>
                  <a:pt x="210672" y="44785"/>
                  <a:pt x="191687" y="49435"/>
                  <a:pt x="175494" y="63945"/>
                </a:cubicBezTo>
                <a:cubicBezTo>
                  <a:pt x="158185" y="79198"/>
                  <a:pt x="138456" y="91475"/>
                  <a:pt x="122077" y="107287"/>
                </a:cubicBezTo>
                <a:cubicBezTo>
                  <a:pt x="109606" y="119378"/>
                  <a:pt x="99556" y="134260"/>
                  <a:pt x="90063" y="148955"/>
                </a:cubicBezTo>
                <a:cubicBezTo>
                  <a:pt x="80943" y="163279"/>
                  <a:pt x="73312" y="178718"/>
                  <a:pt x="66053" y="193972"/>
                </a:cubicBezTo>
                <a:cubicBezTo>
                  <a:pt x="56375" y="214062"/>
                  <a:pt x="45394" y="233035"/>
                  <a:pt x="42416" y="256288"/>
                </a:cubicBezTo>
                <a:cubicBezTo>
                  <a:pt x="37018" y="297956"/>
                  <a:pt x="34971" y="339810"/>
                  <a:pt x="39252" y="381478"/>
                </a:cubicBezTo>
                <a:cubicBezTo>
                  <a:pt x="42788" y="416635"/>
                  <a:pt x="50605" y="451235"/>
                  <a:pt x="57119" y="486020"/>
                </a:cubicBezTo>
                <a:cubicBezTo>
                  <a:pt x="58981" y="496065"/>
                  <a:pt x="61400" y="506110"/>
                  <a:pt x="65495" y="515411"/>
                </a:cubicBezTo>
                <a:cubicBezTo>
                  <a:pt x="81688" y="552243"/>
                  <a:pt x="96019" y="589819"/>
                  <a:pt x="117610" y="624232"/>
                </a:cubicBezTo>
                <a:cubicBezTo>
                  <a:pt x="139759" y="659947"/>
                  <a:pt x="162652" y="694919"/>
                  <a:pt x="193362" y="723938"/>
                </a:cubicBezTo>
                <a:cubicBezTo>
                  <a:pt x="210858" y="740493"/>
                  <a:pt x="227981" y="757793"/>
                  <a:pt x="245663" y="773977"/>
                </a:cubicBezTo>
                <a:cubicBezTo>
                  <a:pt x="261856" y="788858"/>
                  <a:pt x="279166" y="802437"/>
                  <a:pt x="300011" y="810994"/>
                </a:cubicBezTo>
                <a:cubicBezTo>
                  <a:pt x="309690" y="814901"/>
                  <a:pt x="319182" y="817877"/>
                  <a:pt x="326813" y="815273"/>
                </a:cubicBezTo>
                <a:cubicBezTo>
                  <a:pt x="342820" y="798903"/>
                  <a:pt x="356779" y="784580"/>
                  <a:pt x="370739" y="770256"/>
                </a:cubicBezTo>
                <a:cubicBezTo>
                  <a:pt x="390468" y="750166"/>
                  <a:pt x="411314" y="730820"/>
                  <a:pt x="430112" y="709986"/>
                </a:cubicBezTo>
                <a:cubicBezTo>
                  <a:pt x="444258" y="694175"/>
                  <a:pt x="455611" y="675945"/>
                  <a:pt x="469012" y="659389"/>
                </a:cubicBezTo>
                <a:cubicBezTo>
                  <a:pt x="488369" y="635951"/>
                  <a:pt x="507354" y="612327"/>
                  <a:pt x="525594" y="587958"/>
                </a:cubicBezTo>
                <a:cubicBezTo>
                  <a:pt x="549232" y="556335"/>
                  <a:pt x="573428" y="525270"/>
                  <a:pt x="591668" y="489927"/>
                </a:cubicBezTo>
                <a:cubicBezTo>
                  <a:pt x="604697" y="464628"/>
                  <a:pt x="619587" y="440260"/>
                  <a:pt x="630568" y="414217"/>
                </a:cubicBezTo>
                <a:cubicBezTo>
                  <a:pt x="645458" y="378316"/>
                  <a:pt x="659603" y="341856"/>
                  <a:pt x="662954" y="302420"/>
                </a:cubicBezTo>
                <a:cubicBezTo>
                  <a:pt x="665001" y="278424"/>
                  <a:pt x="667234" y="254241"/>
                  <a:pt x="667421" y="230245"/>
                </a:cubicBezTo>
                <a:cubicBezTo>
                  <a:pt x="667607" y="214620"/>
                  <a:pt x="662954" y="199552"/>
                  <a:pt x="653833" y="186159"/>
                </a:cubicBezTo>
                <a:cubicBezTo>
                  <a:pt x="638571" y="164023"/>
                  <a:pt x="618098" y="148955"/>
                  <a:pt x="592040" y="142817"/>
                </a:cubicBezTo>
                <a:cubicBezTo>
                  <a:pt x="573800" y="138538"/>
                  <a:pt x="554815" y="136864"/>
                  <a:pt x="536203" y="141514"/>
                </a:cubicBezTo>
                <a:cubicBezTo>
                  <a:pt x="517032" y="146351"/>
                  <a:pt x="496931" y="149513"/>
                  <a:pt x="479249" y="157698"/>
                </a:cubicBezTo>
                <a:cubicBezTo>
                  <a:pt x="461009" y="166255"/>
                  <a:pt x="461195" y="168487"/>
                  <a:pt x="465662" y="186531"/>
                </a:cubicBezTo>
                <a:cubicBezTo>
                  <a:pt x="471618" y="211085"/>
                  <a:pt x="477388" y="235826"/>
                  <a:pt x="475713" y="261310"/>
                </a:cubicBezTo>
                <a:cubicBezTo>
                  <a:pt x="474782" y="274517"/>
                  <a:pt x="471804" y="287725"/>
                  <a:pt x="470129" y="300932"/>
                </a:cubicBezTo>
                <a:cubicBezTo>
                  <a:pt x="465662" y="339624"/>
                  <a:pt x="455239" y="376828"/>
                  <a:pt x="440721" y="412729"/>
                </a:cubicBezTo>
                <a:cubicBezTo>
                  <a:pt x="434021" y="429285"/>
                  <a:pt x="423412" y="443050"/>
                  <a:pt x="405916" y="450677"/>
                </a:cubicBezTo>
                <a:cubicBezTo>
                  <a:pt x="395307" y="455327"/>
                  <a:pt x="386559" y="454211"/>
                  <a:pt x="377625" y="446956"/>
                </a:cubicBezTo>
                <a:cubicBezTo>
                  <a:pt x="361619" y="433749"/>
                  <a:pt x="353801" y="417194"/>
                  <a:pt x="353429" y="396545"/>
                </a:cubicBezTo>
                <a:cubicBezTo>
                  <a:pt x="353243" y="386500"/>
                  <a:pt x="352126" y="376269"/>
                  <a:pt x="351009" y="366224"/>
                </a:cubicBezTo>
                <a:cubicBezTo>
                  <a:pt x="349334" y="350227"/>
                  <a:pt x="346729" y="334415"/>
                  <a:pt x="345426" y="318418"/>
                </a:cubicBezTo>
                <a:cubicBezTo>
                  <a:pt x="343565" y="292933"/>
                  <a:pt x="347659" y="268007"/>
                  <a:pt x="357338" y="244382"/>
                </a:cubicBezTo>
                <a:cubicBezTo>
                  <a:pt x="364038" y="228013"/>
                  <a:pt x="371669" y="211829"/>
                  <a:pt x="381348" y="197320"/>
                </a:cubicBezTo>
                <a:cubicBezTo>
                  <a:pt x="391771" y="181136"/>
                  <a:pt x="405544" y="166627"/>
                  <a:pt x="418200" y="151001"/>
                </a:cubicBezTo>
                <a:close/>
                <a:moveTo>
                  <a:pt x="387490" y="407707"/>
                </a:moveTo>
                <a:cubicBezTo>
                  <a:pt x="398657" y="398778"/>
                  <a:pt x="401263" y="386314"/>
                  <a:pt x="406288" y="375711"/>
                </a:cubicBezTo>
                <a:cubicBezTo>
                  <a:pt x="411686" y="364736"/>
                  <a:pt x="415595" y="353017"/>
                  <a:pt x="419317" y="341298"/>
                </a:cubicBezTo>
                <a:cubicBezTo>
                  <a:pt x="422853" y="330137"/>
                  <a:pt x="425273" y="318604"/>
                  <a:pt x="428251" y="307257"/>
                </a:cubicBezTo>
                <a:cubicBezTo>
                  <a:pt x="431229" y="295352"/>
                  <a:pt x="435324" y="283632"/>
                  <a:pt x="436813" y="271541"/>
                </a:cubicBezTo>
                <a:cubicBezTo>
                  <a:pt x="438302" y="259450"/>
                  <a:pt x="438116" y="246801"/>
                  <a:pt x="437185" y="234524"/>
                </a:cubicBezTo>
                <a:cubicBezTo>
                  <a:pt x="436254" y="222804"/>
                  <a:pt x="439977" y="210341"/>
                  <a:pt x="433649" y="197320"/>
                </a:cubicBezTo>
                <a:cubicBezTo>
                  <a:pt x="429554" y="200668"/>
                  <a:pt x="426017" y="202528"/>
                  <a:pt x="424156" y="205319"/>
                </a:cubicBezTo>
                <a:cubicBezTo>
                  <a:pt x="418945" y="212759"/>
                  <a:pt x="414478" y="220572"/>
                  <a:pt x="409452" y="228199"/>
                </a:cubicBezTo>
                <a:cubicBezTo>
                  <a:pt x="382837" y="268007"/>
                  <a:pt x="374089" y="311163"/>
                  <a:pt x="384140" y="358040"/>
                </a:cubicBezTo>
                <a:cubicBezTo>
                  <a:pt x="384512" y="359528"/>
                  <a:pt x="384512" y="361202"/>
                  <a:pt x="384326" y="362690"/>
                </a:cubicBezTo>
                <a:cubicBezTo>
                  <a:pt x="380603" y="377386"/>
                  <a:pt x="383767" y="391895"/>
                  <a:pt x="387490" y="4077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14"/>
          <p:cNvGrpSpPr/>
          <p:nvPr/>
        </p:nvGrpSpPr>
        <p:grpSpPr>
          <a:xfrm>
            <a:off x="744631" y="1820398"/>
            <a:ext cx="3311663" cy="1473568"/>
            <a:chOff x="0" y="0"/>
            <a:chExt cx="8831100" cy="3929515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0" y="0"/>
              <a:ext cx="8831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191919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Hello there!</a:t>
              </a:r>
              <a:endParaRPr sz="700"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2205715"/>
              <a:ext cx="88311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I'm Rain, and I'll be sharing with </a:t>
              </a:r>
              <a:endParaRPr sz="7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you my beautiful ideas. Follow me </a:t>
              </a:r>
              <a:endParaRPr sz="7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191919"/>
                  </a:solidFill>
                  <a:latin typeface="Nunito"/>
                  <a:ea typeface="Nunito"/>
                  <a:cs typeface="Nunito"/>
                  <a:sym typeface="Nunito"/>
                </a:rPr>
                <a:t>at @reallygreatsite to learn more. </a:t>
              </a:r>
              <a:endParaRPr sz="7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5"/>
          <p:cNvGrpSpPr/>
          <p:nvPr/>
        </p:nvGrpSpPr>
        <p:grpSpPr>
          <a:xfrm>
            <a:off x="1143375" y="2030127"/>
            <a:ext cx="6857213" cy="1078206"/>
            <a:chOff x="0" y="0"/>
            <a:chExt cx="18285900" cy="2875216"/>
          </a:xfrm>
        </p:grpSpPr>
        <p:sp>
          <p:nvSpPr>
            <p:cNvPr id="122" name="Google Shape;122;p15"/>
            <p:cNvSpPr txBox="1"/>
            <p:nvPr/>
          </p:nvSpPr>
          <p:spPr>
            <a:xfrm>
              <a:off x="0" y="0"/>
              <a:ext cx="18285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Write Your Topic or Idea</a:t>
              </a:r>
              <a:endParaRPr sz="700"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2695578" y="2300716"/>
              <a:ext cx="12894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/>
            </a:p>
          </p:txBody>
        </p:sp>
      </p:grpSp>
      <p:sp>
        <p:nvSpPr>
          <p:cNvPr id="124" name="Google Shape;124;p15"/>
          <p:cNvSpPr/>
          <p:nvPr/>
        </p:nvSpPr>
        <p:spPr>
          <a:xfrm rot="638233">
            <a:off x="-40696" y="301009"/>
            <a:ext cx="861792" cy="1732355"/>
          </a:xfrm>
          <a:custGeom>
            <a:rect b="b" l="l" r="r" t="t"/>
            <a:pathLst>
              <a:path extrusionOk="0" h="3457027" w="1719762">
                <a:moveTo>
                  <a:pt x="868006" y="3455714"/>
                </a:moveTo>
                <a:cubicBezTo>
                  <a:pt x="818340" y="3453230"/>
                  <a:pt x="769294" y="3454472"/>
                  <a:pt x="722111" y="3447643"/>
                </a:cubicBezTo>
                <a:cubicBezTo>
                  <a:pt x="646990" y="3436468"/>
                  <a:pt x="572490" y="3421568"/>
                  <a:pt x="498612" y="3404185"/>
                </a:cubicBezTo>
                <a:cubicBezTo>
                  <a:pt x="442737" y="3391147"/>
                  <a:pt x="388724" y="3371281"/>
                  <a:pt x="333470" y="3354518"/>
                </a:cubicBezTo>
                <a:cubicBezTo>
                  <a:pt x="326020" y="3352035"/>
                  <a:pt x="317329" y="3350793"/>
                  <a:pt x="311120" y="3346447"/>
                </a:cubicBezTo>
                <a:cubicBezTo>
                  <a:pt x="217996" y="3283743"/>
                  <a:pt x="120525" y="3227869"/>
                  <a:pt x="45405" y="3142194"/>
                </a:cubicBezTo>
                <a:cubicBezTo>
                  <a:pt x="11259" y="3103702"/>
                  <a:pt x="-1158" y="3065211"/>
                  <a:pt x="84" y="3015544"/>
                </a:cubicBezTo>
                <a:cubicBezTo>
                  <a:pt x="2567" y="2938561"/>
                  <a:pt x="14363" y="2864062"/>
                  <a:pt x="34850" y="2790804"/>
                </a:cubicBezTo>
                <a:cubicBezTo>
                  <a:pt x="39817" y="2772799"/>
                  <a:pt x="49130" y="2756658"/>
                  <a:pt x="54096" y="2738654"/>
                </a:cubicBezTo>
                <a:cubicBezTo>
                  <a:pt x="60925" y="2715683"/>
                  <a:pt x="65271" y="2692091"/>
                  <a:pt x="70859" y="2669121"/>
                </a:cubicBezTo>
                <a:cubicBezTo>
                  <a:pt x="77688" y="2640562"/>
                  <a:pt x="85138" y="2612625"/>
                  <a:pt x="91967" y="2584067"/>
                </a:cubicBezTo>
                <a:cubicBezTo>
                  <a:pt x="93829" y="2576617"/>
                  <a:pt x="95692" y="2568546"/>
                  <a:pt x="97554" y="2561096"/>
                </a:cubicBezTo>
                <a:cubicBezTo>
                  <a:pt x="112454" y="2501496"/>
                  <a:pt x="126734" y="2441896"/>
                  <a:pt x="141633" y="2382296"/>
                </a:cubicBezTo>
                <a:cubicBezTo>
                  <a:pt x="149083" y="2352497"/>
                  <a:pt x="154050" y="2322076"/>
                  <a:pt x="163983" y="2293518"/>
                </a:cubicBezTo>
                <a:cubicBezTo>
                  <a:pt x="188196" y="2223364"/>
                  <a:pt x="215512" y="2153831"/>
                  <a:pt x="240346" y="2083677"/>
                </a:cubicBezTo>
                <a:cubicBezTo>
                  <a:pt x="253383" y="2047668"/>
                  <a:pt x="261454" y="2009798"/>
                  <a:pt x="275112" y="1973789"/>
                </a:cubicBezTo>
                <a:cubicBezTo>
                  <a:pt x="290633" y="1932194"/>
                  <a:pt x="309879" y="1891219"/>
                  <a:pt x="327262" y="1850244"/>
                </a:cubicBezTo>
                <a:cubicBezTo>
                  <a:pt x="330366" y="1842794"/>
                  <a:pt x="335333" y="1835965"/>
                  <a:pt x="337195" y="1828515"/>
                </a:cubicBezTo>
                <a:cubicBezTo>
                  <a:pt x="357683" y="1743461"/>
                  <a:pt x="399899" y="1667099"/>
                  <a:pt x="434045" y="1587012"/>
                </a:cubicBezTo>
                <a:cubicBezTo>
                  <a:pt x="449566" y="1551003"/>
                  <a:pt x="470053" y="1517479"/>
                  <a:pt x="480607" y="1478366"/>
                </a:cubicBezTo>
                <a:cubicBezTo>
                  <a:pt x="495507" y="1424975"/>
                  <a:pt x="522824" y="1374687"/>
                  <a:pt x="543932" y="1322538"/>
                </a:cubicBezTo>
                <a:cubicBezTo>
                  <a:pt x="570628" y="1257350"/>
                  <a:pt x="597324" y="1192163"/>
                  <a:pt x="624020" y="1126976"/>
                </a:cubicBezTo>
                <a:cubicBezTo>
                  <a:pt x="635815" y="1098417"/>
                  <a:pt x="648232" y="1070480"/>
                  <a:pt x="660649" y="1042543"/>
                </a:cubicBezTo>
                <a:cubicBezTo>
                  <a:pt x="679274" y="1000947"/>
                  <a:pt x="696036" y="958730"/>
                  <a:pt x="716523" y="918376"/>
                </a:cubicBezTo>
                <a:cubicBezTo>
                  <a:pt x="729561" y="893543"/>
                  <a:pt x="739494" y="865606"/>
                  <a:pt x="772398" y="854431"/>
                </a:cubicBezTo>
                <a:cubicBezTo>
                  <a:pt x="784815" y="850085"/>
                  <a:pt x="791644" y="827114"/>
                  <a:pt x="800336" y="812214"/>
                </a:cubicBezTo>
                <a:cubicBezTo>
                  <a:pt x="816477" y="784277"/>
                  <a:pt x="841311" y="775585"/>
                  <a:pt x="871731" y="778689"/>
                </a:cubicBezTo>
                <a:cubicBezTo>
                  <a:pt x="899669" y="781173"/>
                  <a:pt x="919535" y="798556"/>
                  <a:pt x="930710" y="821527"/>
                </a:cubicBezTo>
                <a:cubicBezTo>
                  <a:pt x="959268" y="880506"/>
                  <a:pt x="989689" y="938864"/>
                  <a:pt x="1011418" y="1000326"/>
                </a:cubicBezTo>
                <a:cubicBezTo>
                  <a:pt x="1060464" y="1140634"/>
                  <a:pt x="1103922" y="1282184"/>
                  <a:pt x="1151726" y="1423112"/>
                </a:cubicBezTo>
                <a:cubicBezTo>
                  <a:pt x="1184630" y="1520583"/>
                  <a:pt x="1222501" y="1616191"/>
                  <a:pt x="1257268" y="1713040"/>
                </a:cubicBezTo>
                <a:cubicBezTo>
                  <a:pt x="1285826" y="1791886"/>
                  <a:pt x="1315005" y="1870731"/>
                  <a:pt x="1341701" y="1950819"/>
                </a:cubicBezTo>
                <a:cubicBezTo>
                  <a:pt x="1368396" y="2030285"/>
                  <a:pt x="1391988" y="2110993"/>
                  <a:pt x="1416821" y="2191080"/>
                </a:cubicBezTo>
                <a:cubicBezTo>
                  <a:pt x="1431100" y="2238264"/>
                  <a:pt x="1443517" y="2286068"/>
                  <a:pt x="1457796" y="2333251"/>
                </a:cubicBezTo>
                <a:cubicBezTo>
                  <a:pt x="1475179" y="2389126"/>
                  <a:pt x="1494425" y="2445000"/>
                  <a:pt x="1513050" y="2500254"/>
                </a:cubicBezTo>
                <a:cubicBezTo>
                  <a:pt x="1550300" y="2610142"/>
                  <a:pt x="1586929" y="2720029"/>
                  <a:pt x="1625421" y="2829916"/>
                </a:cubicBezTo>
                <a:cubicBezTo>
                  <a:pt x="1638458" y="2867787"/>
                  <a:pt x="1657083" y="2903795"/>
                  <a:pt x="1670120" y="2941665"/>
                </a:cubicBezTo>
                <a:cubicBezTo>
                  <a:pt x="1688125" y="2991332"/>
                  <a:pt x="1704266" y="3042240"/>
                  <a:pt x="1718545" y="3093148"/>
                </a:cubicBezTo>
                <a:cubicBezTo>
                  <a:pt x="1721649" y="3103082"/>
                  <a:pt x="1718545" y="3118602"/>
                  <a:pt x="1712337" y="3127294"/>
                </a:cubicBezTo>
                <a:cubicBezTo>
                  <a:pt x="1693091" y="3155852"/>
                  <a:pt x="1673845" y="3185652"/>
                  <a:pt x="1648391" y="3208623"/>
                </a:cubicBezTo>
                <a:cubicBezTo>
                  <a:pt x="1617971" y="3236560"/>
                  <a:pt x="1582583" y="3258910"/>
                  <a:pt x="1548437" y="3281260"/>
                </a:cubicBezTo>
                <a:cubicBezTo>
                  <a:pt x="1514292" y="3304231"/>
                  <a:pt x="1480146" y="3328443"/>
                  <a:pt x="1442896" y="3344585"/>
                </a:cubicBezTo>
                <a:cubicBezTo>
                  <a:pt x="1360946" y="3379972"/>
                  <a:pt x="1278376" y="3411635"/>
                  <a:pt x="1188355" y="3426535"/>
                </a:cubicBezTo>
                <a:cubicBezTo>
                  <a:pt x="1098335" y="3441435"/>
                  <a:pt x="1007693" y="3442676"/>
                  <a:pt x="917673" y="3456334"/>
                </a:cubicBezTo>
                <a:cubicBezTo>
                  <a:pt x="901531" y="3458197"/>
                  <a:pt x="883527" y="3455714"/>
                  <a:pt x="868006" y="3455714"/>
                </a:cubicBezTo>
                <a:close/>
                <a:moveTo>
                  <a:pt x="73963" y="3076386"/>
                </a:moveTo>
                <a:cubicBezTo>
                  <a:pt x="103763" y="3101840"/>
                  <a:pt x="132321" y="3129777"/>
                  <a:pt x="164604" y="3152748"/>
                </a:cubicBezTo>
                <a:cubicBezTo>
                  <a:pt x="196887" y="3176340"/>
                  <a:pt x="234758" y="3192481"/>
                  <a:pt x="265179" y="3217936"/>
                </a:cubicBezTo>
                <a:cubicBezTo>
                  <a:pt x="294979" y="3242769"/>
                  <a:pt x="329745" y="3257048"/>
                  <a:pt x="364512" y="3268843"/>
                </a:cubicBezTo>
                <a:cubicBezTo>
                  <a:pt x="429078" y="3290572"/>
                  <a:pt x="495507" y="3307335"/>
                  <a:pt x="561316" y="3324718"/>
                </a:cubicBezTo>
                <a:cubicBezTo>
                  <a:pt x="598565" y="3334652"/>
                  <a:pt x="636436" y="3345206"/>
                  <a:pt x="674307" y="3350793"/>
                </a:cubicBezTo>
                <a:cubicBezTo>
                  <a:pt x="742598" y="3360727"/>
                  <a:pt x="811511" y="3370039"/>
                  <a:pt x="881665" y="3366935"/>
                </a:cubicBezTo>
                <a:cubicBezTo>
                  <a:pt x="929469" y="3364452"/>
                  <a:pt x="978514" y="3370039"/>
                  <a:pt x="1025697" y="3363831"/>
                </a:cubicBezTo>
                <a:cubicBezTo>
                  <a:pt x="1110131" y="3353277"/>
                  <a:pt x="1194564" y="3341481"/>
                  <a:pt x="1275893" y="3313543"/>
                </a:cubicBezTo>
                <a:cubicBezTo>
                  <a:pt x="1365292" y="3283123"/>
                  <a:pt x="1454071" y="3253323"/>
                  <a:pt x="1531054" y="3196206"/>
                </a:cubicBezTo>
                <a:cubicBezTo>
                  <a:pt x="1565821" y="3170131"/>
                  <a:pt x="1601208" y="3145298"/>
                  <a:pt x="1634733" y="3121086"/>
                </a:cubicBezTo>
                <a:cubicBezTo>
                  <a:pt x="1617971" y="3072040"/>
                  <a:pt x="1603691" y="3027961"/>
                  <a:pt x="1588171" y="2983882"/>
                </a:cubicBezTo>
                <a:cubicBezTo>
                  <a:pt x="1565821" y="2922420"/>
                  <a:pt x="1540988" y="2861578"/>
                  <a:pt x="1519879" y="2800116"/>
                </a:cubicBezTo>
                <a:cubicBezTo>
                  <a:pt x="1505600" y="2758520"/>
                  <a:pt x="1496288" y="2715062"/>
                  <a:pt x="1484492" y="2672846"/>
                </a:cubicBezTo>
                <a:cubicBezTo>
                  <a:pt x="1467109" y="2612625"/>
                  <a:pt x="1449104" y="2553025"/>
                  <a:pt x="1430480" y="2493425"/>
                </a:cubicBezTo>
                <a:cubicBezTo>
                  <a:pt x="1421788" y="2466109"/>
                  <a:pt x="1411855" y="2439413"/>
                  <a:pt x="1400059" y="2405888"/>
                </a:cubicBezTo>
                <a:cubicBezTo>
                  <a:pt x="1381434" y="2438792"/>
                  <a:pt x="1366534" y="2464246"/>
                  <a:pt x="1352876" y="2489700"/>
                </a:cubicBezTo>
                <a:cubicBezTo>
                  <a:pt x="1319972" y="2549300"/>
                  <a:pt x="1272167" y="2589654"/>
                  <a:pt x="1203876" y="2597725"/>
                </a:cubicBezTo>
                <a:cubicBezTo>
                  <a:pt x="1174697" y="2601450"/>
                  <a:pt x="1143655" y="2595242"/>
                  <a:pt x="1111993" y="2594000"/>
                </a:cubicBezTo>
                <a:cubicBezTo>
                  <a:pt x="1075364" y="2661050"/>
                  <a:pt x="1027560" y="2722512"/>
                  <a:pt x="967960" y="2775283"/>
                </a:cubicBezTo>
                <a:cubicBezTo>
                  <a:pt x="897806" y="2837366"/>
                  <a:pt x="789781" y="2846057"/>
                  <a:pt x="710936" y="2794529"/>
                </a:cubicBezTo>
                <a:cubicBezTo>
                  <a:pt x="701623" y="2788320"/>
                  <a:pt x="691690" y="2782112"/>
                  <a:pt x="680515" y="2774662"/>
                </a:cubicBezTo>
                <a:cubicBezTo>
                  <a:pt x="643265" y="2844195"/>
                  <a:pt x="594220" y="2895724"/>
                  <a:pt x="525928" y="2929870"/>
                </a:cubicBezTo>
                <a:cubicBezTo>
                  <a:pt x="478745" y="2953461"/>
                  <a:pt x="432803" y="2962153"/>
                  <a:pt x="383137" y="2947253"/>
                </a:cubicBezTo>
                <a:cubicBezTo>
                  <a:pt x="358304" y="2939803"/>
                  <a:pt x="335333" y="2924903"/>
                  <a:pt x="312983" y="2913728"/>
                </a:cubicBezTo>
                <a:cubicBezTo>
                  <a:pt x="286908" y="2934836"/>
                  <a:pt x="262075" y="2956565"/>
                  <a:pt x="235379" y="2977053"/>
                </a:cubicBezTo>
                <a:cubicBezTo>
                  <a:pt x="214892" y="2992574"/>
                  <a:pt x="191921" y="3003749"/>
                  <a:pt x="164604" y="2998782"/>
                </a:cubicBezTo>
                <a:cubicBezTo>
                  <a:pt x="142875" y="2995057"/>
                  <a:pt x="121146" y="2991332"/>
                  <a:pt x="95071" y="2986986"/>
                </a:cubicBezTo>
                <a:cubicBezTo>
                  <a:pt x="88863" y="3014303"/>
                  <a:pt x="82034" y="3042240"/>
                  <a:pt x="73963" y="3076386"/>
                </a:cubicBezTo>
                <a:close/>
                <a:moveTo>
                  <a:pt x="341541" y="2866545"/>
                </a:moveTo>
                <a:cubicBezTo>
                  <a:pt x="394312" y="2900691"/>
                  <a:pt x="457637" y="2895724"/>
                  <a:pt x="504820" y="2863441"/>
                </a:cubicBezTo>
                <a:cubicBezTo>
                  <a:pt x="554486" y="2829916"/>
                  <a:pt x="584286" y="2782112"/>
                  <a:pt x="617190" y="2734308"/>
                </a:cubicBezTo>
                <a:cubicBezTo>
                  <a:pt x="634574" y="2708854"/>
                  <a:pt x="634574" y="2686504"/>
                  <a:pt x="620915" y="2660429"/>
                </a:cubicBezTo>
                <a:cubicBezTo>
                  <a:pt x="612224" y="2644287"/>
                  <a:pt x="604774" y="2626283"/>
                  <a:pt x="602290" y="2608279"/>
                </a:cubicBezTo>
                <a:cubicBezTo>
                  <a:pt x="589874" y="2535021"/>
                  <a:pt x="591736" y="2461763"/>
                  <a:pt x="607257" y="2389126"/>
                </a:cubicBezTo>
                <a:cubicBezTo>
                  <a:pt x="617811" y="2336976"/>
                  <a:pt x="637678" y="2289172"/>
                  <a:pt x="670582" y="2247576"/>
                </a:cubicBezTo>
                <a:cubicBezTo>
                  <a:pt x="692311" y="2220260"/>
                  <a:pt x="719628" y="2199151"/>
                  <a:pt x="756877" y="2210326"/>
                </a:cubicBezTo>
                <a:cubicBezTo>
                  <a:pt x="791644" y="2220880"/>
                  <a:pt x="814615" y="2246334"/>
                  <a:pt x="816477" y="2282963"/>
                </a:cubicBezTo>
                <a:cubicBezTo>
                  <a:pt x="817719" y="2312763"/>
                  <a:pt x="814615" y="2344426"/>
                  <a:pt x="807165" y="2373605"/>
                </a:cubicBezTo>
                <a:cubicBezTo>
                  <a:pt x="781711" y="2477284"/>
                  <a:pt x="760602" y="2582204"/>
                  <a:pt x="720248" y="2682158"/>
                </a:cubicBezTo>
                <a:cubicBezTo>
                  <a:pt x="717144" y="2690229"/>
                  <a:pt x="715903" y="2701404"/>
                  <a:pt x="719007" y="2708854"/>
                </a:cubicBezTo>
                <a:cubicBezTo>
                  <a:pt x="733286" y="2742999"/>
                  <a:pt x="789161" y="2766591"/>
                  <a:pt x="825169" y="2754174"/>
                </a:cubicBezTo>
                <a:cubicBezTo>
                  <a:pt x="905256" y="2726858"/>
                  <a:pt x="966718" y="2675950"/>
                  <a:pt x="1012660" y="2605175"/>
                </a:cubicBezTo>
                <a:cubicBezTo>
                  <a:pt x="1039356" y="2564200"/>
                  <a:pt x="1066672" y="2525088"/>
                  <a:pt x="1023214" y="2478525"/>
                </a:cubicBezTo>
                <a:cubicBezTo>
                  <a:pt x="1021352" y="2476663"/>
                  <a:pt x="1021972" y="2473559"/>
                  <a:pt x="1021352" y="2471075"/>
                </a:cubicBezTo>
                <a:cubicBezTo>
                  <a:pt x="1004589" y="2419546"/>
                  <a:pt x="994035" y="2367397"/>
                  <a:pt x="1002106" y="2313384"/>
                </a:cubicBezTo>
                <a:cubicBezTo>
                  <a:pt x="1010177" y="2257510"/>
                  <a:pt x="1023214" y="2202876"/>
                  <a:pt x="1062947" y="2159418"/>
                </a:cubicBezTo>
                <a:cubicBezTo>
                  <a:pt x="1072260" y="2149485"/>
                  <a:pt x="1085297" y="2138931"/>
                  <a:pt x="1098335" y="2136447"/>
                </a:cubicBezTo>
                <a:cubicBezTo>
                  <a:pt x="1143035" y="2127135"/>
                  <a:pt x="1190218" y="2156935"/>
                  <a:pt x="1198289" y="2201635"/>
                </a:cubicBezTo>
                <a:cubicBezTo>
                  <a:pt x="1204497" y="2233918"/>
                  <a:pt x="1206980" y="2268684"/>
                  <a:pt x="1203876" y="2301588"/>
                </a:cubicBezTo>
                <a:cubicBezTo>
                  <a:pt x="1197047" y="2377330"/>
                  <a:pt x="1175939" y="2449967"/>
                  <a:pt x="1145518" y="2520121"/>
                </a:cubicBezTo>
                <a:cubicBezTo>
                  <a:pt x="1177180" y="2532538"/>
                  <a:pt x="1176559" y="2531296"/>
                  <a:pt x="1198909" y="2528192"/>
                </a:cubicBezTo>
                <a:cubicBezTo>
                  <a:pt x="1240505" y="2521983"/>
                  <a:pt x="1269684" y="2496530"/>
                  <a:pt x="1293897" y="2466730"/>
                </a:cubicBezTo>
                <a:cubicBezTo>
                  <a:pt x="1321834" y="2431342"/>
                  <a:pt x="1344805" y="2391609"/>
                  <a:pt x="1368396" y="2352497"/>
                </a:cubicBezTo>
                <a:cubicBezTo>
                  <a:pt x="1378330" y="2336355"/>
                  <a:pt x="1379571" y="2318972"/>
                  <a:pt x="1372121" y="2299105"/>
                </a:cubicBezTo>
                <a:cubicBezTo>
                  <a:pt x="1353496" y="2249439"/>
                  <a:pt x="1338597" y="2197910"/>
                  <a:pt x="1322455" y="2147001"/>
                </a:cubicBezTo>
                <a:cubicBezTo>
                  <a:pt x="1301347" y="2081193"/>
                  <a:pt x="1280859" y="2015385"/>
                  <a:pt x="1258509" y="1949577"/>
                </a:cubicBezTo>
                <a:cubicBezTo>
                  <a:pt x="1226226" y="1853969"/>
                  <a:pt x="1192701" y="1758361"/>
                  <a:pt x="1158555" y="1662753"/>
                </a:cubicBezTo>
                <a:cubicBezTo>
                  <a:pt x="1151726" y="1642887"/>
                  <a:pt x="1142414" y="1623641"/>
                  <a:pt x="1132480" y="1600049"/>
                </a:cubicBezTo>
                <a:cubicBezTo>
                  <a:pt x="1086539" y="1647853"/>
                  <a:pt x="1033147" y="1665236"/>
                  <a:pt x="974168" y="1663374"/>
                </a:cubicBezTo>
                <a:cubicBezTo>
                  <a:pt x="959268" y="1693795"/>
                  <a:pt x="944989" y="1722353"/>
                  <a:pt x="931952" y="1750911"/>
                </a:cubicBezTo>
                <a:cubicBezTo>
                  <a:pt x="908360" y="1801198"/>
                  <a:pt x="874835" y="1844657"/>
                  <a:pt x="834481" y="1882527"/>
                </a:cubicBezTo>
                <a:cubicBezTo>
                  <a:pt x="790402" y="1924123"/>
                  <a:pt x="739494" y="1947094"/>
                  <a:pt x="676790" y="1927227"/>
                </a:cubicBezTo>
                <a:cubicBezTo>
                  <a:pt x="669340" y="1924744"/>
                  <a:pt x="661269" y="1924123"/>
                  <a:pt x="653819" y="1922261"/>
                </a:cubicBezTo>
                <a:cubicBezTo>
                  <a:pt x="655682" y="1925365"/>
                  <a:pt x="658165" y="1927848"/>
                  <a:pt x="660028" y="1930952"/>
                </a:cubicBezTo>
                <a:cubicBezTo>
                  <a:pt x="629607" y="1957027"/>
                  <a:pt x="599807" y="1983723"/>
                  <a:pt x="568766" y="2009177"/>
                </a:cubicBezTo>
                <a:cubicBezTo>
                  <a:pt x="511649" y="2055739"/>
                  <a:pt x="450808" y="2092989"/>
                  <a:pt x="372583" y="2084297"/>
                </a:cubicBezTo>
                <a:cubicBezTo>
                  <a:pt x="354579" y="2082435"/>
                  <a:pt x="344025" y="2089885"/>
                  <a:pt x="337816" y="2104164"/>
                </a:cubicBezTo>
                <a:cubicBezTo>
                  <a:pt x="332229" y="2115960"/>
                  <a:pt x="328504" y="2128997"/>
                  <a:pt x="324779" y="2142035"/>
                </a:cubicBezTo>
                <a:cubicBezTo>
                  <a:pt x="311120" y="2190460"/>
                  <a:pt x="299325" y="2239505"/>
                  <a:pt x="285046" y="2287930"/>
                </a:cubicBezTo>
                <a:cubicBezTo>
                  <a:pt x="268283" y="2345047"/>
                  <a:pt x="247175" y="2400921"/>
                  <a:pt x="234137" y="2459280"/>
                </a:cubicBezTo>
                <a:cubicBezTo>
                  <a:pt x="219237" y="2525088"/>
                  <a:pt x="199992" y="2590275"/>
                  <a:pt x="181988" y="2655462"/>
                </a:cubicBezTo>
                <a:cubicBezTo>
                  <a:pt x="172675" y="2688987"/>
                  <a:pt x="158396" y="2721270"/>
                  <a:pt x="153429" y="2754795"/>
                </a:cubicBezTo>
                <a:cubicBezTo>
                  <a:pt x="145979" y="2801358"/>
                  <a:pt x="134804" y="2846057"/>
                  <a:pt x="119904" y="2890136"/>
                </a:cubicBezTo>
                <a:cubicBezTo>
                  <a:pt x="114938" y="2904416"/>
                  <a:pt x="115559" y="2919936"/>
                  <a:pt x="113696" y="2936699"/>
                </a:cubicBezTo>
                <a:cubicBezTo>
                  <a:pt x="185713" y="2934836"/>
                  <a:pt x="217375" y="2883928"/>
                  <a:pt x="254625" y="2841091"/>
                </a:cubicBezTo>
                <a:cubicBezTo>
                  <a:pt x="257729" y="2837366"/>
                  <a:pt x="255246" y="2828053"/>
                  <a:pt x="254004" y="2821845"/>
                </a:cubicBezTo>
                <a:cubicBezTo>
                  <a:pt x="243450" y="2778387"/>
                  <a:pt x="245933" y="2734308"/>
                  <a:pt x="251521" y="2690229"/>
                </a:cubicBezTo>
                <a:cubicBezTo>
                  <a:pt x="257729" y="2641804"/>
                  <a:pt x="270766" y="2595863"/>
                  <a:pt x="309258" y="2561717"/>
                </a:cubicBezTo>
                <a:cubicBezTo>
                  <a:pt x="344025" y="2531296"/>
                  <a:pt x="380033" y="2535642"/>
                  <a:pt x="409212" y="2571650"/>
                </a:cubicBezTo>
                <a:cubicBezTo>
                  <a:pt x="434666" y="2602692"/>
                  <a:pt x="431562" y="2636837"/>
                  <a:pt x="422870" y="2670983"/>
                </a:cubicBezTo>
                <a:cubicBezTo>
                  <a:pt x="404866" y="2740516"/>
                  <a:pt x="380654" y="2805083"/>
                  <a:pt x="341541" y="2866545"/>
                </a:cubicBezTo>
                <a:close/>
                <a:moveTo>
                  <a:pt x="377549" y="2028423"/>
                </a:moveTo>
                <a:cubicBezTo>
                  <a:pt x="392449" y="2024698"/>
                  <a:pt x="404245" y="2024077"/>
                  <a:pt x="414799" y="2019731"/>
                </a:cubicBezTo>
                <a:cubicBezTo>
                  <a:pt x="483091" y="1988689"/>
                  <a:pt x="535861" y="1938402"/>
                  <a:pt x="583665" y="1881907"/>
                </a:cubicBezTo>
                <a:cubicBezTo>
                  <a:pt x="593599" y="1870111"/>
                  <a:pt x="589253" y="1857694"/>
                  <a:pt x="586149" y="1844036"/>
                </a:cubicBezTo>
                <a:cubicBezTo>
                  <a:pt x="579940" y="1814236"/>
                  <a:pt x="574974" y="1783815"/>
                  <a:pt x="573732" y="1753394"/>
                </a:cubicBezTo>
                <a:cubicBezTo>
                  <a:pt x="573111" y="1729803"/>
                  <a:pt x="579940" y="1705590"/>
                  <a:pt x="581182" y="1681999"/>
                </a:cubicBezTo>
                <a:cubicBezTo>
                  <a:pt x="583045" y="1635436"/>
                  <a:pt x="601049" y="1596945"/>
                  <a:pt x="632090" y="1562799"/>
                </a:cubicBezTo>
                <a:cubicBezTo>
                  <a:pt x="651957" y="1540449"/>
                  <a:pt x="673065" y="1536103"/>
                  <a:pt x="700382" y="1549141"/>
                </a:cubicBezTo>
                <a:cubicBezTo>
                  <a:pt x="742598" y="1568387"/>
                  <a:pt x="761844" y="1607499"/>
                  <a:pt x="753773" y="1663374"/>
                </a:cubicBezTo>
                <a:cubicBezTo>
                  <a:pt x="745082" y="1724215"/>
                  <a:pt x="735148" y="1785057"/>
                  <a:pt x="705348" y="1840311"/>
                </a:cubicBezTo>
                <a:cubicBezTo>
                  <a:pt x="700382" y="1849002"/>
                  <a:pt x="697278" y="1858315"/>
                  <a:pt x="692311" y="1870111"/>
                </a:cubicBezTo>
                <a:cubicBezTo>
                  <a:pt x="725215" y="1871973"/>
                  <a:pt x="747565" y="1856452"/>
                  <a:pt x="768052" y="1840311"/>
                </a:cubicBezTo>
                <a:cubicBezTo>
                  <a:pt x="835723" y="1785678"/>
                  <a:pt x="876698" y="1713040"/>
                  <a:pt x="905256" y="1632953"/>
                </a:cubicBezTo>
                <a:cubicBezTo>
                  <a:pt x="908360" y="1624882"/>
                  <a:pt x="905256" y="1611224"/>
                  <a:pt x="900289" y="1603774"/>
                </a:cubicBezTo>
                <a:cubicBezTo>
                  <a:pt x="862419" y="1545416"/>
                  <a:pt x="868006" y="1480850"/>
                  <a:pt x="871731" y="1416904"/>
                </a:cubicBezTo>
                <a:cubicBezTo>
                  <a:pt x="872973" y="1395175"/>
                  <a:pt x="884769" y="1373446"/>
                  <a:pt x="895323" y="1353579"/>
                </a:cubicBezTo>
                <a:cubicBezTo>
                  <a:pt x="910844" y="1325642"/>
                  <a:pt x="954923" y="1316950"/>
                  <a:pt x="974789" y="1341162"/>
                </a:cubicBezTo>
                <a:cubicBezTo>
                  <a:pt x="990931" y="1361029"/>
                  <a:pt x="1007693" y="1387725"/>
                  <a:pt x="1008314" y="1411937"/>
                </a:cubicBezTo>
                <a:cubicBezTo>
                  <a:pt x="1010177" y="1462225"/>
                  <a:pt x="1001485" y="1512512"/>
                  <a:pt x="996518" y="1563420"/>
                </a:cubicBezTo>
                <a:cubicBezTo>
                  <a:pt x="995277" y="1577699"/>
                  <a:pt x="992173" y="1591357"/>
                  <a:pt x="989689" y="1608741"/>
                </a:cubicBezTo>
                <a:cubicBezTo>
                  <a:pt x="1044943" y="1606257"/>
                  <a:pt x="1082814" y="1583287"/>
                  <a:pt x="1112614" y="1550383"/>
                </a:cubicBezTo>
                <a:cubicBezTo>
                  <a:pt x="1036872" y="1303292"/>
                  <a:pt x="962993" y="1061168"/>
                  <a:pt x="888494" y="819664"/>
                </a:cubicBezTo>
                <a:cubicBezTo>
                  <a:pt x="866144" y="819043"/>
                  <a:pt x="851244" y="828356"/>
                  <a:pt x="841931" y="843877"/>
                </a:cubicBezTo>
                <a:cubicBezTo>
                  <a:pt x="820202" y="878643"/>
                  <a:pt x="799094" y="914031"/>
                  <a:pt x="781090" y="951280"/>
                </a:cubicBezTo>
                <a:cubicBezTo>
                  <a:pt x="764327" y="987289"/>
                  <a:pt x="751911" y="1025780"/>
                  <a:pt x="738253" y="1063030"/>
                </a:cubicBezTo>
                <a:cubicBezTo>
                  <a:pt x="697898" y="1174159"/>
                  <a:pt x="658786" y="1286529"/>
                  <a:pt x="615949" y="1397037"/>
                </a:cubicBezTo>
                <a:cubicBezTo>
                  <a:pt x="594220" y="1453533"/>
                  <a:pt x="576216" y="1511891"/>
                  <a:pt x="548278" y="1567145"/>
                </a:cubicBezTo>
                <a:cubicBezTo>
                  <a:pt x="519099" y="1624882"/>
                  <a:pt x="497991" y="1686965"/>
                  <a:pt x="476882" y="1748428"/>
                </a:cubicBezTo>
                <a:cubicBezTo>
                  <a:pt x="455774" y="1809890"/>
                  <a:pt x="413558" y="1863282"/>
                  <a:pt x="407349" y="1930331"/>
                </a:cubicBezTo>
                <a:cubicBezTo>
                  <a:pt x="406729" y="1935298"/>
                  <a:pt x="404245" y="1940886"/>
                  <a:pt x="401141" y="1944610"/>
                </a:cubicBezTo>
                <a:cubicBezTo>
                  <a:pt x="381895" y="1966339"/>
                  <a:pt x="380654" y="1993035"/>
                  <a:pt x="377549" y="2028423"/>
                </a:cubicBezTo>
                <a:close/>
                <a:moveTo>
                  <a:pt x="676790" y="2600829"/>
                </a:moveTo>
                <a:cubicBezTo>
                  <a:pt x="682378" y="2592758"/>
                  <a:pt x="685482" y="2590275"/>
                  <a:pt x="686723" y="2586550"/>
                </a:cubicBezTo>
                <a:cubicBezTo>
                  <a:pt x="712798" y="2498392"/>
                  <a:pt x="739494" y="2410855"/>
                  <a:pt x="763707" y="2322076"/>
                </a:cubicBezTo>
                <a:cubicBezTo>
                  <a:pt x="768673" y="2302830"/>
                  <a:pt x="764327" y="2281101"/>
                  <a:pt x="764327" y="2251301"/>
                </a:cubicBezTo>
                <a:cubicBezTo>
                  <a:pt x="748186" y="2261855"/>
                  <a:pt x="734528" y="2266201"/>
                  <a:pt x="727698" y="2275514"/>
                </a:cubicBezTo>
                <a:cubicBezTo>
                  <a:pt x="715282" y="2292276"/>
                  <a:pt x="704107" y="2311522"/>
                  <a:pt x="696657" y="2330768"/>
                </a:cubicBezTo>
                <a:cubicBezTo>
                  <a:pt x="666857" y="2407130"/>
                  <a:pt x="663132" y="2486596"/>
                  <a:pt x="668719" y="2567304"/>
                </a:cubicBezTo>
                <a:cubicBezTo>
                  <a:pt x="669340" y="2577238"/>
                  <a:pt x="673065" y="2587171"/>
                  <a:pt x="676790" y="2600829"/>
                </a:cubicBezTo>
                <a:close/>
                <a:moveTo>
                  <a:pt x="1090885" y="2461142"/>
                </a:moveTo>
                <a:cubicBezTo>
                  <a:pt x="1132480" y="2377330"/>
                  <a:pt x="1153589" y="2294139"/>
                  <a:pt x="1142414" y="2199772"/>
                </a:cubicBezTo>
                <a:cubicBezTo>
                  <a:pt x="1077847" y="2243851"/>
                  <a:pt x="1049289" y="2391609"/>
                  <a:pt x="1090885" y="2461142"/>
                </a:cubicBezTo>
                <a:close/>
                <a:moveTo>
                  <a:pt x="689207" y="1603153"/>
                </a:moveTo>
                <a:cubicBezTo>
                  <a:pt x="664994" y="1605016"/>
                  <a:pt x="663132" y="1623641"/>
                  <a:pt x="657544" y="1637299"/>
                </a:cubicBezTo>
                <a:cubicBezTo>
                  <a:pt x="638919" y="1681378"/>
                  <a:pt x="632090" y="1727319"/>
                  <a:pt x="642644" y="1780090"/>
                </a:cubicBezTo>
                <a:cubicBezTo>
                  <a:pt x="673686" y="1719249"/>
                  <a:pt x="683619" y="1681378"/>
                  <a:pt x="689207" y="1603153"/>
                </a:cubicBezTo>
                <a:close/>
                <a:moveTo>
                  <a:pt x="310500" y="2740516"/>
                </a:moveTo>
                <a:cubicBezTo>
                  <a:pt x="346508" y="2680295"/>
                  <a:pt x="358924" y="2639941"/>
                  <a:pt x="352716" y="2607658"/>
                </a:cubicBezTo>
                <a:cubicBezTo>
                  <a:pt x="322295" y="2638700"/>
                  <a:pt x="305533" y="2692091"/>
                  <a:pt x="310500" y="2740516"/>
                </a:cubicBezTo>
                <a:close/>
                <a:moveTo>
                  <a:pt x="943748" y="1402625"/>
                </a:moveTo>
                <a:cubicBezTo>
                  <a:pt x="931952" y="1439875"/>
                  <a:pt x="923881" y="1476504"/>
                  <a:pt x="931952" y="1514995"/>
                </a:cubicBezTo>
                <a:cubicBezTo>
                  <a:pt x="945610" y="1478366"/>
                  <a:pt x="954302" y="1441116"/>
                  <a:pt x="943748" y="1402625"/>
                </a:cubicBezTo>
                <a:close/>
                <a:moveTo>
                  <a:pt x="793507" y="398741"/>
                </a:moveTo>
                <a:cubicBezTo>
                  <a:pt x="813994" y="345970"/>
                  <a:pt x="834481" y="295062"/>
                  <a:pt x="853727" y="244154"/>
                </a:cubicBezTo>
                <a:cubicBezTo>
                  <a:pt x="881665" y="169033"/>
                  <a:pt x="920777" y="101362"/>
                  <a:pt x="981618" y="48592"/>
                </a:cubicBezTo>
                <a:cubicBezTo>
                  <a:pt x="1000243" y="31829"/>
                  <a:pt x="1021972" y="17550"/>
                  <a:pt x="1044943" y="6996"/>
                </a:cubicBezTo>
                <a:cubicBezTo>
                  <a:pt x="1087160" y="-12871"/>
                  <a:pt x="1143035" y="11342"/>
                  <a:pt x="1166005" y="57283"/>
                </a:cubicBezTo>
                <a:cubicBezTo>
                  <a:pt x="1181526" y="87704"/>
                  <a:pt x="1185872" y="120608"/>
                  <a:pt x="1187114" y="154754"/>
                </a:cubicBezTo>
                <a:cubicBezTo>
                  <a:pt x="1187734" y="166550"/>
                  <a:pt x="1189597" y="177725"/>
                  <a:pt x="1190839" y="191383"/>
                </a:cubicBezTo>
                <a:cubicBezTo>
                  <a:pt x="1217534" y="178345"/>
                  <a:pt x="1239264" y="165929"/>
                  <a:pt x="1262234" y="155996"/>
                </a:cubicBezTo>
                <a:cubicBezTo>
                  <a:pt x="1309417" y="135508"/>
                  <a:pt x="1357842" y="133025"/>
                  <a:pt x="1406888" y="149787"/>
                </a:cubicBezTo>
                <a:cubicBezTo>
                  <a:pt x="1454071" y="165929"/>
                  <a:pt x="1474559" y="196970"/>
                  <a:pt x="1472075" y="247258"/>
                </a:cubicBezTo>
                <a:cubicBezTo>
                  <a:pt x="1468971" y="319895"/>
                  <a:pt x="1443517" y="384461"/>
                  <a:pt x="1406888" y="446545"/>
                </a:cubicBezTo>
                <a:cubicBezTo>
                  <a:pt x="1368396" y="512353"/>
                  <a:pt x="1310659" y="560157"/>
                  <a:pt x="1259130" y="614169"/>
                </a:cubicBezTo>
                <a:cubicBezTo>
                  <a:pt x="1216914" y="658248"/>
                  <a:pt x="1166626" y="691773"/>
                  <a:pt x="1112614" y="718469"/>
                </a:cubicBezTo>
                <a:cubicBezTo>
                  <a:pt x="1082193" y="733369"/>
                  <a:pt x="1046185" y="737714"/>
                  <a:pt x="1012039" y="743923"/>
                </a:cubicBezTo>
                <a:cubicBezTo>
                  <a:pt x="1002727" y="745785"/>
                  <a:pt x="988448" y="738335"/>
                  <a:pt x="980998" y="731506"/>
                </a:cubicBezTo>
                <a:cubicBezTo>
                  <a:pt x="967339" y="719090"/>
                  <a:pt x="971685" y="702948"/>
                  <a:pt x="989689" y="697981"/>
                </a:cubicBezTo>
                <a:cubicBezTo>
                  <a:pt x="1074743" y="674390"/>
                  <a:pt x="1140551" y="619136"/>
                  <a:pt x="1204497" y="562640"/>
                </a:cubicBezTo>
                <a:cubicBezTo>
                  <a:pt x="1255405" y="517940"/>
                  <a:pt x="1301967" y="468274"/>
                  <a:pt x="1349151" y="418607"/>
                </a:cubicBezTo>
                <a:cubicBezTo>
                  <a:pt x="1383296" y="382599"/>
                  <a:pt x="1396955" y="336037"/>
                  <a:pt x="1412475" y="290716"/>
                </a:cubicBezTo>
                <a:cubicBezTo>
                  <a:pt x="1418684" y="273333"/>
                  <a:pt x="1423030" y="254708"/>
                  <a:pt x="1425513" y="236083"/>
                </a:cubicBezTo>
                <a:cubicBezTo>
                  <a:pt x="1429238" y="208766"/>
                  <a:pt x="1421167" y="198833"/>
                  <a:pt x="1394471" y="195108"/>
                </a:cubicBezTo>
                <a:cubicBezTo>
                  <a:pt x="1351013" y="188900"/>
                  <a:pt x="1310038" y="195729"/>
                  <a:pt x="1270305" y="215595"/>
                </a:cubicBezTo>
                <a:cubicBezTo>
                  <a:pt x="1209464" y="245395"/>
                  <a:pt x="1176559" y="291337"/>
                  <a:pt x="1164764" y="359007"/>
                </a:cubicBezTo>
                <a:cubicBezTo>
                  <a:pt x="1149864" y="442820"/>
                  <a:pt x="1108889" y="514836"/>
                  <a:pt x="1038735" y="566986"/>
                </a:cubicBezTo>
                <a:cubicBezTo>
                  <a:pt x="1009556" y="588715"/>
                  <a:pt x="983481" y="591819"/>
                  <a:pt x="961131" y="576298"/>
                </a:cubicBezTo>
                <a:cubicBezTo>
                  <a:pt x="936919" y="559536"/>
                  <a:pt x="930089" y="534703"/>
                  <a:pt x="940644" y="497453"/>
                </a:cubicBezTo>
                <a:cubicBezTo>
                  <a:pt x="954923" y="449028"/>
                  <a:pt x="980998" y="406811"/>
                  <a:pt x="1013281" y="369562"/>
                </a:cubicBezTo>
                <a:cubicBezTo>
                  <a:pt x="1046806" y="331691"/>
                  <a:pt x="1083435" y="296303"/>
                  <a:pt x="1118201" y="259054"/>
                </a:cubicBezTo>
                <a:cubicBezTo>
                  <a:pt x="1127514" y="248499"/>
                  <a:pt x="1138689" y="234841"/>
                  <a:pt x="1139930" y="222425"/>
                </a:cubicBezTo>
                <a:cubicBezTo>
                  <a:pt x="1144276" y="178345"/>
                  <a:pt x="1148001" y="134266"/>
                  <a:pt x="1135585" y="90808"/>
                </a:cubicBezTo>
                <a:cubicBezTo>
                  <a:pt x="1126893" y="61629"/>
                  <a:pt x="1117581" y="53558"/>
                  <a:pt x="1089643" y="60388"/>
                </a:cubicBezTo>
                <a:cubicBezTo>
                  <a:pt x="1071018" y="64733"/>
                  <a:pt x="1051772" y="73425"/>
                  <a:pt x="1036252" y="85221"/>
                </a:cubicBezTo>
                <a:cubicBezTo>
                  <a:pt x="989068" y="122471"/>
                  <a:pt x="957406" y="172758"/>
                  <a:pt x="933814" y="226770"/>
                </a:cubicBezTo>
                <a:cubicBezTo>
                  <a:pt x="904015" y="296303"/>
                  <a:pt x="879802" y="368941"/>
                  <a:pt x="853106" y="440336"/>
                </a:cubicBezTo>
                <a:cubicBezTo>
                  <a:pt x="847519" y="455857"/>
                  <a:pt x="850002" y="468895"/>
                  <a:pt x="859315" y="481932"/>
                </a:cubicBezTo>
                <a:cubicBezTo>
                  <a:pt x="897806" y="534703"/>
                  <a:pt x="905877" y="595544"/>
                  <a:pt x="899669" y="657627"/>
                </a:cubicBezTo>
                <a:cubicBezTo>
                  <a:pt x="897185" y="683081"/>
                  <a:pt x="886010" y="709777"/>
                  <a:pt x="872352" y="731506"/>
                </a:cubicBezTo>
                <a:cubicBezTo>
                  <a:pt x="851244" y="765031"/>
                  <a:pt x="835102" y="768756"/>
                  <a:pt x="794127" y="744544"/>
                </a:cubicBezTo>
                <a:cubicBezTo>
                  <a:pt x="766811" y="727781"/>
                  <a:pt x="752532" y="701085"/>
                  <a:pt x="750048" y="667561"/>
                </a:cubicBezTo>
                <a:cubicBezTo>
                  <a:pt x="745082" y="599890"/>
                  <a:pt x="755015" y="534082"/>
                  <a:pt x="777986" y="470757"/>
                </a:cubicBezTo>
                <a:cubicBezTo>
                  <a:pt x="779227" y="467032"/>
                  <a:pt x="779848" y="463307"/>
                  <a:pt x="780469" y="459582"/>
                </a:cubicBezTo>
                <a:cubicBezTo>
                  <a:pt x="746323" y="421711"/>
                  <a:pt x="701003" y="413020"/>
                  <a:pt x="671824" y="440957"/>
                </a:cubicBezTo>
                <a:cubicBezTo>
                  <a:pt x="659407" y="453374"/>
                  <a:pt x="647611" y="471378"/>
                  <a:pt x="645128" y="488761"/>
                </a:cubicBezTo>
                <a:cubicBezTo>
                  <a:pt x="638299" y="534082"/>
                  <a:pt x="637678" y="580023"/>
                  <a:pt x="664994" y="620998"/>
                </a:cubicBezTo>
                <a:cubicBezTo>
                  <a:pt x="682378" y="646452"/>
                  <a:pt x="700382" y="671286"/>
                  <a:pt x="717765" y="696740"/>
                </a:cubicBezTo>
                <a:cubicBezTo>
                  <a:pt x="728940" y="712881"/>
                  <a:pt x="741977" y="728402"/>
                  <a:pt x="739494" y="748269"/>
                </a:cubicBezTo>
                <a:cubicBezTo>
                  <a:pt x="723353" y="759444"/>
                  <a:pt x="713419" y="751373"/>
                  <a:pt x="705348" y="742681"/>
                </a:cubicBezTo>
                <a:cubicBezTo>
                  <a:pt x="672444" y="703569"/>
                  <a:pt x="639540" y="665077"/>
                  <a:pt x="609120" y="624723"/>
                </a:cubicBezTo>
                <a:cubicBezTo>
                  <a:pt x="574974" y="580023"/>
                  <a:pt x="573732" y="527873"/>
                  <a:pt x="581803" y="475103"/>
                </a:cubicBezTo>
                <a:cubicBezTo>
                  <a:pt x="586149" y="447165"/>
                  <a:pt x="596082" y="421711"/>
                  <a:pt x="612845" y="398120"/>
                </a:cubicBezTo>
                <a:cubicBezTo>
                  <a:pt x="627744" y="377011"/>
                  <a:pt x="646369" y="369562"/>
                  <a:pt x="670582" y="368320"/>
                </a:cubicBezTo>
                <a:cubicBezTo>
                  <a:pt x="705969" y="366457"/>
                  <a:pt x="739494" y="375149"/>
                  <a:pt x="771157" y="390670"/>
                </a:cubicBezTo>
                <a:cubicBezTo>
                  <a:pt x="778607" y="393153"/>
                  <a:pt x="786056" y="395636"/>
                  <a:pt x="793507" y="398741"/>
                </a:cubicBezTo>
                <a:close/>
                <a:moveTo>
                  <a:pt x="1110751" y="354041"/>
                </a:moveTo>
                <a:cubicBezTo>
                  <a:pt x="1060464" y="389428"/>
                  <a:pt x="999002" y="480690"/>
                  <a:pt x="993414" y="526632"/>
                </a:cubicBezTo>
                <a:cubicBezTo>
                  <a:pt x="1053014" y="483174"/>
                  <a:pt x="1087160" y="427299"/>
                  <a:pt x="1110751" y="354041"/>
                </a:cubicBezTo>
                <a:close/>
                <a:moveTo>
                  <a:pt x="812752" y="705431"/>
                </a:moveTo>
                <a:cubicBezTo>
                  <a:pt x="854348" y="673148"/>
                  <a:pt x="861177" y="579403"/>
                  <a:pt x="828894" y="529115"/>
                </a:cubicBezTo>
                <a:cubicBezTo>
                  <a:pt x="812131" y="588094"/>
                  <a:pt x="806544" y="642727"/>
                  <a:pt x="812752" y="7054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/>
          <p:nvPr/>
        </p:nvSpPr>
        <p:spPr>
          <a:xfrm rot="-378515">
            <a:off x="8303081" y="3926157"/>
            <a:ext cx="904695" cy="1405104"/>
          </a:xfrm>
          <a:custGeom>
            <a:rect b="b" l="l" r="r" t="t"/>
            <a:pathLst>
              <a:path extrusionOk="0" h="2807226" w="1807470">
                <a:moveTo>
                  <a:pt x="1028368" y="309249"/>
                </a:moveTo>
                <a:cubicBezTo>
                  <a:pt x="1101381" y="333170"/>
                  <a:pt x="1167385" y="362341"/>
                  <a:pt x="1194838" y="437020"/>
                </a:cubicBezTo>
                <a:cubicBezTo>
                  <a:pt x="1220538" y="505865"/>
                  <a:pt x="1220538" y="574127"/>
                  <a:pt x="1170890" y="635970"/>
                </a:cubicBezTo>
                <a:cubicBezTo>
                  <a:pt x="1263762" y="653473"/>
                  <a:pt x="1349625" y="675060"/>
                  <a:pt x="1429647" y="711816"/>
                </a:cubicBezTo>
                <a:cubicBezTo>
                  <a:pt x="1541211" y="762574"/>
                  <a:pt x="1645765" y="823835"/>
                  <a:pt x="1722867" y="923018"/>
                </a:cubicBezTo>
                <a:cubicBezTo>
                  <a:pt x="1774852" y="990696"/>
                  <a:pt x="1812235" y="1068292"/>
                  <a:pt x="1806978" y="1152306"/>
                </a:cubicBezTo>
                <a:cubicBezTo>
                  <a:pt x="1801137" y="1250906"/>
                  <a:pt x="1777188" y="1347755"/>
                  <a:pt x="1700671" y="1418350"/>
                </a:cubicBezTo>
                <a:cubicBezTo>
                  <a:pt x="1709433" y="1469692"/>
                  <a:pt x="1721115" y="1518116"/>
                  <a:pt x="1725787" y="1567708"/>
                </a:cubicBezTo>
                <a:cubicBezTo>
                  <a:pt x="1733965" y="1653472"/>
                  <a:pt x="1716442" y="1732819"/>
                  <a:pt x="1655695" y="1798163"/>
                </a:cubicBezTo>
                <a:cubicBezTo>
                  <a:pt x="1618897" y="1837836"/>
                  <a:pt x="1583266" y="1880427"/>
                  <a:pt x="1533033" y="1904931"/>
                </a:cubicBezTo>
                <a:cubicBezTo>
                  <a:pt x="1514342" y="1913682"/>
                  <a:pt x="1510253" y="1928268"/>
                  <a:pt x="1509669" y="1946354"/>
                </a:cubicBezTo>
                <a:cubicBezTo>
                  <a:pt x="1507917" y="1994779"/>
                  <a:pt x="1508501" y="2043787"/>
                  <a:pt x="1501492" y="2092212"/>
                </a:cubicBezTo>
                <a:cubicBezTo>
                  <a:pt x="1488642" y="2188478"/>
                  <a:pt x="1471119" y="2284160"/>
                  <a:pt x="1455932" y="2379843"/>
                </a:cubicBezTo>
                <a:cubicBezTo>
                  <a:pt x="1446586" y="2437602"/>
                  <a:pt x="1437825" y="2495362"/>
                  <a:pt x="1429647" y="2553121"/>
                </a:cubicBezTo>
                <a:cubicBezTo>
                  <a:pt x="1427895" y="2566540"/>
                  <a:pt x="1432568" y="2580543"/>
                  <a:pt x="1431399" y="2594545"/>
                </a:cubicBezTo>
                <a:cubicBezTo>
                  <a:pt x="1430231" y="2606214"/>
                  <a:pt x="1427895" y="2620216"/>
                  <a:pt x="1420886" y="2628967"/>
                </a:cubicBezTo>
                <a:cubicBezTo>
                  <a:pt x="1386424" y="2675642"/>
                  <a:pt x="1336191" y="2703063"/>
                  <a:pt x="1283037" y="2719399"/>
                </a:cubicBezTo>
                <a:cubicBezTo>
                  <a:pt x="1202431" y="2744487"/>
                  <a:pt x="1121825" y="2767240"/>
                  <a:pt x="1038298" y="2782993"/>
                </a:cubicBezTo>
                <a:cubicBezTo>
                  <a:pt x="964701" y="2797579"/>
                  <a:pt x="891688" y="2805163"/>
                  <a:pt x="816923" y="2806913"/>
                </a:cubicBezTo>
                <a:cubicBezTo>
                  <a:pt x="731644" y="2809247"/>
                  <a:pt x="648702" y="2798746"/>
                  <a:pt x="568095" y="2768407"/>
                </a:cubicBezTo>
                <a:cubicBezTo>
                  <a:pt x="535970" y="2756155"/>
                  <a:pt x="503260" y="2746237"/>
                  <a:pt x="469966" y="2738652"/>
                </a:cubicBezTo>
                <a:cubicBezTo>
                  <a:pt x="434920" y="2731068"/>
                  <a:pt x="416813" y="2710064"/>
                  <a:pt x="404547" y="2677976"/>
                </a:cubicBezTo>
                <a:cubicBezTo>
                  <a:pt x="373005" y="2591628"/>
                  <a:pt x="351393" y="2502947"/>
                  <a:pt x="333870" y="2413098"/>
                </a:cubicBezTo>
                <a:cubicBezTo>
                  <a:pt x="306417" y="2273075"/>
                  <a:pt x="273707" y="2133635"/>
                  <a:pt x="250343" y="1993028"/>
                </a:cubicBezTo>
                <a:cubicBezTo>
                  <a:pt x="241582" y="1941687"/>
                  <a:pt x="226395" y="1907848"/>
                  <a:pt x="177330" y="1885094"/>
                </a:cubicBezTo>
                <a:cubicBezTo>
                  <a:pt x="93804" y="1846588"/>
                  <a:pt x="49996" y="1773075"/>
                  <a:pt x="21375" y="1689062"/>
                </a:cubicBezTo>
                <a:cubicBezTo>
                  <a:pt x="9109" y="1651722"/>
                  <a:pt x="9693" y="1613216"/>
                  <a:pt x="3852" y="1575876"/>
                </a:cubicBezTo>
                <a:cubicBezTo>
                  <a:pt x="-8414" y="1498863"/>
                  <a:pt x="10861" y="1428852"/>
                  <a:pt x="30137" y="1357673"/>
                </a:cubicBezTo>
                <a:cubicBezTo>
                  <a:pt x="48244" y="1289995"/>
                  <a:pt x="82706" y="1229902"/>
                  <a:pt x="137027" y="1186145"/>
                </a:cubicBezTo>
                <a:cubicBezTo>
                  <a:pt x="174410" y="1155806"/>
                  <a:pt x="216465" y="1127218"/>
                  <a:pt x="261441" y="1112049"/>
                </a:cubicBezTo>
                <a:cubicBezTo>
                  <a:pt x="306417" y="1096880"/>
                  <a:pt x="337959" y="1073543"/>
                  <a:pt x="349057" y="1030952"/>
                </a:cubicBezTo>
                <a:cubicBezTo>
                  <a:pt x="364243" y="973193"/>
                  <a:pt x="406883" y="935853"/>
                  <a:pt x="442513" y="894430"/>
                </a:cubicBezTo>
                <a:cubicBezTo>
                  <a:pt x="479896" y="850672"/>
                  <a:pt x="524288" y="809832"/>
                  <a:pt x="572184" y="777744"/>
                </a:cubicBezTo>
                <a:cubicBezTo>
                  <a:pt x="623001" y="743905"/>
                  <a:pt x="681411" y="721734"/>
                  <a:pt x="736901" y="696063"/>
                </a:cubicBezTo>
                <a:cubicBezTo>
                  <a:pt x="759681" y="685562"/>
                  <a:pt x="784213" y="678561"/>
                  <a:pt x="811082" y="668642"/>
                </a:cubicBezTo>
                <a:cubicBezTo>
                  <a:pt x="804657" y="657557"/>
                  <a:pt x="801152" y="648806"/>
                  <a:pt x="795895" y="641221"/>
                </a:cubicBezTo>
                <a:cubicBezTo>
                  <a:pt x="749751" y="578211"/>
                  <a:pt x="742742" y="511700"/>
                  <a:pt x="773115" y="438771"/>
                </a:cubicBezTo>
                <a:cubicBezTo>
                  <a:pt x="791807" y="393847"/>
                  <a:pt x="815171" y="354173"/>
                  <a:pt x="861315" y="333170"/>
                </a:cubicBezTo>
                <a:cubicBezTo>
                  <a:pt x="875334" y="326752"/>
                  <a:pt x="889936" y="320334"/>
                  <a:pt x="905123" y="318584"/>
                </a:cubicBezTo>
                <a:cubicBezTo>
                  <a:pt x="933160" y="314500"/>
                  <a:pt x="950683" y="303998"/>
                  <a:pt x="958860" y="273660"/>
                </a:cubicBezTo>
                <a:cubicBezTo>
                  <a:pt x="975799" y="213567"/>
                  <a:pt x="1007341" y="158724"/>
                  <a:pt x="1051148" y="116134"/>
                </a:cubicBezTo>
                <a:cubicBezTo>
                  <a:pt x="1083858" y="84045"/>
                  <a:pt x="1125914" y="57207"/>
                  <a:pt x="1169137" y="42038"/>
                </a:cubicBezTo>
                <a:cubicBezTo>
                  <a:pt x="1226379" y="21618"/>
                  <a:pt x="1288294" y="14617"/>
                  <a:pt x="1348457" y="1782"/>
                </a:cubicBezTo>
                <a:cubicBezTo>
                  <a:pt x="1352546" y="615"/>
                  <a:pt x="1356634" y="31"/>
                  <a:pt x="1361307" y="31"/>
                </a:cubicBezTo>
                <a:cubicBezTo>
                  <a:pt x="1376494" y="-552"/>
                  <a:pt x="1388176" y="7032"/>
                  <a:pt x="1387592" y="21618"/>
                </a:cubicBezTo>
                <a:cubicBezTo>
                  <a:pt x="1387008" y="29786"/>
                  <a:pt x="1377078" y="41455"/>
                  <a:pt x="1368316" y="44955"/>
                </a:cubicBezTo>
                <a:cubicBezTo>
                  <a:pt x="1348457" y="53707"/>
                  <a:pt x="1326845" y="56624"/>
                  <a:pt x="1306986" y="64792"/>
                </a:cubicBezTo>
                <a:cubicBezTo>
                  <a:pt x="1259673" y="84045"/>
                  <a:pt x="1209440" y="99798"/>
                  <a:pt x="1166801" y="127219"/>
                </a:cubicBezTo>
                <a:cubicBezTo>
                  <a:pt x="1100213" y="168059"/>
                  <a:pt x="1051733" y="228152"/>
                  <a:pt x="1028368" y="309249"/>
                </a:cubicBezTo>
                <a:close/>
                <a:moveTo>
                  <a:pt x="1652190" y="1344838"/>
                </a:moveTo>
                <a:cubicBezTo>
                  <a:pt x="1711185" y="1273659"/>
                  <a:pt x="1762002" y="1200730"/>
                  <a:pt x="1741558" y="1100964"/>
                </a:cubicBezTo>
                <a:cubicBezTo>
                  <a:pt x="1725787" y="1022784"/>
                  <a:pt x="1689573" y="955106"/>
                  <a:pt x="1627658" y="904348"/>
                </a:cubicBezTo>
                <a:cubicBezTo>
                  <a:pt x="1596701" y="879260"/>
                  <a:pt x="1562239" y="858257"/>
                  <a:pt x="1528361" y="837253"/>
                </a:cubicBezTo>
                <a:cubicBezTo>
                  <a:pt x="1402778" y="759657"/>
                  <a:pt x="1267267" y="708899"/>
                  <a:pt x="1118320" y="701898"/>
                </a:cubicBezTo>
                <a:cubicBezTo>
                  <a:pt x="1100213" y="701314"/>
                  <a:pt x="1082106" y="706565"/>
                  <a:pt x="1063999" y="709482"/>
                </a:cubicBezTo>
                <a:cubicBezTo>
                  <a:pt x="1034209" y="714150"/>
                  <a:pt x="1005004" y="720567"/>
                  <a:pt x="975215" y="723485"/>
                </a:cubicBezTo>
                <a:cubicBezTo>
                  <a:pt x="944258" y="726985"/>
                  <a:pt x="912716" y="724068"/>
                  <a:pt x="881759" y="729319"/>
                </a:cubicBezTo>
                <a:cubicBezTo>
                  <a:pt x="851385" y="734570"/>
                  <a:pt x="821012" y="744488"/>
                  <a:pt x="791807" y="755573"/>
                </a:cubicBezTo>
                <a:cubicBezTo>
                  <a:pt x="750335" y="770742"/>
                  <a:pt x="709448" y="787662"/>
                  <a:pt x="669729" y="806332"/>
                </a:cubicBezTo>
                <a:cubicBezTo>
                  <a:pt x="576273" y="851256"/>
                  <a:pt x="514942" y="930602"/>
                  <a:pt x="454195" y="1009949"/>
                </a:cubicBezTo>
                <a:cubicBezTo>
                  <a:pt x="440177" y="1028035"/>
                  <a:pt x="430247" y="1049622"/>
                  <a:pt x="415060" y="1074710"/>
                </a:cubicBezTo>
                <a:cubicBezTo>
                  <a:pt x="492162" y="1064208"/>
                  <a:pt x="554661" y="1082294"/>
                  <a:pt x="613655" y="1114966"/>
                </a:cubicBezTo>
                <a:cubicBezTo>
                  <a:pt x="656879" y="1138887"/>
                  <a:pt x="687252" y="1173309"/>
                  <a:pt x="699518" y="1222317"/>
                </a:cubicBezTo>
                <a:cubicBezTo>
                  <a:pt x="710032" y="1265491"/>
                  <a:pt x="693677" y="1314499"/>
                  <a:pt x="659800" y="1330835"/>
                </a:cubicBezTo>
                <a:cubicBezTo>
                  <a:pt x="572768" y="1372259"/>
                  <a:pt x="456532" y="1364091"/>
                  <a:pt x="394033" y="1273659"/>
                </a:cubicBezTo>
                <a:cubicBezTo>
                  <a:pt x="374757" y="1245655"/>
                  <a:pt x="358987" y="1215316"/>
                  <a:pt x="339127" y="1182644"/>
                </a:cubicBezTo>
                <a:cubicBezTo>
                  <a:pt x="307585" y="1191396"/>
                  <a:pt x="278964" y="1210649"/>
                  <a:pt x="250927" y="1228735"/>
                </a:cubicBezTo>
                <a:cubicBezTo>
                  <a:pt x="191933" y="1266658"/>
                  <a:pt x="142284" y="1316250"/>
                  <a:pt x="120088" y="1382177"/>
                </a:cubicBezTo>
                <a:cubicBezTo>
                  <a:pt x="90299" y="1470275"/>
                  <a:pt x="79201" y="1561290"/>
                  <a:pt x="102565" y="1655222"/>
                </a:cubicBezTo>
                <a:cubicBezTo>
                  <a:pt x="119504" y="1724067"/>
                  <a:pt x="150462" y="1780076"/>
                  <a:pt x="209456" y="1820333"/>
                </a:cubicBezTo>
                <a:cubicBezTo>
                  <a:pt x="275460" y="1865841"/>
                  <a:pt x="345552" y="1900847"/>
                  <a:pt x="428495" y="1892095"/>
                </a:cubicBezTo>
                <a:cubicBezTo>
                  <a:pt x="490994" y="1885094"/>
                  <a:pt x="553493" y="1877509"/>
                  <a:pt x="614824" y="1863507"/>
                </a:cubicBezTo>
                <a:cubicBezTo>
                  <a:pt x="652206" y="1854756"/>
                  <a:pt x="693677" y="1846588"/>
                  <a:pt x="718210" y="1805748"/>
                </a:cubicBezTo>
                <a:cubicBezTo>
                  <a:pt x="686668" y="1773075"/>
                  <a:pt x="681411" y="1733402"/>
                  <a:pt x="684916" y="1690228"/>
                </a:cubicBezTo>
                <a:cubicBezTo>
                  <a:pt x="688421" y="1647638"/>
                  <a:pt x="705944" y="1617300"/>
                  <a:pt x="745079" y="1599213"/>
                </a:cubicBezTo>
                <a:cubicBezTo>
                  <a:pt x="785382" y="1580544"/>
                  <a:pt x="824517" y="1588711"/>
                  <a:pt x="861315" y="1605631"/>
                </a:cubicBezTo>
                <a:cubicBezTo>
                  <a:pt x="896945" y="1621384"/>
                  <a:pt x="915637" y="1689062"/>
                  <a:pt x="898113" y="1725818"/>
                </a:cubicBezTo>
                <a:cubicBezTo>
                  <a:pt x="883511" y="1756156"/>
                  <a:pt x="867156" y="1785327"/>
                  <a:pt x="850217" y="1817416"/>
                </a:cubicBezTo>
                <a:cubicBezTo>
                  <a:pt x="880590" y="1846004"/>
                  <a:pt x="920894" y="1865257"/>
                  <a:pt x="967038" y="1874009"/>
                </a:cubicBezTo>
                <a:cubicBezTo>
                  <a:pt x="979304" y="1876342"/>
                  <a:pt x="990986" y="1882177"/>
                  <a:pt x="1002084" y="1886844"/>
                </a:cubicBezTo>
                <a:cubicBezTo>
                  <a:pt x="1019023" y="1893845"/>
                  <a:pt x="1034794" y="1904347"/>
                  <a:pt x="1051733" y="1907848"/>
                </a:cubicBezTo>
                <a:cubicBezTo>
                  <a:pt x="1114232" y="1918933"/>
                  <a:pt x="1177315" y="1911348"/>
                  <a:pt x="1240398" y="1906681"/>
                </a:cubicBezTo>
                <a:cubicBezTo>
                  <a:pt x="1351377" y="1897929"/>
                  <a:pt x="1451843" y="1864091"/>
                  <a:pt x="1544131" y="1800497"/>
                </a:cubicBezTo>
                <a:cubicBezTo>
                  <a:pt x="1648102" y="1728735"/>
                  <a:pt x="1693078" y="1579377"/>
                  <a:pt x="1641092" y="1459773"/>
                </a:cubicBezTo>
                <a:cubicBezTo>
                  <a:pt x="1617144" y="1466191"/>
                  <a:pt x="1592612" y="1473192"/>
                  <a:pt x="1568080" y="1480193"/>
                </a:cubicBezTo>
                <a:cubicBezTo>
                  <a:pt x="1513758" y="1495363"/>
                  <a:pt x="1458852" y="1499447"/>
                  <a:pt x="1409204" y="1470275"/>
                </a:cubicBezTo>
                <a:cubicBezTo>
                  <a:pt x="1327429" y="1422434"/>
                  <a:pt x="1325677" y="1336086"/>
                  <a:pt x="1387592" y="1285328"/>
                </a:cubicBezTo>
                <a:cubicBezTo>
                  <a:pt x="1440161" y="1242154"/>
                  <a:pt x="1489810" y="1240404"/>
                  <a:pt x="1549388" y="1277160"/>
                </a:cubicBezTo>
                <a:cubicBezTo>
                  <a:pt x="1582682" y="1296996"/>
                  <a:pt x="1614808" y="1319750"/>
                  <a:pt x="1652190" y="1344838"/>
                </a:cubicBezTo>
                <a:close/>
                <a:moveTo>
                  <a:pt x="304081" y="1949271"/>
                </a:moveTo>
                <a:cubicBezTo>
                  <a:pt x="305249" y="1962107"/>
                  <a:pt x="305249" y="1969691"/>
                  <a:pt x="307001" y="1976109"/>
                </a:cubicBezTo>
                <a:cubicBezTo>
                  <a:pt x="337959" y="2109715"/>
                  <a:pt x="373589" y="2242737"/>
                  <a:pt x="398705" y="2377509"/>
                </a:cubicBezTo>
                <a:cubicBezTo>
                  <a:pt x="415060" y="2463857"/>
                  <a:pt x="446018" y="2544953"/>
                  <a:pt x="465877" y="2630134"/>
                </a:cubicBezTo>
                <a:cubicBezTo>
                  <a:pt x="468214" y="2640053"/>
                  <a:pt x="471134" y="2650554"/>
                  <a:pt x="477559" y="2657556"/>
                </a:cubicBezTo>
                <a:cubicBezTo>
                  <a:pt x="485153" y="2666890"/>
                  <a:pt x="495082" y="2677976"/>
                  <a:pt x="506180" y="2680309"/>
                </a:cubicBezTo>
                <a:cubicBezTo>
                  <a:pt x="554661" y="2692561"/>
                  <a:pt x="603142" y="2703646"/>
                  <a:pt x="652206" y="2712398"/>
                </a:cubicBezTo>
                <a:cubicBezTo>
                  <a:pt x="772531" y="2733985"/>
                  <a:pt x="891104" y="2721733"/>
                  <a:pt x="1009093" y="2694312"/>
                </a:cubicBezTo>
                <a:cubicBezTo>
                  <a:pt x="1100797" y="2672725"/>
                  <a:pt x="1193670" y="2655222"/>
                  <a:pt x="1285958" y="2634802"/>
                </a:cubicBezTo>
                <a:cubicBezTo>
                  <a:pt x="1308738" y="2629551"/>
                  <a:pt x="1330934" y="2621966"/>
                  <a:pt x="1346705" y="2617299"/>
                </a:cubicBezTo>
                <a:cubicBezTo>
                  <a:pt x="1346705" y="2577042"/>
                  <a:pt x="1343784" y="2544370"/>
                  <a:pt x="1347289" y="2512865"/>
                </a:cubicBezTo>
                <a:cubicBezTo>
                  <a:pt x="1353130" y="2462106"/>
                  <a:pt x="1361891" y="2411348"/>
                  <a:pt x="1371237" y="2361173"/>
                </a:cubicBezTo>
                <a:cubicBezTo>
                  <a:pt x="1392849" y="2250321"/>
                  <a:pt x="1416213" y="2140053"/>
                  <a:pt x="1438409" y="2029785"/>
                </a:cubicBezTo>
                <a:cubicBezTo>
                  <a:pt x="1443666" y="2003530"/>
                  <a:pt x="1446586" y="1977276"/>
                  <a:pt x="1451843" y="1945771"/>
                </a:cubicBezTo>
                <a:cubicBezTo>
                  <a:pt x="1427311" y="1953355"/>
                  <a:pt x="1408620" y="1960940"/>
                  <a:pt x="1389928" y="1964440"/>
                </a:cubicBezTo>
                <a:cubicBezTo>
                  <a:pt x="1297056" y="1981360"/>
                  <a:pt x="1204768" y="1998863"/>
                  <a:pt x="1108975" y="1987778"/>
                </a:cubicBezTo>
                <a:cubicBezTo>
                  <a:pt x="1048228" y="1980777"/>
                  <a:pt x="990986" y="1968525"/>
                  <a:pt x="939001" y="1935269"/>
                </a:cubicBezTo>
                <a:cubicBezTo>
                  <a:pt x="927319" y="1927684"/>
                  <a:pt x="914468" y="1920100"/>
                  <a:pt x="901618" y="1915432"/>
                </a:cubicBezTo>
                <a:cubicBezTo>
                  <a:pt x="863067" y="1901430"/>
                  <a:pt x="823932" y="1889178"/>
                  <a:pt x="780125" y="1874009"/>
                </a:cubicBezTo>
                <a:cubicBezTo>
                  <a:pt x="772531" y="1878093"/>
                  <a:pt x="757345" y="1883344"/>
                  <a:pt x="744494" y="1892095"/>
                </a:cubicBezTo>
                <a:cubicBezTo>
                  <a:pt x="680243" y="1934102"/>
                  <a:pt x="608398" y="1949855"/>
                  <a:pt x="533049" y="1956272"/>
                </a:cubicBezTo>
                <a:cubicBezTo>
                  <a:pt x="520199" y="1957439"/>
                  <a:pt x="506765" y="1956856"/>
                  <a:pt x="494498" y="1960357"/>
                </a:cubicBezTo>
                <a:cubicBezTo>
                  <a:pt x="447186" y="1972608"/>
                  <a:pt x="401042" y="1968525"/>
                  <a:pt x="354314" y="1958606"/>
                </a:cubicBezTo>
                <a:cubicBezTo>
                  <a:pt x="339711" y="1955689"/>
                  <a:pt x="324524" y="1953355"/>
                  <a:pt x="304081" y="1949271"/>
                </a:cubicBezTo>
                <a:close/>
                <a:moveTo>
                  <a:pt x="946010" y="640638"/>
                </a:moveTo>
                <a:cubicBezTo>
                  <a:pt x="1053485" y="630136"/>
                  <a:pt x="1097877" y="597464"/>
                  <a:pt x="1126498" y="511116"/>
                </a:cubicBezTo>
                <a:cubicBezTo>
                  <a:pt x="1135259" y="485445"/>
                  <a:pt x="1137596" y="457441"/>
                  <a:pt x="1117736" y="438187"/>
                </a:cubicBezTo>
                <a:cubicBezTo>
                  <a:pt x="1086779" y="407849"/>
                  <a:pt x="1048812" y="387429"/>
                  <a:pt x="1004420" y="385095"/>
                </a:cubicBezTo>
                <a:cubicBezTo>
                  <a:pt x="986313" y="383928"/>
                  <a:pt x="965285" y="381595"/>
                  <a:pt x="950683" y="389179"/>
                </a:cubicBezTo>
                <a:cubicBezTo>
                  <a:pt x="898113" y="415434"/>
                  <a:pt x="858979" y="453357"/>
                  <a:pt x="843792" y="514617"/>
                </a:cubicBezTo>
                <a:cubicBezTo>
                  <a:pt x="825101" y="588129"/>
                  <a:pt x="860731" y="645305"/>
                  <a:pt x="946010" y="640638"/>
                </a:cubicBezTo>
                <a:close/>
                <a:moveTo>
                  <a:pt x="416813" y="1166308"/>
                </a:moveTo>
                <a:cubicBezTo>
                  <a:pt x="431999" y="1230485"/>
                  <a:pt x="472887" y="1266075"/>
                  <a:pt x="533633" y="1278910"/>
                </a:cubicBezTo>
                <a:cubicBezTo>
                  <a:pt x="564007" y="1285328"/>
                  <a:pt x="593796" y="1280077"/>
                  <a:pt x="617744" y="1258490"/>
                </a:cubicBezTo>
                <a:cubicBezTo>
                  <a:pt x="644613" y="1234569"/>
                  <a:pt x="642276" y="1213566"/>
                  <a:pt x="611903" y="1193729"/>
                </a:cubicBezTo>
                <a:cubicBezTo>
                  <a:pt x="559334" y="1159307"/>
                  <a:pt x="499755" y="1154640"/>
                  <a:pt x="439009" y="1156390"/>
                </a:cubicBezTo>
                <a:cubicBezTo>
                  <a:pt x="431999" y="1156973"/>
                  <a:pt x="424406" y="1162808"/>
                  <a:pt x="416813" y="1166308"/>
                </a:cubicBezTo>
                <a:close/>
                <a:moveTo>
                  <a:pt x="1597869" y="1378677"/>
                </a:moveTo>
                <a:cubicBezTo>
                  <a:pt x="1572168" y="1346005"/>
                  <a:pt x="1540627" y="1330252"/>
                  <a:pt x="1504996" y="1323251"/>
                </a:cubicBezTo>
                <a:cubicBezTo>
                  <a:pt x="1451843" y="1312749"/>
                  <a:pt x="1419717" y="1338420"/>
                  <a:pt x="1415045" y="1394429"/>
                </a:cubicBezTo>
                <a:cubicBezTo>
                  <a:pt x="1478128" y="1424184"/>
                  <a:pt x="1537122" y="1410765"/>
                  <a:pt x="1597869" y="1378677"/>
                </a:cubicBezTo>
                <a:close/>
                <a:moveTo>
                  <a:pt x="826853" y="1660473"/>
                </a:moveTo>
                <a:cubicBezTo>
                  <a:pt x="794143" y="1661057"/>
                  <a:pt x="783629" y="1683811"/>
                  <a:pt x="773700" y="1705398"/>
                </a:cubicBezTo>
                <a:cubicBezTo>
                  <a:pt x="767274" y="1719983"/>
                  <a:pt x="759681" y="1737486"/>
                  <a:pt x="781877" y="1751488"/>
                </a:cubicBezTo>
                <a:cubicBezTo>
                  <a:pt x="801737" y="1724651"/>
                  <a:pt x="835030" y="1705398"/>
                  <a:pt x="826853" y="1660473"/>
                </a:cubicBezTo>
                <a:close/>
                <a:moveTo>
                  <a:pt x="971710" y="2137136"/>
                </a:moveTo>
                <a:cubicBezTo>
                  <a:pt x="967622" y="2185560"/>
                  <a:pt x="974047" y="2235152"/>
                  <a:pt x="965869" y="2282410"/>
                </a:cubicBezTo>
                <a:cubicBezTo>
                  <a:pt x="947178" y="2386261"/>
                  <a:pt x="951267" y="2490111"/>
                  <a:pt x="953019" y="2593962"/>
                </a:cubicBezTo>
                <a:cubicBezTo>
                  <a:pt x="953019" y="2603296"/>
                  <a:pt x="955940" y="2614382"/>
                  <a:pt x="961197" y="2621966"/>
                </a:cubicBezTo>
                <a:cubicBezTo>
                  <a:pt x="971710" y="2636552"/>
                  <a:pt x="987481" y="2645887"/>
                  <a:pt x="1005588" y="2639469"/>
                </a:cubicBezTo>
                <a:cubicBezTo>
                  <a:pt x="1023112" y="2633635"/>
                  <a:pt x="1020775" y="2617299"/>
                  <a:pt x="1019607" y="2602713"/>
                </a:cubicBezTo>
                <a:cubicBezTo>
                  <a:pt x="1013766" y="2535619"/>
                  <a:pt x="1016686" y="2469691"/>
                  <a:pt x="1024864" y="2402597"/>
                </a:cubicBezTo>
                <a:cubicBezTo>
                  <a:pt x="1030705" y="2354755"/>
                  <a:pt x="1031873" y="2305747"/>
                  <a:pt x="1034209" y="2257322"/>
                </a:cubicBezTo>
                <a:cubicBezTo>
                  <a:pt x="1037714" y="2185560"/>
                  <a:pt x="1039466" y="2114382"/>
                  <a:pt x="1023112" y="2043787"/>
                </a:cubicBezTo>
                <a:cubicBezTo>
                  <a:pt x="1019607" y="2028618"/>
                  <a:pt x="1019607" y="2011115"/>
                  <a:pt x="993322" y="2009948"/>
                </a:cubicBezTo>
                <a:cubicBezTo>
                  <a:pt x="972295" y="2051371"/>
                  <a:pt x="975215" y="2095129"/>
                  <a:pt x="971710" y="2137136"/>
                </a:cubicBezTo>
                <a:close/>
                <a:moveTo>
                  <a:pt x="1278949" y="2124884"/>
                </a:moveTo>
                <a:cubicBezTo>
                  <a:pt x="1277196" y="2098629"/>
                  <a:pt x="1265514" y="2080543"/>
                  <a:pt x="1247407" y="2079376"/>
                </a:cubicBezTo>
                <a:cubicBezTo>
                  <a:pt x="1221122" y="2077626"/>
                  <a:pt x="1219370" y="2099213"/>
                  <a:pt x="1214697" y="2116716"/>
                </a:cubicBezTo>
                <a:cubicBezTo>
                  <a:pt x="1181403" y="2236902"/>
                  <a:pt x="1162128" y="2359423"/>
                  <a:pt x="1149862" y="2483110"/>
                </a:cubicBezTo>
                <a:cubicBezTo>
                  <a:pt x="1148694" y="2495945"/>
                  <a:pt x="1149862" y="2508781"/>
                  <a:pt x="1152198" y="2521616"/>
                </a:cubicBezTo>
                <a:cubicBezTo>
                  <a:pt x="1159207" y="2551955"/>
                  <a:pt x="1184324" y="2575292"/>
                  <a:pt x="1207104" y="2573541"/>
                </a:cubicBezTo>
                <a:cubicBezTo>
                  <a:pt x="1227548" y="2572375"/>
                  <a:pt x="1242734" y="2547287"/>
                  <a:pt x="1244487" y="2513448"/>
                </a:cubicBezTo>
                <a:cubicBezTo>
                  <a:pt x="1245655" y="2491861"/>
                  <a:pt x="1245655" y="2470858"/>
                  <a:pt x="1247407" y="2449271"/>
                </a:cubicBezTo>
                <a:cubicBezTo>
                  <a:pt x="1257921" y="2347171"/>
                  <a:pt x="1269019" y="2244487"/>
                  <a:pt x="1278949" y="2152305"/>
                </a:cubicBezTo>
                <a:cubicBezTo>
                  <a:pt x="1278949" y="2136552"/>
                  <a:pt x="1279533" y="2130718"/>
                  <a:pt x="1278949" y="2124884"/>
                </a:cubicBezTo>
                <a:close/>
                <a:moveTo>
                  <a:pt x="662136" y="2081710"/>
                </a:moveTo>
                <a:cubicBezTo>
                  <a:pt x="669145" y="2141220"/>
                  <a:pt x="675570" y="2200730"/>
                  <a:pt x="683164" y="2259656"/>
                </a:cubicBezTo>
                <a:cubicBezTo>
                  <a:pt x="697182" y="2365840"/>
                  <a:pt x="712369" y="2472025"/>
                  <a:pt x="726971" y="2577626"/>
                </a:cubicBezTo>
                <a:cubicBezTo>
                  <a:pt x="729892" y="2598629"/>
                  <a:pt x="741574" y="2614965"/>
                  <a:pt x="760849" y="2624300"/>
                </a:cubicBezTo>
                <a:cubicBezTo>
                  <a:pt x="778372" y="2632468"/>
                  <a:pt x="792391" y="2624883"/>
                  <a:pt x="794727" y="2605630"/>
                </a:cubicBezTo>
                <a:cubicBezTo>
                  <a:pt x="795311" y="2597462"/>
                  <a:pt x="794143" y="2588711"/>
                  <a:pt x="792975" y="2579959"/>
                </a:cubicBezTo>
                <a:cubicBezTo>
                  <a:pt x="786550" y="2539119"/>
                  <a:pt x="779541" y="2498279"/>
                  <a:pt x="773700" y="2456855"/>
                </a:cubicBezTo>
                <a:cubicBezTo>
                  <a:pt x="755008" y="2322667"/>
                  <a:pt x="736317" y="2187894"/>
                  <a:pt x="717626" y="2053705"/>
                </a:cubicBezTo>
                <a:cubicBezTo>
                  <a:pt x="716457" y="2045537"/>
                  <a:pt x="714705" y="2035619"/>
                  <a:pt x="709448" y="2030368"/>
                </a:cubicBezTo>
                <a:cubicBezTo>
                  <a:pt x="703023" y="2023950"/>
                  <a:pt x="692509" y="2019283"/>
                  <a:pt x="683748" y="2019866"/>
                </a:cubicBezTo>
                <a:cubicBezTo>
                  <a:pt x="678491" y="2019866"/>
                  <a:pt x="672066" y="2030951"/>
                  <a:pt x="670313" y="2037953"/>
                </a:cubicBezTo>
                <a:cubicBezTo>
                  <a:pt x="666809" y="2051955"/>
                  <a:pt x="666809" y="2066541"/>
                  <a:pt x="665641" y="2080543"/>
                </a:cubicBezTo>
                <a:cubicBezTo>
                  <a:pt x="664472" y="2081126"/>
                  <a:pt x="663304" y="2081710"/>
                  <a:pt x="662136" y="2081710"/>
                </a:cubicBezTo>
                <a:close/>
                <a:moveTo>
                  <a:pt x="561670" y="2480776"/>
                </a:moveTo>
                <a:cubicBezTo>
                  <a:pt x="538890" y="2392095"/>
                  <a:pt x="516110" y="2303997"/>
                  <a:pt x="492746" y="2215315"/>
                </a:cubicBezTo>
                <a:cubicBezTo>
                  <a:pt x="486321" y="2191978"/>
                  <a:pt x="480480" y="2168058"/>
                  <a:pt x="471134" y="2145887"/>
                </a:cubicBezTo>
                <a:cubicBezTo>
                  <a:pt x="467630" y="2137719"/>
                  <a:pt x="454195" y="2130718"/>
                  <a:pt x="444850" y="2129551"/>
                </a:cubicBezTo>
                <a:cubicBezTo>
                  <a:pt x="429663" y="2127801"/>
                  <a:pt x="427327" y="2142387"/>
                  <a:pt x="427911" y="2154055"/>
                </a:cubicBezTo>
                <a:cubicBezTo>
                  <a:pt x="429079" y="2175642"/>
                  <a:pt x="430831" y="2196646"/>
                  <a:pt x="434336" y="2217649"/>
                </a:cubicBezTo>
                <a:cubicBezTo>
                  <a:pt x="437256" y="2232818"/>
                  <a:pt x="444266" y="2247404"/>
                  <a:pt x="447770" y="2262573"/>
                </a:cubicBezTo>
                <a:cubicBezTo>
                  <a:pt x="464709" y="2332001"/>
                  <a:pt x="480480" y="2402013"/>
                  <a:pt x="498003" y="2470858"/>
                </a:cubicBezTo>
                <a:cubicBezTo>
                  <a:pt x="507349" y="2508197"/>
                  <a:pt x="519031" y="2544953"/>
                  <a:pt x="531881" y="2581710"/>
                </a:cubicBezTo>
                <a:cubicBezTo>
                  <a:pt x="542395" y="2611464"/>
                  <a:pt x="555829" y="2615548"/>
                  <a:pt x="590875" y="2604463"/>
                </a:cubicBezTo>
                <a:cubicBezTo>
                  <a:pt x="580946" y="2563040"/>
                  <a:pt x="572184" y="2521616"/>
                  <a:pt x="561670" y="24807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971710" y="1312462"/>
            <a:ext cx="248784" cy="334352"/>
          </a:xfrm>
          <a:custGeom>
            <a:rect b="b" l="l" r="r" t="t"/>
            <a:pathLst>
              <a:path extrusionOk="0" h="668703" w="497568">
                <a:moveTo>
                  <a:pt x="328909" y="599031"/>
                </a:moveTo>
                <a:cubicBezTo>
                  <a:pt x="324771" y="602132"/>
                  <a:pt x="320839" y="604200"/>
                  <a:pt x="317941" y="607302"/>
                </a:cubicBezTo>
                <a:cubicBezTo>
                  <a:pt x="305525" y="620535"/>
                  <a:pt x="298696" y="621983"/>
                  <a:pt x="286072" y="611024"/>
                </a:cubicBezTo>
                <a:cubicBezTo>
                  <a:pt x="273862" y="600271"/>
                  <a:pt x="263308" y="588071"/>
                  <a:pt x="258548" y="571736"/>
                </a:cubicBezTo>
                <a:cubicBezTo>
                  <a:pt x="248408" y="537204"/>
                  <a:pt x="238889" y="502466"/>
                  <a:pt x="227921" y="468348"/>
                </a:cubicBezTo>
                <a:cubicBezTo>
                  <a:pt x="223161" y="453047"/>
                  <a:pt x="215711" y="438572"/>
                  <a:pt x="209089" y="422650"/>
                </a:cubicBezTo>
                <a:cubicBezTo>
                  <a:pt x="192326" y="434230"/>
                  <a:pt x="184049" y="452426"/>
                  <a:pt x="173288" y="468141"/>
                </a:cubicBezTo>
                <a:cubicBezTo>
                  <a:pt x="150938" y="500812"/>
                  <a:pt x="129209" y="533896"/>
                  <a:pt x="108307" y="567394"/>
                </a:cubicBezTo>
                <a:cubicBezTo>
                  <a:pt x="95270" y="588485"/>
                  <a:pt x="84302" y="610817"/>
                  <a:pt x="72092" y="632528"/>
                </a:cubicBezTo>
                <a:cubicBezTo>
                  <a:pt x="67332" y="640799"/>
                  <a:pt x="62159" y="648864"/>
                  <a:pt x="56158" y="656308"/>
                </a:cubicBezTo>
                <a:cubicBezTo>
                  <a:pt x="43948" y="671402"/>
                  <a:pt x="43741" y="671195"/>
                  <a:pt x="27392" y="663752"/>
                </a:cubicBezTo>
                <a:cubicBezTo>
                  <a:pt x="15803" y="658582"/>
                  <a:pt x="10630" y="648864"/>
                  <a:pt x="14148" y="635216"/>
                </a:cubicBezTo>
                <a:cubicBezTo>
                  <a:pt x="17045" y="624050"/>
                  <a:pt x="21184" y="612678"/>
                  <a:pt x="26978" y="602753"/>
                </a:cubicBezTo>
                <a:cubicBezTo>
                  <a:pt x="36705" y="586417"/>
                  <a:pt x="48708" y="571529"/>
                  <a:pt x="58641" y="555401"/>
                </a:cubicBezTo>
                <a:cubicBezTo>
                  <a:pt x="74575" y="529554"/>
                  <a:pt x="88648" y="502673"/>
                  <a:pt x="104996" y="477033"/>
                </a:cubicBezTo>
                <a:cubicBezTo>
                  <a:pt x="115757" y="460077"/>
                  <a:pt x="126311" y="443121"/>
                  <a:pt x="140591" y="428440"/>
                </a:cubicBezTo>
                <a:cubicBezTo>
                  <a:pt x="147834" y="421203"/>
                  <a:pt x="150938" y="409830"/>
                  <a:pt x="157353" y="397631"/>
                </a:cubicBezTo>
                <a:cubicBezTo>
                  <a:pt x="150317" y="397631"/>
                  <a:pt x="144729" y="396183"/>
                  <a:pt x="140384" y="397837"/>
                </a:cubicBezTo>
                <a:cubicBezTo>
                  <a:pt x="110584" y="409830"/>
                  <a:pt x="79335" y="413759"/>
                  <a:pt x="47880" y="414793"/>
                </a:cubicBezTo>
                <a:cubicBezTo>
                  <a:pt x="35463" y="415207"/>
                  <a:pt x="22219" y="409830"/>
                  <a:pt x="10216" y="404661"/>
                </a:cubicBezTo>
                <a:cubicBezTo>
                  <a:pt x="904" y="400732"/>
                  <a:pt x="-4684" y="392668"/>
                  <a:pt x="5249" y="379227"/>
                </a:cubicBezTo>
                <a:cubicBezTo>
                  <a:pt x="63607" y="374472"/>
                  <a:pt x="122793" y="355448"/>
                  <a:pt x="182186" y="339320"/>
                </a:cubicBezTo>
                <a:cubicBezTo>
                  <a:pt x="166872" y="282249"/>
                  <a:pt x="150938" y="227247"/>
                  <a:pt x="137900" y="171831"/>
                </a:cubicBezTo>
                <a:cubicBezTo>
                  <a:pt x="124863" y="116001"/>
                  <a:pt x="114516" y="59965"/>
                  <a:pt x="102099" y="0"/>
                </a:cubicBezTo>
                <a:cubicBezTo>
                  <a:pt x="117413" y="2895"/>
                  <a:pt x="129209" y="4963"/>
                  <a:pt x="139970" y="7030"/>
                </a:cubicBezTo>
                <a:cubicBezTo>
                  <a:pt x="151145" y="45077"/>
                  <a:pt x="162320" y="81677"/>
                  <a:pt x="172460" y="118483"/>
                </a:cubicBezTo>
                <a:cubicBezTo>
                  <a:pt x="178461" y="140401"/>
                  <a:pt x="182807" y="162733"/>
                  <a:pt x="188188" y="185065"/>
                </a:cubicBezTo>
                <a:cubicBezTo>
                  <a:pt x="190671" y="194990"/>
                  <a:pt x="193361" y="205122"/>
                  <a:pt x="196258" y="215047"/>
                </a:cubicBezTo>
                <a:cubicBezTo>
                  <a:pt x="203708" y="240274"/>
                  <a:pt x="210951" y="265707"/>
                  <a:pt x="218815" y="290934"/>
                </a:cubicBezTo>
                <a:cubicBezTo>
                  <a:pt x="223161" y="304788"/>
                  <a:pt x="228749" y="306029"/>
                  <a:pt x="238268" y="295690"/>
                </a:cubicBezTo>
                <a:cubicBezTo>
                  <a:pt x="241165" y="292588"/>
                  <a:pt x="243028" y="288246"/>
                  <a:pt x="245511" y="284731"/>
                </a:cubicBezTo>
                <a:cubicBezTo>
                  <a:pt x="251099" y="277287"/>
                  <a:pt x="256686" y="269636"/>
                  <a:pt x="262273" y="262399"/>
                </a:cubicBezTo>
                <a:cubicBezTo>
                  <a:pt x="264964" y="259091"/>
                  <a:pt x="269517" y="256196"/>
                  <a:pt x="270344" y="252474"/>
                </a:cubicBezTo>
                <a:cubicBezTo>
                  <a:pt x="272621" y="242135"/>
                  <a:pt x="279450" y="236552"/>
                  <a:pt x="287314" y="230349"/>
                </a:cubicBezTo>
                <a:cubicBezTo>
                  <a:pt x="293729" y="225386"/>
                  <a:pt x="297454" y="216701"/>
                  <a:pt x="302834" y="210085"/>
                </a:cubicBezTo>
                <a:cubicBezTo>
                  <a:pt x="316493" y="193542"/>
                  <a:pt x="331186" y="177621"/>
                  <a:pt x="344430" y="160872"/>
                </a:cubicBezTo>
                <a:cubicBezTo>
                  <a:pt x="352915" y="149913"/>
                  <a:pt x="357261" y="134818"/>
                  <a:pt x="367401" y="126340"/>
                </a:cubicBezTo>
                <a:cubicBezTo>
                  <a:pt x="388302" y="109178"/>
                  <a:pt x="395338" y="80643"/>
                  <a:pt x="419758" y="66995"/>
                </a:cubicBezTo>
                <a:cubicBezTo>
                  <a:pt x="420792" y="66375"/>
                  <a:pt x="421206" y="64928"/>
                  <a:pt x="422034" y="63894"/>
                </a:cubicBezTo>
                <a:cubicBezTo>
                  <a:pt x="429898" y="51280"/>
                  <a:pt x="437762" y="38460"/>
                  <a:pt x="445626" y="25847"/>
                </a:cubicBezTo>
                <a:cubicBezTo>
                  <a:pt x="463423" y="29155"/>
                  <a:pt x="478530" y="31844"/>
                  <a:pt x="497569" y="35359"/>
                </a:cubicBezTo>
                <a:cubicBezTo>
                  <a:pt x="430726" y="127581"/>
                  <a:pt x="362434" y="214634"/>
                  <a:pt x="292487" y="304168"/>
                </a:cubicBezTo>
                <a:cubicBezTo>
                  <a:pt x="317527" y="307890"/>
                  <a:pt x="337601" y="302720"/>
                  <a:pt x="357261" y="298378"/>
                </a:cubicBezTo>
                <a:cubicBezTo>
                  <a:pt x="379818" y="293415"/>
                  <a:pt x="402167" y="288866"/>
                  <a:pt x="424931" y="284524"/>
                </a:cubicBezTo>
                <a:cubicBezTo>
                  <a:pt x="426380" y="284317"/>
                  <a:pt x="428449" y="283077"/>
                  <a:pt x="429070" y="283490"/>
                </a:cubicBezTo>
                <a:cubicBezTo>
                  <a:pt x="445833" y="296310"/>
                  <a:pt x="466113" y="288453"/>
                  <a:pt x="484324" y="292588"/>
                </a:cubicBezTo>
                <a:cubicBezTo>
                  <a:pt x="484738" y="295483"/>
                  <a:pt x="485980" y="299205"/>
                  <a:pt x="485152" y="299619"/>
                </a:cubicBezTo>
                <a:cubicBezTo>
                  <a:pt x="472735" y="306856"/>
                  <a:pt x="467562" y="322571"/>
                  <a:pt x="451213" y="325879"/>
                </a:cubicBezTo>
                <a:cubicBezTo>
                  <a:pt x="411273" y="334150"/>
                  <a:pt x="371540" y="344076"/>
                  <a:pt x="331807" y="353380"/>
                </a:cubicBezTo>
                <a:cubicBezTo>
                  <a:pt x="327461" y="354414"/>
                  <a:pt x="323115" y="356069"/>
                  <a:pt x="318769" y="355862"/>
                </a:cubicBezTo>
                <a:cubicBezTo>
                  <a:pt x="294764" y="354208"/>
                  <a:pt x="274483" y="364133"/>
                  <a:pt x="252547" y="375919"/>
                </a:cubicBezTo>
                <a:cubicBezTo>
                  <a:pt x="272207" y="451599"/>
                  <a:pt x="306559" y="522937"/>
                  <a:pt x="328909" y="5990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7573145" y="4158911"/>
            <a:ext cx="427885" cy="578901"/>
          </a:xfrm>
          <a:custGeom>
            <a:rect b="b" l="l" r="r" t="t"/>
            <a:pathLst>
              <a:path extrusionOk="0" h="1157802" w="855769">
                <a:moveTo>
                  <a:pt x="358166" y="0"/>
                </a:moveTo>
                <a:cubicBezTo>
                  <a:pt x="396194" y="15119"/>
                  <a:pt x="409140" y="43736"/>
                  <a:pt x="410758" y="78563"/>
                </a:cubicBezTo>
                <a:cubicBezTo>
                  <a:pt x="414265" y="147137"/>
                  <a:pt x="430177" y="211121"/>
                  <a:pt x="462541" y="272676"/>
                </a:cubicBezTo>
                <a:cubicBezTo>
                  <a:pt x="480612" y="306963"/>
                  <a:pt x="510279" y="320732"/>
                  <a:pt x="540216" y="337470"/>
                </a:cubicBezTo>
                <a:cubicBezTo>
                  <a:pt x="548847" y="342330"/>
                  <a:pt x="557207" y="347189"/>
                  <a:pt x="565838" y="351509"/>
                </a:cubicBezTo>
                <a:cubicBezTo>
                  <a:pt x="570693" y="353939"/>
                  <a:pt x="575547" y="356908"/>
                  <a:pt x="580672" y="357448"/>
                </a:cubicBezTo>
                <a:cubicBezTo>
                  <a:pt x="607912" y="360688"/>
                  <a:pt x="633533" y="367437"/>
                  <a:pt x="657807" y="381206"/>
                </a:cubicBezTo>
                <a:cubicBezTo>
                  <a:pt x="666707" y="386336"/>
                  <a:pt x="679113" y="385256"/>
                  <a:pt x="689902" y="386336"/>
                </a:cubicBezTo>
                <a:cubicBezTo>
                  <a:pt x="710938" y="388225"/>
                  <a:pt x="731975" y="389305"/>
                  <a:pt x="751124" y="400914"/>
                </a:cubicBezTo>
                <a:cubicBezTo>
                  <a:pt x="754630" y="403074"/>
                  <a:pt x="760294" y="401724"/>
                  <a:pt x="764879" y="400644"/>
                </a:cubicBezTo>
                <a:cubicBezTo>
                  <a:pt x="765688" y="400374"/>
                  <a:pt x="765688" y="394975"/>
                  <a:pt x="765958" y="392005"/>
                </a:cubicBezTo>
                <a:cubicBezTo>
                  <a:pt x="770273" y="393085"/>
                  <a:pt x="774858" y="394165"/>
                  <a:pt x="778904" y="395785"/>
                </a:cubicBezTo>
                <a:cubicBezTo>
                  <a:pt x="782140" y="397135"/>
                  <a:pt x="784837" y="400914"/>
                  <a:pt x="787804" y="400914"/>
                </a:cubicBezTo>
                <a:cubicBezTo>
                  <a:pt x="795895" y="401454"/>
                  <a:pt x="803986" y="400644"/>
                  <a:pt x="812347" y="400644"/>
                </a:cubicBezTo>
                <a:cubicBezTo>
                  <a:pt x="813965" y="400644"/>
                  <a:pt x="815853" y="401994"/>
                  <a:pt x="817202" y="403074"/>
                </a:cubicBezTo>
                <a:cubicBezTo>
                  <a:pt x="829608" y="413873"/>
                  <a:pt x="842014" y="424942"/>
                  <a:pt x="855769" y="437091"/>
                </a:cubicBezTo>
                <a:cubicBezTo>
                  <a:pt x="835272" y="451670"/>
                  <a:pt x="812347" y="456529"/>
                  <a:pt x="790501" y="463819"/>
                </a:cubicBezTo>
                <a:cubicBezTo>
                  <a:pt x="753282" y="476508"/>
                  <a:pt x="714714" y="487037"/>
                  <a:pt x="679922" y="505125"/>
                </a:cubicBezTo>
                <a:cubicBezTo>
                  <a:pt x="654840" y="518084"/>
                  <a:pt x="634882" y="541572"/>
                  <a:pt x="612766" y="560200"/>
                </a:cubicBezTo>
                <a:cubicBezTo>
                  <a:pt x="558016" y="606366"/>
                  <a:pt x="538058" y="671160"/>
                  <a:pt x="518100" y="736225"/>
                </a:cubicBezTo>
                <a:cubicBezTo>
                  <a:pt x="509200" y="765652"/>
                  <a:pt x="498142" y="794269"/>
                  <a:pt x="489512" y="823697"/>
                </a:cubicBezTo>
                <a:cubicBezTo>
                  <a:pt x="483578" y="843135"/>
                  <a:pt x="479533" y="863383"/>
                  <a:pt x="475487" y="883362"/>
                </a:cubicBezTo>
                <a:cubicBezTo>
                  <a:pt x="465778" y="934117"/>
                  <a:pt x="455799" y="984872"/>
                  <a:pt x="447168" y="1036168"/>
                </a:cubicBezTo>
                <a:cubicBezTo>
                  <a:pt x="443393" y="1058306"/>
                  <a:pt x="443393" y="1080984"/>
                  <a:pt x="441235" y="1103392"/>
                </a:cubicBezTo>
                <a:cubicBezTo>
                  <a:pt x="439886" y="1118241"/>
                  <a:pt x="437998" y="1133089"/>
                  <a:pt x="436650" y="1147128"/>
                </a:cubicBezTo>
                <a:cubicBezTo>
                  <a:pt x="404016" y="1165486"/>
                  <a:pt x="394846" y="1161167"/>
                  <a:pt x="389182" y="1126340"/>
                </a:cubicBezTo>
                <a:cubicBezTo>
                  <a:pt x="388643" y="1122560"/>
                  <a:pt x="387294" y="1119051"/>
                  <a:pt x="387024" y="1115271"/>
                </a:cubicBezTo>
                <a:cubicBezTo>
                  <a:pt x="385406" y="1089353"/>
                  <a:pt x="388643" y="1061816"/>
                  <a:pt x="381630" y="1037518"/>
                </a:cubicBezTo>
                <a:cubicBezTo>
                  <a:pt x="374079" y="1012410"/>
                  <a:pt x="375427" y="987572"/>
                  <a:pt x="373270" y="962464"/>
                </a:cubicBezTo>
                <a:cubicBezTo>
                  <a:pt x="371112" y="939516"/>
                  <a:pt x="370033" y="916029"/>
                  <a:pt x="370303" y="893081"/>
                </a:cubicBezTo>
                <a:cubicBezTo>
                  <a:pt x="371382" y="804528"/>
                  <a:pt x="351424" y="721916"/>
                  <a:pt x="298022" y="650372"/>
                </a:cubicBezTo>
                <a:cubicBezTo>
                  <a:pt x="274828" y="619325"/>
                  <a:pt x="241115" y="596647"/>
                  <a:pt x="203896" y="586118"/>
                </a:cubicBezTo>
                <a:cubicBezTo>
                  <a:pt x="173689" y="577479"/>
                  <a:pt x="140785" y="578019"/>
                  <a:pt x="108960" y="576399"/>
                </a:cubicBezTo>
                <a:cubicBezTo>
                  <a:pt x="85496" y="575049"/>
                  <a:pt x="61762" y="578289"/>
                  <a:pt x="38298" y="576669"/>
                </a:cubicBezTo>
                <a:cubicBezTo>
                  <a:pt x="24273" y="575589"/>
                  <a:pt x="6473" y="577209"/>
                  <a:pt x="0" y="554801"/>
                </a:cubicBezTo>
                <a:cubicBezTo>
                  <a:pt x="23734" y="545082"/>
                  <a:pt x="47198" y="534822"/>
                  <a:pt x="71202" y="525373"/>
                </a:cubicBezTo>
                <a:cubicBezTo>
                  <a:pt x="110848" y="509715"/>
                  <a:pt x="150495" y="494596"/>
                  <a:pt x="190141" y="478937"/>
                </a:cubicBezTo>
                <a:cubicBezTo>
                  <a:pt x="193377" y="477588"/>
                  <a:pt x="196344" y="474618"/>
                  <a:pt x="198771" y="471648"/>
                </a:cubicBezTo>
                <a:cubicBezTo>
                  <a:pt x="226821" y="440601"/>
                  <a:pt x="254870" y="410364"/>
                  <a:pt x="275367" y="372297"/>
                </a:cubicBezTo>
                <a:cubicBezTo>
                  <a:pt x="305844" y="315062"/>
                  <a:pt x="323105" y="253777"/>
                  <a:pt x="337669" y="191683"/>
                </a:cubicBezTo>
                <a:cubicBezTo>
                  <a:pt x="351424" y="132018"/>
                  <a:pt x="361942" y="71544"/>
                  <a:pt x="356548" y="9719"/>
                </a:cubicBezTo>
                <a:cubicBezTo>
                  <a:pt x="356009" y="7559"/>
                  <a:pt x="357357" y="4860"/>
                  <a:pt x="358166" y="0"/>
                </a:cubicBezTo>
                <a:close/>
                <a:moveTo>
                  <a:pt x="107612" y="548861"/>
                </a:moveTo>
                <a:cubicBezTo>
                  <a:pt x="108151" y="550751"/>
                  <a:pt x="108691" y="552911"/>
                  <a:pt x="109230" y="554801"/>
                </a:cubicBezTo>
                <a:cubicBezTo>
                  <a:pt x="114624" y="554801"/>
                  <a:pt x="120288" y="554531"/>
                  <a:pt x="125682" y="554801"/>
                </a:cubicBezTo>
                <a:cubicBezTo>
                  <a:pt x="140516" y="555611"/>
                  <a:pt x="156428" y="553721"/>
                  <a:pt x="170453" y="557770"/>
                </a:cubicBezTo>
                <a:cubicBezTo>
                  <a:pt x="197962" y="565870"/>
                  <a:pt x="224933" y="576939"/>
                  <a:pt x="251633" y="587468"/>
                </a:cubicBezTo>
                <a:cubicBezTo>
                  <a:pt x="282110" y="599347"/>
                  <a:pt x="305844" y="620135"/>
                  <a:pt x="327959" y="643623"/>
                </a:cubicBezTo>
                <a:cubicBezTo>
                  <a:pt x="367066" y="684659"/>
                  <a:pt x="384867" y="736225"/>
                  <a:pt x="398891" y="788600"/>
                </a:cubicBezTo>
                <a:cubicBezTo>
                  <a:pt x="406983" y="818837"/>
                  <a:pt x="418040" y="849884"/>
                  <a:pt x="409410" y="882822"/>
                </a:cubicBezTo>
                <a:cubicBezTo>
                  <a:pt x="408331" y="887411"/>
                  <a:pt x="415883" y="894161"/>
                  <a:pt x="422895" y="905769"/>
                </a:cubicBezTo>
                <a:cubicBezTo>
                  <a:pt x="428559" y="862843"/>
                  <a:pt x="446359" y="830716"/>
                  <a:pt x="452562" y="794809"/>
                </a:cubicBezTo>
                <a:cubicBezTo>
                  <a:pt x="456069" y="774831"/>
                  <a:pt x="464160" y="755663"/>
                  <a:pt x="469014" y="735685"/>
                </a:cubicBezTo>
                <a:cubicBezTo>
                  <a:pt x="485736" y="667111"/>
                  <a:pt x="505155" y="599617"/>
                  <a:pt x="555319" y="546431"/>
                </a:cubicBezTo>
                <a:cubicBezTo>
                  <a:pt x="570962" y="529693"/>
                  <a:pt x="587144" y="513224"/>
                  <a:pt x="603327" y="497026"/>
                </a:cubicBezTo>
                <a:cubicBezTo>
                  <a:pt x="626791" y="473538"/>
                  <a:pt x="651873" y="452480"/>
                  <a:pt x="686395" y="446540"/>
                </a:cubicBezTo>
                <a:cubicBezTo>
                  <a:pt x="692868" y="445460"/>
                  <a:pt x="698532" y="439521"/>
                  <a:pt x="706623" y="434391"/>
                </a:cubicBezTo>
                <a:cubicBezTo>
                  <a:pt x="692059" y="428182"/>
                  <a:pt x="680192" y="417923"/>
                  <a:pt x="670213" y="419543"/>
                </a:cubicBezTo>
                <a:cubicBezTo>
                  <a:pt x="637309" y="424672"/>
                  <a:pt x="616812" y="397945"/>
                  <a:pt x="587954" y="391465"/>
                </a:cubicBezTo>
                <a:cubicBezTo>
                  <a:pt x="556938" y="384176"/>
                  <a:pt x="528079" y="363388"/>
                  <a:pt x="498951" y="346919"/>
                </a:cubicBezTo>
                <a:cubicBezTo>
                  <a:pt x="450944" y="320192"/>
                  <a:pt x="426401" y="278615"/>
                  <a:pt x="406983" y="231369"/>
                </a:cubicBezTo>
                <a:cubicBezTo>
                  <a:pt x="398082" y="210041"/>
                  <a:pt x="389991" y="188713"/>
                  <a:pt x="379743" y="162796"/>
                </a:cubicBezTo>
                <a:cubicBezTo>
                  <a:pt x="376236" y="177374"/>
                  <a:pt x="373539" y="188173"/>
                  <a:pt x="371382" y="198972"/>
                </a:cubicBezTo>
                <a:cubicBezTo>
                  <a:pt x="354930" y="280235"/>
                  <a:pt x="333893" y="359878"/>
                  <a:pt x="290740" y="432232"/>
                </a:cubicBezTo>
                <a:cubicBezTo>
                  <a:pt x="271591" y="464359"/>
                  <a:pt x="246509" y="488387"/>
                  <a:pt x="213335" y="503775"/>
                </a:cubicBezTo>
                <a:cubicBezTo>
                  <a:pt x="187714" y="515654"/>
                  <a:pt x="161283" y="525913"/>
                  <a:pt x="135391" y="536982"/>
                </a:cubicBezTo>
                <a:cubicBezTo>
                  <a:pt x="125952" y="541032"/>
                  <a:pt x="116782" y="544812"/>
                  <a:pt x="107612" y="5488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 rot="516939">
            <a:off x="1725103" y="574952"/>
            <a:ext cx="949604" cy="1908871"/>
          </a:xfrm>
          <a:custGeom>
            <a:rect b="b" l="l" r="r" t="t"/>
            <a:pathLst>
              <a:path extrusionOk="0" h="3812789" w="1896743">
                <a:moveTo>
                  <a:pt x="957332" y="3811341"/>
                </a:moveTo>
                <a:cubicBezTo>
                  <a:pt x="902555" y="3808602"/>
                  <a:pt x="848462" y="3809972"/>
                  <a:pt x="796423" y="3802440"/>
                </a:cubicBezTo>
                <a:cubicBezTo>
                  <a:pt x="713572" y="3790115"/>
                  <a:pt x="631405" y="3773682"/>
                  <a:pt x="549924" y="3754510"/>
                </a:cubicBezTo>
                <a:cubicBezTo>
                  <a:pt x="488299" y="3740130"/>
                  <a:pt x="428728" y="3718219"/>
                  <a:pt x="367788" y="3699732"/>
                </a:cubicBezTo>
                <a:cubicBezTo>
                  <a:pt x="359571" y="3696993"/>
                  <a:pt x="349985" y="3695623"/>
                  <a:pt x="343138" y="3690830"/>
                </a:cubicBezTo>
                <a:cubicBezTo>
                  <a:pt x="240430" y="3621674"/>
                  <a:pt x="132928" y="3560049"/>
                  <a:pt x="50077" y="3465557"/>
                </a:cubicBezTo>
                <a:cubicBezTo>
                  <a:pt x="12418" y="3423105"/>
                  <a:pt x="-1277" y="3380652"/>
                  <a:pt x="93" y="3325874"/>
                </a:cubicBezTo>
                <a:cubicBezTo>
                  <a:pt x="2831" y="3240969"/>
                  <a:pt x="15841" y="3158802"/>
                  <a:pt x="38437" y="3078005"/>
                </a:cubicBezTo>
                <a:cubicBezTo>
                  <a:pt x="43915" y="3058148"/>
                  <a:pt x="54186" y="3040346"/>
                  <a:pt x="59663" y="3020489"/>
                </a:cubicBezTo>
                <a:cubicBezTo>
                  <a:pt x="67195" y="2995154"/>
                  <a:pt x="71988" y="2969135"/>
                  <a:pt x="78151" y="2943800"/>
                </a:cubicBezTo>
                <a:cubicBezTo>
                  <a:pt x="85683" y="2912303"/>
                  <a:pt x="93899" y="2881490"/>
                  <a:pt x="101431" y="2849993"/>
                </a:cubicBezTo>
                <a:cubicBezTo>
                  <a:pt x="103485" y="2841776"/>
                  <a:pt x="105540" y="2832875"/>
                  <a:pt x="107594" y="2824658"/>
                </a:cubicBezTo>
                <a:cubicBezTo>
                  <a:pt x="124027" y="2758925"/>
                  <a:pt x="139776" y="2693192"/>
                  <a:pt x="156209" y="2627459"/>
                </a:cubicBezTo>
                <a:cubicBezTo>
                  <a:pt x="164426" y="2594592"/>
                  <a:pt x="169903" y="2561041"/>
                  <a:pt x="180859" y="2529544"/>
                </a:cubicBezTo>
                <a:cubicBezTo>
                  <a:pt x="207563" y="2452170"/>
                  <a:pt x="237691" y="2375481"/>
                  <a:pt x="265080" y="2298108"/>
                </a:cubicBezTo>
                <a:cubicBezTo>
                  <a:pt x="279459" y="2258394"/>
                  <a:pt x="288360" y="2216626"/>
                  <a:pt x="303424" y="2176912"/>
                </a:cubicBezTo>
                <a:cubicBezTo>
                  <a:pt x="320542" y="2131036"/>
                  <a:pt x="341768" y="2085844"/>
                  <a:pt x="360941" y="2040653"/>
                </a:cubicBezTo>
                <a:cubicBezTo>
                  <a:pt x="364364" y="2032436"/>
                  <a:pt x="369842" y="2024904"/>
                  <a:pt x="371896" y="2016688"/>
                </a:cubicBezTo>
                <a:cubicBezTo>
                  <a:pt x="394492" y="1922881"/>
                  <a:pt x="441053" y="1838660"/>
                  <a:pt x="478713" y="1750331"/>
                </a:cubicBezTo>
                <a:cubicBezTo>
                  <a:pt x="495831" y="1710617"/>
                  <a:pt x="518426" y="1673642"/>
                  <a:pt x="530067" y="1630505"/>
                </a:cubicBezTo>
                <a:cubicBezTo>
                  <a:pt x="546500" y="1571619"/>
                  <a:pt x="576628" y="1516156"/>
                  <a:pt x="599908" y="1458640"/>
                </a:cubicBezTo>
                <a:cubicBezTo>
                  <a:pt x="629351" y="1386744"/>
                  <a:pt x="658794" y="1314849"/>
                  <a:pt x="688237" y="1242953"/>
                </a:cubicBezTo>
                <a:cubicBezTo>
                  <a:pt x="701247" y="1211456"/>
                  <a:pt x="714941" y="1180643"/>
                  <a:pt x="728636" y="1149831"/>
                </a:cubicBezTo>
                <a:cubicBezTo>
                  <a:pt x="749177" y="1103954"/>
                  <a:pt x="767665" y="1057393"/>
                  <a:pt x="790261" y="1012886"/>
                </a:cubicBezTo>
                <a:cubicBezTo>
                  <a:pt x="804640" y="985498"/>
                  <a:pt x="815595" y="954685"/>
                  <a:pt x="851885" y="942360"/>
                </a:cubicBezTo>
                <a:cubicBezTo>
                  <a:pt x="865580" y="937567"/>
                  <a:pt x="873112" y="912233"/>
                  <a:pt x="882698" y="895799"/>
                </a:cubicBezTo>
                <a:cubicBezTo>
                  <a:pt x="900501" y="864987"/>
                  <a:pt x="927889" y="855401"/>
                  <a:pt x="961441" y="858824"/>
                </a:cubicBezTo>
                <a:cubicBezTo>
                  <a:pt x="992253" y="861563"/>
                  <a:pt x="1014164" y="880735"/>
                  <a:pt x="1026489" y="906070"/>
                </a:cubicBezTo>
                <a:cubicBezTo>
                  <a:pt x="1057986" y="971118"/>
                  <a:pt x="1091538" y="1035482"/>
                  <a:pt x="1115503" y="1103270"/>
                </a:cubicBezTo>
                <a:cubicBezTo>
                  <a:pt x="1169596" y="1258017"/>
                  <a:pt x="1217526" y="1414133"/>
                  <a:pt x="1270250" y="1569565"/>
                </a:cubicBezTo>
                <a:cubicBezTo>
                  <a:pt x="1306540" y="1677066"/>
                  <a:pt x="1348308" y="1782513"/>
                  <a:pt x="1386653" y="1889329"/>
                </a:cubicBezTo>
                <a:cubicBezTo>
                  <a:pt x="1418150" y="1976289"/>
                  <a:pt x="1450332" y="2063249"/>
                  <a:pt x="1479775" y="2151578"/>
                </a:cubicBezTo>
                <a:cubicBezTo>
                  <a:pt x="1509218" y="2239222"/>
                  <a:pt x="1535237" y="2328236"/>
                  <a:pt x="1562626" y="2416565"/>
                </a:cubicBezTo>
                <a:cubicBezTo>
                  <a:pt x="1578374" y="2468603"/>
                  <a:pt x="1592069" y="2521327"/>
                  <a:pt x="1607817" y="2573366"/>
                </a:cubicBezTo>
                <a:cubicBezTo>
                  <a:pt x="1626990" y="2634991"/>
                  <a:pt x="1648216" y="2696615"/>
                  <a:pt x="1668758" y="2757556"/>
                </a:cubicBezTo>
                <a:cubicBezTo>
                  <a:pt x="1709841" y="2878751"/>
                  <a:pt x="1750239" y="2999947"/>
                  <a:pt x="1792692" y="3121143"/>
                </a:cubicBezTo>
                <a:cubicBezTo>
                  <a:pt x="1807071" y="3162911"/>
                  <a:pt x="1827613" y="3202624"/>
                  <a:pt x="1841992" y="3244392"/>
                </a:cubicBezTo>
                <a:cubicBezTo>
                  <a:pt x="1861849" y="3299170"/>
                  <a:pt x="1879652" y="3355317"/>
                  <a:pt x="1895400" y="3411464"/>
                </a:cubicBezTo>
                <a:cubicBezTo>
                  <a:pt x="1898824" y="3422420"/>
                  <a:pt x="1895400" y="3439538"/>
                  <a:pt x="1888553" y="3449124"/>
                </a:cubicBezTo>
                <a:cubicBezTo>
                  <a:pt x="1867327" y="3480621"/>
                  <a:pt x="1846100" y="3513488"/>
                  <a:pt x="1818027" y="3538823"/>
                </a:cubicBezTo>
                <a:cubicBezTo>
                  <a:pt x="1784475" y="3569635"/>
                  <a:pt x="1745446" y="3594285"/>
                  <a:pt x="1707787" y="3618935"/>
                </a:cubicBezTo>
                <a:cubicBezTo>
                  <a:pt x="1670127" y="3644269"/>
                  <a:pt x="1632467" y="3670974"/>
                  <a:pt x="1591384" y="3688776"/>
                </a:cubicBezTo>
                <a:cubicBezTo>
                  <a:pt x="1501001" y="3727805"/>
                  <a:pt x="1409933" y="3762726"/>
                  <a:pt x="1310648" y="3779159"/>
                </a:cubicBezTo>
                <a:cubicBezTo>
                  <a:pt x="1211364" y="3795593"/>
                  <a:pt x="1111395" y="3796962"/>
                  <a:pt x="1012110" y="3812026"/>
                </a:cubicBezTo>
                <a:cubicBezTo>
                  <a:pt x="994307" y="3814080"/>
                  <a:pt x="974450" y="3811341"/>
                  <a:pt x="957332" y="3811341"/>
                </a:cubicBezTo>
                <a:close/>
                <a:moveTo>
                  <a:pt x="81574" y="3392977"/>
                </a:moveTo>
                <a:cubicBezTo>
                  <a:pt x="114441" y="3421050"/>
                  <a:pt x="145938" y="3451863"/>
                  <a:pt x="181544" y="3477197"/>
                </a:cubicBezTo>
                <a:cubicBezTo>
                  <a:pt x="217149" y="3503217"/>
                  <a:pt x="258917" y="3521020"/>
                  <a:pt x="292468" y="3549093"/>
                </a:cubicBezTo>
                <a:cubicBezTo>
                  <a:pt x="325335" y="3576482"/>
                  <a:pt x="363679" y="3592231"/>
                  <a:pt x="402024" y="3605240"/>
                </a:cubicBezTo>
                <a:cubicBezTo>
                  <a:pt x="473235" y="3629205"/>
                  <a:pt x="546500" y="3647693"/>
                  <a:pt x="619080" y="3666865"/>
                </a:cubicBezTo>
                <a:cubicBezTo>
                  <a:pt x="660164" y="3677821"/>
                  <a:pt x="701932" y="3689461"/>
                  <a:pt x="743700" y="3695623"/>
                </a:cubicBezTo>
                <a:cubicBezTo>
                  <a:pt x="819019" y="3706579"/>
                  <a:pt x="895023" y="3716850"/>
                  <a:pt x="972396" y="3713426"/>
                </a:cubicBezTo>
                <a:cubicBezTo>
                  <a:pt x="1025120" y="3710687"/>
                  <a:pt x="1079213" y="3716850"/>
                  <a:pt x="1131252" y="3710003"/>
                </a:cubicBezTo>
                <a:cubicBezTo>
                  <a:pt x="1224374" y="3698362"/>
                  <a:pt x="1317496" y="3685353"/>
                  <a:pt x="1407194" y="3654540"/>
                </a:cubicBezTo>
                <a:cubicBezTo>
                  <a:pt x="1505794" y="3620989"/>
                  <a:pt x="1603709" y="3588122"/>
                  <a:pt x="1688614" y="3525128"/>
                </a:cubicBezTo>
                <a:cubicBezTo>
                  <a:pt x="1726959" y="3496370"/>
                  <a:pt x="1765988" y="3468981"/>
                  <a:pt x="1802963" y="3442277"/>
                </a:cubicBezTo>
                <a:cubicBezTo>
                  <a:pt x="1784475" y="3388184"/>
                  <a:pt x="1768727" y="3339568"/>
                  <a:pt x="1751609" y="3290953"/>
                </a:cubicBezTo>
                <a:cubicBezTo>
                  <a:pt x="1726959" y="3223166"/>
                  <a:pt x="1699570" y="3156063"/>
                  <a:pt x="1676289" y="3088276"/>
                </a:cubicBezTo>
                <a:cubicBezTo>
                  <a:pt x="1660541" y="3042400"/>
                  <a:pt x="1650270" y="2994469"/>
                  <a:pt x="1637260" y="2947908"/>
                </a:cubicBezTo>
                <a:cubicBezTo>
                  <a:pt x="1618088" y="2881490"/>
                  <a:pt x="1598231" y="2815757"/>
                  <a:pt x="1577690" y="2750024"/>
                </a:cubicBezTo>
                <a:cubicBezTo>
                  <a:pt x="1568104" y="2719896"/>
                  <a:pt x="1557148" y="2690453"/>
                  <a:pt x="1544138" y="2653478"/>
                </a:cubicBezTo>
                <a:cubicBezTo>
                  <a:pt x="1523597" y="2689768"/>
                  <a:pt x="1507163" y="2717842"/>
                  <a:pt x="1492099" y="2745915"/>
                </a:cubicBezTo>
                <a:cubicBezTo>
                  <a:pt x="1455809" y="2811649"/>
                  <a:pt x="1403086" y="2856156"/>
                  <a:pt x="1327766" y="2865057"/>
                </a:cubicBezTo>
                <a:cubicBezTo>
                  <a:pt x="1295585" y="2869165"/>
                  <a:pt x="1261349" y="2862318"/>
                  <a:pt x="1226428" y="2860949"/>
                </a:cubicBezTo>
                <a:cubicBezTo>
                  <a:pt x="1186029" y="2934899"/>
                  <a:pt x="1133306" y="3002686"/>
                  <a:pt x="1067573" y="3060887"/>
                </a:cubicBezTo>
                <a:cubicBezTo>
                  <a:pt x="990199" y="3129359"/>
                  <a:pt x="871058" y="3138945"/>
                  <a:pt x="784098" y="3082114"/>
                </a:cubicBezTo>
                <a:cubicBezTo>
                  <a:pt x="773827" y="3075266"/>
                  <a:pt x="762872" y="3068419"/>
                  <a:pt x="750547" y="3060202"/>
                </a:cubicBezTo>
                <a:cubicBezTo>
                  <a:pt x="709463" y="3136891"/>
                  <a:pt x="655371" y="3193723"/>
                  <a:pt x="580051" y="3231383"/>
                </a:cubicBezTo>
                <a:cubicBezTo>
                  <a:pt x="528012" y="3257402"/>
                  <a:pt x="477343" y="3266988"/>
                  <a:pt x="422565" y="3250555"/>
                </a:cubicBezTo>
                <a:cubicBezTo>
                  <a:pt x="395177" y="3242338"/>
                  <a:pt x="369842" y="3225905"/>
                  <a:pt x="345192" y="3213580"/>
                </a:cubicBezTo>
                <a:cubicBezTo>
                  <a:pt x="316434" y="3236860"/>
                  <a:pt x="289045" y="3260826"/>
                  <a:pt x="259602" y="3283421"/>
                </a:cubicBezTo>
                <a:cubicBezTo>
                  <a:pt x="237006" y="3300540"/>
                  <a:pt x="211671" y="3312864"/>
                  <a:pt x="181544" y="3307387"/>
                </a:cubicBezTo>
                <a:cubicBezTo>
                  <a:pt x="157578" y="3303278"/>
                  <a:pt x="133613" y="3299170"/>
                  <a:pt x="104855" y="3294377"/>
                </a:cubicBezTo>
                <a:cubicBezTo>
                  <a:pt x="98008" y="3324505"/>
                  <a:pt x="90476" y="3355317"/>
                  <a:pt x="81574" y="3392977"/>
                </a:cubicBezTo>
                <a:close/>
                <a:moveTo>
                  <a:pt x="376689" y="3161541"/>
                </a:moveTo>
                <a:cubicBezTo>
                  <a:pt x="434890" y="3199201"/>
                  <a:pt x="504732" y="3193723"/>
                  <a:pt x="556771" y="3158117"/>
                </a:cubicBezTo>
                <a:cubicBezTo>
                  <a:pt x="611548" y="3121143"/>
                  <a:pt x="644415" y="3068419"/>
                  <a:pt x="680705" y="3015696"/>
                </a:cubicBezTo>
                <a:cubicBezTo>
                  <a:pt x="699877" y="2987622"/>
                  <a:pt x="699877" y="2962972"/>
                  <a:pt x="684814" y="2934214"/>
                </a:cubicBezTo>
                <a:cubicBezTo>
                  <a:pt x="675227" y="2916411"/>
                  <a:pt x="667011" y="2896554"/>
                  <a:pt x="664272" y="2876697"/>
                </a:cubicBezTo>
                <a:cubicBezTo>
                  <a:pt x="650577" y="2795900"/>
                  <a:pt x="652632" y="2715103"/>
                  <a:pt x="669750" y="2634991"/>
                </a:cubicBezTo>
                <a:cubicBezTo>
                  <a:pt x="681390" y="2577474"/>
                  <a:pt x="703301" y="2524750"/>
                  <a:pt x="739591" y="2478874"/>
                </a:cubicBezTo>
                <a:cubicBezTo>
                  <a:pt x="763556" y="2448747"/>
                  <a:pt x="793684" y="2425466"/>
                  <a:pt x="834767" y="2437791"/>
                </a:cubicBezTo>
                <a:cubicBezTo>
                  <a:pt x="873112" y="2449431"/>
                  <a:pt x="898446" y="2477505"/>
                  <a:pt x="900501" y="2517903"/>
                </a:cubicBezTo>
                <a:cubicBezTo>
                  <a:pt x="901870" y="2550770"/>
                  <a:pt x="898446" y="2585691"/>
                  <a:pt x="890230" y="2617873"/>
                </a:cubicBezTo>
                <a:cubicBezTo>
                  <a:pt x="862156" y="2732221"/>
                  <a:pt x="838876" y="2847939"/>
                  <a:pt x="794369" y="2958179"/>
                </a:cubicBezTo>
                <a:cubicBezTo>
                  <a:pt x="790945" y="2967080"/>
                  <a:pt x="789576" y="2979405"/>
                  <a:pt x="792999" y="2987622"/>
                </a:cubicBezTo>
                <a:cubicBezTo>
                  <a:pt x="808748" y="3025282"/>
                  <a:pt x="870373" y="3051301"/>
                  <a:pt x="910087" y="3037607"/>
                </a:cubicBezTo>
                <a:cubicBezTo>
                  <a:pt x="998416" y="3007479"/>
                  <a:pt x="1066203" y="2951332"/>
                  <a:pt x="1116873" y="2873274"/>
                </a:cubicBezTo>
                <a:cubicBezTo>
                  <a:pt x="1146315" y="2828082"/>
                  <a:pt x="1176443" y="2784944"/>
                  <a:pt x="1128513" y="2733590"/>
                </a:cubicBezTo>
                <a:cubicBezTo>
                  <a:pt x="1126459" y="2731536"/>
                  <a:pt x="1127143" y="2728113"/>
                  <a:pt x="1126459" y="2725374"/>
                </a:cubicBezTo>
                <a:cubicBezTo>
                  <a:pt x="1107971" y="2668542"/>
                  <a:pt x="1096331" y="2611025"/>
                  <a:pt x="1105232" y="2551455"/>
                </a:cubicBezTo>
                <a:cubicBezTo>
                  <a:pt x="1114134" y="2489830"/>
                  <a:pt x="1128513" y="2429574"/>
                  <a:pt x="1172335" y="2381644"/>
                </a:cubicBezTo>
                <a:cubicBezTo>
                  <a:pt x="1182606" y="2370688"/>
                  <a:pt x="1196985" y="2359048"/>
                  <a:pt x="1211364" y="2356309"/>
                </a:cubicBezTo>
                <a:cubicBezTo>
                  <a:pt x="1260664" y="2346038"/>
                  <a:pt x="1312703" y="2378905"/>
                  <a:pt x="1321604" y="2428205"/>
                </a:cubicBezTo>
                <a:cubicBezTo>
                  <a:pt x="1328451" y="2463810"/>
                  <a:pt x="1331190" y="2502155"/>
                  <a:pt x="1327766" y="2538445"/>
                </a:cubicBezTo>
                <a:cubicBezTo>
                  <a:pt x="1320235" y="2621981"/>
                  <a:pt x="1296954" y="2702093"/>
                  <a:pt x="1263403" y="2779467"/>
                </a:cubicBezTo>
                <a:cubicBezTo>
                  <a:pt x="1298324" y="2793161"/>
                  <a:pt x="1297639" y="2791792"/>
                  <a:pt x="1322289" y="2788368"/>
                </a:cubicBezTo>
                <a:cubicBezTo>
                  <a:pt x="1368165" y="2781521"/>
                  <a:pt x="1400347" y="2753447"/>
                  <a:pt x="1427051" y="2720581"/>
                </a:cubicBezTo>
                <a:cubicBezTo>
                  <a:pt x="1457863" y="2681552"/>
                  <a:pt x="1483198" y="2637729"/>
                  <a:pt x="1509218" y="2594592"/>
                </a:cubicBezTo>
                <a:cubicBezTo>
                  <a:pt x="1520173" y="2576789"/>
                  <a:pt x="1521543" y="2557617"/>
                  <a:pt x="1513326" y="2535706"/>
                </a:cubicBezTo>
                <a:cubicBezTo>
                  <a:pt x="1492784" y="2480928"/>
                  <a:pt x="1476351" y="2424097"/>
                  <a:pt x="1458548" y="2367949"/>
                </a:cubicBezTo>
                <a:cubicBezTo>
                  <a:pt x="1435268" y="2295369"/>
                  <a:pt x="1412672" y="2222789"/>
                  <a:pt x="1388022" y="2150208"/>
                </a:cubicBezTo>
                <a:cubicBezTo>
                  <a:pt x="1352416" y="2044761"/>
                  <a:pt x="1315442" y="1939314"/>
                  <a:pt x="1277782" y="1833867"/>
                </a:cubicBezTo>
                <a:cubicBezTo>
                  <a:pt x="1270250" y="1811956"/>
                  <a:pt x="1259979" y="1790730"/>
                  <a:pt x="1249024" y="1764710"/>
                </a:cubicBezTo>
                <a:cubicBezTo>
                  <a:pt x="1198354" y="1817434"/>
                  <a:pt x="1139468" y="1836606"/>
                  <a:pt x="1074420" y="1834552"/>
                </a:cubicBezTo>
                <a:cubicBezTo>
                  <a:pt x="1057986" y="1868103"/>
                  <a:pt x="1042238" y="1899600"/>
                  <a:pt x="1027859" y="1931097"/>
                </a:cubicBezTo>
                <a:cubicBezTo>
                  <a:pt x="1001839" y="1986560"/>
                  <a:pt x="964864" y="2034490"/>
                  <a:pt x="920357" y="2076258"/>
                </a:cubicBezTo>
                <a:cubicBezTo>
                  <a:pt x="871742" y="2122135"/>
                  <a:pt x="815595" y="2147469"/>
                  <a:pt x="746438" y="2125558"/>
                </a:cubicBezTo>
                <a:cubicBezTo>
                  <a:pt x="738222" y="2122819"/>
                  <a:pt x="729320" y="2122135"/>
                  <a:pt x="721104" y="2120081"/>
                </a:cubicBezTo>
                <a:cubicBezTo>
                  <a:pt x="723158" y="2123504"/>
                  <a:pt x="725897" y="2126243"/>
                  <a:pt x="727951" y="2129667"/>
                </a:cubicBezTo>
                <a:cubicBezTo>
                  <a:pt x="694400" y="2158425"/>
                  <a:pt x="661533" y="2187868"/>
                  <a:pt x="627297" y="2215941"/>
                </a:cubicBezTo>
                <a:cubicBezTo>
                  <a:pt x="564303" y="2267296"/>
                  <a:pt x="497200" y="2308379"/>
                  <a:pt x="410925" y="2298793"/>
                </a:cubicBezTo>
                <a:cubicBezTo>
                  <a:pt x="391068" y="2296738"/>
                  <a:pt x="379428" y="2304955"/>
                  <a:pt x="372581" y="2320704"/>
                </a:cubicBezTo>
                <a:cubicBezTo>
                  <a:pt x="366418" y="2333713"/>
                  <a:pt x="362310" y="2348093"/>
                  <a:pt x="358202" y="2362472"/>
                </a:cubicBezTo>
                <a:cubicBezTo>
                  <a:pt x="343138" y="2415880"/>
                  <a:pt x="330128" y="2469973"/>
                  <a:pt x="314379" y="2523381"/>
                </a:cubicBezTo>
                <a:cubicBezTo>
                  <a:pt x="295892" y="2586375"/>
                  <a:pt x="272611" y="2648000"/>
                  <a:pt x="258232" y="2712364"/>
                </a:cubicBezTo>
                <a:cubicBezTo>
                  <a:pt x="241799" y="2784944"/>
                  <a:pt x="220573" y="2856840"/>
                  <a:pt x="200716" y="2928736"/>
                </a:cubicBezTo>
                <a:cubicBezTo>
                  <a:pt x="190445" y="2965711"/>
                  <a:pt x="174696" y="3001316"/>
                  <a:pt x="169219" y="3038291"/>
                </a:cubicBezTo>
                <a:cubicBezTo>
                  <a:pt x="161002" y="3089645"/>
                  <a:pt x="148677" y="3138945"/>
                  <a:pt x="132244" y="3187561"/>
                </a:cubicBezTo>
                <a:cubicBezTo>
                  <a:pt x="126766" y="3203309"/>
                  <a:pt x="127451" y="3220427"/>
                  <a:pt x="125396" y="3238915"/>
                </a:cubicBezTo>
                <a:cubicBezTo>
                  <a:pt x="204824" y="3236860"/>
                  <a:pt x="239745" y="3180713"/>
                  <a:pt x="280828" y="3133468"/>
                </a:cubicBezTo>
                <a:cubicBezTo>
                  <a:pt x="284252" y="3129359"/>
                  <a:pt x="281513" y="3119088"/>
                  <a:pt x="280143" y="3112241"/>
                </a:cubicBezTo>
                <a:cubicBezTo>
                  <a:pt x="268503" y="3064311"/>
                  <a:pt x="271242" y="3015696"/>
                  <a:pt x="277405" y="2967080"/>
                </a:cubicBezTo>
                <a:cubicBezTo>
                  <a:pt x="284252" y="2913672"/>
                  <a:pt x="298631" y="2863003"/>
                  <a:pt x="341084" y="2825343"/>
                </a:cubicBezTo>
                <a:cubicBezTo>
                  <a:pt x="379428" y="2791792"/>
                  <a:pt x="419142" y="2796585"/>
                  <a:pt x="451324" y="2836299"/>
                </a:cubicBezTo>
                <a:cubicBezTo>
                  <a:pt x="479397" y="2870535"/>
                  <a:pt x="475974" y="2908194"/>
                  <a:pt x="466388" y="2945854"/>
                </a:cubicBezTo>
                <a:cubicBezTo>
                  <a:pt x="446531" y="3022543"/>
                  <a:pt x="419826" y="3093754"/>
                  <a:pt x="376689" y="3161541"/>
                </a:cubicBezTo>
                <a:close/>
                <a:moveTo>
                  <a:pt x="416403" y="2237168"/>
                </a:moveTo>
                <a:cubicBezTo>
                  <a:pt x="432836" y="2233060"/>
                  <a:pt x="445846" y="2232375"/>
                  <a:pt x="457486" y="2227582"/>
                </a:cubicBezTo>
                <a:cubicBezTo>
                  <a:pt x="532805" y="2193346"/>
                  <a:pt x="591007" y="2137883"/>
                  <a:pt x="643730" y="2075574"/>
                </a:cubicBezTo>
                <a:cubicBezTo>
                  <a:pt x="654686" y="2062564"/>
                  <a:pt x="649893" y="2048869"/>
                  <a:pt x="646469" y="2033806"/>
                </a:cubicBezTo>
                <a:cubicBezTo>
                  <a:pt x="639622" y="2000939"/>
                  <a:pt x="634144" y="1967388"/>
                  <a:pt x="632775" y="1933836"/>
                </a:cubicBezTo>
                <a:cubicBezTo>
                  <a:pt x="632090" y="1907817"/>
                  <a:pt x="639622" y="1881113"/>
                  <a:pt x="640991" y="1855093"/>
                </a:cubicBezTo>
                <a:cubicBezTo>
                  <a:pt x="643046" y="1803739"/>
                  <a:pt x="662902" y="1761287"/>
                  <a:pt x="697139" y="1723627"/>
                </a:cubicBezTo>
                <a:cubicBezTo>
                  <a:pt x="719050" y="1698977"/>
                  <a:pt x="742330" y="1694184"/>
                  <a:pt x="772458" y="1708563"/>
                </a:cubicBezTo>
                <a:cubicBezTo>
                  <a:pt x="819019" y="1729789"/>
                  <a:pt x="840245" y="1772927"/>
                  <a:pt x="831344" y="1834552"/>
                </a:cubicBezTo>
                <a:cubicBezTo>
                  <a:pt x="821758" y="1901654"/>
                  <a:pt x="810802" y="1968757"/>
                  <a:pt x="777936" y="2029697"/>
                </a:cubicBezTo>
                <a:cubicBezTo>
                  <a:pt x="772458" y="2039283"/>
                  <a:pt x="769034" y="2049554"/>
                  <a:pt x="763556" y="2062564"/>
                </a:cubicBezTo>
                <a:cubicBezTo>
                  <a:pt x="799847" y="2064618"/>
                  <a:pt x="824497" y="2047500"/>
                  <a:pt x="847092" y="2029697"/>
                </a:cubicBezTo>
                <a:cubicBezTo>
                  <a:pt x="921727" y="1969442"/>
                  <a:pt x="966919" y="1889329"/>
                  <a:pt x="998416" y="1801000"/>
                </a:cubicBezTo>
                <a:cubicBezTo>
                  <a:pt x="1001839" y="1792099"/>
                  <a:pt x="998416" y="1777035"/>
                  <a:pt x="992938" y="1768818"/>
                </a:cubicBezTo>
                <a:cubicBezTo>
                  <a:pt x="951170" y="1704455"/>
                  <a:pt x="957332" y="1633244"/>
                  <a:pt x="961441" y="1562718"/>
                </a:cubicBezTo>
                <a:cubicBezTo>
                  <a:pt x="962810" y="1538752"/>
                  <a:pt x="975820" y="1514787"/>
                  <a:pt x="987460" y="1492876"/>
                </a:cubicBezTo>
                <a:cubicBezTo>
                  <a:pt x="1004578" y="1462064"/>
                  <a:pt x="1053193" y="1452477"/>
                  <a:pt x="1075104" y="1479182"/>
                </a:cubicBezTo>
                <a:cubicBezTo>
                  <a:pt x="1092907" y="1501093"/>
                  <a:pt x="1111395" y="1530536"/>
                  <a:pt x="1112079" y="1557240"/>
                </a:cubicBezTo>
                <a:cubicBezTo>
                  <a:pt x="1114134" y="1612702"/>
                  <a:pt x="1104548" y="1668165"/>
                  <a:pt x="1099070" y="1724312"/>
                </a:cubicBezTo>
                <a:cubicBezTo>
                  <a:pt x="1097700" y="1740060"/>
                  <a:pt x="1094277" y="1755124"/>
                  <a:pt x="1091538" y="1774296"/>
                </a:cubicBezTo>
                <a:cubicBezTo>
                  <a:pt x="1152478" y="1771557"/>
                  <a:pt x="1194246" y="1746223"/>
                  <a:pt x="1227113" y="1709933"/>
                </a:cubicBezTo>
                <a:cubicBezTo>
                  <a:pt x="1143577" y="1437414"/>
                  <a:pt x="1062095" y="1170372"/>
                  <a:pt x="979928" y="904016"/>
                </a:cubicBezTo>
                <a:cubicBezTo>
                  <a:pt x="955278" y="903331"/>
                  <a:pt x="938845" y="913602"/>
                  <a:pt x="928574" y="930720"/>
                </a:cubicBezTo>
                <a:cubicBezTo>
                  <a:pt x="904609" y="969064"/>
                  <a:pt x="881328" y="1008093"/>
                  <a:pt x="861472" y="1049177"/>
                </a:cubicBezTo>
                <a:cubicBezTo>
                  <a:pt x="842984" y="1088891"/>
                  <a:pt x="829290" y="1131343"/>
                  <a:pt x="814226" y="1172427"/>
                </a:cubicBezTo>
                <a:cubicBezTo>
                  <a:pt x="769719" y="1294992"/>
                  <a:pt x="726581" y="1418926"/>
                  <a:pt x="679336" y="1540806"/>
                </a:cubicBezTo>
                <a:cubicBezTo>
                  <a:pt x="655371" y="1603116"/>
                  <a:pt x="635514" y="1667480"/>
                  <a:pt x="604701" y="1728420"/>
                </a:cubicBezTo>
                <a:cubicBezTo>
                  <a:pt x="572519" y="1792099"/>
                  <a:pt x="549239" y="1860571"/>
                  <a:pt x="525958" y="1928359"/>
                </a:cubicBezTo>
                <a:cubicBezTo>
                  <a:pt x="502678" y="1996146"/>
                  <a:pt x="456117" y="2055032"/>
                  <a:pt x="449269" y="2128982"/>
                </a:cubicBezTo>
                <a:cubicBezTo>
                  <a:pt x="448585" y="2134460"/>
                  <a:pt x="445846" y="2140622"/>
                  <a:pt x="442422" y="2144730"/>
                </a:cubicBezTo>
                <a:cubicBezTo>
                  <a:pt x="421196" y="2168696"/>
                  <a:pt x="419826" y="2198139"/>
                  <a:pt x="416403" y="2237168"/>
                </a:cubicBezTo>
                <a:close/>
                <a:moveTo>
                  <a:pt x="746438" y="2868481"/>
                </a:moveTo>
                <a:cubicBezTo>
                  <a:pt x="752601" y="2859579"/>
                  <a:pt x="756025" y="2856840"/>
                  <a:pt x="757394" y="2852732"/>
                </a:cubicBezTo>
                <a:cubicBezTo>
                  <a:pt x="786152" y="2755502"/>
                  <a:pt x="815595" y="2658956"/>
                  <a:pt x="842299" y="2561041"/>
                </a:cubicBezTo>
                <a:cubicBezTo>
                  <a:pt x="847777" y="2539814"/>
                  <a:pt x="842984" y="2515849"/>
                  <a:pt x="842984" y="2482983"/>
                </a:cubicBezTo>
                <a:cubicBezTo>
                  <a:pt x="825181" y="2494623"/>
                  <a:pt x="810117" y="2499416"/>
                  <a:pt x="802586" y="2509687"/>
                </a:cubicBezTo>
                <a:cubicBezTo>
                  <a:pt x="788891" y="2528174"/>
                  <a:pt x="776566" y="2549400"/>
                  <a:pt x="768349" y="2570627"/>
                </a:cubicBezTo>
                <a:cubicBezTo>
                  <a:pt x="735483" y="2654847"/>
                  <a:pt x="731375" y="2742492"/>
                  <a:pt x="737537" y="2831506"/>
                </a:cubicBezTo>
                <a:cubicBezTo>
                  <a:pt x="738222" y="2842461"/>
                  <a:pt x="742330" y="2853417"/>
                  <a:pt x="746438" y="2868481"/>
                </a:cubicBezTo>
                <a:close/>
                <a:moveTo>
                  <a:pt x="1203147" y="2714418"/>
                </a:moveTo>
                <a:cubicBezTo>
                  <a:pt x="1249024" y="2621981"/>
                  <a:pt x="1272304" y="2530228"/>
                  <a:pt x="1259979" y="2426151"/>
                </a:cubicBezTo>
                <a:cubicBezTo>
                  <a:pt x="1188768" y="2474766"/>
                  <a:pt x="1157271" y="2637729"/>
                  <a:pt x="1203147" y="2714418"/>
                </a:cubicBezTo>
                <a:close/>
                <a:moveTo>
                  <a:pt x="760133" y="1768134"/>
                </a:moveTo>
                <a:cubicBezTo>
                  <a:pt x="733429" y="1770188"/>
                  <a:pt x="731375" y="1790730"/>
                  <a:pt x="725212" y="1805793"/>
                </a:cubicBezTo>
                <a:cubicBezTo>
                  <a:pt x="704670" y="1854409"/>
                  <a:pt x="697139" y="1905078"/>
                  <a:pt x="708779" y="1963279"/>
                </a:cubicBezTo>
                <a:cubicBezTo>
                  <a:pt x="743015" y="1896177"/>
                  <a:pt x="753970" y="1854409"/>
                  <a:pt x="760133" y="1768134"/>
                </a:cubicBezTo>
                <a:close/>
                <a:moveTo>
                  <a:pt x="342453" y="3022543"/>
                </a:moveTo>
                <a:cubicBezTo>
                  <a:pt x="382167" y="2956125"/>
                  <a:pt x="395861" y="2911618"/>
                  <a:pt x="389014" y="2876012"/>
                </a:cubicBezTo>
                <a:cubicBezTo>
                  <a:pt x="355463" y="2910249"/>
                  <a:pt x="336975" y="2969135"/>
                  <a:pt x="342453" y="3022543"/>
                </a:cubicBezTo>
                <a:close/>
                <a:moveTo>
                  <a:pt x="1040868" y="1546969"/>
                </a:moveTo>
                <a:cubicBezTo>
                  <a:pt x="1027859" y="1588052"/>
                  <a:pt x="1018957" y="1628451"/>
                  <a:pt x="1027859" y="1670903"/>
                </a:cubicBezTo>
                <a:cubicBezTo>
                  <a:pt x="1042923" y="1630505"/>
                  <a:pt x="1052509" y="1589422"/>
                  <a:pt x="1040868" y="1546969"/>
                </a:cubicBezTo>
                <a:close/>
                <a:moveTo>
                  <a:pt x="875166" y="439775"/>
                </a:moveTo>
                <a:cubicBezTo>
                  <a:pt x="897762" y="381574"/>
                  <a:pt x="920357" y="325427"/>
                  <a:pt x="941584" y="269279"/>
                </a:cubicBezTo>
                <a:cubicBezTo>
                  <a:pt x="972396" y="186428"/>
                  <a:pt x="1015534" y="111794"/>
                  <a:pt x="1082636" y="53592"/>
                </a:cubicBezTo>
                <a:cubicBezTo>
                  <a:pt x="1103178" y="35105"/>
                  <a:pt x="1127143" y="19356"/>
                  <a:pt x="1152478" y="7716"/>
                </a:cubicBezTo>
                <a:cubicBezTo>
                  <a:pt x="1199039" y="-14195"/>
                  <a:pt x="1260664" y="12509"/>
                  <a:pt x="1285999" y="63178"/>
                </a:cubicBezTo>
                <a:cubicBezTo>
                  <a:pt x="1303117" y="96730"/>
                  <a:pt x="1307910" y="133020"/>
                  <a:pt x="1309279" y="170680"/>
                </a:cubicBezTo>
                <a:cubicBezTo>
                  <a:pt x="1309964" y="183689"/>
                  <a:pt x="1312018" y="196014"/>
                  <a:pt x="1313387" y="211078"/>
                </a:cubicBezTo>
                <a:cubicBezTo>
                  <a:pt x="1342830" y="196699"/>
                  <a:pt x="1366796" y="183005"/>
                  <a:pt x="1392130" y="172049"/>
                </a:cubicBezTo>
                <a:cubicBezTo>
                  <a:pt x="1444169" y="149453"/>
                  <a:pt x="1497577" y="146714"/>
                  <a:pt x="1551670" y="165202"/>
                </a:cubicBezTo>
                <a:cubicBezTo>
                  <a:pt x="1603709" y="183005"/>
                  <a:pt x="1626305" y="217241"/>
                  <a:pt x="1623566" y="272703"/>
                </a:cubicBezTo>
                <a:cubicBezTo>
                  <a:pt x="1620142" y="352815"/>
                  <a:pt x="1592069" y="424026"/>
                  <a:pt x="1551670" y="492499"/>
                </a:cubicBezTo>
                <a:cubicBezTo>
                  <a:pt x="1509218" y="565079"/>
                  <a:pt x="1445539" y="617802"/>
                  <a:pt x="1388707" y="677373"/>
                </a:cubicBezTo>
                <a:cubicBezTo>
                  <a:pt x="1342146" y="725988"/>
                  <a:pt x="1286683" y="762963"/>
                  <a:pt x="1227113" y="792406"/>
                </a:cubicBezTo>
                <a:cubicBezTo>
                  <a:pt x="1193561" y="808840"/>
                  <a:pt x="1153847" y="813633"/>
                  <a:pt x="1116188" y="820480"/>
                </a:cubicBezTo>
                <a:cubicBezTo>
                  <a:pt x="1105917" y="822534"/>
                  <a:pt x="1090168" y="814317"/>
                  <a:pt x="1081952" y="806785"/>
                </a:cubicBezTo>
                <a:cubicBezTo>
                  <a:pt x="1066888" y="793091"/>
                  <a:pt x="1071681" y="775288"/>
                  <a:pt x="1091538" y="769811"/>
                </a:cubicBezTo>
                <a:cubicBezTo>
                  <a:pt x="1185345" y="743791"/>
                  <a:pt x="1257925" y="682851"/>
                  <a:pt x="1328451" y="620541"/>
                </a:cubicBezTo>
                <a:cubicBezTo>
                  <a:pt x="1384598" y="571241"/>
                  <a:pt x="1435952" y="516464"/>
                  <a:pt x="1487991" y="461686"/>
                </a:cubicBezTo>
                <a:cubicBezTo>
                  <a:pt x="1525651" y="421972"/>
                  <a:pt x="1540715" y="370618"/>
                  <a:pt x="1557833" y="320634"/>
                </a:cubicBezTo>
                <a:cubicBezTo>
                  <a:pt x="1564680" y="301461"/>
                  <a:pt x="1569473" y="280920"/>
                  <a:pt x="1572212" y="260378"/>
                </a:cubicBezTo>
                <a:cubicBezTo>
                  <a:pt x="1576320" y="230250"/>
                  <a:pt x="1567419" y="219295"/>
                  <a:pt x="1537976" y="215187"/>
                </a:cubicBezTo>
                <a:cubicBezTo>
                  <a:pt x="1490045" y="208339"/>
                  <a:pt x="1444854" y="215871"/>
                  <a:pt x="1401032" y="237782"/>
                </a:cubicBezTo>
                <a:cubicBezTo>
                  <a:pt x="1333929" y="270649"/>
                  <a:pt x="1297639" y="321318"/>
                  <a:pt x="1284629" y="395953"/>
                </a:cubicBezTo>
                <a:cubicBezTo>
                  <a:pt x="1268196" y="488390"/>
                  <a:pt x="1223004" y="567818"/>
                  <a:pt x="1145631" y="625334"/>
                </a:cubicBezTo>
                <a:cubicBezTo>
                  <a:pt x="1113449" y="649300"/>
                  <a:pt x="1084691" y="652723"/>
                  <a:pt x="1060041" y="635605"/>
                </a:cubicBezTo>
                <a:cubicBezTo>
                  <a:pt x="1033336" y="617118"/>
                  <a:pt x="1025805" y="589729"/>
                  <a:pt x="1037445" y="548646"/>
                </a:cubicBezTo>
                <a:cubicBezTo>
                  <a:pt x="1053193" y="495237"/>
                  <a:pt x="1081952" y="448676"/>
                  <a:pt x="1117557" y="407593"/>
                </a:cubicBezTo>
                <a:cubicBezTo>
                  <a:pt x="1154532" y="365825"/>
                  <a:pt x="1194931" y="326796"/>
                  <a:pt x="1233275" y="285713"/>
                </a:cubicBezTo>
                <a:cubicBezTo>
                  <a:pt x="1243546" y="274073"/>
                  <a:pt x="1255871" y="259009"/>
                  <a:pt x="1257240" y="245314"/>
                </a:cubicBezTo>
                <a:cubicBezTo>
                  <a:pt x="1262033" y="196699"/>
                  <a:pt x="1266142" y="148084"/>
                  <a:pt x="1252447" y="100153"/>
                </a:cubicBezTo>
                <a:cubicBezTo>
                  <a:pt x="1242861" y="67971"/>
                  <a:pt x="1232590" y="59070"/>
                  <a:pt x="1201778" y="66602"/>
                </a:cubicBezTo>
                <a:cubicBezTo>
                  <a:pt x="1181236" y="71395"/>
                  <a:pt x="1160010" y="80981"/>
                  <a:pt x="1142892" y="93991"/>
                </a:cubicBezTo>
                <a:cubicBezTo>
                  <a:pt x="1090853" y="135074"/>
                  <a:pt x="1055932" y="190537"/>
                  <a:pt x="1029913" y="250107"/>
                </a:cubicBezTo>
                <a:cubicBezTo>
                  <a:pt x="997046" y="326796"/>
                  <a:pt x="970342" y="406908"/>
                  <a:pt x="940899" y="485651"/>
                </a:cubicBezTo>
                <a:cubicBezTo>
                  <a:pt x="934737" y="502769"/>
                  <a:pt x="937476" y="517148"/>
                  <a:pt x="947746" y="531528"/>
                </a:cubicBezTo>
                <a:cubicBezTo>
                  <a:pt x="990199" y="589729"/>
                  <a:pt x="999100" y="656832"/>
                  <a:pt x="992253" y="725304"/>
                </a:cubicBezTo>
                <a:cubicBezTo>
                  <a:pt x="989514" y="753377"/>
                  <a:pt x="977189" y="782820"/>
                  <a:pt x="962126" y="806785"/>
                </a:cubicBezTo>
                <a:cubicBezTo>
                  <a:pt x="938845" y="843760"/>
                  <a:pt x="921042" y="847869"/>
                  <a:pt x="875851" y="821165"/>
                </a:cubicBezTo>
                <a:cubicBezTo>
                  <a:pt x="845723" y="802677"/>
                  <a:pt x="829974" y="773234"/>
                  <a:pt x="827235" y="736259"/>
                </a:cubicBezTo>
                <a:cubicBezTo>
                  <a:pt x="821758" y="661625"/>
                  <a:pt x="832713" y="589044"/>
                  <a:pt x="858048" y="519203"/>
                </a:cubicBezTo>
                <a:cubicBezTo>
                  <a:pt x="859417" y="515094"/>
                  <a:pt x="860102" y="510986"/>
                  <a:pt x="860787" y="506878"/>
                </a:cubicBezTo>
                <a:cubicBezTo>
                  <a:pt x="823127" y="465110"/>
                  <a:pt x="773143" y="455524"/>
                  <a:pt x="740961" y="486336"/>
                </a:cubicBezTo>
                <a:cubicBezTo>
                  <a:pt x="727266" y="500030"/>
                  <a:pt x="714257" y="519887"/>
                  <a:pt x="711518" y="539060"/>
                </a:cubicBezTo>
                <a:cubicBezTo>
                  <a:pt x="703986" y="589044"/>
                  <a:pt x="703301" y="639714"/>
                  <a:pt x="733429" y="684905"/>
                </a:cubicBezTo>
                <a:cubicBezTo>
                  <a:pt x="752601" y="712979"/>
                  <a:pt x="772458" y="740368"/>
                  <a:pt x="791630" y="768441"/>
                </a:cubicBezTo>
                <a:cubicBezTo>
                  <a:pt x="803955" y="786244"/>
                  <a:pt x="818334" y="803362"/>
                  <a:pt x="815595" y="825273"/>
                </a:cubicBezTo>
                <a:cubicBezTo>
                  <a:pt x="797792" y="837598"/>
                  <a:pt x="786837" y="828697"/>
                  <a:pt x="777936" y="819110"/>
                </a:cubicBezTo>
                <a:cubicBezTo>
                  <a:pt x="741645" y="775973"/>
                  <a:pt x="705355" y="733520"/>
                  <a:pt x="671804" y="689013"/>
                </a:cubicBezTo>
                <a:cubicBezTo>
                  <a:pt x="634144" y="639714"/>
                  <a:pt x="632775" y="582197"/>
                  <a:pt x="641676" y="523996"/>
                </a:cubicBezTo>
                <a:cubicBezTo>
                  <a:pt x="646469" y="493183"/>
                  <a:pt x="657425" y="465110"/>
                  <a:pt x="675912" y="439090"/>
                </a:cubicBezTo>
                <a:cubicBezTo>
                  <a:pt x="692345" y="415810"/>
                  <a:pt x="712887" y="407593"/>
                  <a:pt x="739591" y="406224"/>
                </a:cubicBezTo>
                <a:cubicBezTo>
                  <a:pt x="778620" y="404169"/>
                  <a:pt x="815595" y="413756"/>
                  <a:pt x="850516" y="430874"/>
                </a:cubicBezTo>
                <a:cubicBezTo>
                  <a:pt x="858733" y="433613"/>
                  <a:pt x="866949" y="436351"/>
                  <a:pt x="875166" y="439775"/>
                </a:cubicBezTo>
                <a:close/>
                <a:moveTo>
                  <a:pt x="1225058" y="390475"/>
                </a:moveTo>
                <a:cubicBezTo>
                  <a:pt x="1169596" y="429504"/>
                  <a:pt x="1101809" y="530158"/>
                  <a:pt x="1095646" y="580828"/>
                </a:cubicBezTo>
                <a:cubicBezTo>
                  <a:pt x="1161379" y="532897"/>
                  <a:pt x="1199039" y="471272"/>
                  <a:pt x="1225058" y="390475"/>
                </a:cubicBezTo>
                <a:close/>
                <a:moveTo>
                  <a:pt x="896392" y="778027"/>
                </a:moveTo>
                <a:cubicBezTo>
                  <a:pt x="942269" y="742422"/>
                  <a:pt x="949801" y="639029"/>
                  <a:pt x="914195" y="583566"/>
                </a:cubicBezTo>
                <a:cubicBezTo>
                  <a:pt x="895708" y="648615"/>
                  <a:pt x="889545" y="708870"/>
                  <a:pt x="896392" y="7780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16"/>
          <p:cNvGrpSpPr/>
          <p:nvPr/>
        </p:nvGrpSpPr>
        <p:grpSpPr>
          <a:xfrm>
            <a:off x="5408243" y="1559213"/>
            <a:ext cx="3221438" cy="1998603"/>
            <a:chOff x="0" y="-57150"/>
            <a:chExt cx="8590500" cy="5329609"/>
          </a:xfrm>
        </p:grpSpPr>
        <p:sp>
          <p:nvSpPr>
            <p:cNvPr id="134" name="Google Shape;134;p16"/>
            <p:cNvSpPr txBox="1"/>
            <p:nvPr/>
          </p:nvSpPr>
          <p:spPr>
            <a:xfrm>
              <a:off x="0" y="3646144"/>
              <a:ext cx="8590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4697959"/>
              <a:ext cx="8590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0" y="-57150"/>
              <a:ext cx="8590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0" y="994665"/>
              <a:ext cx="8590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38" name="Google Shape;138;p16"/>
          <p:cNvSpPr txBox="1"/>
          <p:nvPr/>
        </p:nvSpPr>
        <p:spPr>
          <a:xfrm>
            <a:off x="514350" y="2925286"/>
            <a:ext cx="3523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9191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514350" y="1544984"/>
            <a:ext cx="2531700" cy="293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 b="2435" l="3623" r="0" t="2426"/>
          <a:stretch/>
        </p:blipFill>
        <p:spPr>
          <a:xfrm>
            <a:off x="640942" y="1670221"/>
            <a:ext cx="2278377" cy="1499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/>
          <p:nvPr/>
        </p:nvSpPr>
        <p:spPr>
          <a:xfrm>
            <a:off x="3317164" y="1544984"/>
            <a:ext cx="2531700" cy="293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4">
            <a:alphaModFix/>
          </a:blip>
          <a:srcRect b="495" l="0" r="0" t="504"/>
          <a:stretch/>
        </p:blipFill>
        <p:spPr>
          <a:xfrm>
            <a:off x="3443757" y="1670221"/>
            <a:ext cx="2278377" cy="150371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/>
          <p:nvPr/>
        </p:nvSpPr>
        <p:spPr>
          <a:xfrm>
            <a:off x="6119977" y="1544984"/>
            <a:ext cx="2531700" cy="293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5">
            <a:alphaModFix/>
          </a:blip>
          <a:srcRect b="3323" l="5428" r="0" t="3314"/>
          <a:stretch/>
        </p:blipFill>
        <p:spPr>
          <a:xfrm>
            <a:off x="6246570" y="1674487"/>
            <a:ext cx="2278377" cy="1499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514350" y="514350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9191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700"/>
          </a:p>
        </p:txBody>
      </p:sp>
      <p:grpSp>
        <p:nvGrpSpPr>
          <p:cNvPr id="150" name="Google Shape;150;p17"/>
          <p:cNvGrpSpPr/>
          <p:nvPr/>
        </p:nvGrpSpPr>
        <p:grpSpPr>
          <a:xfrm>
            <a:off x="3539923" y="3409110"/>
            <a:ext cx="2086088" cy="701884"/>
            <a:chOff x="0" y="-57150"/>
            <a:chExt cx="5562900" cy="1871692"/>
          </a:xfrm>
        </p:grpSpPr>
        <p:sp>
          <p:nvSpPr>
            <p:cNvPr id="151" name="Google Shape;151;p17"/>
            <p:cNvSpPr txBox="1"/>
            <p:nvPr/>
          </p:nvSpPr>
          <p:spPr>
            <a:xfrm>
              <a:off x="0" y="843742"/>
              <a:ext cx="5562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17"/>
            <p:cNvSpPr txBox="1"/>
            <p:nvPr/>
          </p:nvSpPr>
          <p:spPr>
            <a:xfrm>
              <a:off x="0" y="-57150"/>
              <a:ext cx="556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53" name="Google Shape;153;p17"/>
          <p:cNvGrpSpPr/>
          <p:nvPr/>
        </p:nvGrpSpPr>
        <p:grpSpPr>
          <a:xfrm>
            <a:off x="737110" y="3401962"/>
            <a:ext cx="2086088" cy="701884"/>
            <a:chOff x="0" y="-57150"/>
            <a:chExt cx="5562900" cy="1871692"/>
          </a:xfrm>
        </p:grpSpPr>
        <p:sp>
          <p:nvSpPr>
            <p:cNvPr id="154" name="Google Shape;154;p17"/>
            <p:cNvSpPr txBox="1"/>
            <p:nvPr/>
          </p:nvSpPr>
          <p:spPr>
            <a:xfrm>
              <a:off x="0" y="843742"/>
              <a:ext cx="5562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0" y="-57150"/>
              <a:ext cx="556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56" name="Google Shape;156;p17"/>
          <p:cNvGrpSpPr/>
          <p:nvPr/>
        </p:nvGrpSpPr>
        <p:grpSpPr>
          <a:xfrm>
            <a:off x="6383250" y="3409110"/>
            <a:ext cx="2004975" cy="701884"/>
            <a:chOff x="0" y="-57150"/>
            <a:chExt cx="5346600" cy="1871692"/>
          </a:xfrm>
        </p:grpSpPr>
        <p:sp>
          <p:nvSpPr>
            <p:cNvPr id="157" name="Google Shape;157;p17"/>
            <p:cNvSpPr txBox="1"/>
            <p:nvPr/>
          </p:nvSpPr>
          <p:spPr>
            <a:xfrm>
              <a:off x="0" y="843742"/>
              <a:ext cx="53466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0" y="-57150"/>
              <a:ext cx="534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/>
        </p:nvSpPr>
        <p:spPr>
          <a:xfrm>
            <a:off x="749410" y="514350"/>
            <a:ext cx="767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64" name="Google Shape;164;p18"/>
          <p:cNvGrpSpPr/>
          <p:nvPr/>
        </p:nvGrpSpPr>
        <p:grpSpPr>
          <a:xfrm>
            <a:off x="723798" y="2127544"/>
            <a:ext cx="2093175" cy="829319"/>
            <a:chOff x="0" y="-57150"/>
            <a:chExt cx="5581800" cy="2211517"/>
          </a:xfrm>
        </p:grpSpPr>
        <p:sp>
          <p:nvSpPr>
            <p:cNvPr id="165" name="Google Shape;165;p18"/>
            <p:cNvSpPr txBox="1"/>
            <p:nvPr/>
          </p:nvSpPr>
          <p:spPr>
            <a:xfrm>
              <a:off x="0" y="-57150"/>
              <a:ext cx="558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0" y="918967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67" name="Google Shape;167;p18"/>
          <p:cNvSpPr txBox="1"/>
          <p:nvPr/>
        </p:nvSpPr>
        <p:spPr>
          <a:xfrm>
            <a:off x="1646295" y="1694105"/>
            <a:ext cx="2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DB50C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1</a:t>
            </a:r>
            <a:endParaRPr sz="700"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3525401" y="2127544"/>
            <a:ext cx="2093175" cy="829319"/>
            <a:chOff x="0" y="-57150"/>
            <a:chExt cx="5581800" cy="2211517"/>
          </a:xfrm>
        </p:grpSpPr>
        <p:sp>
          <p:nvSpPr>
            <p:cNvPr id="169" name="Google Shape;169;p18"/>
            <p:cNvSpPr txBox="1"/>
            <p:nvPr/>
          </p:nvSpPr>
          <p:spPr>
            <a:xfrm>
              <a:off x="0" y="-57150"/>
              <a:ext cx="558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0" y="918967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71" name="Google Shape;171;p18"/>
          <p:cNvSpPr txBox="1"/>
          <p:nvPr/>
        </p:nvSpPr>
        <p:spPr>
          <a:xfrm>
            <a:off x="4447898" y="1694105"/>
            <a:ext cx="2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388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2</a:t>
            </a:r>
            <a:endParaRPr sz="700"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6327004" y="2127544"/>
            <a:ext cx="2093175" cy="829319"/>
            <a:chOff x="0" y="-57150"/>
            <a:chExt cx="5581800" cy="2211517"/>
          </a:xfrm>
        </p:grpSpPr>
        <p:sp>
          <p:nvSpPr>
            <p:cNvPr id="173" name="Google Shape;173;p18"/>
            <p:cNvSpPr txBox="1"/>
            <p:nvPr/>
          </p:nvSpPr>
          <p:spPr>
            <a:xfrm>
              <a:off x="0" y="-57150"/>
              <a:ext cx="558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0" y="918967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75" name="Google Shape;175;p18"/>
          <p:cNvSpPr txBox="1"/>
          <p:nvPr/>
        </p:nvSpPr>
        <p:spPr>
          <a:xfrm>
            <a:off x="7249501" y="1694105"/>
            <a:ext cx="2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C25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3</a:t>
            </a:r>
            <a:endParaRPr sz="700"/>
          </a:p>
        </p:txBody>
      </p:sp>
      <p:grpSp>
        <p:nvGrpSpPr>
          <p:cNvPr id="176" name="Google Shape;176;p18"/>
          <p:cNvGrpSpPr/>
          <p:nvPr/>
        </p:nvGrpSpPr>
        <p:grpSpPr>
          <a:xfrm>
            <a:off x="723798" y="3815087"/>
            <a:ext cx="2093175" cy="829319"/>
            <a:chOff x="0" y="-57150"/>
            <a:chExt cx="5581800" cy="2211517"/>
          </a:xfrm>
        </p:grpSpPr>
        <p:sp>
          <p:nvSpPr>
            <p:cNvPr id="177" name="Google Shape;177;p18"/>
            <p:cNvSpPr txBox="1"/>
            <p:nvPr/>
          </p:nvSpPr>
          <p:spPr>
            <a:xfrm>
              <a:off x="0" y="-57150"/>
              <a:ext cx="558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0" y="918967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79" name="Google Shape;179;p18"/>
          <p:cNvSpPr txBox="1"/>
          <p:nvPr/>
        </p:nvSpPr>
        <p:spPr>
          <a:xfrm>
            <a:off x="1646295" y="3318509"/>
            <a:ext cx="2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388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4</a:t>
            </a:r>
            <a:endParaRPr sz="700"/>
          </a:p>
        </p:txBody>
      </p:sp>
      <p:grpSp>
        <p:nvGrpSpPr>
          <p:cNvPr id="180" name="Google Shape;180;p18"/>
          <p:cNvGrpSpPr/>
          <p:nvPr/>
        </p:nvGrpSpPr>
        <p:grpSpPr>
          <a:xfrm>
            <a:off x="3525401" y="3815087"/>
            <a:ext cx="2093175" cy="829319"/>
            <a:chOff x="0" y="-57150"/>
            <a:chExt cx="5581800" cy="2211517"/>
          </a:xfrm>
        </p:grpSpPr>
        <p:sp>
          <p:nvSpPr>
            <p:cNvPr id="181" name="Google Shape;181;p18"/>
            <p:cNvSpPr txBox="1"/>
            <p:nvPr/>
          </p:nvSpPr>
          <p:spPr>
            <a:xfrm>
              <a:off x="0" y="-57150"/>
              <a:ext cx="558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0" y="918967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83" name="Google Shape;183;p18"/>
          <p:cNvSpPr txBox="1"/>
          <p:nvPr/>
        </p:nvSpPr>
        <p:spPr>
          <a:xfrm>
            <a:off x="4447898" y="3318509"/>
            <a:ext cx="2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C25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5</a:t>
            </a:r>
            <a:endParaRPr sz="700"/>
          </a:p>
        </p:txBody>
      </p:sp>
      <p:grpSp>
        <p:nvGrpSpPr>
          <p:cNvPr id="184" name="Google Shape;184;p18"/>
          <p:cNvGrpSpPr/>
          <p:nvPr/>
        </p:nvGrpSpPr>
        <p:grpSpPr>
          <a:xfrm>
            <a:off x="6327004" y="3815087"/>
            <a:ext cx="2093175" cy="829319"/>
            <a:chOff x="0" y="-57150"/>
            <a:chExt cx="5581800" cy="2211517"/>
          </a:xfrm>
        </p:grpSpPr>
        <p:sp>
          <p:nvSpPr>
            <p:cNvPr id="185" name="Google Shape;185;p18"/>
            <p:cNvSpPr txBox="1"/>
            <p:nvPr/>
          </p:nvSpPr>
          <p:spPr>
            <a:xfrm>
              <a:off x="0" y="-57150"/>
              <a:ext cx="5581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0" y="918967"/>
              <a:ext cx="55818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87" name="Google Shape;187;p18"/>
          <p:cNvSpPr txBox="1"/>
          <p:nvPr/>
        </p:nvSpPr>
        <p:spPr>
          <a:xfrm>
            <a:off x="7249501" y="3318509"/>
            <a:ext cx="2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DB50C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6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>
            <a:off x="2159463" y="1408024"/>
            <a:ext cx="5030700" cy="332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19"/>
          <p:cNvPicPr preferRelativeResize="0"/>
          <p:nvPr/>
        </p:nvPicPr>
        <p:blipFill rotWithShape="1">
          <a:blip r:embed="rId3">
            <a:alphaModFix/>
          </a:blip>
          <a:srcRect b="3956" l="0" r="0" t="0"/>
          <a:stretch/>
        </p:blipFill>
        <p:spPr>
          <a:xfrm>
            <a:off x="2332677" y="1572551"/>
            <a:ext cx="4684058" cy="299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/>
          <p:nvPr/>
        </p:nvSpPr>
        <p:spPr>
          <a:xfrm>
            <a:off x="912505" y="514350"/>
            <a:ext cx="731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urple and White Fun Doodles and Blobs Surprise Birthday Creative Presentation">
  <a:themeElements>
    <a:clrScheme name="Custom 347">
      <a:dk1>
        <a:srgbClr val="191919"/>
      </a:dk1>
      <a:lt1>
        <a:srgbClr val="FFFFFF"/>
      </a:lt1>
      <a:dk2>
        <a:srgbClr val="666666"/>
      </a:dk2>
      <a:lt2>
        <a:srgbClr val="CCCCCC"/>
      </a:lt2>
      <a:accent1>
        <a:srgbClr val="492DA8"/>
      </a:accent1>
      <a:accent2>
        <a:srgbClr val="6AC259"/>
      </a:accent2>
      <a:accent3>
        <a:srgbClr val="7F73E3"/>
      </a:accent3>
      <a:accent4>
        <a:srgbClr val="F4F4F4"/>
      </a:accent4>
      <a:accent5>
        <a:srgbClr val="F83889"/>
      </a:accent5>
      <a:accent6>
        <a:srgbClr val="FDB50C"/>
      </a:accent6>
      <a:hlink>
        <a:srgbClr val="F8388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